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</p:sldMasterIdLst>
  <p:notesMasterIdLst>
    <p:notesMasterId r:id="rId5"/>
  </p:notesMasterIdLst>
  <p:sldIdLst>
    <p:sldId id="256" r:id="rId4"/>
    <p:sldId id="743" r:id="rId6"/>
    <p:sldId id="746" r:id="rId7"/>
    <p:sldId id="567" r:id="rId8"/>
    <p:sldId id="747" r:id="rId9"/>
    <p:sldId id="478" r:id="rId10"/>
    <p:sldId id="479" r:id="rId11"/>
    <p:sldId id="749" r:id="rId12"/>
    <p:sldId id="481" r:id="rId13"/>
    <p:sldId id="482" r:id="rId14"/>
    <p:sldId id="483" r:id="rId15"/>
    <p:sldId id="748" r:id="rId16"/>
    <p:sldId id="486" r:id="rId17"/>
    <p:sldId id="487" r:id="rId18"/>
    <p:sldId id="750" r:id="rId19"/>
    <p:sldId id="751" r:id="rId20"/>
    <p:sldId id="752" r:id="rId21"/>
    <p:sldId id="753" r:id="rId22"/>
    <p:sldId id="660" r:id="rId23"/>
    <p:sldId id="488" r:id="rId24"/>
    <p:sldId id="489" r:id="rId25"/>
    <p:sldId id="754" r:id="rId26"/>
    <p:sldId id="755" r:id="rId27"/>
    <p:sldId id="756" r:id="rId28"/>
    <p:sldId id="757" r:id="rId29"/>
    <p:sldId id="758" r:id="rId30"/>
    <p:sldId id="494" r:id="rId31"/>
    <p:sldId id="495" r:id="rId32"/>
    <p:sldId id="491" r:id="rId33"/>
    <p:sldId id="759" r:id="rId34"/>
    <p:sldId id="497" r:id="rId35"/>
    <p:sldId id="498" r:id="rId36"/>
    <p:sldId id="760" r:id="rId37"/>
    <p:sldId id="502" r:id="rId38"/>
    <p:sldId id="504" r:id="rId39"/>
    <p:sldId id="503" r:id="rId40"/>
    <p:sldId id="506" r:id="rId41"/>
    <p:sldId id="507" r:id="rId42"/>
    <p:sldId id="508" r:id="rId43"/>
    <p:sldId id="509" r:id="rId44"/>
    <p:sldId id="510" r:id="rId45"/>
    <p:sldId id="661" r:id="rId46"/>
    <p:sldId id="511" r:id="rId47"/>
    <p:sldId id="761" r:id="rId48"/>
    <p:sldId id="513" r:id="rId49"/>
    <p:sldId id="762" r:id="rId50"/>
    <p:sldId id="763" r:id="rId51"/>
    <p:sldId id="764" r:id="rId52"/>
    <p:sldId id="516" r:id="rId53"/>
    <p:sldId id="517" r:id="rId54"/>
    <p:sldId id="765" r:id="rId55"/>
    <p:sldId id="766" r:id="rId56"/>
    <p:sldId id="519" r:id="rId57"/>
    <p:sldId id="767" r:id="rId58"/>
    <p:sldId id="522" r:id="rId59"/>
    <p:sldId id="524" r:id="rId60"/>
    <p:sldId id="525" r:id="rId61"/>
    <p:sldId id="526" r:id="rId62"/>
    <p:sldId id="769" r:id="rId63"/>
    <p:sldId id="770" r:id="rId64"/>
    <p:sldId id="530" r:id="rId65"/>
    <p:sldId id="531" r:id="rId66"/>
    <p:sldId id="533" r:id="rId67"/>
    <p:sldId id="534" r:id="rId68"/>
    <p:sldId id="535" r:id="rId69"/>
    <p:sldId id="662" r:id="rId70"/>
    <p:sldId id="536" r:id="rId71"/>
    <p:sldId id="537" r:id="rId72"/>
    <p:sldId id="538" r:id="rId73"/>
    <p:sldId id="539" r:id="rId74"/>
    <p:sldId id="540" r:id="rId75"/>
    <p:sldId id="541" r:id="rId76"/>
    <p:sldId id="542" r:id="rId77"/>
    <p:sldId id="546" r:id="rId78"/>
    <p:sldId id="543" r:id="rId79"/>
    <p:sldId id="547" r:id="rId80"/>
    <p:sldId id="548" r:id="rId81"/>
    <p:sldId id="551" r:id="rId82"/>
    <p:sldId id="552" r:id="rId83"/>
    <p:sldId id="554" r:id="rId84"/>
    <p:sldId id="555" r:id="rId85"/>
    <p:sldId id="556" r:id="rId86"/>
    <p:sldId id="557" r:id="rId87"/>
    <p:sldId id="558" r:id="rId88"/>
    <p:sldId id="559" r:id="rId89"/>
    <p:sldId id="560" r:id="rId90"/>
    <p:sldId id="561" r:id="rId91"/>
    <p:sldId id="562" r:id="rId92"/>
    <p:sldId id="563" r:id="rId93"/>
    <p:sldId id="565" r:id="rId94"/>
    <p:sldId id="566" r:id="rId95"/>
    <p:sldId id="304" r:id="rId96"/>
  </p:sldIdLst>
  <p:sldSz cx="12192000" cy="6858000"/>
  <p:notesSz cx="6858000" cy="9144000"/>
  <p:kinsoku lang="zh-CN" invalStChars="!%),.:;?]}¨·ˇˉ་―‖’”…‰∶、。〃々〉》」』】〕〗！＂＇％），．：；？］｀｜｝～￠" invalEndChars="([{·‘“〈《「『【〔〖（．［｛￡￥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Times New Roman" panose="0202060305040502030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Times New Roman" panose="0202060305040502030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Times New Roman" panose="0202060305040502030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Times New Roman" panose="0202060305040502030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Times New Roman" panose="0202060305040502030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Times New Roman" panose="0202060305040502030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Times New Roman" panose="0202060305040502030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Times New Roman" panose="0202060305040502030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Times New Roman" panose="0202060305040502030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0AD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342"/>
  </p:normalViewPr>
  <p:slideViewPr>
    <p:cSldViewPr showGuides="1">
      <p:cViewPr varScale="1">
        <p:scale>
          <a:sx n="93" d="100"/>
          <a:sy n="93" d="100"/>
        </p:scale>
        <p:origin x="0" y="0"/>
      </p:cViewPr>
      <p:guideLst>
        <p:guide orient="horz" pos="2205"/>
        <p:guide pos="26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tableStyles" Target="tableStyles.xml"/><Relationship Id="rId98" Type="http://schemas.openxmlformats.org/officeDocument/2006/relationships/viewProps" Target="viewProps.xml"/><Relationship Id="rId97" Type="http://schemas.openxmlformats.org/officeDocument/2006/relationships/presProps" Target="presProps.xml"/><Relationship Id="rId96" Type="http://schemas.openxmlformats.org/officeDocument/2006/relationships/slide" Target="slides/slide92.xml"/><Relationship Id="rId95" Type="http://schemas.openxmlformats.org/officeDocument/2006/relationships/slide" Target="slides/slide91.xml"/><Relationship Id="rId94" Type="http://schemas.openxmlformats.org/officeDocument/2006/relationships/slide" Target="slides/slide90.xml"/><Relationship Id="rId93" Type="http://schemas.openxmlformats.org/officeDocument/2006/relationships/slide" Target="slides/slide89.xml"/><Relationship Id="rId92" Type="http://schemas.openxmlformats.org/officeDocument/2006/relationships/slide" Target="slides/slide88.xml"/><Relationship Id="rId91" Type="http://schemas.openxmlformats.org/officeDocument/2006/relationships/slide" Target="slides/slide87.xml"/><Relationship Id="rId90" Type="http://schemas.openxmlformats.org/officeDocument/2006/relationships/slide" Target="slides/slide86.xml"/><Relationship Id="rId9" Type="http://schemas.openxmlformats.org/officeDocument/2006/relationships/slide" Target="slides/slide5.xml"/><Relationship Id="rId89" Type="http://schemas.openxmlformats.org/officeDocument/2006/relationships/slide" Target="slides/slide85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wmf"/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image" Target="../media/image72.emf"/><Relationship Id="rId1" Type="http://schemas.openxmlformats.org/officeDocument/2006/relationships/image" Target="../media/image71.emf"/></Relationships>
</file>

<file path=ppt/drawings/_rels/vmlDrawing11.vml.rels><?xml version="1.0" encoding="UTF-8" standalone="yes"?>
<Relationships xmlns="http://schemas.openxmlformats.org/package/2006/relationships"><Relationship Id="rId7" Type="http://schemas.openxmlformats.org/officeDocument/2006/relationships/image" Target="../media/image80.wmf"/><Relationship Id="rId6" Type="http://schemas.openxmlformats.org/officeDocument/2006/relationships/image" Target="../media/image79.wmf"/><Relationship Id="rId5" Type="http://schemas.openxmlformats.org/officeDocument/2006/relationships/image" Target="../media/image78.wmf"/><Relationship Id="rId4" Type="http://schemas.openxmlformats.org/officeDocument/2006/relationships/image" Target="../media/image77.wmf"/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/Relationships>
</file>

<file path=ppt/drawings/_rels/vmlDrawing12.vml.rels><?xml version="1.0" encoding="UTF-8" standalone="yes"?>
<Relationships xmlns="http://schemas.openxmlformats.org/package/2006/relationships"><Relationship Id="rId9" Type="http://schemas.openxmlformats.org/officeDocument/2006/relationships/image" Target="../media/image92.wmf"/><Relationship Id="rId8" Type="http://schemas.openxmlformats.org/officeDocument/2006/relationships/image" Target="../media/image90.wmf"/><Relationship Id="rId7" Type="http://schemas.openxmlformats.org/officeDocument/2006/relationships/image" Target="../media/image89.wmf"/><Relationship Id="rId6" Type="http://schemas.openxmlformats.org/officeDocument/2006/relationships/image" Target="../media/image88.wmf"/><Relationship Id="rId5" Type="http://schemas.openxmlformats.org/officeDocument/2006/relationships/image" Target="../media/image87.wmf"/><Relationship Id="rId4" Type="http://schemas.openxmlformats.org/officeDocument/2006/relationships/image" Target="../media/image86.wmf"/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0" Type="http://schemas.openxmlformats.org/officeDocument/2006/relationships/image" Target="../media/image93.wmf"/><Relationship Id="rId1" Type="http://schemas.openxmlformats.org/officeDocument/2006/relationships/image" Target="../media/image83.wmf"/></Relationships>
</file>

<file path=ppt/drawings/_rels/vmlDrawing1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0.wmf"/><Relationship Id="rId8" Type="http://schemas.openxmlformats.org/officeDocument/2006/relationships/image" Target="../media/image106.wmf"/><Relationship Id="rId7" Type="http://schemas.openxmlformats.org/officeDocument/2006/relationships/image" Target="../media/image105.wmf"/><Relationship Id="rId6" Type="http://schemas.openxmlformats.org/officeDocument/2006/relationships/image" Target="../media/image104.wmf"/><Relationship Id="rId5" Type="http://schemas.openxmlformats.org/officeDocument/2006/relationships/image" Target="../media/image103.wmf"/><Relationship Id="rId4" Type="http://schemas.openxmlformats.org/officeDocument/2006/relationships/image" Target="../media/image102.wmf"/><Relationship Id="rId3" Type="http://schemas.openxmlformats.org/officeDocument/2006/relationships/image" Target="../media/image101.wmf"/><Relationship Id="rId2" Type="http://schemas.openxmlformats.org/officeDocument/2006/relationships/image" Target="../media/image99.wmf"/><Relationship Id="rId10" Type="http://schemas.openxmlformats.org/officeDocument/2006/relationships/image" Target="../media/image107.wmf"/><Relationship Id="rId1" Type="http://schemas.openxmlformats.org/officeDocument/2006/relationships/image" Target="../media/image98.wmf"/></Relationships>
</file>

<file path=ppt/drawings/_rels/vmlDrawing14.vml.rels><?xml version="1.0" encoding="UTF-8" standalone="yes"?>
<Relationships xmlns="http://schemas.openxmlformats.org/package/2006/relationships"><Relationship Id="rId9" Type="http://schemas.openxmlformats.org/officeDocument/2006/relationships/image" Target="../media/image107.wmf"/><Relationship Id="rId8" Type="http://schemas.openxmlformats.org/officeDocument/2006/relationships/image" Target="../media/image103.wmf"/><Relationship Id="rId7" Type="http://schemas.openxmlformats.org/officeDocument/2006/relationships/image" Target="../media/image111.wmf"/><Relationship Id="rId6" Type="http://schemas.openxmlformats.org/officeDocument/2006/relationships/image" Target="../media/image106.wmf"/><Relationship Id="rId5" Type="http://schemas.openxmlformats.org/officeDocument/2006/relationships/image" Target="../media/image110.wmf"/><Relationship Id="rId4" Type="http://schemas.openxmlformats.org/officeDocument/2006/relationships/image" Target="../media/image109.wmf"/><Relationship Id="rId3" Type="http://schemas.openxmlformats.org/officeDocument/2006/relationships/image" Target="../media/image101.wmf"/><Relationship Id="rId2" Type="http://schemas.openxmlformats.org/officeDocument/2006/relationships/image" Target="../media/image108.wmf"/><Relationship Id="rId12" Type="http://schemas.openxmlformats.org/officeDocument/2006/relationships/image" Target="../media/image105.wmf"/><Relationship Id="rId11" Type="http://schemas.openxmlformats.org/officeDocument/2006/relationships/image" Target="../media/image104.wmf"/><Relationship Id="rId10" Type="http://schemas.openxmlformats.org/officeDocument/2006/relationships/image" Target="../media/image102.wmf"/><Relationship Id="rId1" Type="http://schemas.openxmlformats.org/officeDocument/2006/relationships/image" Target="../media/image99.wmf"/></Relationships>
</file>

<file path=ppt/drawings/_rels/vmlDrawing15.vml.rels><?xml version="1.0" encoding="UTF-8" standalone="yes"?>
<Relationships xmlns="http://schemas.openxmlformats.org/package/2006/relationships"><Relationship Id="rId6" Type="http://schemas.openxmlformats.org/officeDocument/2006/relationships/image" Target="../media/image120.wmf"/><Relationship Id="rId5" Type="http://schemas.openxmlformats.org/officeDocument/2006/relationships/image" Target="../media/image119.wmf"/><Relationship Id="rId4" Type="http://schemas.openxmlformats.org/officeDocument/2006/relationships/image" Target="../media/image118.wmf"/><Relationship Id="rId3" Type="http://schemas.openxmlformats.org/officeDocument/2006/relationships/image" Target="../media/image117.wmf"/><Relationship Id="rId2" Type="http://schemas.openxmlformats.org/officeDocument/2006/relationships/image" Target="../media/image116.wmf"/><Relationship Id="rId1" Type="http://schemas.openxmlformats.org/officeDocument/2006/relationships/image" Target="../media/image115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wmf"/><Relationship Id="rId2" Type="http://schemas.openxmlformats.org/officeDocument/2006/relationships/image" Target="../media/image123.wmf"/><Relationship Id="rId1" Type="http://schemas.openxmlformats.org/officeDocument/2006/relationships/image" Target="../media/image122.wmf"/></Relationships>
</file>

<file path=ppt/drawings/_rels/vmlDrawing17.vml.rels><?xml version="1.0" encoding="UTF-8" standalone="yes"?>
<Relationships xmlns="http://schemas.openxmlformats.org/package/2006/relationships"><Relationship Id="rId6" Type="http://schemas.openxmlformats.org/officeDocument/2006/relationships/image" Target="../media/image130.wmf"/><Relationship Id="rId5" Type="http://schemas.openxmlformats.org/officeDocument/2006/relationships/image" Target="../media/image129.wmf"/><Relationship Id="rId4" Type="http://schemas.openxmlformats.org/officeDocument/2006/relationships/image" Target="../media/image128.wmf"/><Relationship Id="rId3" Type="http://schemas.openxmlformats.org/officeDocument/2006/relationships/image" Target="../media/image127.wmf"/><Relationship Id="rId2" Type="http://schemas.openxmlformats.org/officeDocument/2006/relationships/image" Target="../media/image126.wmf"/><Relationship Id="rId1" Type="http://schemas.openxmlformats.org/officeDocument/2006/relationships/image" Target="../media/image125.wmf"/></Relationships>
</file>

<file path=ppt/drawings/_rels/vmlDrawing18.vml.rels><?xml version="1.0" encoding="UTF-8" standalone="yes"?>
<Relationships xmlns="http://schemas.openxmlformats.org/package/2006/relationships"><Relationship Id="rId9" Type="http://schemas.openxmlformats.org/officeDocument/2006/relationships/image" Target="../media/image140.emf"/><Relationship Id="rId8" Type="http://schemas.openxmlformats.org/officeDocument/2006/relationships/image" Target="../media/image139.emf"/><Relationship Id="rId7" Type="http://schemas.openxmlformats.org/officeDocument/2006/relationships/image" Target="../media/image138.emf"/><Relationship Id="rId6" Type="http://schemas.openxmlformats.org/officeDocument/2006/relationships/image" Target="../media/image137.emf"/><Relationship Id="rId5" Type="http://schemas.openxmlformats.org/officeDocument/2006/relationships/image" Target="../media/image136.emf"/><Relationship Id="rId4" Type="http://schemas.openxmlformats.org/officeDocument/2006/relationships/image" Target="../media/image135.emf"/><Relationship Id="rId3" Type="http://schemas.openxmlformats.org/officeDocument/2006/relationships/image" Target="../media/image134.emf"/><Relationship Id="rId2" Type="http://schemas.openxmlformats.org/officeDocument/2006/relationships/image" Target="../media/image133.emf"/><Relationship Id="rId12" Type="http://schemas.openxmlformats.org/officeDocument/2006/relationships/image" Target="../media/image143.wmf"/><Relationship Id="rId11" Type="http://schemas.openxmlformats.org/officeDocument/2006/relationships/image" Target="../media/image142.wmf"/><Relationship Id="rId10" Type="http://schemas.openxmlformats.org/officeDocument/2006/relationships/image" Target="../media/image141.wmf"/><Relationship Id="rId1" Type="http://schemas.openxmlformats.org/officeDocument/2006/relationships/image" Target="../media/image13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22.emf"/><Relationship Id="rId8" Type="http://schemas.openxmlformats.org/officeDocument/2006/relationships/image" Target="../media/image21.wmf"/><Relationship Id="rId7" Type="http://schemas.openxmlformats.org/officeDocument/2006/relationships/image" Target="../media/image20.emf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emf"/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20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9.emf"/><Relationship Id="rId3" Type="http://schemas.openxmlformats.org/officeDocument/2006/relationships/image" Target="../media/image148.emf"/><Relationship Id="rId2" Type="http://schemas.openxmlformats.org/officeDocument/2006/relationships/image" Target="../media/image147.emf"/><Relationship Id="rId1" Type="http://schemas.openxmlformats.org/officeDocument/2006/relationships/image" Target="../media/image146.emf"/></Relationships>
</file>

<file path=ppt/drawings/_rels/vmlDrawing2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58.emf"/><Relationship Id="rId8" Type="http://schemas.openxmlformats.org/officeDocument/2006/relationships/image" Target="../media/image157.emf"/><Relationship Id="rId7" Type="http://schemas.openxmlformats.org/officeDocument/2006/relationships/image" Target="../media/image156.emf"/><Relationship Id="rId6" Type="http://schemas.openxmlformats.org/officeDocument/2006/relationships/image" Target="../media/image155.emf"/><Relationship Id="rId5" Type="http://schemas.openxmlformats.org/officeDocument/2006/relationships/image" Target="../media/image154.emf"/><Relationship Id="rId4" Type="http://schemas.openxmlformats.org/officeDocument/2006/relationships/image" Target="../media/image153.emf"/><Relationship Id="rId3" Type="http://schemas.openxmlformats.org/officeDocument/2006/relationships/image" Target="../media/image152.emf"/><Relationship Id="rId2" Type="http://schemas.openxmlformats.org/officeDocument/2006/relationships/image" Target="../media/image151.emf"/><Relationship Id="rId1" Type="http://schemas.openxmlformats.org/officeDocument/2006/relationships/image" Target="../media/image150.emf"/></Relationships>
</file>

<file path=ppt/drawings/_rels/vmlDrawing2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wmf"/><Relationship Id="rId2" Type="http://schemas.openxmlformats.org/officeDocument/2006/relationships/image" Target="../media/image162.wmf"/><Relationship Id="rId1" Type="http://schemas.openxmlformats.org/officeDocument/2006/relationships/image" Target="../media/image161.wmf"/></Relationships>
</file>

<file path=ppt/drawings/_rels/vmlDrawing2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69.emf"/><Relationship Id="rId4" Type="http://schemas.openxmlformats.org/officeDocument/2006/relationships/image" Target="../media/image168.emf"/><Relationship Id="rId3" Type="http://schemas.openxmlformats.org/officeDocument/2006/relationships/image" Target="../media/image167.emf"/><Relationship Id="rId2" Type="http://schemas.openxmlformats.org/officeDocument/2006/relationships/image" Target="../media/image166.emf"/><Relationship Id="rId1" Type="http://schemas.openxmlformats.org/officeDocument/2006/relationships/image" Target="../media/image165.emf"/></Relationships>
</file>

<file path=ppt/drawings/_rels/vmlDrawing24.vml.rels><?xml version="1.0" encoding="UTF-8" standalone="yes"?>
<Relationships xmlns="http://schemas.openxmlformats.org/package/2006/relationships"><Relationship Id="rId9" Type="http://schemas.openxmlformats.org/officeDocument/2006/relationships/image" Target="../media/image178.emf"/><Relationship Id="rId8" Type="http://schemas.openxmlformats.org/officeDocument/2006/relationships/image" Target="../media/image177.emf"/><Relationship Id="rId7" Type="http://schemas.openxmlformats.org/officeDocument/2006/relationships/image" Target="../media/image176.emf"/><Relationship Id="rId6" Type="http://schemas.openxmlformats.org/officeDocument/2006/relationships/image" Target="../media/image175.wmf"/><Relationship Id="rId5" Type="http://schemas.openxmlformats.org/officeDocument/2006/relationships/image" Target="../media/image174.wmf"/><Relationship Id="rId4" Type="http://schemas.openxmlformats.org/officeDocument/2006/relationships/image" Target="../media/image173.wmf"/><Relationship Id="rId3" Type="http://schemas.openxmlformats.org/officeDocument/2006/relationships/image" Target="../media/image172.wmf"/><Relationship Id="rId2" Type="http://schemas.openxmlformats.org/officeDocument/2006/relationships/image" Target="../media/image171.wmf"/><Relationship Id="rId1" Type="http://schemas.openxmlformats.org/officeDocument/2006/relationships/image" Target="../media/image170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emf"/><Relationship Id="rId2" Type="http://schemas.openxmlformats.org/officeDocument/2006/relationships/image" Target="../media/image183.emf"/><Relationship Id="rId1" Type="http://schemas.openxmlformats.org/officeDocument/2006/relationships/image" Target="../media/image182.emf"/></Relationships>
</file>

<file path=ppt/drawings/_rels/vmlDrawing2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wmf"/><Relationship Id="rId7" Type="http://schemas.openxmlformats.org/officeDocument/2006/relationships/image" Target="../media/image191.wmf"/><Relationship Id="rId6" Type="http://schemas.openxmlformats.org/officeDocument/2006/relationships/image" Target="../media/image190.wmf"/><Relationship Id="rId5" Type="http://schemas.openxmlformats.org/officeDocument/2006/relationships/image" Target="../media/image189.wmf"/><Relationship Id="rId4" Type="http://schemas.openxmlformats.org/officeDocument/2006/relationships/image" Target="../media/image188.wmf"/><Relationship Id="rId3" Type="http://schemas.openxmlformats.org/officeDocument/2006/relationships/image" Target="../media/image187.wmf"/><Relationship Id="rId2" Type="http://schemas.openxmlformats.org/officeDocument/2006/relationships/image" Target="../media/image186.wmf"/><Relationship Id="rId1" Type="http://schemas.openxmlformats.org/officeDocument/2006/relationships/image" Target="../media/image185.wmf"/></Relationships>
</file>

<file path=ppt/drawings/_rels/vmlDrawing27.vml.rels><?xml version="1.0" encoding="UTF-8" standalone="yes"?>
<Relationships xmlns="http://schemas.openxmlformats.org/package/2006/relationships"><Relationship Id="rId9" Type="http://schemas.openxmlformats.org/officeDocument/2006/relationships/image" Target="../media/image201.wmf"/><Relationship Id="rId8" Type="http://schemas.openxmlformats.org/officeDocument/2006/relationships/image" Target="../media/image200.wmf"/><Relationship Id="rId7" Type="http://schemas.openxmlformats.org/officeDocument/2006/relationships/image" Target="../media/image199.wmf"/><Relationship Id="rId6" Type="http://schemas.openxmlformats.org/officeDocument/2006/relationships/image" Target="../media/image198.wmf"/><Relationship Id="rId5" Type="http://schemas.openxmlformats.org/officeDocument/2006/relationships/image" Target="../media/image197.wmf"/><Relationship Id="rId4" Type="http://schemas.openxmlformats.org/officeDocument/2006/relationships/image" Target="../media/image196.wmf"/><Relationship Id="rId3" Type="http://schemas.openxmlformats.org/officeDocument/2006/relationships/image" Target="../media/image195.wmf"/><Relationship Id="rId2" Type="http://schemas.openxmlformats.org/officeDocument/2006/relationships/image" Target="../media/image194.wmf"/><Relationship Id="rId10" Type="http://schemas.openxmlformats.org/officeDocument/2006/relationships/image" Target="../media/image203.wmf"/><Relationship Id="rId1" Type="http://schemas.openxmlformats.org/officeDocument/2006/relationships/image" Target="../media/image193.wmf"/></Relationships>
</file>

<file path=ppt/drawings/_rels/vmlDrawing28.vml.rels><?xml version="1.0" encoding="UTF-8" standalone="yes"?>
<Relationships xmlns="http://schemas.openxmlformats.org/package/2006/relationships"><Relationship Id="rId9" Type="http://schemas.openxmlformats.org/officeDocument/2006/relationships/image" Target="../media/image210.wmf"/><Relationship Id="rId8" Type="http://schemas.openxmlformats.org/officeDocument/2006/relationships/image" Target="../media/image209.wmf"/><Relationship Id="rId7" Type="http://schemas.openxmlformats.org/officeDocument/2006/relationships/image" Target="../media/image208.emf"/><Relationship Id="rId6" Type="http://schemas.openxmlformats.org/officeDocument/2006/relationships/image" Target="../media/image207.emf"/><Relationship Id="rId5" Type="http://schemas.openxmlformats.org/officeDocument/2006/relationships/image" Target="../media/image162.wmf"/><Relationship Id="rId4" Type="http://schemas.openxmlformats.org/officeDocument/2006/relationships/image" Target="../media/image161.wmf"/><Relationship Id="rId3" Type="http://schemas.openxmlformats.org/officeDocument/2006/relationships/image" Target="../media/image206.emf"/><Relationship Id="rId2" Type="http://schemas.openxmlformats.org/officeDocument/2006/relationships/image" Target="../media/image205.emf"/><Relationship Id="rId12" Type="http://schemas.openxmlformats.org/officeDocument/2006/relationships/image" Target="../media/image212.emf"/><Relationship Id="rId11" Type="http://schemas.openxmlformats.org/officeDocument/2006/relationships/image" Target="../media/image211.wmf"/><Relationship Id="rId10" Type="http://schemas.openxmlformats.org/officeDocument/2006/relationships/image" Target="../media/image163.wmf"/><Relationship Id="rId1" Type="http://schemas.openxmlformats.org/officeDocument/2006/relationships/image" Target="../media/image204.emf"/></Relationships>
</file>

<file path=ppt/drawings/_rels/vmlDrawing29.vml.rels><?xml version="1.0" encoding="UTF-8" standalone="yes"?>
<Relationships xmlns="http://schemas.openxmlformats.org/package/2006/relationships"><Relationship Id="rId7" Type="http://schemas.openxmlformats.org/officeDocument/2006/relationships/image" Target="../media/image219.emf"/><Relationship Id="rId6" Type="http://schemas.openxmlformats.org/officeDocument/2006/relationships/image" Target="../media/image218.emf"/><Relationship Id="rId5" Type="http://schemas.openxmlformats.org/officeDocument/2006/relationships/image" Target="../media/image217.emf"/><Relationship Id="rId4" Type="http://schemas.openxmlformats.org/officeDocument/2006/relationships/image" Target="../media/image216.emf"/><Relationship Id="rId3" Type="http://schemas.openxmlformats.org/officeDocument/2006/relationships/image" Target="../media/image215.emf"/><Relationship Id="rId2" Type="http://schemas.openxmlformats.org/officeDocument/2006/relationships/image" Target="../media/image214.emf"/><Relationship Id="rId1" Type="http://schemas.openxmlformats.org/officeDocument/2006/relationships/image" Target="../media/image213.e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wmf"/><Relationship Id="rId2" Type="http://schemas.openxmlformats.org/officeDocument/2006/relationships/image" Target="../media/image222.wmf"/><Relationship Id="rId1" Type="http://schemas.openxmlformats.org/officeDocument/2006/relationships/image" Target="../media/image220.wmf"/></Relationships>
</file>

<file path=ppt/drawings/_rels/vmlDrawing31.vml.rels><?xml version="1.0" encoding="UTF-8" standalone="yes"?>
<Relationships xmlns="http://schemas.openxmlformats.org/package/2006/relationships"><Relationship Id="rId4" Type="http://schemas.openxmlformats.org/officeDocument/2006/relationships/image" Target="../media/image227.emf"/><Relationship Id="rId3" Type="http://schemas.openxmlformats.org/officeDocument/2006/relationships/image" Target="../media/image226.emf"/><Relationship Id="rId2" Type="http://schemas.openxmlformats.org/officeDocument/2006/relationships/image" Target="../media/image225.emf"/><Relationship Id="rId1" Type="http://schemas.openxmlformats.org/officeDocument/2006/relationships/image" Target="../media/image224.emf"/></Relationships>
</file>

<file path=ppt/drawings/_rels/vmlDrawing32.vml.rels><?xml version="1.0" encoding="UTF-8" standalone="yes"?>
<Relationships xmlns="http://schemas.openxmlformats.org/package/2006/relationships"><Relationship Id="rId5" Type="http://schemas.openxmlformats.org/officeDocument/2006/relationships/image" Target="../media/image232.emf"/><Relationship Id="rId4" Type="http://schemas.openxmlformats.org/officeDocument/2006/relationships/image" Target="../media/image231.wmf"/><Relationship Id="rId3" Type="http://schemas.openxmlformats.org/officeDocument/2006/relationships/image" Target="../media/image230.wmf"/><Relationship Id="rId2" Type="http://schemas.openxmlformats.org/officeDocument/2006/relationships/image" Target="../media/image229.wmf"/><Relationship Id="rId1" Type="http://schemas.openxmlformats.org/officeDocument/2006/relationships/image" Target="../media/image228.wmf"/></Relationships>
</file>

<file path=ppt/drawings/_rels/vmlDrawing3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wmf"/><Relationship Id="rId7" Type="http://schemas.openxmlformats.org/officeDocument/2006/relationships/image" Target="../media/image238.wmf"/><Relationship Id="rId6" Type="http://schemas.openxmlformats.org/officeDocument/2006/relationships/image" Target="../media/image237.wmf"/><Relationship Id="rId5" Type="http://schemas.openxmlformats.org/officeDocument/2006/relationships/image" Target="../media/image236.wmf"/><Relationship Id="rId4" Type="http://schemas.openxmlformats.org/officeDocument/2006/relationships/image" Target="../media/image220.wmf"/><Relationship Id="rId3" Type="http://schemas.openxmlformats.org/officeDocument/2006/relationships/image" Target="../media/image235.wmf"/><Relationship Id="rId2" Type="http://schemas.openxmlformats.org/officeDocument/2006/relationships/image" Target="../media/image234.wmf"/><Relationship Id="rId1" Type="http://schemas.openxmlformats.org/officeDocument/2006/relationships/image" Target="../media/image233.wmf"/></Relationships>
</file>

<file path=ppt/drawings/_rels/vmlDrawing34.vml.rels><?xml version="1.0" encoding="UTF-8" standalone="yes"?>
<Relationships xmlns="http://schemas.openxmlformats.org/package/2006/relationships"><Relationship Id="rId7" Type="http://schemas.openxmlformats.org/officeDocument/2006/relationships/image" Target="../media/image243.wmf"/><Relationship Id="rId6" Type="http://schemas.openxmlformats.org/officeDocument/2006/relationships/image" Target="../media/image242.wmf"/><Relationship Id="rId5" Type="http://schemas.openxmlformats.org/officeDocument/2006/relationships/image" Target="../media/image241.wmf"/><Relationship Id="rId4" Type="http://schemas.openxmlformats.org/officeDocument/2006/relationships/image" Target="../media/image223.wmf"/><Relationship Id="rId3" Type="http://schemas.openxmlformats.org/officeDocument/2006/relationships/image" Target="../media/image220.wmf"/><Relationship Id="rId2" Type="http://schemas.openxmlformats.org/officeDocument/2006/relationships/image" Target="../media/image240.wmf"/><Relationship Id="rId1" Type="http://schemas.openxmlformats.org/officeDocument/2006/relationships/image" Target="../media/image239.wmf"/></Relationships>
</file>

<file path=ppt/drawings/_rels/vmlDrawing35.vml.rels><?xml version="1.0" encoding="UTF-8" standalone="yes"?>
<Relationships xmlns="http://schemas.openxmlformats.org/package/2006/relationships"><Relationship Id="rId6" Type="http://schemas.openxmlformats.org/officeDocument/2006/relationships/image" Target="../media/image247.wmf"/><Relationship Id="rId5" Type="http://schemas.openxmlformats.org/officeDocument/2006/relationships/image" Target="../media/image246.wmf"/><Relationship Id="rId4" Type="http://schemas.openxmlformats.org/officeDocument/2006/relationships/image" Target="../media/image223.wmf"/><Relationship Id="rId3" Type="http://schemas.openxmlformats.org/officeDocument/2006/relationships/image" Target="../media/image220.wmf"/><Relationship Id="rId2" Type="http://schemas.openxmlformats.org/officeDocument/2006/relationships/image" Target="../media/image245.wmf"/><Relationship Id="rId1" Type="http://schemas.openxmlformats.org/officeDocument/2006/relationships/image" Target="../media/image244.wmf"/></Relationships>
</file>

<file path=ppt/drawings/_rels/vmlDrawing36.vml.rels><?xml version="1.0" encoding="UTF-8" standalone="yes"?>
<Relationships xmlns="http://schemas.openxmlformats.org/package/2006/relationships"><Relationship Id="rId9" Type="http://schemas.openxmlformats.org/officeDocument/2006/relationships/image" Target="../media/image255.wmf"/><Relationship Id="rId8" Type="http://schemas.openxmlformats.org/officeDocument/2006/relationships/image" Target="../media/image254.wmf"/><Relationship Id="rId7" Type="http://schemas.openxmlformats.org/officeDocument/2006/relationships/image" Target="../media/image253.wmf"/><Relationship Id="rId6" Type="http://schemas.openxmlformats.org/officeDocument/2006/relationships/image" Target="../media/image252.wmf"/><Relationship Id="rId5" Type="http://schemas.openxmlformats.org/officeDocument/2006/relationships/image" Target="../media/image251.wmf"/><Relationship Id="rId4" Type="http://schemas.openxmlformats.org/officeDocument/2006/relationships/image" Target="../media/image220.wmf"/><Relationship Id="rId3" Type="http://schemas.openxmlformats.org/officeDocument/2006/relationships/image" Target="../media/image250.wmf"/><Relationship Id="rId2" Type="http://schemas.openxmlformats.org/officeDocument/2006/relationships/image" Target="../media/image249.wmf"/><Relationship Id="rId1" Type="http://schemas.openxmlformats.org/officeDocument/2006/relationships/image" Target="../media/image248.wmf"/></Relationships>
</file>

<file path=ppt/drawings/_rels/vmlDrawing37.vml.rels><?xml version="1.0" encoding="UTF-8" standalone="yes"?>
<Relationships xmlns="http://schemas.openxmlformats.org/package/2006/relationships"><Relationship Id="rId6" Type="http://schemas.openxmlformats.org/officeDocument/2006/relationships/image" Target="../media/image263.emf"/><Relationship Id="rId5" Type="http://schemas.openxmlformats.org/officeDocument/2006/relationships/image" Target="../media/image262.emf"/><Relationship Id="rId4" Type="http://schemas.openxmlformats.org/officeDocument/2006/relationships/image" Target="../media/image261.emf"/><Relationship Id="rId3" Type="http://schemas.openxmlformats.org/officeDocument/2006/relationships/image" Target="../media/image260.emf"/><Relationship Id="rId2" Type="http://schemas.openxmlformats.org/officeDocument/2006/relationships/image" Target="../media/image259.emf"/><Relationship Id="rId1" Type="http://schemas.openxmlformats.org/officeDocument/2006/relationships/image" Target="../media/image258.emf"/></Relationships>
</file>

<file path=ppt/drawings/_rels/vmlDrawing38.vml.rels><?xml version="1.0" encoding="UTF-8" standalone="yes"?>
<Relationships xmlns="http://schemas.openxmlformats.org/package/2006/relationships"><Relationship Id="rId5" Type="http://schemas.openxmlformats.org/officeDocument/2006/relationships/image" Target="../media/image269.wmf"/><Relationship Id="rId4" Type="http://schemas.openxmlformats.org/officeDocument/2006/relationships/image" Target="../media/image268.wmf"/><Relationship Id="rId3" Type="http://schemas.openxmlformats.org/officeDocument/2006/relationships/image" Target="../media/image267.wmf"/><Relationship Id="rId2" Type="http://schemas.openxmlformats.org/officeDocument/2006/relationships/image" Target="../media/image266.wmf"/><Relationship Id="rId1" Type="http://schemas.openxmlformats.org/officeDocument/2006/relationships/image" Target="../media/image265.w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wmf"/><Relationship Id="rId2" Type="http://schemas.openxmlformats.org/officeDocument/2006/relationships/image" Target="../media/image271.wmf"/><Relationship Id="rId1" Type="http://schemas.openxmlformats.org/officeDocument/2006/relationships/image" Target="../media/image270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34.emf"/><Relationship Id="rId5" Type="http://schemas.openxmlformats.org/officeDocument/2006/relationships/image" Target="../media/image33.emf"/><Relationship Id="rId4" Type="http://schemas.openxmlformats.org/officeDocument/2006/relationships/image" Target="../media/image32.wmf"/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wmf"/></Relationships>
</file>

<file path=ppt/drawings/_rels/vmlDrawing40.vml.rels><?xml version="1.0" encoding="UTF-8" standalone="yes"?>
<Relationships xmlns="http://schemas.openxmlformats.org/package/2006/relationships"><Relationship Id="rId4" Type="http://schemas.openxmlformats.org/officeDocument/2006/relationships/image" Target="../media/image276.emf"/><Relationship Id="rId3" Type="http://schemas.openxmlformats.org/officeDocument/2006/relationships/image" Target="../media/image275.emf"/><Relationship Id="rId2" Type="http://schemas.openxmlformats.org/officeDocument/2006/relationships/image" Target="../media/image274.emf"/><Relationship Id="rId1" Type="http://schemas.openxmlformats.org/officeDocument/2006/relationships/image" Target="../media/image273.e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emf"/><Relationship Id="rId2" Type="http://schemas.openxmlformats.org/officeDocument/2006/relationships/image" Target="../media/image279.emf"/><Relationship Id="rId1" Type="http://schemas.openxmlformats.org/officeDocument/2006/relationships/image" Target="../media/image278.emf"/></Relationships>
</file>

<file path=ppt/drawings/_rels/vmlDrawing42.vml.rels><?xml version="1.0" encoding="UTF-8" standalone="yes"?>
<Relationships xmlns="http://schemas.openxmlformats.org/package/2006/relationships"><Relationship Id="rId5" Type="http://schemas.openxmlformats.org/officeDocument/2006/relationships/image" Target="../media/image285.wmf"/><Relationship Id="rId4" Type="http://schemas.openxmlformats.org/officeDocument/2006/relationships/image" Target="../media/image284.wmf"/><Relationship Id="rId3" Type="http://schemas.openxmlformats.org/officeDocument/2006/relationships/image" Target="../media/image283.wmf"/><Relationship Id="rId2" Type="http://schemas.openxmlformats.org/officeDocument/2006/relationships/image" Target="../media/image282.emf"/><Relationship Id="rId1" Type="http://schemas.openxmlformats.org/officeDocument/2006/relationships/image" Target="../media/image281.wmf"/></Relationships>
</file>

<file path=ppt/drawings/_rels/vmlDrawing4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3.wmf"/><Relationship Id="rId7" Type="http://schemas.openxmlformats.org/officeDocument/2006/relationships/image" Target="../media/image292.wmf"/><Relationship Id="rId6" Type="http://schemas.openxmlformats.org/officeDocument/2006/relationships/image" Target="../media/image291.wmf"/><Relationship Id="rId5" Type="http://schemas.openxmlformats.org/officeDocument/2006/relationships/image" Target="../media/image290.wmf"/><Relationship Id="rId4" Type="http://schemas.openxmlformats.org/officeDocument/2006/relationships/image" Target="../media/image289.wmf"/><Relationship Id="rId3" Type="http://schemas.openxmlformats.org/officeDocument/2006/relationships/image" Target="../media/image288.emf"/><Relationship Id="rId2" Type="http://schemas.openxmlformats.org/officeDocument/2006/relationships/image" Target="../media/image287.wmf"/><Relationship Id="rId1" Type="http://schemas.openxmlformats.org/officeDocument/2006/relationships/image" Target="../media/image286.wmf"/></Relationships>
</file>

<file path=ppt/drawings/_rels/vmlDrawing44.vml.rels><?xml version="1.0" encoding="UTF-8" standalone="yes"?>
<Relationships xmlns="http://schemas.openxmlformats.org/package/2006/relationships"><Relationship Id="rId9" Type="http://schemas.openxmlformats.org/officeDocument/2006/relationships/image" Target="../media/image302.wmf"/><Relationship Id="rId8" Type="http://schemas.openxmlformats.org/officeDocument/2006/relationships/image" Target="../media/image301.wmf"/><Relationship Id="rId7" Type="http://schemas.openxmlformats.org/officeDocument/2006/relationships/image" Target="../media/image300.wmf"/><Relationship Id="rId6" Type="http://schemas.openxmlformats.org/officeDocument/2006/relationships/image" Target="../media/image299.wmf"/><Relationship Id="rId5" Type="http://schemas.openxmlformats.org/officeDocument/2006/relationships/image" Target="../media/image298.wmf"/><Relationship Id="rId4" Type="http://schemas.openxmlformats.org/officeDocument/2006/relationships/image" Target="../media/image297.wmf"/><Relationship Id="rId3" Type="http://schemas.openxmlformats.org/officeDocument/2006/relationships/image" Target="../media/image296.emf"/><Relationship Id="rId2" Type="http://schemas.openxmlformats.org/officeDocument/2006/relationships/image" Target="../media/image295.wmf"/><Relationship Id="rId11" Type="http://schemas.openxmlformats.org/officeDocument/2006/relationships/image" Target="../media/image304.wmf"/><Relationship Id="rId10" Type="http://schemas.openxmlformats.org/officeDocument/2006/relationships/image" Target="../media/image303.wmf"/><Relationship Id="rId1" Type="http://schemas.openxmlformats.org/officeDocument/2006/relationships/image" Target="../media/image294.wmf"/></Relationships>
</file>

<file path=ppt/drawings/_rels/vmlDrawing45.vml.rels><?xml version="1.0" encoding="UTF-8" standalone="yes"?>
<Relationships xmlns="http://schemas.openxmlformats.org/package/2006/relationships"><Relationship Id="rId6" Type="http://schemas.openxmlformats.org/officeDocument/2006/relationships/image" Target="../media/image310.wmf"/><Relationship Id="rId5" Type="http://schemas.openxmlformats.org/officeDocument/2006/relationships/image" Target="../media/image309.wmf"/><Relationship Id="rId4" Type="http://schemas.openxmlformats.org/officeDocument/2006/relationships/image" Target="../media/image308.wmf"/><Relationship Id="rId3" Type="http://schemas.openxmlformats.org/officeDocument/2006/relationships/image" Target="../media/image307.wmf"/><Relationship Id="rId2" Type="http://schemas.openxmlformats.org/officeDocument/2006/relationships/image" Target="../media/image306.wmf"/><Relationship Id="rId1" Type="http://schemas.openxmlformats.org/officeDocument/2006/relationships/image" Target="../media/image305.emf"/></Relationships>
</file>

<file path=ppt/drawings/_rels/vmlDrawing46.vml.rels><?xml version="1.0" encoding="UTF-8" standalone="yes"?>
<Relationships xmlns="http://schemas.openxmlformats.org/package/2006/relationships"><Relationship Id="rId6" Type="http://schemas.openxmlformats.org/officeDocument/2006/relationships/image" Target="../media/image317.wmf"/><Relationship Id="rId5" Type="http://schemas.openxmlformats.org/officeDocument/2006/relationships/image" Target="../media/image316.wmf"/><Relationship Id="rId4" Type="http://schemas.openxmlformats.org/officeDocument/2006/relationships/image" Target="../media/image315.wmf"/><Relationship Id="rId3" Type="http://schemas.openxmlformats.org/officeDocument/2006/relationships/image" Target="../media/image314.wmf"/><Relationship Id="rId2" Type="http://schemas.openxmlformats.org/officeDocument/2006/relationships/image" Target="../media/image313.emf"/><Relationship Id="rId1" Type="http://schemas.openxmlformats.org/officeDocument/2006/relationships/image" Target="../media/image311.wmf"/></Relationships>
</file>

<file path=ppt/drawings/_rels/vmlDrawing47.vml.rels><?xml version="1.0" encoding="UTF-8" standalone="yes"?>
<Relationships xmlns="http://schemas.openxmlformats.org/package/2006/relationships"><Relationship Id="rId7" Type="http://schemas.openxmlformats.org/officeDocument/2006/relationships/image" Target="../media/image324.wmf"/><Relationship Id="rId6" Type="http://schemas.openxmlformats.org/officeDocument/2006/relationships/image" Target="../media/image323.wmf"/><Relationship Id="rId5" Type="http://schemas.openxmlformats.org/officeDocument/2006/relationships/image" Target="../media/image322.wmf"/><Relationship Id="rId4" Type="http://schemas.openxmlformats.org/officeDocument/2006/relationships/image" Target="../media/image321.wmf"/><Relationship Id="rId3" Type="http://schemas.openxmlformats.org/officeDocument/2006/relationships/image" Target="../media/image320.emf"/><Relationship Id="rId2" Type="http://schemas.openxmlformats.org/officeDocument/2006/relationships/image" Target="../media/image319.wmf"/><Relationship Id="rId1" Type="http://schemas.openxmlformats.org/officeDocument/2006/relationships/image" Target="../media/image318.wmf"/></Relationships>
</file>

<file path=ppt/drawings/_rels/vmlDrawing48.vml.rels><?xml version="1.0" encoding="UTF-8" standalone="yes"?>
<Relationships xmlns="http://schemas.openxmlformats.org/package/2006/relationships"><Relationship Id="rId7" Type="http://schemas.openxmlformats.org/officeDocument/2006/relationships/image" Target="../media/image331.wmf"/><Relationship Id="rId6" Type="http://schemas.openxmlformats.org/officeDocument/2006/relationships/image" Target="../media/image330.wmf"/><Relationship Id="rId5" Type="http://schemas.openxmlformats.org/officeDocument/2006/relationships/image" Target="../media/image329.wmf"/><Relationship Id="rId4" Type="http://schemas.openxmlformats.org/officeDocument/2006/relationships/image" Target="../media/image328.emf"/><Relationship Id="rId3" Type="http://schemas.openxmlformats.org/officeDocument/2006/relationships/image" Target="../media/image327.wmf"/><Relationship Id="rId2" Type="http://schemas.openxmlformats.org/officeDocument/2006/relationships/image" Target="../media/image326.wmf"/><Relationship Id="rId1" Type="http://schemas.openxmlformats.org/officeDocument/2006/relationships/image" Target="../media/image325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39.emf"/><Relationship Id="rId4" Type="http://schemas.openxmlformats.org/officeDocument/2006/relationships/image" Target="../media/image38.wmf"/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image" Target="../media/image3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7.vml.rels><?xml version="1.0" encoding="UTF-8" standalone="yes"?>
<Relationships xmlns="http://schemas.openxmlformats.org/package/2006/relationships"><Relationship Id="rId7" Type="http://schemas.openxmlformats.org/officeDocument/2006/relationships/image" Target="../media/image53.emf"/><Relationship Id="rId6" Type="http://schemas.openxmlformats.org/officeDocument/2006/relationships/image" Target="../media/image52.emf"/><Relationship Id="rId5" Type="http://schemas.openxmlformats.org/officeDocument/2006/relationships/image" Target="../media/image51.emf"/><Relationship Id="rId4" Type="http://schemas.openxmlformats.org/officeDocument/2006/relationships/image" Target="../media/image50.emf"/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8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7" Type="http://schemas.openxmlformats.org/officeDocument/2006/relationships/image" Target="../media/image68.wmf"/><Relationship Id="rId6" Type="http://schemas.openxmlformats.org/officeDocument/2006/relationships/image" Target="../media/image67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文本框"/>
          <p:cNvSpPr>
            <a:spLocks noGrp="1"/>
          </p:cNvSpPr>
          <p:nvPr>
            <p:ph type="sldNum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chemeClr val="tx1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8" name="文本框"/>
          <p:cNvSpPr>
            <a:spLocks noGrp="1"/>
          </p:cNvSpPr>
          <p:nvPr>
            <p:ph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l" fontAlgn="auto"/>
            <a:endParaRPr lang="zh-CN" altLang="en-US" sz="1200" strike="noStrike" noProof="1"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9" name="文本框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algn="r" fontAlgn="auto"/>
            <a:fld id="{CAD2D6BD-DE1B-4B5F-8B41-2702339687B9}" type="datetime1">
              <a:rPr lang="zh-CN" altLang="en-US" sz="1200" strike="noStrike" noProof="1"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8197" name="对象"/>
          <p:cNvSpPr>
            <a:spLocks noGrp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198" name="文本框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en-US" altLang="zh-CN"/>
          </a:p>
          <a:p>
            <a:pPr lvl="1" indent="0"/>
            <a:r>
              <a:rPr lang="zh-CN" altLang="en-US"/>
              <a:t>二级</a:t>
            </a:r>
            <a:endParaRPr lang="en-US" altLang="zh-CN"/>
          </a:p>
          <a:p>
            <a:pPr lvl="2" indent="0"/>
            <a:r>
              <a:rPr lang="zh-CN" altLang="en-US"/>
              <a:t>三级</a:t>
            </a:r>
            <a:endParaRPr lang="en-US" altLang="zh-CN"/>
          </a:p>
          <a:p>
            <a:pPr lvl="3" indent="0"/>
            <a:r>
              <a:rPr lang="zh-CN" altLang="en-US"/>
              <a:t>四级</a:t>
            </a:r>
            <a:endParaRPr lang="en-US" altLang="zh-CN"/>
          </a:p>
          <a:p>
            <a:pPr lvl="4" indent="0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2" name="文本框"/>
          <p:cNvSpPr>
            <a:spLocks noGrp="1"/>
          </p:cNvSpPr>
          <p:nvPr>
            <p:ph type="ft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b" anchorCtr="0"/>
          <a:lstStyle/>
          <a:p>
            <a:pPr algn="l" fontAlgn="auto"/>
            <a:endParaRPr lang="zh-CN" altLang="en-US" sz="1200" strike="noStrike" noProof="1"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charset="-122"/>
        <a:ea typeface="等线" charset="-122"/>
        <a:cs typeface="等线" charset="-122"/>
      </a:defRPr>
    </a:lvl1pPr>
    <a:lvl2pPr marL="4572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charset="-122"/>
        <a:ea typeface="等线" charset="-122"/>
        <a:cs typeface="等线" charset="-122"/>
      </a:defRPr>
    </a:lvl2pPr>
    <a:lvl3pPr marL="914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charset="-122"/>
        <a:ea typeface="等线" charset="-122"/>
        <a:cs typeface="等线" charset="-122"/>
      </a:defRPr>
    </a:lvl3pPr>
    <a:lvl4pPr marL="13716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charset="-122"/>
        <a:ea typeface="等线" charset="-122"/>
        <a:cs typeface="等线" charset="-122"/>
      </a:defRPr>
    </a:lvl4pPr>
    <a:lvl5pPr marL="18288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charset="-122"/>
        <a:ea typeface="等线" charset="-122"/>
        <a:cs typeface="等线" charset="-122"/>
      </a:defRPr>
    </a:lvl5pPr>
    <a:lvl6pPr marL="22860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charset="-122"/>
        <a:ea typeface="等线" charset="-122"/>
        <a:cs typeface="等线" charset="-122"/>
      </a:defRPr>
    </a:lvl6pPr>
    <a:lvl7pPr marL="27432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charset="-122"/>
        <a:ea typeface="等线" charset="-122"/>
        <a:cs typeface="等线" charset="-122"/>
      </a:defRPr>
    </a:lvl7pPr>
    <a:lvl8pPr marL="3200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charset="-122"/>
        <a:ea typeface="等线" charset="-122"/>
        <a:cs typeface="等线" charset="-122"/>
      </a:defRPr>
    </a:lvl8pPr>
    <a:lvl9pPr marL="3200400" indent="0" algn="l" defTabSz="914400" eaLnBrk="1" fontAlgn="auto" latinLnBrk="0" hangingPunct="1">
      <a:lnSpc>
        <a:spcPct val="100000"/>
      </a:lnSpc>
      <a:spcBef>
        <a:spcPts val="0"/>
      </a:spcBef>
      <a:spcAft>
        <a:spcPts val="0"/>
      </a:spcAft>
      <a:buNone/>
      <a:defRPr sz="1200" b="0" i="0" u="none" strike="noStrike" kern="1200" cap="none" spc="0" baseline="0">
        <a:solidFill>
          <a:schemeClr val="tx1"/>
        </a:solidFill>
        <a:latin typeface="等线" charset="-122"/>
        <a:ea typeface="等线" charset="-122"/>
        <a:cs typeface="等线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文本框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u="none" baseline="0">
                <a:latin typeface="等线" charset="-122"/>
                <a:ea typeface="等线" charset="-122"/>
              </a:rPr>
            </a:fld>
            <a:endParaRPr lang="en-US" altLang="zh-CN" sz="1200" u="none" baseline="0">
              <a:latin typeface="等线" charset="-122"/>
              <a:ea typeface="等线" charset="-122"/>
            </a:endParaRPr>
          </a:p>
        </p:txBody>
      </p:sp>
      <p:sp>
        <p:nvSpPr>
          <p:cNvPr id="10243" name="对象"/>
          <p:cNvSpPr>
            <a:spLocks noGrp="1" noChangeAspec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10244" name="文本框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幻灯片图像占位符 1"/>
          <p:cNvSpPr>
            <a:spLocks noGrp="1"/>
          </p:cNvSpPr>
          <p:nvPr>
            <p:ph type="sldImg"/>
          </p:nvPr>
        </p:nvSpPr>
        <p:spPr>
          <a:ln/>
        </p:spPr>
      </p:sp>
      <p:sp>
        <p:nvSpPr>
          <p:cNvPr id="5529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552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u="none" baseline="0">
                <a:latin typeface="等线" charset="-122"/>
                <a:ea typeface="等线" charset="-122"/>
              </a:rPr>
            </a:fld>
            <a:endParaRPr lang="en-US" altLang="zh-CN" sz="1200" u="none" baseline="0">
              <a:latin typeface="等线" charset="-122"/>
              <a:ea typeface="等线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4514" name="文本框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u="none" baseline="0">
                <a:latin typeface="等线" charset="-122"/>
                <a:ea typeface="等线" charset="-122"/>
              </a:rPr>
            </a:fld>
            <a:endParaRPr lang="en-US" altLang="zh-CN" sz="1200" u="none" baseline="0">
              <a:latin typeface="等线" charset="-122"/>
              <a:ea typeface="等线" charset="-122"/>
            </a:endParaRPr>
          </a:p>
        </p:txBody>
      </p:sp>
      <p:sp>
        <p:nvSpPr>
          <p:cNvPr id="64515" name="对象"/>
          <p:cNvSpPr>
            <a:spLocks noGrp="1" noChangeAspec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64516" name="文本框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01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3186" name="文本框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u="none" baseline="0">
                <a:latin typeface="等线" charset="-122"/>
                <a:ea typeface="等线" charset="-122"/>
              </a:rPr>
            </a:fld>
            <a:endParaRPr lang="en-US" altLang="zh-CN" sz="1200" u="none" baseline="0">
              <a:latin typeface="等线" charset="-122"/>
              <a:ea typeface="等线" charset="-122"/>
            </a:endParaRPr>
          </a:p>
        </p:txBody>
      </p:sp>
      <p:sp>
        <p:nvSpPr>
          <p:cNvPr id="93187" name="对象"/>
          <p:cNvSpPr>
            <a:spLocks noGrp="1" noChangeAspec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93188" name="文本框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6978" name="文本框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u="none" baseline="0">
                <a:latin typeface="等线" charset="-122"/>
                <a:ea typeface="等线" charset="-122"/>
              </a:rPr>
            </a:fld>
            <a:endParaRPr lang="en-US" altLang="zh-CN" sz="1200" u="none" baseline="0">
              <a:latin typeface="等线" charset="-122"/>
              <a:ea typeface="等线" charset="-122"/>
            </a:endParaRPr>
          </a:p>
        </p:txBody>
      </p:sp>
      <p:sp>
        <p:nvSpPr>
          <p:cNvPr id="126979" name="对象"/>
          <p:cNvSpPr>
            <a:spLocks noGrp="1" noChangeAspec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126980" name="文本框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文本框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u="none" baseline="0">
                <a:latin typeface="等线" charset="-122"/>
                <a:ea typeface="等线" charset="-122"/>
              </a:rPr>
            </a:fld>
            <a:endParaRPr lang="en-US" altLang="zh-CN" sz="1200" u="none" baseline="0">
              <a:latin typeface="等线" charset="-122"/>
              <a:ea typeface="等线" charset="-122"/>
            </a:endParaRPr>
          </a:p>
        </p:txBody>
      </p:sp>
      <p:sp>
        <p:nvSpPr>
          <p:cNvPr id="11267" name="对象"/>
          <p:cNvSpPr>
            <a:spLocks noGrp="1" noChangeAspec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11268" name="文本框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7410" name="文本框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u="none" baseline="0">
                <a:latin typeface="等线" charset="-122"/>
                <a:ea typeface="等线" charset="-122"/>
              </a:rPr>
            </a:fld>
            <a:endParaRPr lang="en-US" altLang="zh-CN" sz="1200" u="none" baseline="0">
              <a:latin typeface="等线" charset="-122"/>
              <a:ea typeface="等线" charset="-122"/>
            </a:endParaRPr>
          </a:p>
        </p:txBody>
      </p:sp>
      <p:sp>
        <p:nvSpPr>
          <p:cNvPr id="17411" name="对象"/>
          <p:cNvSpPr>
            <a:spLocks noGrp="1" noChangeAspec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17412" name="文本框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506" name="文本框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u="none" baseline="0">
                <a:latin typeface="等线" charset="-122"/>
                <a:ea typeface="等线" charset="-122"/>
              </a:rPr>
            </a:fld>
            <a:endParaRPr lang="en-US" altLang="zh-CN" sz="1200" u="none" baseline="0">
              <a:latin typeface="等线" charset="-122"/>
              <a:ea typeface="等线" charset="-122"/>
            </a:endParaRPr>
          </a:p>
        </p:txBody>
      </p:sp>
      <p:sp>
        <p:nvSpPr>
          <p:cNvPr id="21507" name="对象"/>
          <p:cNvSpPr>
            <a:spLocks noGrp="1" noChangeAspec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21508" name="文本框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24578" name="Rectangle 2"/>
          <p:cNvSpPr>
            <a:spLocks noGrp="1" noRot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ln/>
        </p:spPr>
        <p:txBody>
          <a:bodyPr wrap="square" lIns="91440" tIns="45720" rIns="91440" bIns="45720" anchor="t" anchorCtr="0"/>
          <a:p>
            <a:pPr lvl="0"/>
            <a:r>
              <a:rPr lang="en-US" altLang="zh-CN" dirty="0"/>
              <a:t>•••••••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dirty="0">
                <a:latin typeface="Arial" panose="020B0604020202020204" pitchFamily="34" charset="0"/>
              </a:rPr>
            </a:fld>
            <a:endParaRPr lang="en-US" altLang="zh-CN" sz="1200" dirty="0">
              <a:latin typeface="Arial" panose="020B0604020202020204" pitchFamily="34" charset="0"/>
            </a:endParaRPr>
          </a:p>
        </p:txBody>
      </p:sp>
      <p:sp>
        <p:nvSpPr>
          <p:cNvPr id="26626" name="Rectangle 2"/>
          <p:cNvSpPr>
            <a:spLocks noGrp="1" noRot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/>
          </p:cNvSpPr>
          <p:nvPr>
            <p:ph type="body"/>
          </p:nvPr>
        </p:nvSpPr>
        <p:spPr>
          <a:xfrm>
            <a:off x="914400" y="4343400"/>
            <a:ext cx="5029200" cy="4114800"/>
          </a:xfrm>
          <a:ln/>
        </p:spPr>
        <p:txBody>
          <a:bodyPr wrap="square" lIns="91440" tIns="45720" rIns="91440" bIns="45720" anchor="t" anchorCtr="0"/>
          <a:p>
            <a:pPr lvl="0"/>
            <a:r>
              <a:rPr lang="zh-CN" altLang="en-US" dirty="0"/>
              <a:t>运行时点击 “刘徽割圆术” </a:t>
            </a:r>
            <a:r>
              <a:rPr lang="en-US" altLang="zh-CN" dirty="0"/>
              <a:t>, </a:t>
            </a:r>
            <a:r>
              <a:rPr lang="zh-CN" altLang="en-US" dirty="0"/>
              <a:t>或刘徽按钮 </a:t>
            </a:r>
            <a:r>
              <a:rPr lang="en-US" altLang="zh-CN" dirty="0"/>
              <a:t>, </a:t>
            </a:r>
            <a:r>
              <a:rPr lang="zh-CN" altLang="en-US" dirty="0"/>
              <a:t>可放映刘徽简介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6866" name="文本框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u="none" baseline="0">
                <a:latin typeface="等线" charset="-122"/>
                <a:ea typeface="等线" charset="-122"/>
              </a:rPr>
            </a:fld>
            <a:endParaRPr lang="en-US" altLang="zh-CN" sz="1200" u="none" baseline="0">
              <a:latin typeface="等线" charset="-122"/>
              <a:ea typeface="等线" charset="-122"/>
            </a:endParaRPr>
          </a:p>
        </p:txBody>
      </p:sp>
      <p:sp>
        <p:nvSpPr>
          <p:cNvPr id="36867" name="对象"/>
          <p:cNvSpPr>
            <a:spLocks noGrp="1" noChangeAspec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36868" name="文本框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386" name="文本框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en-US" altLang="zh-CN" sz="1200" u="none" baseline="0">
                <a:latin typeface="等线" charset="-122"/>
                <a:ea typeface="等线" charset="-122"/>
              </a:rPr>
            </a:fld>
            <a:endParaRPr lang="en-US" altLang="zh-CN" sz="1200" u="none" baseline="0">
              <a:latin typeface="等线" charset="-122"/>
              <a:ea typeface="等线" charset="-122"/>
            </a:endParaRPr>
          </a:p>
        </p:txBody>
      </p:sp>
      <p:sp>
        <p:nvSpPr>
          <p:cNvPr id="16387" name="对象"/>
          <p:cNvSpPr>
            <a:spLocks noGrp="1" noChangeAspect="1"/>
          </p:cNvSpPr>
          <p:nvPr>
            <p:ph type="sldImg"/>
          </p:nvPr>
        </p:nvSpPr>
        <p:spPr>
          <a:ln>
            <a:noFill/>
          </a:ln>
        </p:spPr>
      </p:sp>
      <p:sp>
        <p:nvSpPr>
          <p:cNvPr id="16388" name="文本框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69545" y="188595"/>
            <a:ext cx="11880000" cy="648017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p>
            <a:pPr algn="l" fontAlgn="auto"/>
            <a:fld id="{CAD2D6BD-DE1B-4B5F-8B41-2702339687B9}" type="datetime1">
              <a:rPr lang="zh-CN" altLang="en-US" sz="1200" strike="noStrike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p>
            <a:pPr algn="ctr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p>
            <a:pPr algn="l" fontAlgn="auto"/>
            <a:fld id="{CAD2D6BD-DE1B-4B5F-8B41-2702339687B9}" type="datetime1">
              <a:rPr lang="zh-CN" altLang="en-US" sz="1200" strike="noStrike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p>
            <a:pPr algn="ctr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3255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4" name="文本框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fontAlgn="auto"/>
            <a:r>
              <a:rPr lang="zh-CN" altLang="en-US" strike="noStrike" noProof="1"/>
              <a:t>单击此处编辑母版文本样式</a:t>
            </a:r>
            <a:endParaRPr lang="en-US" altLang="zh-CN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en-US" altLang="zh-CN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en-US" altLang="zh-CN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en-US" altLang="zh-CN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15" name="文本框"/>
          <p:cNvSpPr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l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16" name="文本框"/>
          <p:cNvSpPr>
            <a:spLocks noGrp="1"/>
          </p:cNvSpPr>
          <p:nvPr>
            <p:ph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ctr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17" name="文本框"/>
          <p:cNvSpPr>
            <a:spLocks noGrp="1"/>
          </p:cNvSpPr>
          <p:nvPr>
            <p:ph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文本框"/>
          <p:cNvSpPr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fontAlgn="auto"/>
            <a:endParaRPr lang="zh-CN" altLang="en-US" strike="noStrike" noProof="1">
              <a:latin typeface="Times New Roman" panose="02020603050405020304" charset="0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5" name="文本框"/>
          <p:cNvSpPr>
            <a:spLocks noGrp="1"/>
          </p:cNvSpPr>
          <p:nvPr>
            <p:ph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fontAlgn="auto"/>
            <a:endParaRPr lang="zh-CN" altLang="en-US" strike="noStrike" noProof="1">
              <a:latin typeface="Times New Roman" panose="02020603050405020304" charset="0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6" name="文本框"/>
          <p:cNvSpPr>
            <a:spLocks noGrp="1"/>
          </p:cNvSpPr>
          <p:nvPr>
            <p:ph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fontAlgn="auto"/>
            <a:fld id="{CAD2D6BD-DE1B-4B5F-8B41-2702339687B9}" type="slidenum">
              <a:rPr lang="en-US" altLang="zh-CN" sz="1800" b="0" i="0" u="none" strike="noStrike" kern="1200" cap="none" spc="0" baseline="0" noProof="1">
                <a:solidFill>
                  <a:schemeClr val="tx1"/>
                </a:solidFill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</a:fld>
            <a:endParaRPr lang="zh-CN" altLang="en-US" strike="noStrike" noProof="1">
              <a:latin typeface="Times New Roman" panose="02020603050405020304" charset="0"/>
              <a:ea typeface="宋体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lvl="0" eaLnBrk="1" fontAlgn="auto" hangingPunct="1"/>
            <a:fld id="{9A0DB2DC-4C9A-4742-B13C-FB6460FD3503}" type="slidenum">
              <a:rPr lang="en-US" altLang="zh-CN" strike="noStrike" noProof="1">
                <a:latin typeface="Garamond" pitchFamily="18" charset="0"/>
                <a:ea typeface="宋体" pitchFamily="2" charset="-122"/>
                <a:cs typeface="Times New Roman" panose="02020603050405020304" charset="0"/>
              </a:rPr>
            </a:fld>
            <a:endParaRPr lang="en-US" altLang="zh-CN" strike="noStrike" noProof="1">
              <a:latin typeface="Garamond" pitchFamily="18" charset="0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609600"/>
            <a:ext cx="11387667" cy="1143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905000"/>
            <a:ext cx="5592233" cy="419417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905000"/>
            <a:ext cx="5592233" cy="20208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4078288"/>
            <a:ext cx="5592233" cy="2020887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lvl="0" eaLnBrk="1" fontAlgn="auto" hangingPunct="1"/>
            <a:fld id="{9A0DB2DC-4C9A-4742-B13C-FB6460FD3503}" type="slidenum">
              <a:rPr lang="en-US" altLang="zh-CN" strike="noStrike" noProof="1"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</a:fld>
            <a:endParaRPr lang="en-US" altLang="zh-CN" strike="noStrike" noProof="1">
              <a:latin typeface="Garamond" pitchFamily="18" charset="0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09600" y="3938588"/>
            <a:ext cx="5384800" cy="218757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938588"/>
            <a:ext cx="5384800" cy="218757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lvl="0" eaLnBrk="1" fontAlgn="auto" hangingPunct="1"/>
            <a:fld id="{9A0DB2DC-4C9A-4742-B13C-FB6460FD3503}" type="slidenum">
              <a:rPr lang="en-US" altLang="zh-CN" strike="noStrike" noProof="1"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</a:fld>
            <a:endParaRPr lang="en-US" altLang="zh-CN" strike="noStrike" noProof="1">
              <a:latin typeface="Garamond" pitchFamily="18" charset="0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69545" y="188595"/>
            <a:ext cx="11880000" cy="648017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4925" y="0"/>
            <a:ext cx="12227560" cy="689800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3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-635" y="0"/>
            <a:ext cx="12192000" cy="686625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4925" y="0"/>
            <a:ext cx="12227560" cy="689800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垂直排列标题与文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56210" y="189230"/>
            <a:ext cx="11880000" cy="648000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p>
            <a:pPr algn="l" fontAlgn="auto"/>
            <a:fld id="{CAD2D6BD-DE1B-4B5F-8B41-2702339687B9}" type="datetime1">
              <a:rPr lang="zh-CN" altLang="en-US" sz="1200" strike="noStrike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p>
            <a:pPr algn="ctr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p>
            <a:pPr algn="l" fontAlgn="auto"/>
            <a:fld id="{CAD2D6BD-DE1B-4B5F-8B41-2702339687B9}" type="datetime1">
              <a:rPr lang="zh-CN" altLang="en-US" sz="1200" strike="noStrike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p>
            <a:pPr algn="ctr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p>
            <a:pPr algn="l" fontAlgn="auto"/>
            <a:fld id="{CAD2D6BD-DE1B-4B5F-8B41-2702339687B9}" type="datetime1">
              <a:rPr lang="zh-CN" altLang="en-US" sz="1200" strike="noStrike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p>
            <a:pPr algn="ctr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p>
            <a:pPr algn="l" fontAlgn="auto"/>
            <a:fld id="{CAD2D6BD-DE1B-4B5F-8B41-2702339687B9}" type="datetime1">
              <a:rPr lang="zh-CN" altLang="en-US" sz="1200" strike="noStrike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p>
            <a:pPr algn="ctr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p>
            <a:pPr algn="l" fontAlgn="auto"/>
            <a:fld id="{CAD2D6BD-DE1B-4B5F-8B41-2702339687B9}" type="datetime1">
              <a:rPr lang="zh-CN" altLang="en-US" sz="1200" strike="noStrike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p>
            <a:pPr algn="ctr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p>
            <a:pPr algn="l" fontAlgn="auto"/>
            <a:fld id="{CAD2D6BD-DE1B-4B5F-8B41-2702339687B9}" type="datetime1">
              <a:rPr lang="zh-CN" altLang="en-US" sz="1200" strike="noStrike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p>
            <a:pPr algn="ctr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13255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4" name="文本框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fontAlgn="auto"/>
            <a:r>
              <a:rPr lang="zh-CN" altLang="en-US" strike="noStrike" noProof="1"/>
              <a:t>单击此处编辑母版文本样式</a:t>
            </a:r>
            <a:endParaRPr lang="en-US" altLang="zh-CN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en-US" altLang="zh-CN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en-US" altLang="zh-CN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en-US" altLang="zh-CN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15" name="文本框"/>
          <p:cNvSpPr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l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16" name="文本框"/>
          <p:cNvSpPr>
            <a:spLocks noGrp="1"/>
          </p:cNvSpPr>
          <p:nvPr>
            <p:ph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ctr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17" name="文本框"/>
          <p:cNvSpPr>
            <a:spLocks noGrp="1"/>
          </p:cNvSpPr>
          <p:nvPr>
            <p:ph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文本框"/>
          <p:cNvSpPr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fontAlgn="auto"/>
            <a:endParaRPr lang="zh-CN" altLang="en-US" strike="noStrike" noProof="1">
              <a:latin typeface="Times New Roman" panose="02020603050405020304" charset="0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5" name="文本框"/>
          <p:cNvSpPr>
            <a:spLocks noGrp="1"/>
          </p:cNvSpPr>
          <p:nvPr>
            <p:ph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fontAlgn="auto"/>
            <a:endParaRPr lang="zh-CN" altLang="en-US" strike="noStrike" noProof="1">
              <a:latin typeface="Times New Roman" panose="02020603050405020304" charset="0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6" name="文本框"/>
          <p:cNvSpPr>
            <a:spLocks noGrp="1"/>
          </p:cNvSpPr>
          <p:nvPr>
            <p:ph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t" anchorCtr="0"/>
          <a:lstStyle/>
          <a:p>
            <a:pPr fontAlgn="auto"/>
            <a:fld id="{CAD2D6BD-DE1B-4B5F-8B41-2702339687B9}" type="slidenum">
              <a:rPr lang="en-US" altLang="zh-CN" sz="1800" b="0" i="0" u="none" strike="noStrike" kern="1200" cap="none" spc="0" baseline="0" noProof="1">
                <a:solidFill>
                  <a:schemeClr val="tx1"/>
                </a:solidFill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</a:fld>
            <a:endParaRPr lang="zh-CN" altLang="en-US" strike="noStrike" noProof="1">
              <a:latin typeface="Times New Roman" panose="02020603050405020304" charset="0"/>
              <a:ea typeface="宋体" pitchFamily="2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3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-635" y="0"/>
            <a:ext cx="12192000" cy="686625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lvl="0" eaLnBrk="1" fontAlgn="auto" hangingPunct="1"/>
            <a:fld id="{9A0DB2DC-4C9A-4742-B13C-FB6460FD3503}" type="slidenum">
              <a:rPr lang="en-US" altLang="zh-CN" strike="noStrike" noProof="1">
                <a:latin typeface="Garamond" pitchFamily="18" charset="0"/>
                <a:ea typeface="宋体" pitchFamily="2" charset="-122"/>
                <a:cs typeface="Times New Roman" panose="02020603050405020304" charset="0"/>
              </a:rPr>
            </a:fld>
            <a:endParaRPr lang="en-US" altLang="zh-CN" strike="noStrike" noProof="1">
              <a:latin typeface="Garamond" pitchFamily="18" charset="0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609600"/>
            <a:ext cx="11387667" cy="1143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905000"/>
            <a:ext cx="5592233" cy="419417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905000"/>
            <a:ext cx="5592233" cy="20208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4078288"/>
            <a:ext cx="5592233" cy="2020887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lvl="0" eaLnBrk="1" fontAlgn="auto" hangingPunct="1"/>
            <a:fld id="{9A0DB2DC-4C9A-4742-B13C-FB6460FD3503}" type="slidenum">
              <a:rPr lang="en-US" altLang="zh-CN" strike="noStrike" noProof="1"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</a:fld>
            <a:endParaRPr lang="en-US" altLang="zh-CN" strike="noStrike" noProof="1">
              <a:latin typeface="Garamond" pitchFamily="18" charset="0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09600" y="3938588"/>
            <a:ext cx="5384800" cy="218757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938588"/>
            <a:ext cx="5384800" cy="218757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lvl="0" eaLnBrk="1" fontAlgn="auto" hangingPunct="1"/>
            <a:fld id="{9A0DB2DC-4C9A-4742-B13C-FB6460FD3503}" type="slidenum">
              <a:rPr lang="en-US" altLang="zh-CN" strike="noStrike" noProof="1"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</a:fld>
            <a:endParaRPr lang="en-US" altLang="zh-CN" strike="noStrike" noProof="1">
              <a:latin typeface="Garamond" pitchFamily="18" charset="0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垂直排列标题与文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56210" y="189230"/>
            <a:ext cx="11880000" cy="648000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框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p>
            <a:pPr algn="l" fontAlgn="auto"/>
            <a:fld id="{CAD2D6BD-DE1B-4B5F-8B41-2702339687B9}" type="datetime1">
              <a:rPr lang="zh-CN" altLang="en-US" sz="1200" strike="noStrike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p>
            <a:pPr algn="ctr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p>
            <a:pPr algn="l" fontAlgn="auto"/>
            <a:fld id="{CAD2D6BD-DE1B-4B5F-8B41-2702339687B9}" type="datetime1">
              <a:rPr lang="zh-CN" altLang="en-US" sz="1200" strike="noStrike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p>
            <a:pPr algn="ctr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框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p>
            <a:pPr algn="l" fontAlgn="auto"/>
            <a:fld id="{CAD2D6BD-DE1B-4B5F-8B41-2702339687B9}" type="datetime1">
              <a:rPr lang="zh-CN" altLang="en-US" sz="1200" strike="noStrike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p>
            <a:pPr algn="ctr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框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文本框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框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文本框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p>
            <a:pPr algn="l" fontAlgn="auto"/>
            <a:fld id="{CAD2D6BD-DE1B-4B5F-8B41-2702339687B9}" type="datetime1">
              <a:rPr lang="zh-CN" altLang="en-US" sz="1200" strike="noStrike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p>
            <a:pPr algn="ctr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Ovr>
    <a:masterClrMapping/>
  </p:clrMapOvr>
  <p:transition spd="slow" advTm="3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文本框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框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en-US" altLang="zh-CN"/>
          </a:p>
          <a:p>
            <a:pPr lvl="1" indent="-228600"/>
            <a:r>
              <a:rPr lang="zh-CN" altLang="en-US"/>
              <a:t>二级</a:t>
            </a:r>
            <a:endParaRPr lang="en-US" altLang="zh-CN"/>
          </a:p>
          <a:p>
            <a:pPr lvl="2" indent="-228600"/>
            <a:r>
              <a:rPr lang="zh-CN" altLang="en-US"/>
              <a:t>三级</a:t>
            </a:r>
            <a:endParaRPr lang="en-US" altLang="zh-CN"/>
          </a:p>
          <a:p>
            <a:pPr lvl="3" indent="-228600"/>
            <a:r>
              <a:rPr lang="zh-CN" altLang="en-US"/>
              <a:t>四级</a:t>
            </a:r>
            <a:endParaRPr lang="en-US" altLang="zh-CN"/>
          </a:p>
          <a:p>
            <a:pPr lvl="4" indent="-228600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l" fontAlgn="auto"/>
            <a:fld id="{CAD2D6BD-DE1B-4B5F-8B41-2702339687B9}" type="datetime1">
              <a:rPr lang="zh-CN" altLang="en-US" sz="1200" strike="noStrike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ctr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6" name="文本框"/>
          <p:cNvSpPr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slow" advTm="3000">
    <p:random/>
  </p:transition>
  <p:hf sldNum="0" hdr="0" ftr="0" dt="0"/>
  <p:txStyles>
    <p:titleStyle>
      <a:lvl1pPr algn="l" defTabSz="914400" eaLnBrk="1" fontAlgn="auto" latinLnBrk="0" hangingPunct="1">
        <a:lnSpc>
          <a:spcPct val="90000"/>
        </a:lnSpc>
        <a:spcBef>
          <a:spcPts val="0"/>
        </a:spcBef>
        <a:buNone/>
        <a:defRPr sz="4400" kern="1200">
          <a:solidFill>
            <a:schemeClr val="tx1"/>
          </a:solidFill>
          <a:latin typeface="等线 Light" charset="-122"/>
          <a:ea typeface="等线 Light" charset="-122"/>
          <a:cs typeface="等线 Light" charset="-122"/>
        </a:defRPr>
      </a:lvl1pPr>
    </p:titleStyle>
    <p:bodyStyle>
      <a:lvl1pPr marL="228600" indent="-228600" algn="l" defTabSz="914400" eaLnBrk="1" fontAlgn="auto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1pPr>
      <a:lvl2pPr marL="6858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2pPr>
      <a:lvl3pPr marL="1143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3pPr>
      <a:lvl4pPr marL="16002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4pPr>
      <a:lvl5pPr marL="20574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5pPr>
      <a:lvl6pPr marL="2514600" indent="-228600" algn="l" defTabSz="914400" eaLnBrk="1" fontAlgn="auto" latinLnBrk="0" hangingPunct="1">
        <a:lnSpc>
          <a:spcPct val="90000"/>
        </a:lnSpc>
        <a:spcBef>
          <a:spcPts val="500"/>
        </a:spcBef>
        <a:buNone/>
        <a:defRPr sz="18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6pPr>
      <a:lvl7pPr marL="2971800" indent="-228600" algn="l" defTabSz="914400" eaLnBrk="1" fontAlgn="auto" latinLnBrk="0" hangingPunct="1">
        <a:lnSpc>
          <a:spcPct val="90000"/>
        </a:lnSpc>
        <a:spcBef>
          <a:spcPts val="500"/>
        </a:spcBef>
        <a:buNone/>
        <a:defRPr sz="18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7pPr>
      <a:lvl8pPr marL="3429000" indent="-228600" algn="l" defTabSz="914400" eaLnBrk="1" fontAlgn="auto" latinLnBrk="0" hangingPunct="1">
        <a:lnSpc>
          <a:spcPct val="90000"/>
        </a:lnSpc>
        <a:spcBef>
          <a:spcPts val="500"/>
        </a:spcBef>
        <a:buNone/>
        <a:defRPr sz="18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8pPr>
      <a:lvl9pPr marL="3429000" indent="-228600" algn="l" defTabSz="914400" eaLnBrk="1" fontAlgn="auto" latinLnBrk="0" hangingPunct="1">
        <a:lnSpc>
          <a:spcPct val="90000"/>
        </a:lnSpc>
        <a:spcBef>
          <a:spcPts val="500"/>
        </a:spcBef>
        <a:buNone/>
        <a:defRPr sz="18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9pPr>
    </p:bodyStyle>
    <p:otherStyle>
      <a:lvl1pPr lvl="0">
        <a:defRPr kern="1200"/>
      </a:lvl1pPr>
      <a:lvl2pPr lvl="1">
        <a:defRPr kern="1200"/>
      </a:lvl2pPr>
      <a:lvl3pPr lvl="2">
        <a:defRPr kern="1200"/>
      </a:lvl3pPr>
      <a:lvl4pPr lvl="3">
        <a:defRPr kern="1200"/>
      </a:lvl4pPr>
      <a:lvl5pPr lvl="4">
        <a:defRPr kern="1200"/>
      </a:lvl5pPr>
      <a:lvl6pPr marL="2286000" lvl="5">
        <a:defRPr kern="1200"/>
      </a:lvl6pPr>
      <a:lvl7pPr marL="2743200" lvl="6">
        <a:defRPr kern="1200"/>
      </a:lvl7pPr>
      <a:lvl8pPr marL="3200400" lvl="7">
        <a:defRPr kern="1200"/>
      </a:lvl8pPr>
      <a:lvl9pPr marL="3657600" lvl="8">
        <a:defRPr kern="1200"/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6" name="文本框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框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en-US" altLang="zh-CN"/>
          </a:p>
          <a:p>
            <a:pPr lvl="1" indent="-228600"/>
            <a:r>
              <a:rPr lang="zh-CN" altLang="en-US"/>
              <a:t>二级</a:t>
            </a:r>
            <a:endParaRPr lang="en-US" altLang="zh-CN"/>
          </a:p>
          <a:p>
            <a:pPr lvl="2" indent="-228600"/>
            <a:r>
              <a:rPr lang="zh-CN" altLang="en-US"/>
              <a:t>三级</a:t>
            </a:r>
            <a:endParaRPr lang="en-US" altLang="zh-CN"/>
          </a:p>
          <a:p>
            <a:pPr lvl="3" indent="-228600"/>
            <a:r>
              <a:rPr lang="zh-CN" altLang="en-US"/>
              <a:t>四级</a:t>
            </a:r>
            <a:endParaRPr lang="en-US" altLang="zh-CN"/>
          </a:p>
          <a:p>
            <a:pPr lvl="4" indent="-228600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框"/>
          <p:cNvSpPr>
            <a:spLocks noGrp="1"/>
          </p:cNvSpPr>
          <p:nvPr>
            <p:ph type="dt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l" fontAlgn="auto"/>
            <a:fld id="{CAD2D6BD-DE1B-4B5F-8B41-2702339687B9}" type="datetime1">
              <a:rPr lang="zh-CN" altLang="en-US" sz="1200" strike="noStrike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ft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ctr" fontAlgn="auto"/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  <p:sp>
        <p:nvSpPr>
          <p:cNvPr id="6" name="文本框"/>
          <p:cNvSpPr>
            <a:spLocks noGrp="1"/>
          </p:cNvSpPr>
          <p:nvPr>
            <p:ph type="sldNum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91440" tIns="45720" rIns="91440" bIns="45720" anchor="ctr" anchorCtr="0"/>
          <a:lstStyle/>
          <a:p>
            <a:pPr algn="r" fontAlgn="auto"/>
            <a:fld id="{CAD2D6BD-DE1B-4B5F-8B41-2702339687B9}" type="slidenum">
              <a:rPr lang="en-US" altLang="zh-CN" sz="1200" b="0" i="0" u="none" strike="noStrike" kern="1200" cap="none" spc="0" baseline="0" noProof="1">
                <a:solidFill>
                  <a:srgbClr val="898989"/>
                </a:solidFill>
                <a:latin typeface="等线" charset="-122"/>
                <a:ea typeface="等线" charset="-122"/>
                <a:cs typeface="等线" charset="-122"/>
              </a:rPr>
            </a:fld>
            <a:endParaRPr lang="zh-CN" altLang="en-US" sz="1200" strike="noStrike" noProof="1">
              <a:solidFill>
                <a:srgbClr val="898989"/>
              </a:solidFill>
              <a:latin typeface="等线" charset="-122"/>
              <a:ea typeface="等线" charset="-122"/>
              <a:cs typeface="等线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</p:sldLayoutIdLst>
  <p:transition spd="slow" advTm="3000">
    <p:random/>
  </p:transition>
  <p:hf sldNum="0" hdr="0" ftr="0" dt="0"/>
  <p:txStyles>
    <p:titleStyle>
      <a:lvl1pPr algn="l" defTabSz="914400" eaLnBrk="1" fontAlgn="auto" latinLnBrk="0" hangingPunct="1">
        <a:lnSpc>
          <a:spcPct val="90000"/>
        </a:lnSpc>
        <a:spcBef>
          <a:spcPts val="0"/>
        </a:spcBef>
        <a:buNone/>
        <a:defRPr sz="4400" kern="1200">
          <a:solidFill>
            <a:schemeClr val="tx1"/>
          </a:solidFill>
          <a:latin typeface="等线 Light" charset="-122"/>
          <a:ea typeface="等线 Light" charset="-122"/>
          <a:cs typeface="等线 Light" charset="-122"/>
        </a:defRPr>
      </a:lvl1pPr>
    </p:titleStyle>
    <p:bodyStyle>
      <a:lvl1pPr marL="228600" indent="-228600" algn="l" defTabSz="914400" eaLnBrk="1" fontAlgn="auto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1pPr>
      <a:lvl2pPr marL="6858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2pPr>
      <a:lvl3pPr marL="11430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3pPr>
      <a:lvl4pPr marL="16002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4pPr>
      <a:lvl5pPr marL="2057400" indent="-228600" algn="l" defTabSz="914400" eaLnBrk="1" fontAlgn="auto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5pPr>
      <a:lvl6pPr marL="2514600" indent="-228600" algn="l" defTabSz="914400" eaLnBrk="1" fontAlgn="auto" latinLnBrk="0" hangingPunct="1">
        <a:lnSpc>
          <a:spcPct val="90000"/>
        </a:lnSpc>
        <a:spcBef>
          <a:spcPts val="500"/>
        </a:spcBef>
        <a:buNone/>
        <a:defRPr sz="18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6pPr>
      <a:lvl7pPr marL="2971800" indent="-228600" algn="l" defTabSz="914400" eaLnBrk="1" fontAlgn="auto" latinLnBrk="0" hangingPunct="1">
        <a:lnSpc>
          <a:spcPct val="90000"/>
        </a:lnSpc>
        <a:spcBef>
          <a:spcPts val="500"/>
        </a:spcBef>
        <a:buNone/>
        <a:defRPr sz="18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7pPr>
      <a:lvl8pPr marL="3429000" indent="-228600" algn="l" defTabSz="914400" eaLnBrk="1" fontAlgn="auto" latinLnBrk="0" hangingPunct="1">
        <a:lnSpc>
          <a:spcPct val="90000"/>
        </a:lnSpc>
        <a:spcBef>
          <a:spcPts val="500"/>
        </a:spcBef>
        <a:buNone/>
        <a:defRPr sz="18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8pPr>
      <a:lvl9pPr marL="3429000" indent="-228600" algn="l" defTabSz="914400" eaLnBrk="1" fontAlgn="auto" latinLnBrk="0" hangingPunct="1">
        <a:lnSpc>
          <a:spcPct val="90000"/>
        </a:lnSpc>
        <a:spcBef>
          <a:spcPts val="500"/>
        </a:spcBef>
        <a:buNone/>
        <a:defRPr sz="1800" kern="1200">
          <a:solidFill>
            <a:schemeClr val="tx1"/>
          </a:solidFill>
          <a:latin typeface="等线" charset="-122"/>
          <a:ea typeface="等线" charset="-122"/>
          <a:cs typeface="等线" charset="-122"/>
        </a:defRPr>
      </a:lvl9pPr>
    </p:bodyStyle>
    <p:otherStyle>
      <a:lvl1pPr lvl="0">
        <a:defRPr kern="1200"/>
      </a:lvl1pPr>
      <a:lvl2pPr lvl="1">
        <a:defRPr kern="1200"/>
      </a:lvl2pPr>
      <a:lvl3pPr lvl="2">
        <a:defRPr kern="1200"/>
      </a:lvl3pPr>
      <a:lvl4pPr lvl="3">
        <a:defRPr kern="1200"/>
      </a:lvl4pPr>
      <a:lvl5pPr lvl="4">
        <a:defRPr kern="1200"/>
      </a:lvl5pPr>
      <a:lvl6pPr marL="2286000" lvl="5">
        <a:defRPr kern="1200"/>
      </a:lvl6pPr>
      <a:lvl7pPr marL="2743200" lvl="6">
        <a:defRPr kern="1200"/>
      </a:lvl7pPr>
      <a:lvl8pPr marL="3200400" lvl="7">
        <a:defRPr kern="1200"/>
      </a:lvl8pPr>
      <a:lvl9pPr marL="3657600" lvl="8">
        <a:defRPr kern="1200"/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32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31.e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0.e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29.wmf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34.emf"/><Relationship Id="rId11" Type="http://schemas.openxmlformats.org/officeDocument/2006/relationships/oleObject" Target="../embeddings/oleObject26.bin"/><Relationship Id="rId10" Type="http://schemas.openxmlformats.org/officeDocument/2006/relationships/image" Target="../media/image33.emf"/><Relationship Id="rId1" Type="http://schemas.openxmlformats.org/officeDocument/2006/relationships/oleObject" Target="../embeddings/oleObject21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38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37.e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6.e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35.wmf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39.emf"/><Relationship Id="rId1" Type="http://schemas.openxmlformats.org/officeDocument/2006/relationships/oleObject" Target="../embeddings/oleObject27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2.e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41.e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40.emf"/><Relationship Id="rId1" Type="http://schemas.openxmlformats.org/officeDocument/2006/relationships/oleObject" Target="../embeddings/oleObject32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4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50.e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49.e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8.e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47.emf"/><Relationship Id="rId16" Type="http://schemas.openxmlformats.org/officeDocument/2006/relationships/vmlDrawing" Target="../drawings/vmlDrawing7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53.emf"/><Relationship Id="rId13" Type="http://schemas.openxmlformats.org/officeDocument/2006/relationships/oleObject" Target="../embeddings/oleObject41.bin"/><Relationship Id="rId12" Type="http://schemas.openxmlformats.org/officeDocument/2006/relationships/image" Target="../media/image52.emf"/><Relationship Id="rId11" Type="http://schemas.openxmlformats.org/officeDocument/2006/relationships/oleObject" Target="../embeddings/oleObject40.bin"/><Relationship Id="rId10" Type="http://schemas.openxmlformats.org/officeDocument/2006/relationships/image" Target="../media/image51.emf"/><Relationship Id="rId1" Type="http://schemas.openxmlformats.org/officeDocument/2006/relationships/oleObject" Target="../embeddings/oleObject35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61.wmf"/><Relationship Id="rId6" Type="http://schemas.openxmlformats.org/officeDocument/2006/relationships/oleObject" Target="../embeddings/oleObject44.bin"/><Relationship Id="rId5" Type="http://schemas.openxmlformats.org/officeDocument/2006/relationships/image" Target="../media/image60.wmf"/><Relationship Id="rId4" Type="http://schemas.openxmlformats.org/officeDocument/2006/relationships/oleObject" Target="../embeddings/oleObject43.bin"/><Relationship Id="rId3" Type="http://schemas.openxmlformats.org/officeDocument/2006/relationships/image" Target="../media/image59.png"/><Relationship Id="rId2" Type="http://schemas.openxmlformats.org/officeDocument/2006/relationships/image" Target="../media/image58.wmf"/><Relationship Id="rId1" Type="http://schemas.openxmlformats.org/officeDocument/2006/relationships/oleObject" Target="../embeddings/oleObject42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9.bin"/><Relationship Id="rId8" Type="http://schemas.openxmlformats.org/officeDocument/2006/relationships/image" Target="../media/image65.wmf"/><Relationship Id="rId7" Type="http://schemas.openxmlformats.org/officeDocument/2006/relationships/oleObject" Target="../embeddings/oleObject48.bin"/><Relationship Id="rId6" Type="http://schemas.openxmlformats.org/officeDocument/2006/relationships/image" Target="../media/image64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63.wmf"/><Relationship Id="rId3" Type="http://schemas.openxmlformats.org/officeDocument/2006/relationships/oleObject" Target="../embeddings/oleObject46.bin"/><Relationship Id="rId2" Type="http://schemas.openxmlformats.org/officeDocument/2006/relationships/image" Target="../media/image62.wmf"/><Relationship Id="rId18" Type="http://schemas.openxmlformats.org/officeDocument/2006/relationships/vmlDrawing" Target="../drawings/vmlDrawing9.vml"/><Relationship Id="rId17" Type="http://schemas.openxmlformats.org/officeDocument/2006/relationships/slideLayout" Target="../slideLayouts/slideLayout20.xml"/><Relationship Id="rId16" Type="http://schemas.openxmlformats.org/officeDocument/2006/relationships/image" Target="../media/image69.wmf"/><Relationship Id="rId15" Type="http://schemas.openxmlformats.org/officeDocument/2006/relationships/oleObject" Target="../embeddings/oleObject52.bin"/><Relationship Id="rId14" Type="http://schemas.openxmlformats.org/officeDocument/2006/relationships/image" Target="../media/image68.wmf"/><Relationship Id="rId13" Type="http://schemas.openxmlformats.org/officeDocument/2006/relationships/oleObject" Target="../embeddings/oleObject51.bin"/><Relationship Id="rId12" Type="http://schemas.openxmlformats.org/officeDocument/2006/relationships/image" Target="../media/image67.wmf"/><Relationship Id="rId11" Type="http://schemas.openxmlformats.org/officeDocument/2006/relationships/oleObject" Target="../embeddings/oleObject50.bin"/><Relationship Id="rId10" Type="http://schemas.openxmlformats.org/officeDocument/2006/relationships/image" Target="../media/image66.wmf"/><Relationship Id="rId1" Type="http://schemas.openxmlformats.org/officeDocument/2006/relationships/oleObject" Target="../embeddings/oleObject45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0.vml"/><Relationship Id="rId8" Type="http://schemas.openxmlformats.org/officeDocument/2006/relationships/slideLayout" Target="../slideLayouts/slideLayout20.xml"/><Relationship Id="rId7" Type="http://schemas.openxmlformats.org/officeDocument/2006/relationships/image" Target="../media/image73.emf"/><Relationship Id="rId6" Type="http://schemas.openxmlformats.org/officeDocument/2006/relationships/oleObject" Target="../embeddings/oleObject55.bin"/><Relationship Id="rId5" Type="http://schemas.openxmlformats.org/officeDocument/2006/relationships/image" Target="../media/image72.emf"/><Relationship Id="rId4" Type="http://schemas.openxmlformats.org/officeDocument/2006/relationships/oleObject" Target="../embeddings/oleObject54.bin"/><Relationship Id="rId3" Type="http://schemas.openxmlformats.org/officeDocument/2006/relationships/image" Target="../media/image71.emf"/><Relationship Id="rId2" Type="http://schemas.openxmlformats.org/officeDocument/2006/relationships/oleObject" Target="../embeddings/oleObject53.bin"/><Relationship Id="rId1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0.bin"/><Relationship Id="rId8" Type="http://schemas.openxmlformats.org/officeDocument/2006/relationships/image" Target="../media/image77.wmf"/><Relationship Id="rId7" Type="http://schemas.openxmlformats.org/officeDocument/2006/relationships/oleObject" Target="../embeddings/oleObject59.bin"/><Relationship Id="rId6" Type="http://schemas.openxmlformats.org/officeDocument/2006/relationships/image" Target="../media/image76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75.wmf"/><Relationship Id="rId3" Type="http://schemas.openxmlformats.org/officeDocument/2006/relationships/oleObject" Target="../embeddings/oleObject57.bin"/><Relationship Id="rId2" Type="http://schemas.openxmlformats.org/officeDocument/2006/relationships/image" Target="../media/image74.wmf"/><Relationship Id="rId18" Type="http://schemas.openxmlformats.org/officeDocument/2006/relationships/notesSlide" Target="../notesSlides/notesSlide9.xml"/><Relationship Id="rId17" Type="http://schemas.openxmlformats.org/officeDocument/2006/relationships/vmlDrawing" Target="../drawings/vmlDrawing11.v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81.png"/><Relationship Id="rId14" Type="http://schemas.openxmlformats.org/officeDocument/2006/relationships/image" Target="../media/image80.wmf"/><Relationship Id="rId13" Type="http://schemas.openxmlformats.org/officeDocument/2006/relationships/oleObject" Target="../embeddings/oleObject62.bin"/><Relationship Id="rId12" Type="http://schemas.openxmlformats.org/officeDocument/2006/relationships/image" Target="../media/image79.wmf"/><Relationship Id="rId11" Type="http://schemas.openxmlformats.org/officeDocument/2006/relationships/oleObject" Target="../embeddings/oleObject61.bin"/><Relationship Id="rId10" Type="http://schemas.openxmlformats.org/officeDocument/2006/relationships/image" Target="../media/image78.wmf"/><Relationship Id="rId1" Type="http://schemas.openxmlformats.org/officeDocument/2006/relationships/oleObject" Target="../embeddings/oleObject56.bin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86.wmf"/><Relationship Id="rId8" Type="http://schemas.openxmlformats.org/officeDocument/2006/relationships/oleObject" Target="../embeddings/oleObject66.bin"/><Relationship Id="rId7" Type="http://schemas.openxmlformats.org/officeDocument/2006/relationships/image" Target="../media/image85.wmf"/><Relationship Id="rId6" Type="http://schemas.openxmlformats.org/officeDocument/2006/relationships/oleObject" Target="../embeddings/oleObject65.bin"/><Relationship Id="rId5" Type="http://schemas.openxmlformats.org/officeDocument/2006/relationships/image" Target="../media/image84.wmf"/><Relationship Id="rId4" Type="http://schemas.openxmlformats.org/officeDocument/2006/relationships/oleObject" Target="../embeddings/oleObject64.bin"/><Relationship Id="rId3" Type="http://schemas.openxmlformats.org/officeDocument/2006/relationships/image" Target="../media/image83.wmf"/><Relationship Id="rId26" Type="http://schemas.openxmlformats.org/officeDocument/2006/relationships/vmlDrawing" Target="../drawings/vmlDrawing12.vml"/><Relationship Id="rId25" Type="http://schemas.openxmlformats.org/officeDocument/2006/relationships/slideLayout" Target="../slideLayouts/slideLayout2.xml"/><Relationship Id="rId24" Type="http://schemas.openxmlformats.org/officeDocument/2006/relationships/oleObject" Target="../embeddings/oleObject74.bin"/><Relationship Id="rId23" Type="http://schemas.openxmlformats.org/officeDocument/2006/relationships/image" Target="../media/image93.wmf"/><Relationship Id="rId22" Type="http://schemas.openxmlformats.org/officeDocument/2006/relationships/oleObject" Target="../embeddings/oleObject73.bin"/><Relationship Id="rId21" Type="http://schemas.openxmlformats.org/officeDocument/2006/relationships/oleObject" Target="../embeddings/oleObject72.bin"/><Relationship Id="rId20" Type="http://schemas.openxmlformats.org/officeDocument/2006/relationships/image" Target="../media/image92.wmf"/><Relationship Id="rId2" Type="http://schemas.openxmlformats.org/officeDocument/2006/relationships/oleObject" Target="../embeddings/oleObject63.bin"/><Relationship Id="rId19" Type="http://schemas.openxmlformats.org/officeDocument/2006/relationships/oleObject" Target="../embeddings/oleObject71.bin"/><Relationship Id="rId18" Type="http://schemas.openxmlformats.org/officeDocument/2006/relationships/image" Target="../media/image91.wmf"/><Relationship Id="rId17" Type="http://schemas.openxmlformats.org/officeDocument/2006/relationships/image" Target="../media/image90.wmf"/><Relationship Id="rId16" Type="http://schemas.openxmlformats.org/officeDocument/2006/relationships/oleObject" Target="../embeddings/oleObject70.bin"/><Relationship Id="rId15" Type="http://schemas.openxmlformats.org/officeDocument/2006/relationships/image" Target="../media/image89.wmf"/><Relationship Id="rId14" Type="http://schemas.openxmlformats.org/officeDocument/2006/relationships/oleObject" Target="../embeddings/oleObject69.bin"/><Relationship Id="rId13" Type="http://schemas.openxmlformats.org/officeDocument/2006/relationships/image" Target="../media/image88.wmf"/><Relationship Id="rId12" Type="http://schemas.openxmlformats.org/officeDocument/2006/relationships/oleObject" Target="../embeddings/oleObject68.bin"/><Relationship Id="rId11" Type="http://schemas.openxmlformats.org/officeDocument/2006/relationships/image" Target="../media/image87.wmf"/><Relationship Id="rId10" Type="http://schemas.openxmlformats.org/officeDocument/2006/relationships/oleObject" Target="../embeddings/oleObject67.bin"/><Relationship Id="rId1" Type="http://schemas.openxmlformats.org/officeDocument/2006/relationships/image" Target="../media/image82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97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9.bin"/><Relationship Id="rId8" Type="http://schemas.openxmlformats.org/officeDocument/2006/relationships/oleObject" Target="../embeddings/oleObject78.bin"/><Relationship Id="rId7" Type="http://schemas.openxmlformats.org/officeDocument/2006/relationships/image" Target="../media/image101.wmf"/><Relationship Id="rId6" Type="http://schemas.openxmlformats.org/officeDocument/2006/relationships/oleObject" Target="../embeddings/oleObject77.bin"/><Relationship Id="rId5" Type="http://schemas.openxmlformats.org/officeDocument/2006/relationships/image" Target="../media/image100.wmf"/><Relationship Id="rId4" Type="http://schemas.openxmlformats.org/officeDocument/2006/relationships/image" Target="../media/image99.wmf"/><Relationship Id="rId3" Type="http://schemas.openxmlformats.org/officeDocument/2006/relationships/oleObject" Target="../embeddings/oleObject76.bin"/><Relationship Id="rId25" Type="http://schemas.openxmlformats.org/officeDocument/2006/relationships/vmlDrawing" Target="../drawings/vmlDrawing13.vml"/><Relationship Id="rId24" Type="http://schemas.openxmlformats.org/officeDocument/2006/relationships/slideLayout" Target="../slideLayouts/slideLayout4.xml"/><Relationship Id="rId23" Type="http://schemas.openxmlformats.org/officeDocument/2006/relationships/image" Target="../media/image107.wmf"/><Relationship Id="rId22" Type="http://schemas.openxmlformats.org/officeDocument/2006/relationships/oleObject" Target="../embeddings/oleObject87.bin"/><Relationship Id="rId21" Type="http://schemas.openxmlformats.org/officeDocument/2006/relationships/oleObject" Target="../embeddings/oleObject86.bin"/><Relationship Id="rId20" Type="http://schemas.openxmlformats.org/officeDocument/2006/relationships/image" Target="../media/image106.wmf"/><Relationship Id="rId2" Type="http://schemas.openxmlformats.org/officeDocument/2006/relationships/image" Target="../media/image98.wmf"/><Relationship Id="rId19" Type="http://schemas.openxmlformats.org/officeDocument/2006/relationships/oleObject" Target="../embeddings/oleObject85.bin"/><Relationship Id="rId18" Type="http://schemas.openxmlformats.org/officeDocument/2006/relationships/image" Target="../media/image105.wmf"/><Relationship Id="rId17" Type="http://schemas.openxmlformats.org/officeDocument/2006/relationships/oleObject" Target="../embeddings/oleObject84.bin"/><Relationship Id="rId16" Type="http://schemas.openxmlformats.org/officeDocument/2006/relationships/image" Target="../media/image104.wmf"/><Relationship Id="rId15" Type="http://schemas.openxmlformats.org/officeDocument/2006/relationships/oleObject" Target="../embeddings/oleObject83.bin"/><Relationship Id="rId14" Type="http://schemas.openxmlformats.org/officeDocument/2006/relationships/oleObject" Target="../embeddings/oleObject82.bin"/><Relationship Id="rId13" Type="http://schemas.openxmlformats.org/officeDocument/2006/relationships/oleObject" Target="../embeddings/oleObject81.bin"/><Relationship Id="rId12" Type="http://schemas.openxmlformats.org/officeDocument/2006/relationships/image" Target="../media/image103.wmf"/><Relationship Id="rId11" Type="http://schemas.openxmlformats.org/officeDocument/2006/relationships/oleObject" Target="../embeddings/oleObject80.bin"/><Relationship Id="rId10" Type="http://schemas.openxmlformats.org/officeDocument/2006/relationships/image" Target="../media/image102.wmf"/><Relationship Id="rId1" Type="http://schemas.openxmlformats.org/officeDocument/2006/relationships/oleObject" Target="../embeddings/oleObject75.bin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2.bin"/><Relationship Id="rId8" Type="http://schemas.openxmlformats.org/officeDocument/2006/relationships/oleObject" Target="../embeddings/oleObject91.bin"/><Relationship Id="rId7" Type="http://schemas.openxmlformats.org/officeDocument/2006/relationships/image" Target="../media/image101.wmf"/><Relationship Id="rId6" Type="http://schemas.openxmlformats.org/officeDocument/2006/relationships/oleObject" Target="../embeddings/oleObject90.bin"/><Relationship Id="rId5" Type="http://schemas.openxmlformats.org/officeDocument/2006/relationships/image" Target="../media/image109.wmf"/><Relationship Id="rId4" Type="http://schemas.openxmlformats.org/officeDocument/2006/relationships/image" Target="../media/image108.wmf"/><Relationship Id="rId31" Type="http://schemas.openxmlformats.org/officeDocument/2006/relationships/vmlDrawing" Target="../drawings/vmlDrawing14.vml"/><Relationship Id="rId30" Type="http://schemas.openxmlformats.org/officeDocument/2006/relationships/slideLayout" Target="../slideLayouts/slideLayout4.xml"/><Relationship Id="rId3" Type="http://schemas.openxmlformats.org/officeDocument/2006/relationships/oleObject" Target="../embeddings/oleObject89.bin"/><Relationship Id="rId29" Type="http://schemas.openxmlformats.org/officeDocument/2006/relationships/oleObject" Target="../embeddings/oleObject104.bin"/><Relationship Id="rId28" Type="http://schemas.openxmlformats.org/officeDocument/2006/relationships/image" Target="../media/image105.wmf"/><Relationship Id="rId27" Type="http://schemas.openxmlformats.org/officeDocument/2006/relationships/oleObject" Target="../embeddings/oleObject103.bin"/><Relationship Id="rId26" Type="http://schemas.openxmlformats.org/officeDocument/2006/relationships/image" Target="../media/image104.wmf"/><Relationship Id="rId25" Type="http://schemas.openxmlformats.org/officeDocument/2006/relationships/oleObject" Target="../embeddings/oleObject102.bin"/><Relationship Id="rId24" Type="http://schemas.openxmlformats.org/officeDocument/2006/relationships/oleObject" Target="../embeddings/oleObject101.bin"/><Relationship Id="rId23" Type="http://schemas.openxmlformats.org/officeDocument/2006/relationships/oleObject" Target="../embeddings/oleObject100.bin"/><Relationship Id="rId22" Type="http://schemas.openxmlformats.org/officeDocument/2006/relationships/oleObject" Target="../embeddings/oleObject99.bin"/><Relationship Id="rId21" Type="http://schemas.openxmlformats.org/officeDocument/2006/relationships/image" Target="../media/image107.wmf"/><Relationship Id="rId20" Type="http://schemas.openxmlformats.org/officeDocument/2006/relationships/oleObject" Target="../embeddings/oleObject98.bin"/><Relationship Id="rId2" Type="http://schemas.openxmlformats.org/officeDocument/2006/relationships/image" Target="../media/image99.wmf"/><Relationship Id="rId19" Type="http://schemas.openxmlformats.org/officeDocument/2006/relationships/image" Target="../media/image102.wmf"/><Relationship Id="rId18" Type="http://schemas.openxmlformats.org/officeDocument/2006/relationships/image" Target="../media/image103.wmf"/><Relationship Id="rId17" Type="http://schemas.openxmlformats.org/officeDocument/2006/relationships/oleObject" Target="../embeddings/oleObject97.bin"/><Relationship Id="rId16" Type="http://schemas.openxmlformats.org/officeDocument/2006/relationships/image" Target="../media/image111.wmf"/><Relationship Id="rId15" Type="http://schemas.openxmlformats.org/officeDocument/2006/relationships/oleObject" Target="../embeddings/oleObject96.bin"/><Relationship Id="rId14" Type="http://schemas.openxmlformats.org/officeDocument/2006/relationships/image" Target="../media/image106.wmf"/><Relationship Id="rId13" Type="http://schemas.openxmlformats.org/officeDocument/2006/relationships/oleObject" Target="../embeddings/oleObject95.bin"/><Relationship Id="rId12" Type="http://schemas.openxmlformats.org/officeDocument/2006/relationships/image" Target="../media/image110.wmf"/><Relationship Id="rId11" Type="http://schemas.openxmlformats.org/officeDocument/2006/relationships/oleObject" Target="../embeddings/oleObject94.bin"/><Relationship Id="rId10" Type="http://schemas.openxmlformats.org/officeDocument/2006/relationships/oleObject" Target="../embeddings/oleObject93.bin"/><Relationship Id="rId1" Type="http://schemas.openxmlformats.org/officeDocument/2006/relationships/oleObject" Target="../embeddings/oleObject88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1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4.png"/><Relationship Id="rId1" Type="http://schemas.openxmlformats.org/officeDocument/2006/relationships/image" Target="../media/image113.pn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9.bin"/><Relationship Id="rId8" Type="http://schemas.openxmlformats.org/officeDocument/2006/relationships/image" Target="../media/image118.wmf"/><Relationship Id="rId7" Type="http://schemas.openxmlformats.org/officeDocument/2006/relationships/oleObject" Target="../embeddings/oleObject108.bin"/><Relationship Id="rId6" Type="http://schemas.openxmlformats.org/officeDocument/2006/relationships/image" Target="../media/image117.wmf"/><Relationship Id="rId5" Type="http://schemas.openxmlformats.org/officeDocument/2006/relationships/oleObject" Target="../embeddings/oleObject107.bin"/><Relationship Id="rId4" Type="http://schemas.openxmlformats.org/officeDocument/2006/relationships/image" Target="../media/image116.wmf"/><Relationship Id="rId3" Type="http://schemas.openxmlformats.org/officeDocument/2006/relationships/oleObject" Target="../embeddings/oleObject106.bin"/><Relationship Id="rId2" Type="http://schemas.openxmlformats.org/officeDocument/2006/relationships/image" Target="../media/image115.wmf"/><Relationship Id="rId14" Type="http://schemas.openxmlformats.org/officeDocument/2006/relationships/vmlDrawing" Target="../drawings/vmlDrawing15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20.wmf"/><Relationship Id="rId11" Type="http://schemas.openxmlformats.org/officeDocument/2006/relationships/oleObject" Target="../embeddings/oleObject110.bin"/><Relationship Id="rId10" Type="http://schemas.openxmlformats.org/officeDocument/2006/relationships/image" Target="../media/image119.wmf"/><Relationship Id="rId1" Type="http://schemas.openxmlformats.org/officeDocument/2006/relationships/oleObject" Target="../embeddings/oleObject105.bin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6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4.wmf"/><Relationship Id="rId6" Type="http://schemas.openxmlformats.org/officeDocument/2006/relationships/oleObject" Target="../embeddings/oleObject113.bin"/><Relationship Id="rId5" Type="http://schemas.openxmlformats.org/officeDocument/2006/relationships/image" Target="../media/image123.wmf"/><Relationship Id="rId4" Type="http://schemas.openxmlformats.org/officeDocument/2006/relationships/oleObject" Target="../embeddings/oleObject112.bin"/><Relationship Id="rId3" Type="http://schemas.openxmlformats.org/officeDocument/2006/relationships/image" Target="../media/image122.wmf"/><Relationship Id="rId2" Type="http://schemas.openxmlformats.org/officeDocument/2006/relationships/oleObject" Target="../embeddings/oleObject111.bin"/><Relationship Id="rId10" Type="http://schemas.openxmlformats.org/officeDocument/2006/relationships/notesSlide" Target="../notesSlides/notesSlide10.xml"/><Relationship Id="rId1" Type="http://schemas.openxmlformats.org/officeDocument/2006/relationships/image" Target="../media/image121.pn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8.bin"/><Relationship Id="rId8" Type="http://schemas.openxmlformats.org/officeDocument/2006/relationships/image" Target="../media/image128.wmf"/><Relationship Id="rId7" Type="http://schemas.openxmlformats.org/officeDocument/2006/relationships/oleObject" Target="../embeddings/oleObject117.bin"/><Relationship Id="rId6" Type="http://schemas.openxmlformats.org/officeDocument/2006/relationships/image" Target="../media/image127.wmf"/><Relationship Id="rId5" Type="http://schemas.openxmlformats.org/officeDocument/2006/relationships/oleObject" Target="../embeddings/oleObject116.bin"/><Relationship Id="rId4" Type="http://schemas.openxmlformats.org/officeDocument/2006/relationships/image" Target="../media/image126.wmf"/><Relationship Id="rId3" Type="http://schemas.openxmlformats.org/officeDocument/2006/relationships/oleObject" Target="../embeddings/oleObject115.bin"/><Relationship Id="rId2" Type="http://schemas.openxmlformats.org/officeDocument/2006/relationships/image" Target="../media/image125.wmf"/><Relationship Id="rId14" Type="http://schemas.openxmlformats.org/officeDocument/2006/relationships/vmlDrawing" Target="../drawings/vmlDrawing17.v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30.wmf"/><Relationship Id="rId11" Type="http://schemas.openxmlformats.org/officeDocument/2006/relationships/oleObject" Target="../embeddings/oleObject119.bin"/><Relationship Id="rId10" Type="http://schemas.openxmlformats.org/officeDocument/2006/relationships/image" Target="../media/image129.wmf"/><Relationship Id="rId1" Type="http://schemas.openxmlformats.org/officeDocument/2006/relationships/oleObject" Target="../embeddings/oleObject114.bin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1.pn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4.bin"/><Relationship Id="rId8" Type="http://schemas.openxmlformats.org/officeDocument/2006/relationships/image" Target="../media/image135.emf"/><Relationship Id="rId7" Type="http://schemas.openxmlformats.org/officeDocument/2006/relationships/oleObject" Target="../embeddings/oleObject123.bin"/><Relationship Id="rId6" Type="http://schemas.openxmlformats.org/officeDocument/2006/relationships/image" Target="../media/image134.emf"/><Relationship Id="rId5" Type="http://schemas.openxmlformats.org/officeDocument/2006/relationships/oleObject" Target="../embeddings/oleObject122.bin"/><Relationship Id="rId4" Type="http://schemas.openxmlformats.org/officeDocument/2006/relationships/image" Target="../media/image133.emf"/><Relationship Id="rId3" Type="http://schemas.openxmlformats.org/officeDocument/2006/relationships/oleObject" Target="../embeddings/oleObject121.bin"/><Relationship Id="rId26" Type="http://schemas.openxmlformats.org/officeDocument/2006/relationships/vmlDrawing" Target="../drawings/vmlDrawing18.vml"/><Relationship Id="rId25" Type="http://schemas.openxmlformats.org/officeDocument/2006/relationships/slideLayout" Target="../slideLayouts/slideLayout4.xml"/><Relationship Id="rId24" Type="http://schemas.openxmlformats.org/officeDocument/2006/relationships/image" Target="../media/image143.wmf"/><Relationship Id="rId23" Type="http://schemas.openxmlformats.org/officeDocument/2006/relationships/oleObject" Target="../embeddings/oleObject131.bin"/><Relationship Id="rId22" Type="http://schemas.openxmlformats.org/officeDocument/2006/relationships/image" Target="../media/image142.wmf"/><Relationship Id="rId21" Type="http://schemas.openxmlformats.org/officeDocument/2006/relationships/oleObject" Target="../embeddings/oleObject130.bin"/><Relationship Id="rId20" Type="http://schemas.openxmlformats.org/officeDocument/2006/relationships/image" Target="../media/image141.wmf"/><Relationship Id="rId2" Type="http://schemas.openxmlformats.org/officeDocument/2006/relationships/image" Target="../media/image132.emf"/><Relationship Id="rId19" Type="http://schemas.openxmlformats.org/officeDocument/2006/relationships/oleObject" Target="../embeddings/oleObject129.bin"/><Relationship Id="rId18" Type="http://schemas.openxmlformats.org/officeDocument/2006/relationships/image" Target="../media/image140.emf"/><Relationship Id="rId17" Type="http://schemas.openxmlformats.org/officeDocument/2006/relationships/oleObject" Target="../embeddings/oleObject128.bin"/><Relationship Id="rId16" Type="http://schemas.openxmlformats.org/officeDocument/2006/relationships/image" Target="../media/image139.emf"/><Relationship Id="rId15" Type="http://schemas.openxmlformats.org/officeDocument/2006/relationships/oleObject" Target="../embeddings/oleObject127.bin"/><Relationship Id="rId14" Type="http://schemas.openxmlformats.org/officeDocument/2006/relationships/image" Target="../media/image138.emf"/><Relationship Id="rId13" Type="http://schemas.openxmlformats.org/officeDocument/2006/relationships/oleObject" Target="../embeddings/oleObject126.bin"/><Relationship Id="rId12" Type="http://schemas.openxmlformats.org/officeDocument/2006/relationships/image" Target="../media/image137.emf"/><Relationship Id="rId11" Type="http://schemas.openxmlformats.org/officeDocument/2006/relationships/oleObject" Target="../embeddings/oleObject125.bin"/><Relationship Id="rId10" Type="http://schemas.openxmlformats.org/officeDocument/2006/relationships/image" Target="../media/image136.emf"/><Relationship Id="rId1" Type="http://schemas.openxmlformats.org/officeDocument/2006/relationships/oleObject" Target="../embeddings/oleObject120.bin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44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145.emf"/><Relationship Id="rId1" Type="http://schemas.openxmlformats.org/officeDocument/2006/relationships/oleObject" Target="../embeddings/oleObject132.bin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49.emf"/><Relationship Id="rId7" Type="http://schemas.openxmlformats.org/officeDocument/2006/relationships/oleObject" Target="../embeddings/oleObject136.bin"/><Relationship Id="rId6" Type="http://schemas.openxmlformats.org/officeDocument/2006/relationships/image" Target="../media/image148.emf"/><Relationship Id="rId5" Type="http://schemas.openxmlformats.org/officeDocument/2006/relationships/oleObject" Target="../embeddings/oleObject135.bin"/><Relationship Id="rId4" Type="http://schemas.openxmlformats.org/officeDocument/2006/relationships/image" Target="../media/image147.emf"/><Relationship Id="rId3" Type="http://schemas.openxmlformats.org/officeDocument/2006/relationships/oleObject" Target="../embeddings/oleObject134.bin"/><Relationship Id="rId2" Type="http://schemas.openxmlformats.org/officeDocument/2006/relationships/image" Target="../media/image146.emf"/><Relationship Id="rId10" Type="http://schemas.openxmlformats.org/officeDocument/2006/relationships/vmlDrawing" Target="../drawings/vmlDrawing20.vml"/><Relationship Id="rId1" Type="http://schemas.openxmlformats.org/officeDocument/2006/relationships/oleObject" Target="../embeddings/oleObject133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1.bin"/><Relationship Id="rId8" Type="http://schemas.openxmlformats.org/officeDocument/2006/relationships/image" Target="../media/image153.emf"/><Relationship Id="rId7" Type="http://schemas.openxmlformats.org/officeDocument/2006/relationships/oleObject" Target="../embeddings/oleObject140.bin"/><Relationship Id="rId6" Type="http://schemas.openxmlformats.org/officeDocument/2006/relationships/image" Target="../media/image152.emf"/><Relationship Id="rId5" Type="http://schemas.openxmlformats.org/officeDocument/2006/relationships/oleObject" Target="../embeddings/oleObject139.bin"/><Relationship Id="rId4" Type="http://schemas.openxmlformats.org/officeDocument/2006/relationships/image" Target="../media/image151.emf"/><Relationship Id="rId3" Type="http://schemas.openxmlformats.org/officeDocument/2006/relationships/oleObject" Target="../embeddings/oleObject138.bin"/><Relationship Id="rId20" Type="http://schemas.openxmlformats.org/officeDocument/2006/relationships/vmlDrawing" Target="../drawings/vmlDrawing21.vml"/><Relationship Id="rId2" Type="http://schemas.openxmlformats.org/officeDocument/2006/relationships/image" Target="../media/image150.e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158.emf"/><Relationship Id="rId17" Type="http://schemas.openxmlformats.org/officeDocument/2006/relationships/oleObject" Target="../embeddings/oleObject145.bin"/><Relationship Id="rId16" Type="http://schemas.openxmlformats.org/officeDocument/2006/relationships/image" Target="../media/image157.emf"/><Relationship Id="rId15" Type="http://schemas.openxmlformats.org/officeDocument/2006/relationships/oleObject" Target="../embeddings/oleObject144.bin"/><Relationship Id="rId14" Type="http://schemas.openxmlformats.org/officeDocument/2006/relationships/image" Target="../media/image156.emf"/><Relationship Id="rId13" Type="http://schemas.openxmlformats.org/officeDocument/2006/relationships/oleObject" Target="../embeddings/oleObject143.bin"/><Relationship Id="rId12" Type="http://schemas.openxmlformats.org/officeDocument/2006/relationships/image" Target="../media/image155.emf"/><Relationship Id="rId11" Type="http://schemas.openxmlformats.org/officeDocument/2006/relationships/oleObject" Target="../embeddings/oleObject142.bin"/><Relationship Id="rId10" Type="http://schemas.openxmlformats.org/officeDocument/2006/relationships/image" Target="../media/image154.emf"/><Relationship Id="rId1" Type="http://schemas.openxmlformats.org/officeDocument/2006/relationships/oleObject" Target="../embeddings/oleObject137.bin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0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2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63.wmf"/><Relationship Id="rId5" Type="http://schemas.openxmlformats.org/officeDocument/2006/relationships/oleObject" Target="../embeddings/oleObject148.bin"/><Relationship Id="rId4" Type="http://schemas.openxmlformats.org/officeDocument/2006/relationships/image" Target="../media/image162.wmf"/><Relationship Id="rId3" Type="http://schemas.openxmlformats.org/officeDocument/2006/relationships/oleObject" Target="../embeddings/oleObject147.bin"/><Relationship Id="rId2" Type="http://schemas.openxmlformats.org/officeDocument/2006/relationships/image" Target="../media/image161.wmf"/><Relationship Id="rId1" Type="http://schemas.openxmlformats.org/officeDocument/2006/relationships/oleObject" Target="../embeddings/oleObject146.bin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64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3.bin"/><Relationship Id="rId8" Type="http://schemas.openxmlformats.org/officeDocument/2006/relationships/image" Target="../media/image168.emf"/><Relationship Id="rId7" Type="http://schemas.openxmlformats.org/officeDocument/2006/relationships/oleObject" Target="../embeddings/oleObject152.bin"/><Relationship Id="rId6" Type="http://schemas.openxmlformats.org/officeDocument/2006/relationships/image" Target="../media/image167.emf"/><Relationship Id="rId5" Type="http://schemas.openxmlformats.org/officeDocument/2006/relationships/oleObject" Target="../embeddings/oleObject151.bin"/><Relationship Id="rId4" Type="http://schemas.openxmlformats.org/officeDocument/2006/relationships/image" Target="../media/image166.emf"/><Relationship Id="rId3" Type="http://schemas.openxmlformats.org/officeDocument/2006/relationships/oleObject" Target="../embeddings/oleObject150.bin"/><Relationship Id="rId2" Type="http://schemas.openxmlformats.org/officeDocument/2006/relationships/image" Target="../media/image165.emf"/><Relationship Id="rId12" Type="http://schemas.openxmlformats.org/officeDocument/2006/relationships/vmlDrawing" Target="../drawings/vmlDrawing23.v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169.emf"/><Relationship Id="rId1" Type="http://schemas.openxmlformats.org/officeDocument/2006/relationships/oleObject" Target="../embeddings/oleObject149.bin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3.wmf"/><Relationship Id="rId8" Type="http://schemas.openxmlformats.org/officeDocument/2006/relationships/oleObject" Target="../embeddings/oleObject158.bin"/><Relationship Id="rId7" Type="http://schemas.openxmlformats.org/officeDocument/2006/relationships/image" Target="../media/image172.wmf"/><Relationship Id="rId6" Type="http://schemas.openxmlformats.org/officeDocument/2006/relationships/oleObject" Target="../embeddings/oleObject157.bin"/><Relationship Id="rId5" Type="http://schemas.openxmlformats.org/officeDocument/2006/relationships/oleObject" Target="../embeddings/oleObject156.bin"/><Relationship Id="rId4" Type="http://schemas.openxmlformats.org/officeDocument/2006/relationships/image" Target="../media/image171.wmf"/><Relationship Id="rId3" Type="http://schemas.openxmlformats.org/officeDocument/2006/relationships/oleObject" Target="../embeddings/oleObject155.bin"/><Relationship Id="rId24" Type="http://schemas.openxmlformats.org/officeDocument/2006/relationships/vmlDrawing" Target="../drawings/vmlDrawing24.vml"/><Relationship Id="rId23" Type="http://schemas.openxmlformats.org/officeDocument/2006/relationships/slideLayout" Target="../slideLayouts/slideLayout4.xml"/><Relationship Id="rId22" Type="http://schemas.openxmlformats.org/officeDocument/2006/relationships/image" Target="../media/image178.emf"/><Relationship Id="rId21" Type="http://schemas.openxmlformats.org/officeDocument/2006/relationships/oleObject" Target="../embeddings/oleObject166.bin"/><Relationship Id="rId20" Type="http://schemas.openxmlformats.org/officeDocument/2006/relationships/image" Target="../media/image177.emf"/><Relationship Id="rId2" Type="http://schemas.openxmlformats.org/officeDocument/2006/relationships/image" Target="../media/image170.wmf"/><Relationship Id="rId19" Type="http://schemas.openxmlformats.org/officeDocument/2006/relationships/oleObject" Target="../embeddings/oleObject165.bin"/><Relationship Id="rId18" Type="http://schemas.openxmlformats.org/officeDocument/2006/relationships/image" Target="../media/image176.emf"/><Relationship Id="rId17" Type="http://schemas.openxmlformats.org/officeDocument/2006/relationships/oleObject" Target="../embeddings/oleObject164.bin"/><Relationship Id="rId16" Type="http://schemas.openxmlformats.org/officeDocument/2006/relationships/oleObject" Target="../embeddings/oleObject163.bin"/><Relationship Id="rId15" Type="http://schemas.openxmlformats.org/officeDocument/2006/relationships/oleObject" Target="../embeddings/oleObject162.bin"/><Relationship Id="rId14" Type="http://schemas.openxmlformats.org/officeDocument/2006/relationships/image" Target="../media/image175.wmf"/><Relationship Id="rId13" Type="http://schemas.openxmlformats.org/officeDocument/2006/relationships/oleObject" Target="../embeddings/oleObject161.bin"/><Relationship Id="rId12" Type="http://schemas.openxmlformats.org/officeDocument/2006/relationships/image" Target="../media/image174.wmf"/><Relationship Id="rId11" Type="http://schemas.openxmlformats.org/officeDocument/2006/relationships/oleObject" Target="../embeddings/oleObject160.bin"/><Relationship Id="rId10" Type="http://schemas.openxmlformats.org/officeDocument/2006/relationships/oleObject" Target="../embeddings/oleObject159.bin"/><Relationship Id="rId1" Type="http://schemas.openxmlformats.org/officeDocument/2006/relationships/oleObject" Target="../embeddings/oleObject154.bin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0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11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0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8.wmf"/><Relationship Id="rId15" Type="http://schemas.openxmlformats.org/officeDocument/2006/relationships/notesSlide" Target="../notesSlides/notesSlide5.xml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3.e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12.emf"/><Relationship Id="rId1" Type="http://schemas.openxmlformats.org/officeDocument/2006/relationships/oleObject" Target="../embeddings/oleObject1.bin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5.vml"/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184.emf"/><Relationship Id="rId6" Type="http://schemas.openxmlformats.org/officeDocument/2006/relationships/oleObject" Target="../embeddings/oleObject169.bin"/><Relationship Id="rId5" Type="http://schemas.openxmlformats.org/officeDocument/2006/relationships/image" Target="../media/image183.emf"/><Relationship Id="rId4" Type="http://schemas.openxmlformats.org/officeDocument/2006/relationships/oleObject" Target="../embeddings/oleObject168.bin"/><Relationship Id="rId3" Type="http://schemas.openxmlformats.org/officeDocument/2006/relationships/image" Target="../media/image182.emf"/><Relationship Id="rId2" Type="http://schemas.openxmlformats.org/officeDocument/2006/relationships/oleObject" Target="../embeddings/oleObject167.bin"/><Relationship Id="rId1" Type="http://schemas.openxmlformats.org/officeDocument/2006/relationships/image" Target="../media/image181.png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4.bin"/><Relationship Id="rId8" Type="http://schemas.openxmlformats.org/officeDocument/2006/relationships/image" Target="../media/image188.wmf"/><Relationship Id="rId7" Type="http://schemas.openxmlformats.org/officeDocument/2006/relationships/oleObject" Target="../embeddings/oleObject173.bin"/><Relationship Id="rId6" Type="http://schemas.openxmlformats.org/officeDocument/2006/relationships/image" Target="../media/image187.wmf"/><Relationship Id="rId5" Type="http://schemas.openxmlformats.org/officeDocument/2006/relationships/oleObject" Target="../embeddings/oleObject172.bin"/><Relationship Id="rId4" Type="http://schemas.openxmlformats.org/officeDocument/2006/relationships/image" Target="../media/image186.wmf"/><Relationship Id="rId3" Type="http://schemas.openxmlformats.org/officeDocument/2006/relationships/oleObject" Target="../embeddings/oleObject171.bin"/><Relationship Id="rId2" Type="http://schemas.openxmlformats.org/officeDocument/2006/relationships/image" Target="../media/image185.wmf"/><Relationship Id="rId18" Type="http://schemas.openxmlformats.org/officeDocument/2006/relationships/vmlDrawing" Target="../drawings/vmlDrawing26.v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192.wmf"/><Relationship Id="rId15" Type="http://schemas.openxmlformats.org/officeDocument/2006/relationships/oleObject" Target="../embeddings/oleObject177.bin"/><Relationship Id="rId14" Type="http://schemas.openxmlformats.org/officeDocument/2006/relationships/image" Target="../media/image191.wmf"/><Relationship Id="rId13" Type="http://schemas.openxmlformats.org/officeDocument/2006/relationships/oleObject" Target="../embeddings/oleObject176.bin"/><Relationship Id="rId12" Type="http://schemas.openxmlformats.org/officeDocument/2006/relationships/image" Target="../media/image190.wmf"/><Relationship Id="rId11" Type="http://schemas.openxmlformats.org/officeDocument/2006/relationships/oleObject" Target="../embeddings/oleObject175.bin"/><Relationship Id="rId10" Type="http://schemas.openxmlformats.org/officeDocument/2006/relationships/image" Target="../media/image189.wmf"/><Relationship Id="rId1" Type="http://schemas.openxmlformats.org/officeDocument/2006/relationships/oleObject" Target="../embeddings/oleObject170.bin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2.bin"/><Relationship Id="rId8" Type="http://schemas.openxmlformats.org/officeDocument/2006/relationships/image" Target="../media/image196.wmf"/><Relationship Id="rId7" Type="http://schemas.openxmlformats.org/officeDocument/2006/relationships/oleObject" Target="../embeddings/oleObject181.bin"/><Relationship Id="rId6" Type="http://schemas.openxmlformats.org/officeDocument/2006/relationships/image" Target="../media/image195.wmf"/><Relationship Id="rId5" Type="http://schemas.openxmlformats.org/officeDocument/2006/relationships/oleObject" Target="../embeddings/oleObject180.bin"/><Relationship Id="rId4" Type="http://schemas.openxmlformats.org/officeDocument/2006/relationships/image" Target="../media/image194.wmf"/><Relationship Id="rId3" Type="http://schemas.openxmlformats.org/officeDocument/2006/relationships/oleObject" Target="../embeddings/oleObject179.bin"/><Relationship Id="rId24" Type="http://schemas.openxmlformats.org/officeDocument/2006/relationships/vmlDrawing" Target="../drawings/vmlDrawing27.vml"/><Relationship Id="rId23" Type="http://schemas.openxmlformats.org/officeDocument/2006/relationships/slideLayout" Target="../slideLayouts/slideLayout3.xml"/><Relationship Id="rId22" Type="http://schemas.openxmlformats.org/officeDocument/2006/relationships/image" Target="../media/image203.wmf"/><Relationship Id="rId21" Type="http://schemas.openxmlformats.org/officeDocument/2006/relationships/oleObject" Target="../embeddings/oleObject188.bin"/><Relationship Id="rId20" Type="http://schemas.openxmlformats.org/officeDocument/2006/relationships/image" Target="../media/image202.wmf"/><Relationship Id="rId2" Type="http://schemas.openxmlformats.org/officeDocument/2006/relationships/image" Target="../media/image193.wmf"/><Relationship Id="rId19" Type="http://schemas.openxmlformats.org/officeDocument/2006/relationships/image" Target="../media/image201.wmf"/><Relationship Id="rId18" Type="http://schemas.openxmlformats.org/officeDocument/2006/relationships/oleObject" Target="../embeddings/oleObject187.bin"/><Relationship Id="rId17" Type="http://schemas.openxmlformats.org/officeDocument/2006/relationships/image" Target="../media/image200.wmf"/><Relationship Id="rId16" Type="http://schemas.openxmlformats.org/officeDocument/2006/relationships/oleObject" Target="../embeddings/oleObject186.bin"/><Relationship Id="rId15" Type="http://schemas.openxmlformats.org/officeDocument/2006/relationships/image" Target="../media/image199.wmf"/><Relationship Id="rId14" Type="http://schemas.openxmlformats.org/officeDocument/2006/relationships/oleObject" Target="../embeddings/oleObject185.bin"/><Relationship Id="rId13" Type="http://schemas.openxmlformats.org/officeDocument/2006/relationships/image" Target="../media/image198.wmf"/><Relationship Id="rId12" Type="http://schemas.openxmlformats.org/officeDocument/2006/relationships/oleObject" Target="../embeddings/oleObject184.bin"/><Relationship Id="rId11" Type="http://schemas.openxmlformats.org/officeDocument/2006/relationships/oleObject" Target="../embeddings/oleObject183.bin"/><Relationship Id="rId10" Type="http://schemas.openxmlformats.org/officeDocument/2006/relationships/image" Target="../media/image197.wmf"/><Relationship Id="rId1" Type="http://schemas.openxmlformats.org/officeDocument/2006/relationships/oleObject" Target="../embeddings/oleObject178.bin"/></Relationships>
</file>

<file path=ppt/slides/_rels/slide6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3.bin"/><Relationship Id="rId8" Type="http://schemas.openxmlformats.org/officeDocument/2006/relationships/image" Target="../media/image161.wmf"/><Relationship Id="rId7" Type="http://schemas.openxmlformats.org/officeDocument/2006/relationships/oleObject" Target="../embeddings/oleObject192.bin"/><Relationship Id="rId6" Type="http://schemas.openxmlformats.org/officeDocument/2006/relationships/image" Target="../media/image206.emf"/><Relationship Id="rId5" Type="http://schemas.openxmlformats.org/officeDocument/2006/relationships/oleObject" Target="../embeddings/oleObject191.bin"/><Relationship Id="rId4" Type="http://schemas.openxmlformats.org/officeDocument/2006/relationships/image" Target="../media/image205.emf"/><Relationship Id="rId33" Type="http://schemas.openxmlformats.org/officeDocument/2006/relationships/vmlDrawing" Target="../drawings/vmlDrawing28.vml"/><Relationship Id="rId32" Type="http://schemas.openxmlformats.org/officeDocument/2006/relationships/slideLayout" Target="../slideLayouts/slideLayout2.xml"/><Relationship Id="rId31" Type="http://schemas.openxmlformats.org/officeDocument/2006/relationships/image" Target="../media/image212.emf"/><Relationship Id="rId30" Type="http://schemas.openxmlformats.org/officeDocument/2006/relationships/oleObject" Target="../embeddings/oleObject207.bin"/><Relationship Id="rId3" Type="http://schemas.openxmlformats.org/officeDocument/2006/relationships/oleObject" Target="../embeddings/oleObject190.bin"/><Relationship Id="rId29" Type="http://schemas.openxmlformats.org/officeDocument/2006/relationships/oleObject" Target="../embeddings/oleObject206.bin"/><Relationship Id="rId28" Type="http://schemas.openxmlformats.org/officeDocument/2006/relationships/image" Target="../media/image211.wmf"/><Relationship Id="rId27" Type="http://schemas.openxmlformats.org/officeDocument/2006/relationships/oleObject" Target="../embeddings/oleObject205.bin"/><Relationship Id="rId26" Type="http://schemas.openxmlformats.org/officeDocument/2006/relationships/image" Target="../media/image163.wmf"/><Relationship Id="rId25" Type="http://schemas.openxmlformats.org/officeDocument/2006/relationships/oleObject" Target="../embeddings/oleObject204.bin"/><Relationship Id="rId24" Type="http://schemas.openxmlformats.org/officeDocument/2006/relationships/oleObject" Target="../embeddings/oleObject203.bin"/><Relationship Id="rId23" Type="http://schemas.openxmlformats.org/officeDocument/2006/relationships/oleObject" Target="../embeddings/oleObject202.bin"/><Relationship Id="rId22" Type="http://schemas.openxmlformats.org/officeDocument/2006/relationships/oleObject" Target="../embeddings/oleObject201.bin"/><Relationship Id="rId21" Type="http://schemas.openxmlformats.org/officeDocument/2006/relationships/oleObject" Target="../embeddings/oleObject200.bin"/><Relationship Id="rId20" Type="http://schemas.openxmlformats.org/officeDocument/2006/relationships/oleObject" Target="../embeddings/oleObject199.bin"/><Relationship Id="rId2" Type="http://schemas.openxmlformats.org/officeDocument/2006/relationships/image" Target="../media/image204.emf"/><Relationship Id="rId19" Type="http://schemas.openxmlformats.org/officeDocument/2006/relationships/oleObject" Target="../embeddings/oleObject198.bin"/><Relationship Id="rId18" Type="http://schemas.openxmlformats.org/officeDocument/2006/relationships/image" Target="../media/image210.wmf"/><Relationship Id="rId17" Type="http://schemas.openxmlformats.org/officeDocument/2006/relationships/oleObject" Target="../embeddings/oleObject197.bin"/><Relationship Id="rId16" Type="http://schemas.openxmlformats.org/officeDocument/2006/relationships/image" Target="../media/image209.wmf"/><Relationship Id="rId15" Type="http://schemas.openxmlformats.org/officeDocument/2006/relationships/oleObject" Target="../embeddings/oleObject196.bin"/><Relationship Id="rId14" Type="http://schemas.openxmlformats.org/officeDocument/2006/relationships/image" Target="../media/image208.emf"/><Relationship Id="rId13" Type="http://schemas.openxmlformats.org/officeDocument/2006/relationships/oleObject" Target="../embeddings/oleObject195.bin"/><Relationship Id="rId12" Type="http://schemas.openxmlformats.org/officeDocument/2006/relationships/image" Target="../media/image207.emf"/><Relationship Id="rId11" Type="http://schemas.openxmlformats.org/officeDocument/2006/relationships/oleObject" Target="../embeddings/oleObject194.bin"/><Relationship Id="rId10" Type="http://schemas.openxmlformats.org/officeDocument/2006/relationships/image" Target="../media/image162.wmf"/><Relationship Id="rId1" Type="http://schemas.openxmlformats.org/officeDocument/2006/relationships/oleObject" Target="../embeddings/oleObject189.bin"/></Relationships>
</file>

<file path=ppt/slides/_rels/slide6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2.bin"/><Relationship Id="rId8" Type="http://schemas.openxmlformats.org/officeDocument/2006/relationships/image" Target="../media/image216.emf"/><Relationship Id="rId7" Type="http://schemas.openxmlformats.org/officeDocument/2006/relationships/oleObject" Target="../embeddings/oleObject211.bin"/><Relationship Id="rId6" Type="http://schemas.openxmlformats.org/officeDocument/2006/relationships/image" Target="../media/image215.emf"/><Relationship Id="rId5" Type="http://schemas.openxmlformats.org/officeDocument/2006/relationships/oleObject" Target="../embeddings/oleObject210.bin"/><Relationship Id="rId4" Type="http://schemas.openxmlformats.org/officeDocument/2006/relationships/image" Target="../media/image214.emf"/><Relationship Id="rId3" Type="http://schemas.openxmlformats.org/officeDocument/2006/relationships/oleObject" Target="../embeddings/oleObject209.bin"/><Relationship Id="rId2" Type="http://schemas.openxmlformats.org/officeDocument/2006/relationships/image" Target="../media/image213.emf"/><Relationship Id="rId17" Type="http://schemas.openxmlformats.org/officeDocument/2006/relationships/notesSlide" Target="../notesSlides/notesSlide12.xml"/><Relationship Id="rId16" Type="http://schemas.openxmlformats.org/officeDocument/2006/relationships/vmlDrawing" Target="../drawings/vmlDrawing29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219.emf"/><Relationship Id="rId13" Type="http://schemas.openxmlformats.org/officeDocument/2006/relationships/oleObject" Target="../embeddings/oleObject214.bin"/><Relationship Id="rId12" Type="http://schemas.openxmlformats.org/officeDocument/2006/relationships/image" Target="../media/image218.emf"/><Relationship Id="rId11" Type="http://schemas.openxmlformats.org/officeDocument/2006/relationships/oleObject" Target="../embeddings/oleObject213.bin"/><Relationship Id="rId10" Type="http://schemas.openxmlformats.org/officeDocument/2006/relationships/image" Target="../media/image217.emf"/><Relationship Id="rId1" Type="http://schemas.openxmlformats.org/officeDocument/2006/relationships/oleObject" Target="../embeddings/oleObject208.bin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0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23.wmf"/><Relationship Id="rId6" Type="http://schemas.openxmlformats.org/officeDocument/2006/relationships/oleObject" Target="../embeddings/oleObject217.bin"/><Relationship Id="rId5" Type="http://schemas.openxmlformats.org/officeDocument/2006/relationships/image" Target="../media/image222.wmf"/><Relationship Id="rId4" Type="http://schemas.openxmlformats.org/officeDocument/2006/relationships/oleObject" Target="../embeddings/oleObject216.bin"/><Relationship Id="rId3" Type="http://schemas.openxmlformats.org/officeDocument/2006/relationships/image" Target="../media/image221.png"/><Relationship Id="rId2" Type="http://schemas.openxmlformats.org/officeDocument/2006/relationships/image" Target="../media/image220.wmf"/><Relationship Id="rId1" Type="http://schemas.openxmlformats.org/officeDocument/2006/relationships/oleObject" Target="../embeddings/oleObject215.bin"/></Relationships>
</file>

<file path=ppt/slides/_rels/slide6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227.emf"/><Relationship Id="rId7" Type="http://schemas.openxmlformats.org/officeDocument/2006/relationships/oleObject" Target="../embeddings/oleObject221.bin"/><Relationship Id="rId6" Type="http://schemas.openxmlformats.org/officeDocument/2006/relationships/image" Target="../media/image226.emf"/><Relationship Id="rId5" Type="http://schemas.openxmlformats.org/officeDocument/2006/relationships/oleObject" Target="../embeddings/oleObject220.bin"/><Relationship Id="rId4" Type="http://schemas.openxmlformats.org/officeDocument/2006/relationships/image" Target="../media/image225.emf"/><Relationship Id="rId3" Type="http://schemas.openxmlformats.org/officeDocument/2006/relationships/oleObject" Target="../embeddings/oleObject219.bin"/><Relationship Id="rId2" Type="http://schemas.openxmlformats.org/officeDocument/2006/relationships/image" Target="../media/image224.emf"/><Relationship Id="rId10" Type="http://schemas.openxmlformats.org/officeDocument/2006/relationships/vmlDrawing" Target="../drawings/vmlDrawing31.vml"/><Relationship Id="rId1" Type="http://schemas.openxmlformats.org/officeDocument/2006/relationships/oleObject" Target="../embeddings/oleObject218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17.e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6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5.emf"/><Relationship Id="rId3" Type="http://schemas.openxmlformats.org/officeDocument/2006/relationships/oleObject" Target="../embeddings/oleObject8.bin"/><Relationship Id="rId21" Type="http://schemas.openxmlformats.org/officeDocument/2006/relationships/notesSlide" Target="../notesSlides/notesSlide6.xml"/><Relationship Id="rId20" Type="http://schemas.openxmlformats.org/officeDocument/2006/relationships/vmlDrawing" Target="../drawings/vmlDrawing2.vml"/><Relationship Id="rId2" Type="http://schemas.openxmlformats.org/officeDocument/2006/relationships/image" Target="../media/image14.e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22.emf"/><Relationship Id="rId17" Type="http://schemas.openxmlformats.org/officeDocument/2006/relationships/oleObject" Target="../embeddings/oleObject15.bin"/><Relationship Id="rId16" Type="http://schemas.openxmlformats.org/officeDocument/2006/relationships/image" Target="../media/image21.wmf"/><Relationship Id="rId15" Type="http://schemas.openxmlformats.org/officeDocument/2006/relationships/oleObject" Target="../embeddings/oleObject14.bin"/><Relationship Id="rId14" Type="http://schemas.openxmlformats.org/officeDocument/2006/relationships/image" Target="../media/image20.emf"/><Relationship Id="rId13" Type="http://schemas.openxmlformats.org/officeDocument/2006/relationships/oleObject" Target="../embeddings/oleObject13.bin"/><Relationship Id="rId12" Type="http://schemas.openxmlformats.org/officeDocument/2006/relationships/image" Target="../media/image19.emf"/><Relationship Id="rId11" Type="http://schemas.openxmlformats.org/officeDocument/2006/relationships/oleObject" Target="../embeddings/oleObject12.bin"/><Relationship Id="rId10" Type="http://schemas.openxmlformats.org/officeDocument/2006/relationships/image" Target="../media/image18.emf"/><Relationship Id="rId1" Type="http://schemas.openxmlformats.org/officeDocument/2006/relationships/oleObject" Target="../embeddings/oleObject7.bin"/></Relationships>
</file>

<file path=ppt/slides/_rels/slide7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6.bin"/><Relationship Id="rId8" Type="http://schemas.openxmlformats.org/officeDocument/2006/relationships/image" Target="../media/image231.wmf"/><Relationship Id="rId7" Type="http://schemas.openxmlformats.org/officeDocument/2006/relationships/oleObject" Target="../embeddings/oleObject225.bin"/><Relationship Id="rId6" Type="http://schemas.openxmlformats.org/officeDocument/2006/relationships/image" Target="../media/image230.wmf"/><Relationship Id="rId5" Type="http://schemas.openxmlformats.org/officeDocument/2006/relationships/oleObject" Target="../embeddings/oleObject224.bin"/><Relationship Id="rId4" Type="http://schemas.openxmlformats.org/officeDocument/2006/relationships/image" Target="../media/image229.wmf"/><Relationship Id="rId3" Type="http://schemas.openxmlformats.org/officeDocument/2006/relationships/oleObject" Target="../embeddings/oleObject223.bin"/><Relationship Id="rId2" Type="http://schemas.openxmlformats.org/officeDocument/2006/relationships/image" Target="../media/image228.wmf"/><Relationship Id="rId12" Type="http://schemas.openxmlformats.org/officeDocument/2006/relationships/vmlDrawing" Target="../drawings/vmlDrawing32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232.emf"/><Relationship Id="rId1" Type="http://schemas.openxmlformats.org/officeDocument/2006/relationships/oleObject" Target="../embeddings/oleObject222.bin"/></Relationships>
</file>

<file path=ppt/slides/_rels/slide7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31.bin"/><Relationship Id="rId8" Type="http://schemas.openxmlformats.org/officeDocument/2006/relationships/image" Target="../media/image220.wmf"/><Relationship Id="rId7" Type="http://schemas.openxmlformats.org/officeDocument/2006/relationships/oleObject" Target="../embeddings/oleObject230.bin"/><Relationship Id="rId6" Type="http://schemas.openxmlformats.org/officeDocument/2006/relationships/image" Target="../media/image235.wmf"/><Relationship Id="rId5" Type="http://schemas.openxmlformats.org/officeDocument/2006/relationships/oleObject" Target="../embeddings/oleObject229.bin"/><Relationship Id="rId4" Type="http://schemas.openxmlformats.org/officeDocument/2006/relationships/image" Target="../media/image234.wmf"/><Relationship Id="rId3" Type="http://schemas.openxmlformats.org/officeDocument/2006/relationships/oleObject" Target="../embeddings/oleObject228.bin"/><Relationship Id="rId2" Type="http://schemas.openxmlformats.org/officeDocument/2006/relationships/image" Target="../media/image233.wmf"/><Relationship Id="rId18" Type="http://schemas.openxmlformats.org/officeDocument/2006/relationships/vmlDrawing" Target="../drawings/vmlDrawing33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222.wmf"/><Relationship Id="rId15" Type="http://schemas.openxmlformats.org/officeDocument/2006/relationships/oleObject" Target="../embeddings/oleObject234.bin"/><Relationship Id="rId14" Type="http://schemas.openxmlformats.org/officeDocument/2006/relationships/image" Target="../media/image238.wmf"/><Relationship Id="rId13" Type="http://schemas.openxmlformats.org/officeDocument/2006/relationships/oleObject" Target="../embeddings/oleObject233.bin"/><Relationship Id="rId12" Type="http://schemas.openxmlformats.org/officeDocument/2006/relationships/image" Target="../media/image237.wmf"/><Relationship Id="rId11" Type="http://schemas.openxmlformats.org/officeDocument/2006/relationships/oleObject" Target="../embeddings/oleObject232.bin"/><Relationship Id="rId10" Type="http://schemas.openxmlformats.org/officeDocument/2006/relationships/image" Target="../media/image236.wmf"/><Relationship Id="rId1" Type="http://schemas.openxmlformats.org/officeDocument/2006/relationships/oleObject" Target="../embeddings/oleObject227.bin"/></Relationships>
</file>

<file path=ppt/slides/_rels/slide7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39.bin"/><Relationship Id="rId8" Type="http://schemas.openxmlformats.org/officeDocument/2006/relationships/image" Target="../media/image223.wmf"/><Relationship Id="rId7" Type="http://schemas.openxmlformats.org/officeDocument/2006/relationships/oleObject" Target="../embeddings/oleObject238.bin"/><Relationship Id="rId6" Type="http://schemas.openxmlformats.org/officeDocument/2006/relationships/image" Target="../media/image220.wmf"/><Relationship Id="rId5" Type="http://schemas.openxmlformats.org/officeDocument/2006/relationships/oleObject" Target="../embeddings/oleObject237.bin"/><Relationship Id="rId4" Type="http://schemas.openxmlformats.org/officeDocument/2006/relationships/image" Target="../media/image240.wmf"/><Relationship Id="rId3" Type="http://schemas.openxmlformats.org/officeDocument/2006/relationships/oleObject" Target="../embeddings/oleObject236.bin"/><Relationship Id="rId2" Type="http://schemas.openxmlformats.org/officeDocument/2006/relationships/image" Target="../media/image239.wmf"/><Relationship Id="rId16" Type="http://schemas.openxmlformats.org/officeDocument/2006/relationships/vmlDrawing" Target="../drawings/vmlDrawing34.vml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243.wmf"/><Relationship Id="rId13" Type="http://schemas.openxmlformats.org/officeDocument/2006/relationships/oleObject" Target="../embeddings/oleObject241.bin"/><Relationship Id="rId12" Type="http://schemas.openxmlformats.org/officeDocument/2006/relationships/image" Target="../media/image242.wmf"/><Relationship Id="rId11" Type="http://schemas.openxmlformats.org/officeDocument/2006/relationships/oleObject" Target="../embeddings/oleObject240.bin"/><Relationship Id="rId10" Type="http://schemas.openxmlformats.org/officeDocument/2006/relationships/image" Target="../media/image241.wmf"/><Relationship Id="rId1" Type="http://schemas.openxmlformats.org/officeDocument/2006/relationships/oleObject" Target="../embeddings/oleObject235.bin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6.bin"/><Relationship Id="rId8" Type="http://schemas.openxmlformats.org/officeDocument/2006/relationships/image" Target="../media/image223.wmf"/><Relationship Id="rId7" Type="http://schemas.openxmlformats.org/officeDocument/2006/relationships/oleObject" Target="../embeddings/oleObject245.bin"/><Relationship Id="rId6" Type="http://schemas.openxmlformats.org/officeDocument/2006/relationships/image" Target="../media/image220.wmf"/><Relationship Id="rId5" Type="http://schemas.openxmlformats.org/officeDocument/2006/relationships/oleObject" Target="../embeddings/oleObject244.bin"/><Relationship Id="rId4" Type="http://schemas.openxmlformats.org/officeDocument/2006/relationships/image" Target="../media/image245.wmf"/><Relationship Id="rId3" Type="http://schemas.openxmlformats.org/officeDocument/2006/relationships/oleObject" Target="../embeddings/oleObject243.bin"/><Relationship Id="rId2" Type="http://schemas.openxmlformats.org/officeDocument/2006/relationships/image" Target="../media/image244.wmf"/><Relationship Id="rId14" Type="http://schemas.openxmlformats.org/officeDocument/2006/relationships/vmlDrawing" Target="../drawings/vmlDrawing35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247.wmf"/><Relationship Id="rId11" Type="http://schemas.openxmlformats.org/officeDocument/2006/relationships/oleObject" Target="../embeddings/oleObject247.bin"/><Relationship Id="rId10" Type="http://schemas.openxmlformats.org/officeDocument/2006/relationships/image" Target="../media/image246.wmf"/><Relationship Id="rId1" Type="http://schemas.openxmlformats.org/officeDocument/2006/relationships/oleObject" Target="../embeddings/oleObject242.bin"/></Relationships>
</file>

<file path=ppt/slides/_rels/slide7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2.bin"/><Relationship Id="rId8" Type="http://schemas.openxmlformats.org/officeDocument/2006/relationships/image" Target="../media/image220.wmf"/><Relationship Id="rId7" Type="http://schemas.openxmlformats.org/officeDocument/2006/relationships/oleObject" Target="../embeddings/oleObject251.bin"/><Relationship Id="rId6" Type="http://schemas.openxmlformats.org/officeDocument/2006/relationships/image" Target="../media/image250.wmf"/><Relationship Id="rId5" Type="http://schemas.openxmlformats.org/officeDocument/2006/relationships/oleObject" Target="../embeddings/oleObject250.bin"/><Relationship Id="rId4" Type="http://schemas.openxmlformats.org/officeDocument/2006/relationships/image" Target="../media/image249.wmf"/><Relationship Id="rId3" Type="http://schemas.openxmlformats.org/officeDocument/2006/relationships/oleObject" Target="../embeddings/oleObject249.bin"/><Relationship Id="rId20" Type="http://schemas.openxmlformats.org/officeDocument/2006/relationships/vmlDrawing" Target="../drawings/vmlDrawing36.vml"/><Relationship Id="rId2" Type="http://schemas.openxmlformats.org/officeDocument/2006/relationships/image" Target="../media/image248.wmf"/><Relationship Id="rId19" Type="http://schemas.openxmlformats.org/officeDocument/2006/relationships/slideLayout" Target="../slideLayouts/slideLayout3.xml"/><Relationship Id="rId18" Type="http://schemas.openxmlformats.org/officeDocument/2006/relationships/image" Target="../media/image255.wmf"/><Relationship Id="rId17" Type="http://schemas.openxmlformats.org/officeDocument/2006/relationships/oleObject" Target="../embeddings/oleObject256.bin"/><Relationship Id="rId16" Type="http://schemas.openxmlformats.org/officeDocument/2006/relationships/image" Target="../media/image254.wmf"/><Relationship Id="rId15" Type="http://schemas.openxmlformats.org/officeDocument/2006/relationships/oleObject" Target="../embeddings/oleObject255.bin"/><Relationship Id="rId14" Type="http://schemas.openxmlformats.org/officeDocument/2006/relationships/image" Target="../media/image253.wmf"/><Relationship Id="rId13" Type="http://schemas.openxmlformats.org/officeDocument/2006/relationships/oleObject" Target="../embeddings/oleObject254.bin"/><Relationship Id="rId12" Type="http://schemas.openxmlformats.org/officeDocument/2006/relationships/image" Target="../media/image252.wmf"/><Relationship Id="rId11" Type="http://schemas.openxmlformats.org/officeDocument/2006/relationships/oleObject" Target="../embeddings/oleObject253.bin"/><Relationship Id="rId10" Type="http://schemas.openxmlformats.org/officeDocument/2006/relationships/image" Target="../media/image251.wmf"/><Relationship Id="rId1" Type="http://schemas.openxmlformats.org/officeDocument/2006/relationships/oleObject" Target="../embeddings/oleObject248.bin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7.png"/><Relationship Id="rId1" Type="http://schemas.openxmlformats.org/officeDocument/2006/relationships/image" Target="../media/image256.png"/></Relationships>
</file>

<file path=ppt/slides/_rels/slide7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61.bin"/><Relationship Id="rId8" Type="http://schemas.openxmlformats.org/officeDocument/2006/relationships/image" Target="../media/image261.emf"/><Relationship Id="rId7" Type="http://schemas.openxmlformats.org/officeDocument/2006/relationships/oleObject" Target="../embeddings/oleObject260.bin"/><Relationship Id="rId6" Type="http://schemas.openxmlformats.org/officeDocument/2006/relationships/image" Target="../media/image260.emf"/><Relationship Id="rId5" Type="http://schemas.openxmlformats.org/officeDocument/2006/relationships/oleObject" Target="../embeddings/oleObject259.bin"/><Relationship Id="rId4" Type="http://schemas.openxmlformats.org/officeDocument/2006/relationships/image" Target="../media/image259.emf"/><Relationship Id="rId3" Type="http://schemas.openxmlformats.org/officeDocument/2006/relationships/oleObject" Target="../embeddings/oleObject258.bin"/><Relationship Id="rId2" Type="http://schemas.openxmlformats.org/officeDocument/2006/relationships/image" Target="../media/image258.emf"/><Relationship Id="rId15" Type="http://schemas.openxmlformats.org/officeDocument/2006/relationships/vmlDrawing" Target="../drawings/vmlDrawing37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264.png"/><Relationship Id="rId12" Type="http://schemas.openxmlformats.org/officeDocument/2006/relationships/image" Target="../media/image263.emf"/><Relationship Id="rId11" Type="http://schemas.openxmlformats.org/officeDocument/2006/relationships/oleObject" Target="../embeddings/oleObject262.bin"/><Relationship Id="rId10" Type="http://schemas.openxmlformats.org/officeDocument/2006/relationships/image" Target="../media/image262.emf"/><Relationship Id="rId1" Type="http://schemas.openxmlformats.org/officeDocument/2006/relationships/oleObject" Target="../embeddings/oleObject257.bin"/></Relationships>
</file>

<file path=ppt/slides/_rels/slide7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67.bin"/><Relationship Id="rId8" Type="http://schemas.openxmlformats.org/officeDocument/2006/relationships/image" Target="../media/image268.wmf"/><Relationship Id="rId7" Type="http://schemas.openxmlformats.org/officeDocument/2006/relationships/oleObject" Target="../embeddings/oleObject266.bin"/><Relationship Id="rId6" Type="http://schemas.openxmlformats.org/officeDocument/2006/relationships/image" Target="../media/image267.wmf"/><Relationship Id="rId5" Type="http://schemas.openxmlformats.org/officeDocument/2006/relationships/oleObject" Target="../embeddings/oleObject265.bin"/><Relationship Id="rId4" Type="http://schemas.openxmlformats.org/officeDocument/2006/relationships/image" Target="../media/image266.wmf"/><Relationship Id="rId3" Type="http://schemas.openxmlformats.org/officeDocument/2006/relationships/oleObject" Target="../embeddings/oleObject264.bin"/><Relationship Id="rId2" Type="http://schemas.openxmlformats.org/officeDocument/2006/relationships/image" Target="../media/image265.wmf"/><Relationship Id="rId12" Type="http://schemas.openxmlformats.org/officeDocument/2006/relationships/vmlDrawing" Target="../drawings/vmlDrawing38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269.wmf"/><Relationship Id="rId1" Type="http://schemas.openxmlformats.org/officeDocument/2006/relationships/oleObject" Target="../embeddings/oleObject263.bin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9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72.wmf"/><Relationship Id="rId5" Type="http://schemas.openxmlformats.org/officeDocument/2006/relationships/oleObject" Target="../embeddings/oleObject270.bin"/><Relationship Id="rId4" Type="http://schemas.openxmlformats.org/officeDocument/2006/relationships/image" Target="../media/image271.wmf"/><Relationship Id="rId3" Type="http://schemas.openxmlformats.org/officeDocument/2006/relationships/oleObject" Target="../embeddings/oleObject269.bin"/><Relationship Id="rId2" Type="http://schemas.openxmlformats.org/officeDocument/2006/relationships/image" Target="../media/image270.wmf"/><Relationship Id="rId1" Type="http://schemas.openxmlformats.org/officeDocument/2006/relationships/oleObject" Target="../embeddings/oleObject268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3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slide" Target="slide1.xml"/></Relationships>
</file>

<file path=ppt/slides/_rels/slide8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276.emf"/><Relationship Id="rId7" Type="http://schemas.openxmlformats.org/officeDocument/2006/relationships/oleObject" Target="../embeddings/oleObject274.bin"/><Relationship Id="rId6" Type="http://schemas.openxmlformats.org/officeDocument/2006/relationships/image" Target="../media/image275.emf"/><Relationship Id="rId5" Type="http://schemas.openxmlformats.org/officeDocument/2006/relationships/oleObject" Target="../embeddings/oleObject273.bin"/><Relationship Id="rId4" Type="http://schemas.openxmlformats.org/officeDocument/2006/relationships/image" Target="../media/image274.emf"/><Relationship Id="rId3" Type="http://schemas.openxmlformats.org/officeDocument/2006/relationships/oleObject" Target="../embeddings/oleObject272.bin"/><Relationship Id="rId2" Type="http://schemas.openxmlformats.org/officeDocument/2006/relationships/image" Target="../media/image273.emf"/><Relationship Id="rId10" Type="http://schemas.openxmlformats.org/officeDocument/2006/relationships/vmlDrawing" Target="../drawings/vmlDrawing40.vml"/><Relationship Id="rId1" Type="http://schemas.openxmlformats.org/officeDocument/2006/relationships/oleObject" Target="../embeddings/oleObject271.bin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7.png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1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80.emf"/><Relationship Id="rId5" Type="http://schemas.openxmlformats.org/officeDocument/2006/relationships/oleObject" Target="../embeddings/oleObject277.bin"/><Relationship Id="rId4" Type="http://schemas.openxmlformats.org/officeDocument/2006/relationships/image" Target="../media/image279.emf"/><Relationship Id="rId3" Type="http://schemas.openxmlformats.org/officeDocument/2006/relationships/oleObject" Target="../embeddings/oleObject276.bin"/><Relationship Id="rId2" Type="http://schemas.openxmlformats.org/officeDocument/2006/relationships/image" Target="../media/image278.emf"/><Relationship Id="rId1" Type="http://schemas.openxmlformats.org/officeDocument/2006/relationships/oleObject" Target="../embeddings/oleObject275.bin"/></Relationships>
</file>

<file path=ppt/slides/_rels/slide8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2.bin"/><Relationship Id="rId8" Type="http://schemas.openxmlformats.org/officeDocument/2006/relationships/image" Target="../media/image284.wmf"/><Relationship Id="rId7" Type="http://schemas.openxmlformats.org/officeDocument/2006/relationships/oleObject" Target="../embeddings/oleObject281.bin"/><Relationship Id="rId6" Type="http://schemas.openxmlformats.org/officeDocument/2006/relationships/image" Target="../media/image283.wmf"/><Relationship Id="rId5" Type="http://schemas.openxmlformats.org/officeDocument/2006/relationships/oleObject" Target="../embeddings/oleObject280.bin"/><Relationship Id="rId4" Type="http://schemas.openxmlformats.org/officeDocument/2006/relationships/image" Target="../media/image282.emf"/><Relationship Id="rId3" Type="http://schemas.openxmlformats.org/officeDocument/2006/relationships/oleObject" Target="../embeddings/oleObject279.bin"/><Relationship Id="rId2" Type="http://schemas.openxmlformats.org/officeDocument/2006/relationships/image" Target="../media/image281.wmf"/><Relationship Id="rId12" Type="http://schemas.openxmlformats.org/officeDocument/2006/relationships/vmlDrawing" Target="../drawings/vmlDrawing42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285.wmf"/><Relationship Id="rId1" Type="http://schemas.openxmlformats.org/officeDocument/2006/relationships/oleObject" Target="../embeddings/oleObject278.bin"/></Relationships>
</file>

<file path=ppt/slides/_rels/slide8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7.bin"/><Relationship Id="rId8" Type="http://schemas.openxmlformats.org/officeDocument/2006/relationships/image" Target="../media/image289.wmf"/><Relationship Id="rId7" Type="http://schemas.openxmlformats.org/officeDocument/2006/relationships/oleObject" Target="../embeddings/oleObject286.bin"/><Relationship Id="rId6" Type="http://schemas.openxmlformats.org/officeDocument/2006/relationships/image" Target="../media/image288.emf"/><Relationship Id="rId5" Type="http://schemas.openxmlformats.org/officeDocument/2006/relationships/oleObject" Target="../embeddings/oleObject285.bin"/><Relationship Id="rId4" Type="http://schemas.openxmlformats.org/officeDocument/2006/relationships/image" Target="../media/image287.wmf"/><Relationship Id="rId3" Type="http://schemas.openxmlformats.org/officeDocument/2006/relationships/oleObject" Target="../embeddings/oleObject284.bin"/><Relationship Id="rId2" Type="http://schemas.openxmlformats.org/officeDocument/2006/relationships/image" Target="../media/image286.wmf"/><Relationship Id="rId18" Type="http://schemas.openxmlformats.org/officeDocument/2006/relationships/vmlDrawing" Target="../drawings/vmlDrawing43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293.wmf"/><Relationship Id="rId15" Type="http://schemas.openxmlformats.org/officeDocument/2006/relationships/oleObject" Target="../embeddings/oleObject290.bin"/><Relationship Id="rId14" Type="http://schemas.openxmlformats.org/officeDocument/2006/relationships/image" Target="../media/image292.wmf"/><Relationship Id="rId13" Type="http://schemas.openxmlformats.org/officeDocument/2006/relationships/oleObject" Target="../embeddings/oleObject289.bin"/><Relationship Id="rId12" Type="http://schemas.openxmlformats.org/officeDocument/2006/relationships/image" Target="../media/image291.wmf"/><Relationship Id="rId11" Type="http://schemas.openxmlformats.org/officeDocument/2006/relationships/oleObject" Target="../embeddings/oleObject288.bin"/><Relationship Id="rId10" Type="http://schemas.openxmlformats.org/officeDocument/2006/relationships/image" Target="../media/image290.wmf"/><Relationship Id="rId1" Type="http://schemas.openxmlformats.org/officeDocument/2006/relationships/oleObject" Target="../embeddings/oleObject283.bin"/></Relationships>
</file>

<file path=ppt/slides/_rels/slide8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95.bin"/><Relationship Id="rId8" Type="http://schemas.openxmlformats.org/officeDocument/2006/relationships/image" Target="../media/image297.wmf"/><Relationship Id="rId7" Type="http://schemas.openxmlformats.org/officeDocument/2006/relationships/oleObject" Target="../embeddings/oleObject294.bin"/><Relationship Id="rId6" Type="http://schemas.openxmlformats.org/officeDocument/2006/relationships/image" Target="../media/image296.emf"/><Relationship Id="rId5" Type="http://schemas.openxmlformats.org/officeDocument/2006/relationships/oleObject" Target="../embeddings/oleObject293.bin"/><Relationship Id="rId4" Type="http://schemas.openxmlformats.org/officeDocument/2006/relationships/image" Target="../media/image295.wmf"/><Relationship Id="rId3" Type="http://schemas.openxmlformats.org/officeDocument/2006/relationships/oleObject" Target="../embeddings/oleObject292.bin"/><Relationship Id="rId24" Type="http://schemas.openxmlformats.org/officeDocument/2006/relationships/vmlDrawing" Target="../drawings/vmlDrawing44.vml"/><Relationship Id="rId23" Type="http://schemas.openxmlformats.org/officeDocument/2006/relationships/slideLayout" Target="../slideLayouts/slideLayout4.xml"/><Relationship Id="rId22" Type="http://schemas.openxmlformats.org/officeDocument/2006/relationships/image" Target="../media/image304.wmf"/><Relationship Id="rId21" Type="http://schemas.openxmlformats.org/officeDocument/2006/relationships/oleObject" Target="../embeddings/oleObject301.bin"/><Relationship Id="rId20" Type="http://schemas.openxmlformats.org/officeDocument/2006/relationships/image" Target="../media/image303.wmf"/><Relationship Id="rId2" Type="http://schemas.openxmlformats.org/officeDocument/2006/relationships/image" Target="../media/image294.wmf"/><Relationship Id="rId19" Type="http://schemas.openxmlformats.org/officeDocument/2006/relationships/oleObject" Target="../embeddings/oleObject300.bin"/><Relationship Id="rId18" Type="http://schemas.openxmlformats.org/officeDocument/2006/relationships/image" Target="../media/image302.wmf"/><Relationship Id="rId17" Type="http://schemas.openxmlformats.org/officeDocument/2006/relationships/oleObject" Target="../embeddings/oleObject299.bin"/><Relationship Id="rId16" Type="http://schemas.openxmlformats.org/officeDocument/2006/relationships/image" Target="../media/image301.wmf"/><Relationship Id="rId15" Type="http://schemas.openxmlformats.org/officeDocument/2006/relationships/oleObject" Target="../embeddings/oleObject298.bin"/><Relationship Id="rId14" Type="http://schemas.openxmlformats.org/officeDocument/2006/relationships/image" Target="../media/image300.wmf"/><Relationship Id="rId13" Type="http://schemas.openxmlformats.org/officeDocument/2006/relationships/oleObject" Target="../embeddings/oleObject297.bin"/><Relationship Id="rId12" Type="http://schemas.openxmlformats.org/officeDocument/2006/relationships/image" Target="../media/image299.wmf"/><Relationship Id="rId11" Type="http://schemas.openxmlformats.org/officeDocument/2006/relationships/oleObject" Target="../embeddings/oleObject296.bin"/><Relationship Id="rId10" Type="http://schemas.openxmlformats.org/officeDocument/2006/relationships/image" Target="../media/image298.wmf"/><Relationship Id="rId1" Type="http://schemas.openxmlformats.org/officeDocument/2006/relationships/oleObject" Target="../embeddings/oleObject291.bin"/></Relationships>
</file>

<file path=ppt/slides/_rels/slide8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06.bin"/><Relationship Id="rId8" Type="http://schemas.openxmlformats.org/officeDocument/2006/relationships/image" Target="../media/image308.wmf"/><Relationship Id="rId7" Type="http://schemas.openxmlformats.org/officeDocument/2006/relationships/oleObject" Target="../embeddings/oleObject305.bin"/><Relationship Id="rId6" Type="http://schemas.openxmlformats.org/officeDocument/2006/relationships/image" Target="../media/image307.wmf"/><Relationship Id="rId5" Type="http://schemas.openxmlformats.org/officeDocument/2006/relationships/oleObject" Target="../embeddings/oleObject304.bin"/><Relationship Id="rId4" Type="http://schemas.openxmlformats.org/officeDocument/2006/relationships/image" Target="../media/image306.wmf"/><Relationship Id="rId3" Type="http://schemas.openxmlformats.org/officeDocument/2006/relationships/oleObject" Target="../embeddings/oleObject303.bin"/><Relationship Id="rId2" Type="http://schemas.openxmlformats.org/officeDocument/2006/relationships/image" Target="../media/image305.emf"/><Relationship Id="rId14" Type="http://schemas.openxmlformats.org/officeDocument/2006/relationships/vmlDrawing" Target="../drawings/vmlDrawing45.v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310.wmf"/><Relationship Id="rId11" Type="http://schemas.openxmlformats.org/officeDocument/2006/relationships/oleObject" Target="../embeddings/oleObject307.bin"/><Relationship Id="rId10" Type="http://schemas.openxmlformats.org/officeDocument/2006/relationships/image" Target="../media/image309.wmf"/><Relationship Id="rId1" Type="http://schemas.openxmlformats.org/officeDocument/2006/relationships/oleObject" Target="../embeddings/oleObject302.bin"/></Relationships>
</file>

<file path=ppt/slides/_rels/slide8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5.wmf"/><Relationship Id="rId8" Type="http://schemas.openxmlformats.org/officeDocument/2006/relationships/oleObject" Target="../embeddings/oleObject311.bin"/><Relationship Id="rId7" Type="http://schemas.openxmlformats.org/officeDocument/2006/relationships/image" Target="../media/image314.wmf"/><Relationship Id="rId6" Type="http://schemas.openxmlformats.org/officeDocument/2006/relationships/oleObject" Target="../embeddings/oleObject310.bin"/><Relationship Id="rId5" Type="http://schemas.openxmlformats.org/officeDocument/2006/relationships/image" Target="../media/image313.emf"/><Relationship Id="rId4" Type="http://schemas.openxmlformats.org/officeDocument/2006/relationships/oleObject" Target="../embeddings/oleObject309.bin"/><Relationship Id="rId3" Type="http://schemas.openxmlformats.org/officeDocument/2006/relationships/image" Target="../media/image312.wmf"/><Relationship Id="rId2" Type="http://schemas.openxmlformats.org/officeDocument/2006/relationships/image" Target="../media/image311.wmf"/><Relationship Id="rId15" Type="http://schemas.openxmlformats.org/officeDocument/2006/relationships/vmlDrawing" Target="../drawings/vmlDrawing46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317.wmf"/><Relationship Id="rId12" Type="http://schemas.openxmlformats.org/officeDocument/2006/relationships/oleObject" Target="../embeddings/oleObject313.bin"/><Relationship Id="rId11" Type="http://schemas.openxmlformats.org/officeDocument/2006/relationships/image" Target="../media/image316.wmf"/><Relationship Id="rId10" Type="http://schemas.openxmlformats.org/officeDocument/2006/relationships/oleObject" Target="../embeddings/oleObject312.bin"/><Relationship Id="rId1" Type="http://schemas.openxmlformats.org/officeDocument/2006/relationships/oleObject" Target="../embeddings/oleObject308.bin"/></Relationships>
</file>

<file path=ppt/slides/_rels/slide8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8.bin"/><Relationship Id="rId8" Type="http://schemas.openxmlformats.org/officeDocument/2006/relationships/image" Target="../media/image321.wmf"/><Relationship Id="rId7" Type="http://schemas.openxmlformats.org/officeDocument/2006/relationships/oleObject" Target="../embeddings/oleObject317.bin"/><Relationship Id="rId6" Type="http://schemas.openxmlformats.org/officeDocument/2006/relationships/image" Target="../media/image320.emf"/><Relationship Id="rId5" Type="http://schemas.openxmlformats.org/officeDocument/2006/relationships/oleObject" Target="../embeddings/oleObject316.bin"/><Relationship Id="rId4" Type="http://schemas.openxmlformats.org/officeDocument/2006/relationships/image" Target="../media/image319.wmf"/><Relationship Id="rId3" Type="http://schemas.openxmlformats.org/officeDocument/2006/relationships/oleObject" Target="../embeddings/oleObject315.bin"/><Relationship Id="rId2" Type="http://schemas.openxmlformats.org/officeDocument/2006/relationships/image" Target="../media/image318.wmf"/><Relationship Id="rId16" Type="http://schemas.openxmlformats.org/officeDocument/2006/relationships/vmlDrawing" Target="../drawings/vmlDrawing47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324.wmf"/><Relationship Id="rId13" Type="http://schemas.openxmlformats.org/officeDocument/2006/relationships/oleObject" Target="../embeddings/oleObject320.bin"/><Relationship Id="rId12" Type="http://schemas.openxmlformats.org/officeDocument/2006/relationships/image" Target="../media/image323.wmf"/><Relationship Id="rId11" Type="http://schemas.openxmlformats.org/officeDocument/2006/relationships/oleObject" Target="../embeddings/oleObject319.bin"/><Relationship Id="rId10" Type="http://schemas.openxmlformats.org/officeDocument/2006/relationships/image" Target="../media/image322.wmf"/><Relationship Id="rId1" Type="http://schemas.openxmlformats.org/officeDocument/2006/relationships/oleObject" Target="../embeddings/oleObject314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24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28.wmf"/><Relationship Id="rId1" Type="http://schemas.openxmlformats.org/officeDocument/2006/relationships/oleObject" Target="../embeddings/oleObject16.bin"/></Relationships>
</file>

<file path=ppt/slides/_rels/slide9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25.bin"/><Relationship Id="rId8" Type="http://schemas.openxmlformats.org/officeDocument/2006/relationships/image" Target="../media/image328.emf"/><Relationship Id="rId7" Type="http://schemas.openxmlformats.org/officeDocument/2006/relationships/oleObject" Target="../embeddings/oleObject324.bin"/><Relationship Id="rId6" Type="http://schemas.openxmlformats.org/officeDocument/2006/relationships/image" Target="../media/image327.wmf"/><Relationship Id="rId5" Type="http://schemas.openxmlformats.org/officeDocument/2006/relationships/oleObject" Target="../embeddings/oleObject323.bin"/><Relationship Id="rId4" Type="http://schemas.openxmlformats.org/officeDocument/2006/relationships/image" Target="../media/image326.wmf"/><Relationship Id="rId3" Type="http://schemas.openxmlformats.org/officeDocument/2006/relationships/oleObject" Target="../embeddings/oleObject322.bin"/><Relationship Id="rId2" Type="http://schemas.openxmlformats.org/officeDocument/2006/relationships/image" Target="../media/image325.wmf"/><Relationship Id="rId16" Type="http://schemas.openxmlformats.org/officeDocument/2006/relationships/vmlDrawing" Target="../drawings/vmlDrawing48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331.wmf"/><Relationship Id="rId13" Type="http://schemas.openxmlformats.org/officeDocument/2006/relationships/oleObject" Target="../embeddings/oleObject327.bin"/><Relationship Id="rId12" Type="http://schemas.openxmlformats.org/officeDocument/2006/relationships/image" Target="../media/image330.wmf"/><Relationship Id="rId11" Type="http://schemas.openxmlformats.org/officeDocument/2006/relationships/oleObject" Target="../embeddings/oleObject326.bin"/><Relationship Id="rId10" Type="http://schemas.openxmlformats.org/officeDocument/2006/relationships/image" Target="../media/image329.wmf"/><Relationship Id="rId1" Type="http://schemas.openxmlformats.org/officeDocument/2006/relationships/oleObject" Target="../embeddings/oleObject321.bin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8" name="矩形"/>
          <p:cNvSpPr/>
          <p:nvPr/>
        </p:nvSpPr>
        <p:spPr>
          <a:xfrm>
            <a:off x="1055370" y="1484948"/>
            <a:ext cx="8446770" cy="119888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r>
              <a:rPr lang="zh-CN" altLang="en-US" sz="7200" b="1" baseline="0">
                <a:solidFill>
                  <a:schemeClr val="bg1"/>
                </a:solidFill>
                <a:latin typeface="黑体" panose="02010609060101010101" pitchFamily="-128" charset="-122"/>
                <a:ea typeface="黑体" panose="02010609060101010101" pitchFamily="-128" charset="-122"/>
              </a:rPr>
              <a:t>高等数学（第</a:t>
            </a:r>
            <a:r>
              <a:rPr lang="zh-CN" altLang="en-US" sz="7200" b="1">
                <a:solidFill>
                  <a:schemeClr val="bg1"/>
                </a:solidFill>
                <a:latin typeface="黑体" panose="02010609060101010101" pitchFamily="-128" charset="-122"/>
                <a:ea typeface="黑体" panose="02010609060101010101" pitchFamily="-128" charset="-122"/>
              </a:rPr>
              <a:t>三</a:t>
            </a:r>
            <a:r>
              <a:rPr lang="zh-CN" altLang="en-US" sz="7200" b="1" baseline="0">
                <a:solidFill>
                  <a:schemeClr val="bg1"/>
                </a:solidFill>
                <a:latin typeface="黑体" panose="02010609060101010101" pitchFamily="-128" charset="-122"/>
                <a:ea typeface="黑体" panose="02010609060101010101" pitchFamily="-128" charset="-122"/>
              </a:rPr>
              <a:t>版）</a:t>
            </a:r>
            <a:endParaRPr lang="zh-CN" altLang="en-US" sz="7200" b="1" baseline="0">
              <a:solidFill>
                <a:schemeClr val="bg1"/>
              </a:solidFill>
              <a:latin typeface="黑体" panose="02010609060101010101" pitchFamily="-128" charset="-122"/>
              <a:ea typeface="黑体" panose="02010609060101010101" pitchFamily="-128" charset="-122"/>
            </a:endParaRPr>
          </a:p>
        </p:txBody>
      </p:sp>
      <p:sp>
        <p:nvSpPr>
          <p:cNvPr id="19" name="矩形"/>
          <p:cNvSpPr/>
          <p:nvPr/>
        </p:nvSpPr>
        <p:spPr>
          <a:xfrm>
            <a:off x="2783205" y="3306763"/>
            <a:ext cx="3234055" cy="829945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r>
              <a:rPr lang="zh-CN" altLang="en-US" sz="4800" b="1" baseline="0">
                <a:solidFill>
                  <a:schemeClr val="bg1"/>
                </a:solidFill>
                <a:latin typeface="等线" charset="-122"/>
                <a:ea typeface="等线" charset="-122"/>
              </a:rPr>
              <a:t>北京出版社</a:t>
            </a:r>
            <a:endParaRPr lang="zh-CN" altLang="en-US" sz="4800" b="1" baseline="0">
              <a:solidFill>
                <a:schemeClr val="bg1"/>
              </a:solidFill>
              <a:latin typeface="等线" charset="-122"/>
              <a:ea typeface="等线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559560" y="981075"/>
            <a:ext cx="1219200" cy="533400"/>
          </a:xfrm>
        </p:spPr>
        <p:txBody>
          <a:bodyPr vert="horz" wrap="square" lIns="91440" tIns="45720" rIns="91440" bIns="45720" numCol="1" anchor="ctr" anchorCtr="0" compatLnSpc="1"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kern="1200" cap="none" spc="0" normalizeH="0" baseline="0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等线 Light" charset="-122"/>
                <a:cs typeface="等线 Light" charset="-122"/>
              </a:rPr>
              <a:t>例如</a:t>
            </a:r>
            <a:r>
              <a:rPr kumimoji="0" lang="en-US" altLang="zh-CN" sz="2800" b="0" i="0" u="none" strike="noStrike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itchFamily="2" charset="-122"/>
                <a:ea typeface="等线 Light" charset="-122"/>
                <a:cs typeface="等线 Light" charset="-122"/>
              </a:rPr>
              <a:t>,</a:t>
            </a:r>
            <a:endParaRPr kumimoji="0" lang="en-US" altLang="zh-CN" sz="2800" b="0" i="0" u="none" strike="noStrike" kern="1200" cap="none" spc="0" normalizeH="0" baseline="0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宋体" pitchFamily="2" charset="-122"/>
              <a:ea typeface="等线 Light" charset="-122"/>
              <a:cs typeface="等线 Light" charset="-122"/>
            </a:endParaRPr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3359150" y="836613"/>
          <a:ext cx="4249738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74" name="" r:id="rId1" imgW="1472565" imgH="393700" progId="Equation.DSMT4">
                  <p:embed/>
                </p:oleObj>
              </mc:Choice>
              <mc:Fallback>
                <p:oleObj name="" r:id="rId1" imgW="1472565" imgH="393700" progId="Equation.DSMT4">
                  <p:embed/>
                  <p:pic>
                    <p:nvPicPr>
                      <p:cNvPr id="0" name="图片 3673"/>
                      <p:cNvPicPr/>
                      <p:nvPr/>
                    </p:nvPicPr>
                    <p:blipFill>
                      <a:blip r:embed="rId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359150" y="836613"/>
                        <a:ext cx="4249738" cy="906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4" name="Object 4"/>
          <p:cNvGraphicFramePr>
            <a:graphicFrameLocks noChangeAspect="1"/>
          </p:cNvGraphicFramePr>
          <p:nvPr/>
        </p:nvGraphicFramePr>
        <p:xfrm>
          <a:off x="5159375" y="1844675"/>
          <a:ext cx="14224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75" name="" r:id="rId3" imgW="1670685" imgH="993140" progId="Equation.3">
                  <p:embed/>
                </p:oleObj>
              </mc:Choice>
              <mc:Fallback>
                <p:oleObj name="" r:id="rId3" imgW="1670685" imgH="993140" progId="Equation.3">
                  <p:embed/>
                  <p:pic>
                    <p:nvPicPr>
                      <p:cNvPr id="0" name="图片 3674"/>
                      <p:cNvPicPr/>
                      <p:nvPr/>
                    </p:nvPicPr>
                    <p:blipFill>
                      <a:blip r:embed="rId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5159375" y="1844675"/>
                        <a:ext cx="1422400" cy="85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5" name="Object 5"/>
          <p:cNvGraphicFramePr>
            <a:graphicFrameLocks noChangeAspect="1"/>
          </p:cNvGraphicFramePr>
          <p:nvPr/>
        </p:nvGraphicFramePr>
        <p:xfrm>
          <a:off x="6743700" y="2133600"/>
          <a:ext cx="2082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1" name="" r:id="rId5" imgW="2461260" imgH="474345" progId="Equation.3">
                  <p:embed/>
                </p:oleObj>
              </mc:Choice>
              <mc:Fallback>
                <p:oleObj name="" r:id="rId5" imgW="2461260" imgH="474345" progId="Equation.3">
                  <p:embed/>
                  <p:pic>
                    <p:nvPicPr>
                      <p:cNvPr id="0" name="图片 3680"/>
                      <p:cNvPicPr/>
                      <p:nvPr/>
                    </p:nvPicPr>
                    <p:blipFill>
                      <a:blip r:embed="rId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743700" y="2133600"/>
                        <a:ext cx="20828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4" name="Object 6"/>
          <p:cNvGraphicFramePr>
            <a:graphicFrameLocks noChangeAspect="1"/>
          </p:cNvGraphicFramePr>
          <p:nvPr/>
        </p:nvGraphicFramePr>
        <p:xfrm>
          <a:off x="3359150" y="3284538"/>
          <a:ext cx="4321175" cy="931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0" name="" r:id="rId7" imgW="1993900" imgH="419100" progId="Equation.DSMT4">
                  <p:embed/>
                </p:oleObj>
              </mc:Choice>
              <mc:Fallback>
                <p:oleObj name="" r:id="rId7" imgW="1993900" imgH="419100" progId="Equation.DSMT4">
                  <p:embed/>
                  <p:pic>
                    <p:nvPicPr>
                      <p:cNvPr id="0" name="图片 3679"/>
                      <p:cNvPicPr/>
                      <p:nvPr/>
                    </p:nvPicPr>
                    <p:blipFill>
                      <a:blip r:embed="rId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359150" y="3284538"/>
                        <a:ext cx="4321175" cy="931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7" name="Object 7"/>
          <p:cNvGraphicFramePr>
            <a:graphicFrameLocks noChangeAspect="1"/>
          </p:cNvGraphicFramePr>
          <p:nvPr/>
        </p:nvGraphicFramePr>
        <p:xfrm>
          <a:off x="4295775" y="4437063"/>
          <a:ext cx="23876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79" name="" r:id="rId9" imgW="2821940" imgH="1129030" progId="Equation.3">
                  <p:embed/>
                </p:oleObj>
              </mc:Choice>
              <mc:Fallback>
                <p:oleObj name="" r:id="rId9" imgW="2821940" imgH="1129030" progId="Equation.3">
                  <p:embed/>
                  <p:pic>
                    <p:nvPicPr>
                      <p:cNvPr id="0" name="图片 3678"/>
                      <p:cNvPicPr/>
                      <p:nvPr/>
                    </p:nvPicPr>
                    <p:blipFill>
                      <a:blip r:embed="rId10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295775" y="4437063"/>
                        <a:ext cx="2387600" cy="965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8" name="Object 8"/>
          <p:cNvGraphicFramePr>
            <a:graphicFrameLocks noChangeAspect="1"/>
          </p:cNvGraphicFramePr>
          <p:nvPr/>
        </p:nvGraphicFramePr>
        <p:xfrm>
          <a:off x="6743700" y="4797425"/>
          <a:ext cx="2082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76" name="" r:id="rId11" imgW="2461260" imgH="474345" progId="Equation.3">
                  <p:embed/>
                </p:oleObj>
              </mc:Choice>
              <mc:Fallback>
                <p:oleObj name="" r:id="rId11" imgW="2461260" imgH="474345" progId="Equation.3">
                  <p:embed/>
                  <p:pic>
                    <p:nvPicPr>
                      <p:cNvPr id="0" name="图片 3675"/>
                      <p:cNvPicPr/>
                      <p:nvPr/>
                    </p:nvPicPr>
                    <p:blipFill>
                      <a:blip r:embed="rId1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743700" y="4797425"/>
                        <a:ext cx="20828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5" name="Text Box 15"/>
          <p:cNvSpPr txBox="1"/>
          <p:nvPr/>
        </p:nvSpPr>
        <p:spPr>
          <a:xfrm>
            <a:off x="9200833" y="2997200"/>
            <a:ext cx="675005" cy="1295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收   敛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5377" name="AutoShape 17"/>
          <p:cNvSpPr/>
          <p:nvPr/>
        </p:nvSpPr>
        <p:spPr>
          <a:xfrm>
            <a:off x="8904288" y="2133600"/>
            <a:ext cx="276225" cy="2921000"/>
          </a:xfrm>
          <a:prstGeom prst="rightBrace">
            <a:avLst>
              <a:gd name="adj1" fmla="val 87926"/>
              <a:gd name="adj2" fmla="val 50000"/>
            </a:avLst>
          </a:prstGeom>
          <a:noFill/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5" grpId="0"/>
      <p:bldP spid="1537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30722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8443" name="Object 12"/>
          <p:cNvGraphicFramePr>
            <a:graphicFrameLocks noChangeAspect="1"/>
          </p:cNvGraphicFramePr>
          <p:nvPr/>
        </p:nvGraphicFramePr>
        <p:xfrm>
          <a:off x="2711450" y="1268413"/>
          <a:ext cx="4464050" cy="652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7" name="" r:id="rId1" imgW="1257300" imgH="228600" progId="Equation.DSMT4">
                  <p:embed/>
                </p:oleObj>
              </mc:Choice>
              <mc:Fallback>
                <p:oleObj name="" r:id="rId1" imgW="1257300" imgH="228600" progId="Equation.DSMT4">
                  <p:embed/>
                  <p:pic>
                    <p:nvPicPr>
                      <p:cNvPr id="0" name="图片 3666"/>
                      <p:cNvPicPr/>
                      <p:nvPr/>
                    </p:nvPicPr>
                    <p:blipFill>
                      <a:blip r:embed="rId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2711450" y="1268413"/>
                        <a:ext cx="4464050" cy="652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389" name="Object 13"/>
          <p:cNvGraphicFramePr>
            <a:graphicFrameLocks noChangeAspect="1"/>
          </p:cNvGraphicFramePr>
          <p:nvPr/>
        </p:nvGraphicFramePr>
        <p:xfrm>
          <a:off x="4943475" y="2349500"/>
          <a:ext cx="1317625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70" name="" r:id="rId3" imgW="1309370" imgH="632460" progId="Equation.3">
                  <p:embed/>
                </p:oleObj>
              </mc:Choice>
              <mc:Fallback>
                <p:oleObj name="" r:id="rId3" imgW="1309370" imgH="632460" progId="Equation.3">
                  <p:embed/>
                  <p:pic>
                    <p:nvPicPr>
                      <p:cNvPr id="0" name="图片 3669"/>
                      <p:cNvPicPr/>
                      <p:nvPr/>
                    </p:nvPicPr>
                    <p:blipFill>
                      <a:blip r:embed="rId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943475" y="2349500"/>
                        <a:ext cx="1317625" cy="644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390" name="Object 14"/>
          <p:cNvGraphicFramePr>
            <a:graphicFrameLocks noChangeAspect="1"/>
          </p:cNvGraphicFramePr>
          <p:nvPr/>
        </p:nvGraphicFramePr>
        <p:xfrm>
          <a:off x="6383338" y="2492375"/>
          <a:ext cx="2451100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3" name="" r:id="rId5" imgW="2641600" imgH="474345" progId="Equation.3">
                  <p:embed/>
                </p:oleObj>
              </mc:Choice>
              <mc:Fallback>
                <p:oleObj name="" r:id="rId5" imgW="2641600" imgH="474345" progId="Equation.3">
                  <p:embed/>
                  <p:pic>
                    <p:nvPicPr>
                      <p:cNvPr id="0" name="图片 3662"/>
                      <p:cNvPicPr/>
                      <p:nvPr/>
                    </p:nvPicPr>
                    <p:blipFill>
                      <a:blip r:embed="rId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383338" y="2492375"/>
                        <a:ext cx="2451100" cy="446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46" name="Object 15"/>
          <p:cNvGraphicFramePr>
            <a:graphicFrameLocks noChangeAspect="1"/>
          </p:cNvGraphicFramePr>
          <p:nvPr/>
        </p:nvGraphicFramePr>
        <p:xfrm>
          <a:off x="2782888" y="3644900"/>
          <a:ext cx="4221162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4" name="" r:id="rId7" imgW="1549400" imgH="228600" progId="Equation.DSMT4">
                  <p:embed/>
                </p:oleObj>
              </mc:Choice>
              <mc:Fallback>
                <p:oleObj name="" r:id="rId7" imgW="1549400" imgH="228600" progId="Equation.DSMT4">
                  <p:embed/>
                  <p:pic>
                    <p:nvPicPr>
                      <p:cNvPr id="0" name="图片 3663"/>
                      <p:cNvPicPr/>
                      <p:nvPr/>
                    </p:nvPicPr>
                    <p:blipFill>
                      <a:blip r:embed="rId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2782888" y="3644900"/>
                        <a:ext cx="4221162" cy="631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392" name="Object 16"/>
          <p:cNvGraphicFramePr>
            <a:graphicFrameLocks noChangeAspect="1"/>
          </p:cNvGraphicFramePr>
          <p:nvPr/>
        </p:nvGraphicFramePr>
        <p:xfrm>
          <a:off x="4727575" y="4508500"/>
          <a:ext cx="2392363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8" name="" r:id="rId9" imgW="2145030" imgH="632460" progId="Equation.3">
                  <p:embed/>
                </p:oleObj>
              </mc:Choice>
              <mc:Fallback>
                <p:oleObj name="" r:id="rId9" imgW="2145030" imgH="632460" progId="Equation.3">
                  <p:embed/>
                  <p:pic>
                    <p:nvPicPr>
                      <p:cNvPr id="0" name="图片 3667"/>
                      <p:cNvPicPr/>
                      <p:nvPr/>
                    </p:nvPicPr>
                    <p:blipFill>
                      <a:blip r:embed="rId10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727575" y="4508500"/>
                        <a:ext cx="2392363" cy="719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1393" name="Text Box 17"/>
          <p:cNvSpPr txBox="1"/>
          <p:nvPr/>
        </p:nvSpPr>
        <p:spPr>
          <a:xfrm>
            <a:off x="7175500" y="4581525"/>
            <a:ext cx="1905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趋势不定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101394" name="Text Box 18"/>
          <p:cNvSpPr txBox="1"/>
          <p:nvPr/>
        </p:nvSpPr>
        <p:spPr>
          <a:xfrm>
            <a:off x="9127808" y="3141663"/>
            <a:ext cx="675005" cy="1219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发   散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01395" name="AutoShape 19"/>
          <p:cNvSpPr/>
          <p:nvPr/>
        </p:nvSpPr>
        <p:spPr>
          <a:xfrm>
            <a:off x="9017000" y="2598738"/>
            <a:ext cx="174625" cy="2414587"/>
          </a:xfrm>
          <a:prstGeom prst="rightBrace">
            <a:avLst>
              <a:gd name="adj1" fmla="val 114971"/>
              <a:gd name="adj2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1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1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1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1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01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93" grpId="0"/>
      <p:bldP spid="101394" grpId="0"/>
      <p:bldP spid="10139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9"/>
          <p:cNvSpPr/>
          <p:nvPr/>
        </p:nvSpPr>
        <p:spPr>
          <a:xfrm>
            <a:off x="1524000" y="-1714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34156" name="Rectangle 12"/>
          <p:cNvSpPr>
            <a:spLocks noChangeArrowheads="1"/>
          </p:cNvSpPr>
          <p:nvPr/>
        </p:nvSpPr>
        <p:spPr bwMode="auto">
          <a:xfrm>
            <a:off x="1056005" y="1555750"/>
            <a:ext cx="10080000" cy="316928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R="0" lvl="0" indent="508000" algn="just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8000"/>
                </a:highlight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定理 1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 必要条件 )　若数列 {</a:t>
            </a:r>
            <a:r>
              <a:rPr kumimoji="1" lang="zh-CN" altLang="en-US" sz="2000" i="1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kumimoji="1" lang="zh-CN" altLang="en-US" sz="2000" i="1" u="none" strike="noStrike" kern="1200" cap="none" spc="0" normalizeH="0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} 收敛，则数列 {</a:t>
            </a:r>
            <a:r>
              <a:rPr kumimoji="1" lang="zh-CN" altLang="en-US" sz="2000" i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kumimoji="1" lang="zh-CN" altLang="en-US" sz="2000" i="1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n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} 一定有界 .</a:t>
            </a:r>
            <a:endParaRPr kumimoji="1" lang="zh-CN" altLang="en-US" sz="200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marR="0" lvl="0" indent="508000" algn="just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需要注意的是，有界数列不一定收敛，但无界数列必然发散 .</a:t>
            </a:r>
            <a:endParaRPr kumimoji="1" lang="zh-CN" altLang="en-US" sz="200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marR="0" lvl="0" indent="508000" algn="just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8000"/>
                </a:highlight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定理 2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 充要条件 )　数列 {</a:t>
            </a:r>
            <a:r>
              <a:rPr kumimoji="1" lang="zh-CN" altLang="en-US" sz="2000" i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kumimoji="1" lang="zh-CN" altLang="en-US" sz="2000" i="1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n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} 收敛于 </a:t>
            </a:r>
            <a:r>
              <a:rPr kumimoji="1" lang="zh-CN" altLang="en-US" sz="2000" i="1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的充要条件是其任一子数列都收敛于 </a:t>
            </a:r>
            <a:r>
              <a:rPr kumimoji="1" lang="zh-CN" altLang="en-US" sz="2000" i="1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kumimoji="1" lang="zh-CN" altLang="en-US" sz="200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marR="0" lvl="0" indent="508000" algn="just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8000"/>
                </a:highlight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定理 3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 充要条件)　数列 {</a:t>
            </a:r>
            <a:r>
              <a:rPr kumimoji="1" lang="zh-CN" altLang="en-US" sz="2000" i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kumimoji="1" lang="zh-CN" altLang="en-US" sz="2000" i="1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n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} 收敛于 </a:t>
            </a:r>
            <a:r>
              <a:rPr kumimoji="1" lang="zh-CN" altLang="en-US" sz="2000" i="1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的充要条件是其子数列 {</a:t>
            </a:r>
            <a:r>
              <a:rPr kumimoji="1" lang="zh-CN" altLang="en-US" sz="2000" i="1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kumimoji="1" lang="zh-CN" altLang="en-US" sz="2000" i="0" u="none" strike="noStrike" kern="1200" cap="none" spc="0" normalizeH="0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kumimoji="1" lang="zh-CN" altLang="en-US" sz="2000" i="1" u="none" strike="noStrike" kern="1200" cap="none" spc="0" normalizeH="0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kumimoji="1" lang="zh-CN" altLang="en-US" sz="2000" i="0" u="none" strike="noStrike" kern="1200" cap="none" spc="0" normalizeH="0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-1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} 与 {</a:t>
            </a:r>
            <a:r>
              <a:rPr kumimoji="1" lang="zh-CN" altLang="en-US" sz="2000" i="1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kumimoji="1" lang="zh-CN" altLang="en-US" sz="2000" i="0" u="none" strike="noStrike" kern="1200" cap="none" spc="0" normalizeH="0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kumimoji="1" lang="zh-CN" altLang="en-US" sz="2000" i="1" u="none" strike="noStrike" kern="1200" cap="none" spc="0" normalizeH="0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} 都收敛于 </a:t>
            </a:r>
            <a:r>
              <a:rPr kumimoji="1" lang="zh-CN" altLang="en-US" sz="2000" i="1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kumimoji="1" lang="zh-CN" altLang="en-US" sz="200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2065" name="Text Box 11"/>
          <p:cNvSpPr txBox="1"/>
          <p:nvPr/>
        </p:nvSpPr>
        <p:spPr>
          <a:xfrm>
            <a:off x="1056005" y="54832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二、数列收敛的条件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6" grpId="0" bldLvl="0" animBg="1"/>
      <p:bldP spid="20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33794" name="Rectangle 10"/>
          <p:cNvSpPr/>
          <p:nvPr/>
        </p:nvSpPr>
        <p:spPr>
          <a:xfrm>
            <a:off x="3718560" y="314198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14712" name="Text Box 24"/>
          <p:cNvSpPr txBox="1"/>
          <p:nvPr/>
        </p:nvSpPr>
        <p:spPr>
          <a:xfrm>
            <a:off x="1127125" y="1773555"/>
            <a:ext cx="100800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609600" algn="just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由此性质可知 </a:t>
            </a:r>
            <a:r>
              <a:rPr lang="en-US" altLang="zh-CN" sz="240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400" dirty="0">
                <a:solidFill>
                  <a:schemeClr val="bg1"/>
                </a:solidFill>
                <a:sym typeface="+mn-ea"/>
              </a:rPr>
              <a:t>若数列有两个子数列收敛</a:t>
            </a:r>
            <a:r>
              <a:rPr lang="zh-CN" altLang="en-US" sz="2400" b="1" dirty="0">
                <a:solidFill>
                  <a:schemeClr val="bg1"/>
                </a:solidFill>
                <a:latin typeface="宋体" pitchFamily="2" charset="-122"/>
                <a:sym typeface="+mn-ea"/>
              </a:rPr>
              <a:t>于不</a:t>
            </a:r>
            <a:r>
              <a:rPr lang="zh-CN" altLang="en-US" sz="2400" dirty="0">
                <a:solidFill>
                  <a:schemeClr val="bg1"/>
                </a:solidFill>
                <a:latin typeface="宋体" pitchFamily="2" charset="-122"/>
                <a:sym typeface="+mn-ea"/>
              </a:rPr>
              <a:t>同的极限 </a:t>
            </a:r>
            <a:r>
              <a:rPr lang="en-US" altLang="zh-CN" sz="2400">
                <a:solidFill>
                  <a:schemeClr val="bg1"/>
                </a:solidFill>
                <a:latin typeface="宋体" pitchFamily="2" charset="-122"/>
                <a:sym typeface="+mn-ea"/>
              </a:rPr>
              <a:t>,</a:t>
            </a:r>
            <a:r>
              <a:rPr lang="zh-CN" altLang="en-US" sz="2400" dirty="0">
                <a:solidFill>
                  <a:schemeClr val="bg1"/>
                </a:solidFill>
                <a:latin typeface="宋体" pitchFamily="2" charset="-122"/>
                <a:sym typeface="+mn-ea"/>
              </a:rPr>
              <a:t>则原数列一定发散 </a:t>
            </a:r>
            <a:r>
              <a:rPr lang="en-US" altLang="zh-CN" sz="2400">
                <a:solidFill>
                  <a:schemeClr val="bg1"/>
                </a:solidFill>
                <a:latin typeface="宋体" pitchFamily="2" charset="-122"/>
                <a:sym typeface="+mn-ea"/>
              </a:rPr>
              <a:t>.</a:t>
            </a:r>
            <a:endParaRPr lang="en-US" altLang="zh-CN" sz="240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4715" name="Text Box 27"/>
          <p:cNvSpPr txBox="1"/>
          <p:nvPr/>
        </p:nvSpPr>
        <p:spPr>
          <a:xfrm>
            <a:off x="2783523" y="3359468"/>
            <a:ext cx="1524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例如，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114716" name="Object 28"/>
          <p:cNvGraphicFramePr>
            <a:graphicFrameLocks noChangeAspect="1"/>
          </p:cNvGraphicFramePr>
          <p:nvPr/>
        </p:nvGraphicFramePr>
        <p:xfrm>
          <a:off x="3936048" y="3215005"/>
          <a:ext cx="4210050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5" name="" r:id="rId1" imgW="1941830" imgH="338455" progId="Equation.3">
                  <p:embed/>
                </p:oleObj>
              </mc:Choice>
              <mc:Fallback>
                <p:oleObj name="" r:id="rId1" imgW="1941830" imgH="338455" progId="Equation.3">
                  <p:embed/>
                  <p:pic>
                    <p:nvPicPr>
                      <p:cNvPr id="0" name="图片 3614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3936048" y="3215005"/>
                        <a:ext cx="4210050" cy="746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717" name="Rectangle 29"/>
          <p:cNvSpPr/>
          <p:nvPr/>
        </p:nvSpPr>
        <p:spPr>
          <a:xfrm>
            <a:off x="3070860" y="4583430"/>
            <a:ext cx="6019800" cy="792163"/>
          </a:xfrm>
          <a:prstGeom prst="rect">
            <a:avLst/>
          </a:prstGeom>
          <a:noFill/>
          <a:ln w="254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114718" name="Object 30"/>
          <p:cNvGraphicFramePr>
            <a:graphicFrameLocks noChangeAspect="1"/>
          </p:cNvGraphicFramePr>
          <p:nvPr/>
        </p:nvGraphicFramePr>
        <p:xfrm>
          <a:off x="3502660" y="4726305"/>
          <a:ext cx="207645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6" name="" r:id="rId3" imgW="2461260" imgH="711200" progId="Equation.3">
                  <p:embed/>
                </p:oleObj>
              </mc:Choice>
              <mc:Fallback>
                <p:oleObj name="" r:id="rId3" imgW="2461260" imgH="711200" progId="Equation.3">
                  <p:embed/>
                  <p:pic>
                    <p:nvPicPr>
                      <p:cNvPr id="0" name="图片 3615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3502660" y="4726305"/>
                        <a:ext cx="2076450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719" name="Object 31"/>
          <p:cNvGraphicFramePr>
            <a:graphicFrameLocks noChangeAspect="1"/>
          </p:cNvGraphicFramePr>
          <p:nvPr/>
        </p:nvGraphicFramePr>
        <p:xfrm>
          <a:off x="6239510" y="4726305"/>
          <a:ext cx="1955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7" name="" r:id="rId5" imgW="2303145" imgH="711200" progId="Equation.3">
                  <p:embed/>
                </p:oleObj>
              </mc:Choice>
              <mc:Fallback>
                <p:oleObj name="" r:id="rId5" imgW="2303145" imgH="711200" progId="Equation.3">
                  <p:embed/>
                  <p:pic>
                    <p:nvPicPr>
                      <p:cNvPr id="0" name="图片 3616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239510" y="4726305"/>
                        <a:ext cx="1955800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720" name="Text Box 32"/>
          <p:cNvSpPr txBox="1"/>
          <p:nvPr/>
        </p:nvSpPr>
        <p:spPr>
          <a:xfrm>
            <a:off x="8255635" y="3286443"/>
            <a:ext cx="1079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发散 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                              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14729" name="Text Box 41"/>
          <p:cNvSpPr txBox="1"/>
          <p:nvPr/>
        </p:nvSpPr>
        <p:spPr>
          <a:xfrm>
            <a:off x="1055688" y="764540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宋体" pitchFamily="2" charset="-122"/>
                <a:ea typeface="宋体" pitchFamily="2" charset="-122"/>
              </a:rPr>
              <a:t>说明</a:t>
            </a:r>
            <a:r>
              <a:rPr lang="en-US" altLang="zh-CN" sz="3200" b="1">
                <a:solidFill>
                  <a:schemeClr val="accent2"/>
                </a:solidFill>
                <a:latin typeface="宋体" pitchFamily="2" charset="-122"/>
                <a:ea typeface="宋体" pitchFamily="2" charset="-122"/>
              </a:rPr>
              <a:t>: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14730" name="AutoShape 42"/>
          <p:cNvSpPr/>
          <p:nvPr/>
        </p:nvSpPr>
        <p:spPr>
          <a:xfrm>
            <a:off x="5663248" y="3934143"/>
            <a:ext cx="504825" cy="576262"/>
          </a:xfrm>
          <a:prstGeom prst="upArrow">
            <a:avLst>
              <a:gd name="adj1" fmla="val 50000"/>
              <a:gd name="adj2" fmla="val 28516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4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4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4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4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4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4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4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14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4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4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4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4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4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4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4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4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4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4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4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4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4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4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14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4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4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14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12" grpId="0"/>
      <p:bldP spid="114715" grpId="0"/>
      <p:bldP spid="114717" grpId="0" bldLvl="0" animBg="1"/>
      <p:bldP spid="114720" grpId="0"/>
      <p:bldP spid="114729" grpId="0"/>
      <p:bldP spid="11473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982980" y="835660"/>
            <a:ext cx="10080000" cy="6096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楷体_GB2312" pitchFamily="49" charset="-122"/>
                <a:cs typeface="+mj-cs"/>
              </a:rPr>
              <a:t>刘徽</a:t>
            </a: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楷体_GB2312" pitchFamily="49" charset="-122"/>
                <a:cs typeface="+mj-cs"/>
              </a:rPr>
              <a:t>(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楷体_GB2312" pitchFamily="49" charset="-122"/>
                <a:cs typeface="+mj-cs"/>
              </a:rPr>
              <a:t>约</a:t>
            </a: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楷体_GB2312" pitchFamily="49" charset="-122"/>
                <a:cs typeface="+mj-cs"/>
              </a:rPr>
              <a:t>225 </a:t>
            </a: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/>
                <a:ea typeface="楷体_GB2312" pitchFamily="49" charset="-122"/>
                <a:cs typeface="+mj-cs"/>
              </a:rPr>
              <a:t>–</a:t>
            </a: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楷体_GB2312" pitchFamily="49" charset="-122"/>
                <a:cs typeface="+mj-cs"/>
              </a:rPr>
              <a:t> 295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楷体_GB2312" pitchFamily="49" charset="-122"/>
                <a:cs typeface="+mj-cs"/>
              </a:rPr>
              <a:t>年</a:t>
            </a: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楷体_GB2312" pitchFamily="49" charset="-122"/>
                <a:cs typeface="+mj-cs"/>
              </a:rPr>
              <a:t>)</a:t>
            </a:r>
            <a:endParaRPr kumimoji="0" lang="en-US" altLang="zh-CN" sz="28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楷体_GB2312" pitchFamily="49" charset="-122"/>
              <a:cs typeface="+mj-cs"/>
            </a:endParaRPr>
          </a:p>
        </p:txBody>
      </p:sp>
      <p:sp>
        <p:nvSpPr>
          <p:cNvPr id="34818" name="Line 3"/>
          <p:cNvSpPr/>
          <p:nvPr/>
        </p:nvSpPr>
        <p:spPr>
          <a:xfrm flipV="1">
            <a:off x="1126808" y="1445260"/>
            <a:ext cx="3429000" cy="0"/>
          </a:xfrm>
          <a:prstGeom prst="line">
            <a:avLst/>
          </a:prstGeom>
          <a:ln w="76200" cap="flat" cmpd="tri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484" name="Text Box 4"/>
          <p:cNvSpPr txBox="1"/>
          <p:nvPr/>
        </p:nvSpPr>
        <p:spPr>
          <a:xfrm>
            <a:off x="1055370" y="1771650"/>
            <a:ext cx="10079990" cy="35598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711200" algn="just" eaLnBrk="0" hangingPunct="0"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我国古代魏末晋初的杰出数学家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</a:rPr>
              <a:t>.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他撰写的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《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重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差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》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对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《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九章算术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》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中的方法和公式作了全面的评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注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,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指出并纠正了其中的错误 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,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在数学方法和数学理论上作出了杰出的贡献 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.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他的 “ 割圆术 ” 求圆周率 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Symbol" pitchFamily="18" charset="2"/>
              </a:rPr>
              <a:t>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的方法 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:“ 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割之弥细 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, 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所失弥小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,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割之又割 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, 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以至于不可割 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,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则与圆合体而无所失矣 ”它包含了“用已知逼近未知 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, </a:t>
            </a:r>
            <a:r>
              <a:rPr lang="zh-CN" altLang="en-US" sz="2800" dirty="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用近似逼近精确”的重要极限思想 </a:t>
            </a:r>
            <a:r>
              <a:rPr lang="en-US" altLang="zh-CN" sz="2800">
                <a:solidFill>
                  <a:schemeClr val="bg1"/>
                </a:solidFill>
                <a:latin typeface="楷体" charset="0"/>
                <a:ea typeface="楷体" charset="0"/>
                <a:cs typeface="楷体" charset="0"/>
                <a:sym typeface="+mn-ea"/>
              </a:rPr>
              <a:t>.</a:t>
            </a:r>
            <a:endParaRPr lang="en-US" altLang="zh-CN" sz="2800">
              <a:solidFill>
                <a:schemeClr val="bg1"/>
              </a:solidFill>
              <a:latin typeface="楷体" charset="0"/>
              <a:ea typeface="楷体" charset="0"/>
              <a:cs typeface="楷体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9"/>
          <p:cNvSpPr/>
          <p:nvPr/>
        </p:nvSpPr>
        <p:spPr>
          <a:xfrm>
            <a:off x="1524000" y="-1714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156" name="Rectangle 12"/>
              <p:cNvSpPr>
                <a:spLocks noChangeArrowheads="1"/>
              </p:cNvSpPr>
              <p:nvPr/>
            </p:nvSpPr>
            <p:spPr bwMode="auto">
              <a:xfrm>
                <a:off x="1056005" y="1555750"/>
                <a:ext cx="10080000" cy="3465830"/>
              </a:xfrm>
              <a:prstGeom prst="rect">
                <a:avLst/>
              </a:prstGeom>
              <a:noFill/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R="0" lvl="0" indent="508000" algn="just" defTabSz="914400" rtl="0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在当前市场经济条件下，在商店，尤其是私营个体商店中的商品，所标价格 </a:t>
                </a:r>
                <a:r>
                  <a:rPr kumimoji="1" lang="zh-CN" altLang="en-US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与其实际价值 </a:t>
                </a:r>
                <a:r>
                  <a:rPr kumimoji="1" lang="zh-CN" altLang="en-US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之间，存在着相当大的差距 . 对消费者来说，总希望这个差距越小越好，即希望比值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num>
                      <m:den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𝑏</m:t>
                        </m:r>
                      </m:den>
                    </m:f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𝜆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1</m:t>
                    </m:r>
                  </m:oMath>
                </a14:m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；而商家则希望 λ＞1. 这样，就存在两个问题：第一，商家应如何根据商品的实际价值 ( 或保本价 )</a:t>
                </a:r>
                <a:r>
                  <a:rPr kumimoji="1" lang="zh-CN" altLang="en-US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来确定其价格 </a:t>
                </a:r>
                <a:r>
                  <a:rPr kumimoji="1" lang="zh-CN" altLang="en-US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才较为合理？第二，购物者根据商品定价，应如何与商家“讨价还价”？</a:t>
                </a:r>
                <a:endParaRPr kumimoji="1" lang="zh-CN" altLang="en-US" sz="200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134156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6005" y="1555750"/>
                <a:ext cx="10080000" cy="3465830"/>
              </a:xfrm>
              <a:prstGeom prst="rect">
                <a:avLst/>
              </a:prstGeom>
              <a:blipFill rotWithShape="1">
                <a:blip r:embed="rId1"/>
                <a:stretch>
                  <a:fillRect r="-176" b="-366"/>
                </a:stretch>
              </a:blipFill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65" name="Text Box 11"/>
          <p:cNvSpPr txBox="1"/>
          <p:nvPr/>
        </p:nvSpPr>
        <p:spPr>
          <a:xfrm>
            <a:off x="1056005" y="54832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三、建立函数模型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6" grpId="0" bldLvl="0" animBg="1"/>
      <p:bldP spid="206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9"/>
          <p:cNvSpPr/>
          <p:nvPr/>
        </p:nvSpPr>
        <p:spPr>
          <a:xfrm>
            <a:off x="1524000" y="-1714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156" name="Rectangle 12"/>
              <p:cNvSpPr>
                <a:spLocks noChangeArrowheads="1"/>
              </p:cNvSpPr>
              <p:nvPr/>
            </p:nvSpPr>
            <p:spPr bwMode="auto">
              <a:xfrm>
                <a:off x="1056005" y="1555750"/>
                <a:ext cx="10080000" cy="3544570"/>
              </a:xfrm>
              <a:prstGeom prst="rect">
                <a:avLst/>
              </a:prstGeom>
              <a:noFill/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个体商家在实际定价中，常用</a:t>
                </a:r>
                <a:r>
                  <a:rPr kumimoji="1" lang="zh-CN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楷体" charset="0"/>
                  </a:rPr>
                  <a:t>“</a:t>
                </a:r>
                <a:r>
                  <a:rPr kumimoji="1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黄金数</a:t>
                </a:r>
                <a:r>
                  <a:rPr kumimoji="1" lang="zh-CN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”</a:t>
                </a:r>
                <a:r>
                  <a:rPr kumimoji="1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方法，即按实际价值 </a:t>
                </a:r>
                <a:r>
                  <a:rPr kumimoji="1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b</a:t>
                </a:r>
                <a:r>
                  <a:rPr kumimoji="1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定出的价格 </a:t>
                </a:r>
                <a:r>
                  <a:rPr kumimoji="1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kumimoji="1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，使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𝑏</m:t>
                        </m:r>
                      </m:num>
                      <m:den>
                        <m: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den>
                    </m:f>
                    <m:r>
                      <a:rPr kumimoji="1" lang="en-US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kumimoji="1" lang="en-US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  <m:r>
                      <a:rPr kumimoji="1" lang="en-US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  <m:r>
                      <a:rPr kumimoji="1" lang="en-US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618</m:t>
                    </m:r>
                  </m:oMath>
                </a14:m>
                <a:r>
                  <a:rPr kumimoji="1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kumimoji="1" sz="200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对消费者来说，如何“讨价还价”才算合理？一种常见的方法是“对半还价法”：消费者第一次减去定价的一半，商家第一次讨价则加上二者差价的一半；消费者第二次还价再减去二者差价的一半……直至达到双方都能接受的价格为止 .</a:t>
                </a:r>
                <a:endParaRPr kumimoji="1" sz="200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有人认为，这样讨价还价的结果，其理想的最终价格，将是原定价的黄金分割点 . 其实不然，我们可建立数学模型定量分析一下“讨价还价”的过程和结果 .</a:t>
                </a:r>
                <a:endParaRPr kumimoji="1" sz="200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134156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6005" y="1555750"/>
                <a:ext cx="10080000" cy="3544570"/>
              </a:xfrm>
              <a:prstGeom prst="rect">
                <a:avLst/>
              </a:prstGeom>
              <a:blipFill rotWithShape="1">
                <a:blip r:embed="rId1"/>
                <a:stretch>
                  <a:fillRect r="-176" b="-358"/>
                </a:stretch>
              </a:blipFill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65" name="Text Box 11"/>
          <p:cNvSpPr txBox="1"/>
          <p:nvPr/>
        </p:nvSpPr>
        <p:spPr>
          <a:xfrm>
            <a:off x="1056005" y="54832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三、建立函数模型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6" grpId="0" bldLvl="0" animBg="1"/>
      <p:bldP spid="206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9"/>
          <p:cNvSpPr/>
          <p:nvPr/>
        </p:nvSpPr>
        <p:spPr>
          <a:xfrm>
            <a:off x="1524000" y="-1714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34156" name="Rectangle 12"/>
          <p:cNvSpPr>
            <a:spLocks noChangeArrowheads="1"/>
          </p:cNvSpPr>
          <p:nvPr/>
        </p:nvSpPr>
        <p:spPr bwMode="auto">
          <a:xfrm>
            <a:off x="1056005" y="1555750"/>
            <a:ext cx="10080000" cy="55308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R="0" lvl="0" indent="508000" algn="just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kumimoji="1" sz="200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Microsoft YaHei Regular" panose="020B0503020204020204" charset="-122"/>
              </a:rPr>
              <a:t>设原定价格为 a，各次讨价还价如表 2-1 所示 .</a:t>
            </a:r>
            <a:endParaRPr kumimoji="1" sz="200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Microsoft YaHei Regular" panose="020B0503020204020204" charset="-122"/>
            </a:endParaRPr>
          </a:p>
        </p:txBody>
      </p:sp>
      <p:sp>
        <p:nvSpPr>
          <p:cNvPr id="2065" name="Text Box 11"/>
          <p:cNvSpPr txBox="1"/>
          <p:nvPr/>
        </p:nvSpPr>
        <p:spPr>
          <a:xfrm>
            <a:off x="1056005" y="54832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三、建立函数模型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2421255"/>
            <a:ext cx="11315700" cy="3251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6" grpId="0" bldLvl="0" animBg="1"/>
      <p:bldP spid="206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9"/>
          <p:cNvSpPr/>
          <p:nvPr/>
        </p:nvSpPr>
        <p:spPr>
          <a:xfrm>
            <a:off x="1524000" y="-1714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156" name="Rectangle 12"/>
              <p:cNvSpPr>
                <a:spLocks noChangeArrowheads="1"/>
              </p:cNvSpPr>
              <p:nvPr/>
            </p:nvSpPr>
            <p:spPr bwMode="auto">
              <a:xfrm>
                <a:off x="1056005" y="1412240"/>
                <a:ext cx="10080000" cy="5074285"/>
              </a:xfrm>
              <a:prstGeom prst="rect">
                <a:avLst/>
              </a:prstGeom>
              <a:noFill/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由此可见，</a:t>
                </a:r>
                <a:r>
                  <a:rPr kumimoji="1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b</a:t>
                </a:r>
                <a:r>
                  <a:rPr kumimoji="1" sz="2000" i="1" u="none" strike="noStrike" kern="1200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k</a:t>
                </a:r>
                <a:r>
                  <a:rPr kumimoji="1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和 </a:t>
                </a:r>
                <a:r>
                  <a:rPr kumimoji="1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c</a:t>
                </a:r>
                <a:r>
                  <a:rPr kumimoji="1" sz="2000" i="1" u="none" strike="noStrike" kern="1200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k</a:t>
                </a:r>
                <a:r>
                  <a:rPr kumimoji="1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是摆动数列 {</a:t>
                </a:r>
                <a:r>
                  <a:rPr kumimoji="1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a</a:t>
                </a:r>
                <a:r>
                  <a:rPr kumimoji="1" sz="2000" i="1" u="none" strike="noStrike" kern="1200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n</a:t>
                </a:r>
                <a:r>
                  <a:rPr kumimoji="1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} 的交错项：</a:t>
                </a:r>
                <a:endParaRPr kumimoji="1" sz="200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当 </a:t>
                </a:r>
                <a:r>
                  <a:rPr kumimoji="1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n</a:t>
                </a:r>
                <a:r>
                  <a:rPr kumimoji="1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=1 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  <m:r>
                      <a:rPr kumimoji="1" lang="en-US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num>
                      <m:den>
                        <m: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2</m:t>
                        </m:r>
                      </m:den>
                    </m:f>
                    <m:r>
                      <a:rPr kumimoji="1" lang="en-US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+</m:t>
                    </m:r>
                    <m:d>
                      <m:dPr>
                        <m:begChr m:val="["/>
                        <m:endChr m:val="]"/>
                        <m:ctrlP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1" lang="en-US" sz="20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kumimoji="1" lang="en-US" sz="20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num>
                          <m:den>
                            <m:r>
                              <a:rPr kumimoji="1" lang="en-US" sz="20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4</m:t>
                            </m:r>
                          </m:den>
                        </m:f>
                        <m: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−</m:t>
                        </m:r>
                        <m:f>
                          <m:fPr>
                            <m:ctrlPr>
                              <a:rPr kumimoji="1" lang="en-US" sz="20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kumimoji="1" lang="en-US" sz="20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num>
                          <m:den>
                            <m:r>
                              <a:rPr kumimoji="1" lang="en-US" sz="20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8</m:t>
                            </m:r>
                          </m:den>
                        </m:f>
                        <m: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+</m:t>
                        </m:r>
                        <m: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⋯+</m:t>
                        </m:r>
                        <m:f>
                          <m:fPr>
                            <m:ctrlPr>
                              <a:rPr kumimoji="1" lang="en-US" sz="20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kumimoji="1" lang="en-US" sz="200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kumimoji="1" lang="en-US" sz="200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bg1"/>
                                        </a:solidFill>
                                        <a:effectLst/>
                                        <a:uLnTx/>
                                        <a:uFillTx/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kumimoji="1" lang="en-US" sz="200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bg1"/>
                                        </a:solidFill>
                                        <a:effectLst/>
                                        <a:uLnTx/>
                                        <a:uFillTx/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−</m:t>
                                    </m:r>
                                    <m:r>
                                      <a:rPr kumimoji="1" lang="en-US" sz="2000" i="1" u="none" strike="noStrike" kern="1200" cap="none" spc="0" normalizeH="0" baseline="0" noProof="0" smtClean="0">
                                        <a:ln>
                                          <a:noFill/>
                                        </a:ln>
                                        <a:solidFill>
                                          <a:schemeClr val="bg1"/>
                                        </a:solidFill>
                                        <a:effectLst/>
                                        <a:uLnTx/>
                                        <a:uFillTx/>
                                        <a:latin typeface="DejaVu Math TeX Gyre" panose="02000503000000000000" charset="0"/>
                                        <a:ea typeface="宋体" charset="0"/>
                                        <a:cs typeface="DejaVu Math TeX Gyre" panose="02000503000000000000" charset="0"/>
                                      </a:rPr>
                                      <m:t>1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kumimoji="1" lang="en-US" sz="200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𝑛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kumimoji="1" lang="en-US" sz="200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kumimoji="1" lang="en-US" sz="200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宋体" charset="0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kumimoji="1" lang="en-US" sz="200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𝑛</m:t>
                                </m:r>
                              </m:sup>
                            </m:sSup>
                          </m:den>
                        </m:f>
                        <m: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</m:d>
                    <m:r>
                      <a:rPr kumimoji="1" lang="en-US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∙</m:t>
                    </m:r>
                    <m:sSub>
                      <m:sSubPr>
                        <m:ctrlP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kumimoji="1" 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kumimoji="1" lang="zh-CN" altLang="en-US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是由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𝑎</m:t>
                        </m:r>
                      </m:num>
                      <m:den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2</m:t>
                        </m:r>
                      </m:den>
                    </m:f>
                    <m:r>
                      <a:rPr kumimoji="1" lang="zh-CN" altLang="en-US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和以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−</m:t>
                    </m:r>
                    <m:f>
                      <m:fPr>
                        <m:ctrlP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2</m:t>
                        </m:r>
                      </m:den>
                    </m:f>
                    <m:r>
                      <a:rPr kumimoji="1" lang="zh-CN" altLang="en-US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为公比</m:t>
                    </m:r>
                  </m:oMath>
                </a14:m>
                <a:r>
                  <a:rPr kumimoji="1" lang="zh-CN" altLang="en-US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，以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zh-CN" altLang="en-US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𝑎</m:t>
                        </m:r>
                      </m:num>
                      <m:den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1" lang="zh-CN" altLang="en-US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为首项的等比数列两部分组成，从而有</a:t>
                </a:r>
                <a:endParaRPr kumimoji="1" lang="zh-CN" altLang="en-US" sz="200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kumimoji="1" lang="en-US" altLang="zh-CN" sz="2000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kumimoji="1" lang="en-US" altLang="zh-CN" sz="2000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kumimoji="1" lang="en-US" altLang="zh-CN" sz="200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𝑛</m:t>
                              </m:r>
                              <m:r>
                                <a:rPr kumimoji="1" lang="en-US" altLang="zh-CN" sz="200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𝑎</m:t>
                          </m:r>
                        </m:e>
                      </m:func>
                      <m:r>
                        <a:rPr kumimoji="1" lang="en-US" altLang="zh-CN" sz="200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𝑎</m:t>
                          </m:r>
                        </m:num>
                        <m:den>
                          <m: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den>
                      </m:f>
                      <m:r>
                        <a:rPr kumimoji="1" lang="en-US" altLang="zh-CN" sz="200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f>
                        <m:fPr>
                          <m:ctrlP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𝑎</m:t>
                          </m:r>
                        </m:num>
                        <m:den>
                          <m: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4</m:t>
                          </m:r>
                        </m:den>
                      </m:f>
                      <m:r>
                        <a:rPr kumimoji="1" lang="en-US" altLang="zh-CN" sz="200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f>
                        <m:fPr>
                          <m:ctrlP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  <m: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f>
                            <m:fPr>
                              <m:ctrlPr>
                                <a:rPr kumimoji="1" lang="en-US" altLang="zh-CN" sz="200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zh-CN" sz="200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kumimoji="1" lang="en-US" altLang="zh-CN" sz="200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den>
                          </m:f>
                        </m:den>
                      </m:f>
                      <m:r>
                        <a:rPr kumimoji="1" lang="en-US" altLang="zh-CN" sz="200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𝑎</m:t>
                          </m:r>
                        </m:num>
                        <m:den>
                          <m: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den>
                      </m:f>
                      <m:r>
                        <a:rPr kumimoji="1" lang="en-US" altLang="zh-CN" sz="200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+</m:t>
                      </m:r>
                      <m:f>
                        <m:fPr>
                          <m:ctrlP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𝑎</m:t>
                          </m:r>
                        </m:num>
                        <m:den>
                          <m: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6</m:t>
                          </m:r>
                        </m:den>
                      </m:f>
                      <m:r>
                        <a:rPr kumimoji="1" lang="en-US" altLang="zh-CN" sz="200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num>
                        <m:den>
                          <m:r>
                            <a:rPr kumimoji="1" lang="en-US" altLang="zh-CN" sz="200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3</m:t>
                          </m:r>
                        </m:den>
                      </m:f>
                      <m:r>
                        <a:rPr kumimoji="1" lang="en-US" altLang="zh-CN" sz="200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𝑎</m:t>
                      </m:r>
                    </m:oMath>
                  </m:oMathPara>
                </a14:m>
                <a:endParaRPr kumimoji="1" lang="zh-CN" altLang="en-US" sz="200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lang="zh-CN" altLang="en-US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这就是 {</a:t>
                </a:r>
                <a:r>
                  <a:rPr kumimoji="1" lang="zh-CN" altLang="en-US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" panose="020B0503020204020204" charset="-122"/>
                    <a:cs typeface="Times New Roman Regular" panose="02020603050405020304" charset="0"/>
                  </a:rPr>
                  <a:t>b</a:t>
                </a:r>
                <a:r>
                  <a:rPr kumimoji="1" lang="zh-CN" altLang="en-US" sz="2000" i="1" u="none" strike="noStrike" kern="1200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" panose="020B0503020204020204" charset="-122"/>
                    <a:cs typeface="Times New Roman Regular" panose="02020603050405020304" charset="0"/>
                  </a:rPr>
                  <a:t>n</a:t>
                </a:r>
                <a:r>
                  <a:rPr kumimoji="1" lang="zh-CN" altLang="en-US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} 和 {</a:t>
                </a:r>
                <a:r>
                  <a:rPr kumimoji="1" lang="zh-CN" altLang="en-US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" panose="020B0503020204020204" charset="-122"/>
                    <a:cs typeface="Times New Roman Regular" panose="02020603050405020304" charset="0"/>
                  </a:rPr>
                  <a:t>c</a:t>
                </a:r>
                <a:r>
                  <a:rPr kumimoji="1" lang="zh-CN" altLang="en-US" sz="2000" i="1" u="none" strike="noStrike" kern="1200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" panose="020B0503020204020204" charset="-122"/>
                    <a:cs typeface="Times New Roman Regular" panose="02020603050405020304" charset="0"/>
                  </a:rPr>
                  <a:t>n</a:t>
                </a:r>
                <a:r>
                  <a:rPr kumimoji="1" lang="zh-CN" altLang="en-US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} 共同的极限值 . 也就是说，对半讨价还价的最终结果，是原价的三分之二 .</a:t>
                </a:r>
                <a:endParaRPr kumimoji="1" lang="zh-CN" altLang="en-US" sz="200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lang="zh-CN" altLang="en-US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又因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2</m:t>
                        </m:r>
                      </m:num>
                      <m:den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3</m:t>
                        </m:r>
                      </m:den>
                    </m:f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−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0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.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618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≈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0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.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049</m:t>
                    </m:r>
                  </m:oMath>
                </a14:m>
                <a:r>
                  <a:rPr kumimoji="1" lang="zh-CN" altLang="en-US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，所以，如果商家按“黄金数”定价，如上讨价还价后，对双方来说，都是可以接受的 .</a:t>
                </a:r>
                <a:endParaRPr kumimoji="1" lang="zh-CN" altLang="en-US" sz="200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134156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6005" y="1412240"/>
                <a:ext cx="10080000" cy="5074285"/>
              </a:xfrm>
              <a:prstGeom prst="rect">
                <a:avLst/>
              </a:prstGeom>
              <a:blipFill rotWithShape="1">
                <a:blip r:embed="rId1"/>
                <a:stretch>
                  <a:fillRect r="-176" b="-250"/>
                </a:stretch>
              </a:blipFill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65" name="Text Box 11"/>
          <p:cNvSpPr txBox="1"/>
          <p:nvPr/>
        </p:nvSpPr>
        <p:spPr>
          <a:xfrm>
            <a:off x="1056005" y="54832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三、建立函数模型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6" grpId="0" bldLvl="0" animBg="1"/>
      <p:bldP spid="206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5842" name="矩形"/>
          <p:cNvSpPr/>
          <p:nvPr/>
        </p:nvSpPr>
        <p:spPr>
          <a:xfrm>
            <a:off x="2932430" y="2853055"/>
            <a:ext cx="632777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§</a:t>
            </a:r>
            <a:r>
              <a:rPr lang="en-US" altLang="zh-CN" sz="60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60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60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60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函数的极限</a:t>
            </a:r>
            <a:endParaRPr lang="zh-CN" altLang="en-US" sz="60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35844" name="图片 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45" name="图片 3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矩形"/>
          <p:cNvSpPr/>
          <p:nvPr/>
        </p:nvSpPr>
        <p:spPr>
          <a:xfrm>
            <a:off x="982980" y="908368"/>
            <a:ext cx="1567815" cy="2377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91440" tIns="45720" rIns="91440" bIns="45720" anchor="t" anchorCtr="0">
            <a:spAutoFit/>
          </a:bodyPr>
          <a:p>
            <a:r>
              <a:rPr lang="zh-CN" altLang="en-US" sz="9000" baseline="0">
                <a:solidFill>
                  <a:schemeClr val="bg1"/>
                </a:solidFill>
                <a:latin typeface="黑体" panose="02010609060101010101" pitchFamily="-128" charset="-122"/>
                <a:ea typeface="黑体" panose="02010609060101010101" pitchFamily="-128" charset="-122"/>
              </a:rPr>
              <a:t>目录</a:t>
            </a:r>
            <a:endParaRPr lang="zh-CN" altLang="en-US" sz="9000" baseline="0">
              <a:solidFill>
                <a:schemeClr val="bg1"/>
              </a:solidFill>
              <a:latin typeface="黑体" panose="02010609060101010101" pitchFamily="-128" charset="-122"/>
              <a:ea typeface="黑体" panose="02010609060101010101" pitchFamily="-128" charset="-122"/>
            </a:endParaRPr>
          </a:p>
        </p:txBody>
      </p:sp>
      <p:sp>
        <p:nvSpPr>
          <p:cNvPr id="23" name="矩形"/>
          <p:cNvSpPr/>
          <p:nvPr/>
        </p:nvSpPr>
        <p:spPr>
          <a:xfrm>
            <a:off x="2351405" y="1557020"/>
            <a:ext cx="551815" cy="22352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91440" tIns="45720" rIns="91440" bIns="45720" anchor="t" anchorCtr="0">
            <a:spAutoFit/>
          </a:bodyPr>
          <a:p>
            <a:pPr algn="dist"/>
            <a:r>
              <a:rPr lang="en-US" altLang="zh-CN" sz="2400" b="1" baseline="0">
                <a:solidFill>
                  <a:schemeClr val="bg1"/>
                </a:solidFill>
                <a:latin typeface="等线" charset="-122"/>
                <a:ea typeface="等线" charset="-122"/>
              </a:rPr>
              <a:t>CONTENTS</a:t>
            </a:r>
            <a:endParaRPr lang="en-US" altLang="zh-CN" sz="2400" b="1" baseline="0">
              <a:solidFill>
                <a:schemeClr val="bg1"/>
              </a:solidFill>
              <a:latin typeface="等线" charset="-122"/>
              <a:ea typeface="等线" charset="-122"/>
            </a:endParaRPr>
          </a:p>
        </p:txBody>
      </p:sp>
      <p:sp>
        <p:nvSpPr>
          <p:cNvPr id="24" name="矩形"/>
          <p:cNvSpPr/>
          <p:nvPr/>
        </p:nvSpPr>
        <p:spPr>
          <a:xfrm>
            <a:off x="4727575" y="837248"/>
            <a:ext cx="19323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第一章 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5" name="矩形"/>
          <p:cNvSpPr/>
          <p:nvPr/>
        </p:nvSpPr>
        <p:spPr>
          <a:xfrm>
            <a:off x="4727575" y="1516063"/>
            <a:ext cx="19323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第二章 极限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6" name="矩形"/>
          <p:cNvSpPr/>
          <p:nvPr/>
        </p:nvSpPr>
        <p:spPr>
          <a:xfrm>
            <a:off x="4727575" y="2194878"/>
            <a:ext cx="25927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第三章 连续函数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7" name="矩形"/>
          <p:cNvSpPr/>
          <p:nvPr/>
        </p:nvSpPr>
        <p:spPr>
          <a:xfrm>
            <a:off x="4727575" y="2873693"/>
            <a:ext cx="29229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第四章 导数与微分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8" name="矩形"/>
          <p:cNvSpPr/>
          <p:nvPr/>
        </p:nvSpPr>
        <p:spPr>
          <a:xfrm>
            <a:off x="4727575" y="3552508"/>
            <a:ext cx="49041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第五章 微分学基本定理及其应用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9" name="矩形"/>
          <p:cNvSpPr/>
          <p:nvPr/>
        </p:nvSpPr>
        <p:spPr>
          <a:xfrm>
            <a:off x="4727575" y="4231323"/>
            <a:ext cx="25927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第六章 不定积分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30" name="矩形"/>
          <p:cNvSpPr/>
          <p:nvPr/>
        </p:nvSpPr>
        <p:spPr>
          <a:xfrm>
            <a:off x="4727575" y="4910138"/>
            <a:ext cx="22625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第七章 定积分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31" name="矩形"/>
          <p:cNvSpPr/>
          <p:nvPr/>
        </p:nvSpPr>
        <p:spPr>
          <a:xfrm>
            <a:off x="4727575" y="5588953"/>
            <a:ext cx="25927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第八章 多元函数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4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5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6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71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2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83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4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93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94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103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04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113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14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8" name="Text Box 4"/>
          <p:cNvSpPr txBox="1"/>
          <p:nvPr/>
        </p:nvSpPr>
        <p:spPr>
          <a:xfrm>
            <a:off x="3071813" y="4727575"/>
            <a:ext cx="685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二、自变量趋于有限值时函数的极限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graphicFrame>
        <p:nvGraphicFramePr>
          <p:cNvPr id="21510" name="Object 6"/>
          <p:cNvGraphicFramePr>
            <a:graphicFrameLocks noChangeAspect="1"/>
          </p:cNvGraphicFramePr>
          <p:nvPr/>
        </p:nvGraphicFramePr>
        <p:xfrm>
          <a:off x="2422525" y="1343025"/>
          <a:ext cx="1889125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" name="" r:id="rId1" imgW="2235200" imgH="519430" progId="Equation.3">
                  <p:embed/>
                </p:oleObj>
              </mc:Choice>
              <mc:Fallback>
                <p:oleObj name="" r:id="rId1" imgW="2235200" imgH="519430" progId="Equation.3">
                  <p:embed/>
                  <p:pic>
                    <p:nvPicPr>
                      <p:cNvPr id="0" name="图片 3594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2422525" y="1343025"/>
                        <a:ext cx="1889125" cy="442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1" name="Object 7"/>
          <p:cNvGraphicFramePr>
            <a:graphicFrameLocks noChangeAspect="1"/>
          </p:cNvGraphicFramePr>
          <p:nvPr/>
        </p:nvGraphicFramePr>
        <p:xfrm>
          <a:off x="3830638" y="1893888"/>
          <a:ext cx="1689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6" name="" r:id="rId3" imgW="1986915" imgH="519430" progId="Equation.3">
                  <p:embed/>
                </p:oleObj>
              </mc:Choice>
              <mc:Fallback>
                <p:oleObj name="" r:id="rId3" imgW="1986915" imgH="519430" progId="Equation.3">
                  <p:embed/>
                  <p:pic>
                    <p:nvPicPr>
                      <p:cNvPr id="0" name="图片 3595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830638" y="1893888"/>
                        <a:ext cx="1689100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2" name="Object 8"/>
          <p:cNvGraphicFramePr>
            <a:graphicFrameLocks noChangeAspect="1"/>
          </p:cNvGraphicFramePr>
          <p:nvPr/>
        </p:nvGraphicFramePr>
        <p:xfrm>
          <a:off x="3790950" y="2351088"/>
          <a:ext cx="18669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7" name="" r:id="rId5" imgW="2201545" imgH="632460" progId="Equation.3">
                  <p:embed/>
                </p:oleObj>
              </mc:Choice>
              <mc:Fallback>
                <p:oleObj name="" r:id="rId5" imgW="2201545" imgH="632460" progId="Equation.3">
                  <p:embed/>
                  <p:pic>
                    <p:nvPicPr>
                      <p:cNvPr id="0" name="图片 3596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3790950" y="2351088"/>
                        <a:ext cx="1866900" cy="546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3" name="Object 9"/>
          <p:cNvGraphicFramePr>
            <a:graphicFrameLocks noChangeAspect="1"/>
          </p:cNvGraphicFramePr>
          <p:nvPr/>
        </p:nvGraphicFramePr>
        <p:xfrm>
          <a:off x="3830638" y="2909888"/>
          <a:ext cx="18415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8" name="" r:id="rId7" imgW="2167255" imgH="632460" progId="Equation.3">
                  <p:embed/>
                </p:oleObj>
              </mc:Choice>
              <mc:Fallback>
                <p:oleObj name="" r:id="rId7" imgW="2167255" imgH="632460" progId="Equation.3">
                  <p:embed/>
                  <p:pic>
                    <p:nvPicPr>
                      <p:cNvPr id="0" name="图片 3597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3830638" y="2909888"/>
                        <a:ext cx="1841500" cy="546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4" name="Object 10"/>
          <p:cNvGraphicFramePr>
            <a:graphicFrameLocks noChangeAspect="1"/>
          </p:cNvGraphicFramePr>
          <p:nvPr/>
        </p:nvGraphicFramePr>
        <p:xfrm>
          <a:off x="6421438" y="1908175"/>
          <a:ext cx="1638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9" name="" r:id="rId9" imgW="1930400" imgH="474345" progId="Equation.3">
                  <p:embed/>
                </p:oleObj>
              </mc:Choice>
              <mc:Fallback>
                <p:oleObj name="" r:id="rId9" imgW="1930400" imgH="474345" progId="Equation.3">
                  <p:embed/>
                  <p:pic>
                    <p:nvPicPr>
                      <p:cNvPr id="0" name="图片 3598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6421438" y="1908175"/>
                        <a:ext cx="16383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5" name="Object 11"/>
          <p:cNvGraphicFramePr>
            <a:graphicFrameLocks noChangeAspect="1"/>
          </p:cNvGraphicFramePr>
          <p:nvPr/>
        </p:nvGraphicFramePr>
        <p:xfrm>
          <a:off x="6421438" y="2468563"/>
          <a:ext cx="1828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0" name="" r:id="rId11" imgW="2156460" imgH="474345" progId="Equation.3">
                  <p:embed/>
                </p:oleObj>
              </mc:Choice>
              <mc:Fallback>
                <p:oleObj name="" r:id="rId11" imgW="2156460" imgH="474345" progId="Equation.3">
                  <p:embed/>
                  <p:pic>
                    <p:nvPicPr>
                      <p:cNvPr id="0" name="图片 3599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6421438" y="2468563"/>
                        <a:ext cx="18288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6" name="Object 12"/>
          <p:cNvGraphicFramePr>
            <a:graphicFrameLocks noChangeAspect="1"/>
          </p:cNvGraphicFramePr>
          <p:nvPr/>
        </p:nvGraphicFramePr>
        <p:xfrm>
          <a:off x="6421438" y="3060700"/>
          <a:ext cx="1828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1" name="" r:id="rId13" imgW="2156460" imgH="474345" progId="Equation.3">
                  <p:embed/>
                </p:oleObj>
              </mc:Choice>
              <mc:Fallback>
                <p:oleObj name="" r:id="rId13" imgW="2156460" imgH="474345" progId="Equation.3">
                  <p:embed/>
                  <p:pic>
                    <p:nvPicPr>
                      <p:cNvPr id="0" name="图片 3600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6421438" y="3060700"/>
                        <a:ext cx="18288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7" name="Text Box 13"/>
          <p:cNvSpPr txBox="1"/>
          <p:nvPr/>
        </p:nvSpPr>
        <p:spPr>
          <a:xfrm>
            <a:off x="4287838" y="1325563"/>
            <a:ext cx="45567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自变量变化过程的六种形式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:</a:t>
            </a:r>
            <a:endParaRPr lang="en-US" altLang="zh-CN" sz="28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1518" name="Text Box 14"/>
          <p:cNvSpPr txBox="1"/>
          <p:nvPr/>
        </p:nvSpPr>
        <p:spPr>
          <a:xfrm>
            <a:off x="3071813" y="4006850"/>
            <a:ext cx="685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一、自变量趋于无穷大时函数的极限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21519" name="Text Box 15"/>
          <p:cNvSpPr txBox="1"/>
          <p:nvPr/>
        </p:nvSpPr>
        <p:spPr>
          <a:xfrm>
            <a:off x="2382838" y="3449638"/>
            <a:ext cx="17856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本节内容 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: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17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19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7" grpId="0" build="p"/>
      <p:bldP spid="21518" grpId="0"/>
      <p:bldP spid="2151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14360" name="Rectangle 12"/>
              <p:cNvSpPr/>
              <p:nvPr/>
            </p:nvSpPr>
            <p:spPr>
              <a:xfrm>
                <a:off x="1066165" y="623570"/>
                <a:ext cx="10059670" cy="535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 anchorCtr="0">
                <a:noAutofit/>
              </a:bodyPr>
              <a:p>
                <a:pPr eaLnBrk="0" hangingPunct="0"/>
                <a:r>
                  <a:rPr lang="zh-CN" altLang="en-US" sz="2400" b="1" dirty="0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Bold" panose="020B0503020204020204" charset="-122"/>
                    <a:cs typeface="Times New Roman Regular" panose="02020603050405020304" charset="0"/>
                  </a:rPr>
                  <a:t>一、</a:t>
                </a:r>
                <a:r>
                  <a:rPr lang="en-US" altLang="zh-CN" sz="2400" b="1" i="1" dirty="0">
                    <a:solidFill>
                      <a:srgbClr val="FFFF00"/>
                    </a:solidFill>
                    <a:latin typeface="Times New Roman Bold Italic" panose="02020603050405020304" charset="0"/>
                    <a:ea typeface="Microsoft YaHei Bold" panose="020B0503020204020204" charset="-122"/>
                    <a:cs typeface="Times New Roman Bold Italic" panose="02020603050405020304" charset="0"/>
                  </a:rPr>
                  <a:t>x</a:t>
                </a:r>
                <a:r>
                  <a:rPr lang="en-US" altLang="zh-CN" sz="2400" b="1" dirty="0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Bold" panose="020B0503020204020204" charset="-122"/>
                    <a:cs typeface="Times New Roman Regular" panose="02020603050405020304" charset="0"/>
                  </a:rPr>
                  <a:t>→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solidFill>
                          <a:srgbClr val="FFFF00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∞</m:t>
                    </m:r>
                  </m:oMath>
                </a14:m>
                <a:r>
                  <a:rPr lang="zh-CN" altLang="en-US" sz="2800" b="1" dirty="0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Bold" panose="020B0503020204020204" charset="-122"/>
                    <a:cs typeface="Times New Roman Regular" panose="02020603050405020304" charset="0"/>
                  </a:rPr>
                  <a:t>的情形</a:t>
                </a:r>
                <a:endParaRPr lang="zh-CN" altLang="en-US" sz="2800" b="1" dirty="0">
                  <a:solidFill>
                    <a:srgbClr val="FFFF00"/>
                  </a:solidFill>
                  <a:latin typeface="Times New Roman Regular" panose="02020603050405020304" charset="0"/>
                  <a:ea typeface="Microsoft YaHei Bold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14360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165" y="623570"/>
                <a:ext cx="10059670" cy="5353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4156" name="Rectangle 12"/>
              <p:cNvSpPr>
                <a:spLocks noChangeArrowheads="1"/>
              </p:cNvSpPr>
              <p:nvPr/>
            </p:nvSpPr>
            <p:spPr bwMode="auto">
              <a:xfrm>
                <a:off x="1056005" y="1358265"/>
                <a:ext cx="10079990" cy="4286885"/>
              </a:xfrm>
              <a:prstGeom prst="rect">
                <a:avLst/>
              </a:prstGeom>
              <a:noFill/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noAutofit/>
              </a:bodyPr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sz="2000" b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highlight>
                      <a:srgbClr val="008000"/>
                    </a:highlight>
                    <a:uLnTx/>
                    <a:uFillTx/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定义 1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　如果当 </a:t>
                </a:r>
                <a:r>
                  <a:rPr kumimoji="1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的绝对值无限增大时，函数 </a:t>
                </a:r>
                <a:r>
                  <a:rPr kumimoji="1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kumimoji="1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无限接近于常数 </a:t>
                </a:r>
                <a:r>
                  <a:rPr kumimoji="1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，则称常数 </a:t>
                </a:r>
                <a:r>
                  <a:rPr kumimoji="1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为函数 </a:t>
                </a:r>
                <a:r>
                  <a:rPr kumimoji="1" sz="2000" i="1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kumimoji="1" sz="2000" i="1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当 </a:t>
                </a:r>
                <a:r>
                  <a:rPr kumimoji="1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→ ∞时的极限，记作</a:t>
                </a:r>
                <a:endParaRPr kumimoji="1" sz="2000" u="none" strike="noStrike" kern="1200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marR="0" lvl="0" algn="ctr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kumimoji="1" lang="en-US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kumimoji="1" lang="en-US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</m:oMath>
                </a14:m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或 </a:t>
                </a:r>
                <a:r>
                  <a:rPr kumimoji="1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kumimoji="1" sz="2000" i="1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→</a:t>
                </a:r>
                <a:r>
                  <a:rPr kumimoji="1" sz="2000" i="1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 </a:t>
                </a:r>
                <a:r>
                  <a:rPr kumimoji="1" sz="2000" i="1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→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∞) .</a:t>
                </a:r>
                <a:endParaRPr kumimoji="1" sz="2000" u="none" strike="noStrike" kern="1200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如果在上述定义中，限制 </a:t>
                </a:r>
                <a:r>
                  <a:rPr kumimoji="1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只取正值或者只取负值，即有</a:t>
                </a:r>
                <a:endParaRPr kumimoji="1" sz="2000" u="none" strike="noStrike" kern="1200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marR="0" lvl="0" algn="ctr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kumimoji="1" lang="en-US" sz="2000" i="1" u="none" strike="noStrike" kern="1200" cap="none" spc="0" normalizeH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kumimoji="1" lang="en-US" sz="2000" u="none" strike="noStrike" kern="1200" cap="none" spc="0" normalizeH="0" noProof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kumimoji="1" lang="en-US" sz="2000" u="none" strike="noStrike" kern="1200" cap="none" spc="0" normalizeH="0" noProof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kumimoji="1" lang="en-US" sz="2000" i="1" u="none" strike="noStrike" kern="1200" cap="none" spc="0" normalizeH="0" noProof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kumimoji="1" lang="en-US" sz="2000" i="1" u="none" strike="noStrike" kern="1200" cap="none" spc="0" normalizeH="0" noProof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→+∞</m:t>
                              </m:r>
                            </m:lim>
                          </m:limLow>
                        </m:fName>
                        <m:e>
                          <m:r>
                            <a:rPr kumimoji="1" lang="en-US" sz="2000" i="1" u="none" strike="noStrike" kern="1200" cap="none" spc="0" normalizeH="0" noProof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uLnTx/>
                              <a:uFillTx/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𝑓</m:t>
                          </m:r>
                          <m:d>
                            <m:dPr>
                              <m:ctrlPr>
                                <a:rPr kumimoji="1" lang="en-US" sz="2000" i="1" u="none" strike="noStrike" kern="1200" cap="none" spc="0" normalizeH="0" noProof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kumimoji="1" lang="en-US" sz="2000" i="1" u="none" strike="noStrike" kern="1200" cap="none" spc="0" normalizeH="0" noProof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uLnTx/>
                                  <a:uFillTx/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kumimoji="1" lang="en-US" sz="2000" i="1" u="none" strike="noStrike" kern="1200" cap="none" spc="0" normalizeH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kumimoji="1" lang="en-US" sz="2000" i="1" u="none" strike="noStrike" kern="1200" cap="none" spc="0" normalizeH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𝐴</m:t>
                      </m:r>
                    </m:oMath>
                  </m:oMathPara>
                </a14:m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或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∞</m:t>
                            </m:r>
                          </m:lim>
                        </m:limLow>
                      </m:fName>
                      <m:e>
                        <m: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kumimoji="1" lang="en-US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kumimoji="1" lang="en-US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</m:oMath>
                </a14:m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.</a:t>
                </a:r>
                <a:endParaRPr kumimoji="1" sz="2000" u="none" strike="noStrike" kern="1200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marR="0" lvl="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则称常数 </a:t>
                </a:r>
                <a:r>
                  <a:rPr kumimoji="1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为函数 </a:t>
                </a:r>
                <a:r>
                  <a:rPr kumimoji="1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kumimoji="1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当 </a:t>
                </a:r>
                <a:r>
                  <a:rPr kumimoji="1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→ + ∞或 </a:t>
                </a:r>
                <a:r>
                  <a:rPr kumimoji="1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→ − ∞时的极限 .</a:t>
                </a:r>
                <a:endParaRPr kumimoji="1" sz="2000" u="none" strike="noStrike" kern="1200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  <a:sym typeface="+mn-ea"/>
                  </a:rPr>
                  <a:t>注意到 </a:t>
                </a:r>
                <a:r>
                  <a:rPr kumimoji="1" sz="2000" i="1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  <a:sym typeface="+mn-ea"/>
                  </a:rPr>
                  <a:t>→ ∞意味着同时考虑 </a:t>
                </a:r>
                <a:r>
                  <a:rPr kumimoji="1" sz="2000" i="1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  <a:sym typeface="+mn-ea"/>
                  </a:rPr>
                  <a:t>→ + ∞与 </a:t>
                </a:r>
                <a:r>
                  <a:rPr kumimoji="1" sz="2000" i="1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  <a:sym typeface="+mn-ea"/>
                  </a:rPr>
                  <a:t>→ − ∞，可以得到下面的定理：</a:t>
                </a:r>
                <a:endParaRPr kumimoji="1" sz="2000" u="none" strike="noStrike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Microsoft YaHei Regular" panose="020B0503020204020204" charset="-122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highlight>
                      <a:srgbClr val="008000"/>
                    </a:highlight>
                    <a:uLnTx/>
                    <a:uFillTx/>
                    <a:ea typeface="Microsoft YaHei Regular" panose="020B0503020204020204" charset="-122"/>
                    <a:sym typeface="+mn-ea"/>
                  </a:rPr>
                  <a:t> 定理 1</a:t>
                </a:r>
                <a:r>
                  <a:rPr kumimoji="1" lang="en-US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  <a:sym typeface="+mn-ea"/>
                  </a:rPr>
                  <a:t>    </a:t>
                </a:r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kumimoji="1" lang="en-US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kumimoji="1" lang="en-US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</m:oMath>
                </a14:m>
                <a:r>
                  <a:rPr kumimoji="1" lang="zh-CN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的充分必要条件是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kumimoji="1" lang="en-US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→−∞</m:t>
                            </m:r>
                          </m:lim>
                        </m:limLow>
                      </m:fName>
                      <m:e>
                        <m: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kumimoji="1" lang="en-US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kumimoji="1" lang="en-US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</m:oMath>
                </a14:m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.</a:t>
                </a:r>
                <a:endParaRPr kumimoji="1" sz="2000" u="none" strike="noStrike" kern="1200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134156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6005" y="1358265"/>
                <a:ext cx="10079990" cy="4286885"/>
              </a:xfrm>
              <a:prstGeom prst="rect">
                <a:avLst/>
              </a:prstGeom>
              <a:blipFill rotWithShape="1">
                <a:blip r:embed="rId2"/>
                <a:stretch>
                  <a:fillRect r="-176" b="-296"/>
                </a:stretch>
              </a:blipFill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0" grpId="0"/>
      <p:bldP spid="13415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0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46990" y="45085"/>
            <a:ext cx="3292475" cy="3294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32" name="Rectangle 12"/>
          <p:cNvSpPr/>
          <p:nvPr/>
        </p:nvSpPr>
        <p:spPr>
          <a:xfrm>
            <a:off x="5026978" y="1701800"/>
            <a:ext cx="2136775" cy="58356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94476"/>
            </a:prstShdw>
          </a:effectLst>
        </p:spPr>
        <p:txBody>
          <a:bodyPr anchor="t" anchorCtr="0">
            <a:spAutoFit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极限思想</a:t>
            </a:r>
            <a:endParaRPr lang="zh-CN" altLang="en-US" sz="3200" b="1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33134" name="Rectangle 14"/>
          <p:cNvSpPr>
            <a:spLocks noChangeArrowheads="1"/>
          </p:cNvSpPr>
          <p:nvPr/>
        </p:nvSpPr>
        <p:spPr bwMode="auto">
          <a:xfrm>
            <a:off x="1630998" y="2781618"/>
            <a:ext cx="9000000" cy="23069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marR="0" lvl="0" indent="609600" algn="just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strike="noStrike" noProof="1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  <a:cs typeface="Times New Roman" panose="02020603050405020304" charset="0"/>
                <a:sym typeface="+mn-ea"/>
              </a:rPr>
              <a:t>极限的思想，是指用极限概念分析问题和解</a:t>
            </a:r>
            <a:r>
              <a:rPr lang="zh-CN" altLang="en-US" sz="2400" b="1" strike="noStrike" noProof="1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  <a:cs typeface="Times New Roman" panose="02020603050405020304" charset="0"/>
                <a:sym typeface="+mn-ea"/>
              </a:rPr>
              <a:t>决问题的一种数学思想。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用极限思想解决问题的一般步骤可概括为：</a:t>
            </a:r>
            <a:r>
              <a:rPr lang="zh-CN" altLang="en-US" sz="2400" b="1" strike="noStrike" noProof="1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  <a:cs typeface="Times New Roman" panose="02020603050405020304" charset="0"/>
                <a:sym typeface="+mn-ea"/>
              </a:rPr>
              <a:t>对于被考察的未知量，先设法构思一个与它有关的变量，确认这变量通过无限过程的结果就是所求的未知量；最后用极限计算来得到这结果</a:t>
            </a:r>
            <a:r>
              <a:rPr lang="en-US" altLang="zh-CN" sz="2400" b="1" strike="noStrike" noProof="1">
                <a:solidFill>
                  <a:schemeClr val="bg1"/>
                </a:solidFill>
                <a:latin typeface="Garamond" pitchFamily="18" charset="0"/>
                <a:ea typeface="宋体" pitchFamily="2" charset="-122"/>
                <a:cs typeface="Times New Roman" panose="02020603050405020304" charset="0"/>
                <a:sym typeface="+mn-ea"/>
              </a:rPr>
              <a:t>.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3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2" grpId="0" bldLvl="0" animBg="1"/>
      <p:bldP spid="13313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9"/>
          <p:cNvSpPr/>
          <p:nvPr/>
        </p:nvSpPr>
        <p:spPr>
          <a:xfrm>
            <a:off x="1524000" y="-1714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7410" name="Rectangle 10"/>
          <p:cNvSpPr/>
          <p:nvPr/>
        </p:nvSpPr>
        <p:spPr>
          <a:xfrm>
            <a:off x="3575050" y="34417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34156" name="Rectangle 12"/>
          <p:cNvSpPr>
            <a:spLocks noChangeArrowheads="1"/>
          </p:cNvSpPr>
          <p:nvPr/>
        </p:nvSpPr>
        <p:spPr bwMode="auto">
          <a:xfrm>
            <a:off x="1056005" y="1412875"/>
            <a:ext cx="10080000" cy="341503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R="0" lvl="0" indent="609600" algn="just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这种思想，早在三国时期的刘徽，就用倍增的圆内接正多边形去逼近圆，以至于当圆内接多边形的边数无限倍增时，圆内接正多边形的面积就向某个定数（即圆的面积）不断接近，为此，圆内接正多边形的面积的极限就是圆的面积。</a:t>
            </a: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  <a:p>
            <a:pPr marR="0" lvl="0" indent="609600" algn="just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kumimoji="1" lang="zh-CN" altLang="en-US" sz="24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sym typeface="+mn-ea"/>
              </a:rPr>
              <a:t>用刘徽之言，即：</a:t>
            </a:r>
            <a:r>
              <a:rPr kumimoji="1" lang="zh-CN" altLang="en-US" sz="24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sym typeface="+mn-ea"/>
              </a:rPr>
              <a:t>“</a:t>
            </a:r>
            <a:r>
              <a:rPr kumimoji="1" lang="zh-CN" altLang="en-US" sz="24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sym typeface="+mn-ea"/>
              </a:rPr>
              <a:t>割之弥细，所失弥少，割之又割，以至于不可割，则与圆合体，而无所失矣！</a:t>
            </a:r>
            <a:r>
              <a:rPr kumimoji="1" lang="zh-CN" altLang="en-US" sz="24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sym typeface="+mn-ea"/>
              </a:rPr>
              <a:t>”</a:t>
            </a: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7536180" y="1125220"/>
            <a:ext cx="2667000" cy="2713990"/>
            <a:chOff x="10460" y="2180"/>
            <a:chExt cx="4200" cy="4274"/>
          </a:xfrm>
        </p:grpSpPr>
        <p:grpSp>
          <p:nvGrpSpPr>
            <p:cNvPr id="2" name="Group 2"/>
            <p:cNvGrpSpPr/>
            <p:nvPr/>
          </p:nvGrpSpPr>
          <p:grpSpPr>
            <a:xfrm>
              <a:off x="10740" y="2180"/>
              <a:ext cx="3623" cy="4273"/>
              <a:chOff x="1440" y="1632"/>
              <a:chExt cx="1449" cy="1727"/>
            </a:xfrm>
          </p:grpSpPr>
          <p:sp>
            <p:nvSpPr>
              <p:cNvPr id="18434" name="AutoShape 3"/>
              <p:cNvSpPr/>
              <p:nvPr/>
            </p:nvSpPr>
            <p:spPr>
              <a:xfrm rot="3610635">
                <a:off x="2433" y="2079"/>
                <a:ext cx="816" cy="96"/>
              </a:xfrm>
              <a:prstGeom prst="triangle">
                <a:avLst>
                  <a:gd name="adj" fmla="val 49051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solidFill>
                    <a:schemeClr val="bg1"/>
                  </a:solidFill>
                  <a:latin typeface="Garamond" pitchFamily="18" charset="0"/>
                  <a:ea typeface="宋体" pitchFamily="2" charset="-122"/>
                </a:endParaRPr>
              </a:p>
            </p:txBody>
          </p:sp>
          <p:sp>
            <p:nvSpPr>
              <p:cNvPr id="18435" name="AutoShape 4"/>
              <p:cNvSpPr/>
              <p:nvPr/>
            </p:nvSpPr>
            <p:spPr>
              <a:xfrm rot="-7127602">
                <a:off x="1080" y="2846"/>
                <a:ext cx="816" cy="96"/>
              </a:xfrm>
              <a:prstGeom prst="triangle">
                <a:avLst>
                  <a:gd name="adj" fmla="val 49051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solidFill>
                    <a:schemeClr val="bg1"/>
                  </a:solidFill>
                  <a:latin typeface="Garamond" pitchFamily="18" charset="0"/>
                  <a:ea typeface="宋体" pitchFamily="2" charset="-122"/>
                </a:endParaRPr>
              </a:p>
            </p:txBody>
          </p:sp>
          <p:sp>
            <p:nvSpPr>
              <p:cNvPr id="18436" name="AutoShape 5"/>
              <p:cNvSpPr/>
              <p:nvPr/>
            </p:nvSpPr>
            <p:spPr>
              <a:xfrm rot="-3643826">
                <a:off x="1098" y="2049"/>
                <a:ext cx="816" cy="96"/>
              </a:xfrm>
              <a:prstGeom prst="triangle">
                <a:avLst>
                  <a:gd name="adj" fmla="val 49051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solidFill>
                    <a:schemeClr val="bg1"/>
                  </a:solidFill>
                  <a:latin typeface="Garamond" pitchFamily="18" charset="0"/>
                  <a:ea typeface="宋体" pitchFamily="2" charset="-122"/>
                </a:endParaRPr>
              </a:p>
            </p:txBody>
          </p:sp>
          <p:sp>
            <p:nvSpPr>
              <p:cNvPr id="18437" name="AutoShape 6"/>
              <p:cNvSpPr/>
              <p:nvPr/>
            </p:nvSpPr>
            <p:spPr>
              <a:xfrm>
                <a:off x="1755" y="1632"/>
                <a:ext cx="816" cy="144"/>
              </a:xfrm>
              <a:prstGeom prst="triangle">
                <a:avLst>
                  <a:gd name="adj" fmla="val 49051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solidFill>
                    <a:schemeClr val="bg1"/>
                  </a:solidFill>
                  <a:latin typeface="Garamond" pitchFamily="18" charset="0"/>
                  <a:ea typeface="宋体" pitchFamily="2" charset="-122"/>
                </a:endParaRPr>
              </a:p>
            </p:txBody>
          </p:sp>
          <p:sp>
            <p:nvSpPr>
              <p:cNvPr id="18438" name="AutoShape 7"/>
              <p:cNvSpPr/>
              <p:nvPr/>
            </p:nvSpPr>
            <p:spPr>
              <a:xfrm rot="-10783826">
                <a:off x="1754" y="3239"/>
                <a:ext cx="816" cy="120"/>
              </a:xfrm>
              <a:prstGeom prst="triangle">
                <a:avLst>
                  <a:gd name="adj" fmla="val 49051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solidFill>
                    <a:schemeClr val="bg1"/>
                  </a:solidFill>
                  <a:latin typeface="Garamond" pitchFamily="18" charset="0"/>
                  <a:ea typeface="宋体" pitchFamily="2" charset="-122"/>
                </a:endParaRPr>
              </a:p>
            </p:txBody>
          </p:sp>
          <p:sp>
            <p:nvSpPr>
              <p:cNvPr id="18439" name="AutoShape 8"/>
              <p:cNvSpPr/>
              <p:nvPr/>
            </p:nvSpPr>
            <p:spPr>
              <a:xfrm rot="7194034">
                <a:off x="2424" y="2856"/>
                <a:ext cx="816" cy="96"/>
              </a:xfrm>
              <a:prstGeom prst="triangle">
                <a:avLst>
                  <a:gd name="adj" fmla="val 49051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solidFill>
                    <a:schemeClr val="bg1"/>
                  </a:solidFill>
                  <a:latin typeface="Garamond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5129" name="AutoShape 9"/>
            <p:cNvSpPr/>
            <p:nvPr/>
          </p:nvSpPr>
          <p:spPr>
            <a:xfrm>
              <a:off x="10460" y="2503"/>
              <a:ext cx="4200" cy="3667"/>
            </a:xfrm>
            <a:prstGeom prst="hexagon">
              <a:avLst>
                <a:gd name="adj" fmla="val 28698"/>
                <a:gd name="vf" fmla="val 115470"/>
              </a:avLst>
            </a:prstGeom>
            <a:solidFill>
              <a:schemeClr val="accent1"/>
            </a:solidFill>
            <a:ln w="317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endParaRPr>
            </a:p>
          </p:txBody>
        </p:sp>
        <p:grpSp>
          <p:nvGrpSpPr>
            <p:cNvPr id="3" name="Group 10"/>
            <p:cNvGrpSpPr/>
            <p:nvPr/>
          </p:nvGrpSpPr>
          <p:grpSpPr>
            <a:xfrm>
              <a:off x="10460" y="2210"/>
              <a:ext cx="4200" cy="4245"/>
              <a:chOff x="1344" y="1536"/>
              <a:chExt cx="1680" cy="1698"/>
            </a:xfrm>
          </p:grpSpPr>
          <p:sp>
            <p:nvSpPr>
              <p:cNvPr id="18442" name="Oval 11"/>
              <p:cNvSpPr/>
              <p:nvPr/>
            </p:nvSpPr>
            <p:spPr>
              <a:xfrm>
                <a:off x="1344" y="1536"/>
                <a:ext cx="1680" cy="1698"/>
              </a:xfrm>
              <a:prstGeom prst="ellipse">
                <a:avLst/>
              </a:prstGeom>
              <a:noFill/>
              <a:ln w="25400" cap="flat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solidFill>
                    <a:schemeClr val="bg1"/>
                  </a:solidFill>
                  <a:latin typeface="Garamond" pitchFamily="18" charset="0"/>
                  <a:ea typeface="宋体" pitchFamily="2" charset="-122"/>
                </a:endParaRPr>
              </a:p>
            </p:txBody>
          </p:sp>
          <p:sp>
            <p:nvSpPr>
              <p:cNvPr id="18443" name="Line 12"/>
              <p:cNvSpPr/>
              <p:nvPr/>
            </p:nvSpPr>
            <p:spPr>
              <a:xfrm>
                <a:off x="2160" y="2400"/>
                <a:ext cx="864" cy="0"/>
              </a:xfrm>
              <a:prstGeom prst="line">
                <a:avLst/>
              </a:prstGeom>
              <a:ln w="1905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aphicFrame>
            <p:nvGraphicFramePr>
              <p:cNvPr id="18444" name="Object 13"/>
              <p:cNvGraphicFramePr>
                <a:graphicFrameLocks noChangeAspect="1"/>
              </p:cNvGraphicFramePr>
              <p:nvPr/>
            </p:nvGraphicFramePr>
            <p:xfrm>
              <a:off x="2496" y="2201"/>
              <a:ext cx="199" cy="19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4" name="" r:id="rId1" imgW="317500" imgH="317500" progId="Equation.3">
                      <p:embed/>
                    </p:oleObj>
                  </mc:Choice>
                  <mc:Fallback>
                    <p:oleObj name="" r:id="rId1" imgW="317500" imgH="317500" progId="Equation.3">
                      <p:embed/>
                      <p:pic>
                        <p:nvPicPr>
                          <p:cNvPr id="0" name="图片 3093"/>
                          <p:cNvPicPr/>
                          <p:nvPr/>
                        </p:nvPicPr>
                        <p:blipFill>
                          <a:blip r:embed="rId2"/>
                          <a:stretch>
                            <a:fillRect/>
                          </a:stretch>
                        </p:blipFill>
                        <p:spPr>
                          <a:xfrm>
                            <a:off x="2496" y="2201"/>
                            <a:ext cx="199" cy="199"/>
                          </a:xfrm>
                          <a:prstGeom prst="rect">
                            <a:avLst/>
                          </a:prstGeom>
                          <a:noFill/>
                          <a:ln w="9525" cap="flat" cmpd="sng">
                            <a:solidFill>
                              <a:srgbClr val="FF3300"/>
                            </a:solidFill>
                            <a:prstDash val="solid"/>
                            <a:miter/>
                            <a:headEnd type="none" w="med" len="med"/>
                            <a:tailEnd type="none" w="med" len="med"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8446" name="Text Box 15"/>
              <p:cNvSpPr txBox="1"/>
              <p:nvPr/>
            </p:nvSpPr>
            <p:spPr>
              <a:xfrm>
                <a:off x="1055370" y="1088390"/>
                <a:ext cx="10079990" cy="28562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>
                  <a:lnSpc>
                    <a:spcPct val="150000"/>
                  </a:lnSpc>
                  <a:spcBef>
                    <a:spcPts val="0"/>
                  </a:spcBef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</a:rPr>
                  <a:t>正六边形的面积</a:t>
                </a:r>
                <a:r>
                  <a:rPr lang="en-US" altLang="zh-CN" sz="2400" b="1" i="1" dirty="0">
                    <a:solidFill>
                      <a:schemeClr val="bg1"/>
                    </a:solidFill>
                    <a:latin typeface="Times New Roman Bold Italic" panose="02020603050405020304" charset="0"/>
                    <a:cs typeface="Times New Roman Bold Italic" panose="02020603050405020304" charset="0"/>
                    <a:sym typeface="+mn-ea"/>
                  </a:rPr>
                  <a:t>A</a:t>
                </a:r>
                <a:r>
                  <a:rPr lang="en-US" altLang="zh-CN" sz="2400" b="1" baseline="-25000" dirty="0">
                    <a:solidFill>
                      <a:schemeClr val="bg1"/>
                    </a:solidFill>
                    <a:sym typeface="+mn-ea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endParaRPr>
              </a:p>
              <a:p>
                <a:pPr indent="609600" algn="just">
                  <a:lnSpc>
                    <a:spcPct val="150000"/>
                  </a:lnSpc>
                  <a:spcBef>
                    <a:spcPts val="0"/>
                  </a:spcBef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lang="zh-CN" altLang="en-US" sz="2400" b="1" dirty="0">
                    <a:solidFill>
                      <a:schemeClr val="bg1"/>
                    </a:solidFill>
                    <a:sym typeface="+mn-ea"/>
                  </a:rPr>
                  <a:t>正十二边形的面积</a:t>
                </a:r>
                <a:r>
                  <a:rPr lang="en-US" altLang="zh-CN" sz="2400" b="1" i="1" dirty="0">
                    <a:solidFill>
                      <a:schemeClr val="bg1"/>
                    </a:solidFill>
                    <a:latin typeface="Times New Roman Bold Italic" panose="02020603050405020304" charset="0"/>
                    <a:cs typeface="Times New Roman Bold Italic" panose="02020603050405020304" charset="0"/>
                    <a:sym typeface="+mn-ea"/>
                  </a:rPr>
                  <a:t>A</a:t>
                </a:r>
                <a:r>
                  <a:rPr lang="en-US" altLang="zh-CN" sz="2400" b="1" baseline="-25000" dirty="0">
                    <a:solidFill>
                      <a:schemeClr val="bg1"/>
                    </a:solidFill>
                    <a:sym typeface="+mn-ea"/>
                  </a:rPr>
                  <a:t>2 </a:t>
                </a:r>
                <a:endParaRPr lang="en-US" altLang="zh-CN" sz="2400" b="1" baseline="-25000" dirty="0">
                  <a:solidFill>
                    <a:schemeClr val="bg1"/>
                  </a:solidFill>
                  <a:sym typeface="+mn-ea"/>
                </a:endParaRPr>
              </a:p>
              <a:p>
                <a:pPr indent="609600" algn="just">
                  <a:lnSpc>
                    <a:spcPct val="150000"/>
                  </a:lnSpc>
                  <a:spcBef>
                    <a:spcPts val="0"/>
                  </a:spcBef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lang="en-US" altLang="zh-CN" sz="2400" b="1" baseline="-25000" dirty="0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</a:rPr>
                  <a:t>...     ...</a:t>
                </a:r>
                <a:endParaRPr lang="en-US" altLang="zh-CN" sz="2400" b="1" baseline="-25000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endParaRPr>
              </a:p>
              <a:p>
                <a:pPr indent="609600" algn="just">
                  <a:lnSpc>
                    <a:spcPct val="150000"/>
                  </a:lnSpc>
                  <a:spcBef>
                    <a:spcPts val="0"/>
                  </a:spcBef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lang="zh-CN" altLang="en-US" sz="2400" b="1" dirty="0">
                    <a:solidFill>
                      <a:schemeClr val="bg1"/>
                    </a:solidFill>
                    <a:sym typeface="+mn-ea"/>
                  </a:rPr>
                  <a:t>正</a:t>
                </a:r>
                <a14:m>
                  <m:oMath xmlns:m="http://schemas.openxmlformats.org/officeDocument/2006/math">
                    <m:r>
                      <a:rPr lang="en-US" altLang="zh-CN" sz="2400" b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  <a:sym typeface="+mn-ea"/>
                      </a:rPr>
                      <m:t>𝟔</m:t>
                    </m:r>
                    <m:r>
                      <a:rPr lang="en-US" altLang="zh-CN" sz="2400" b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  <a:sym typeface="+mn-ea"/>
                      </a:rPr>
                      <m:t>×</m:t>
                    </m:r>
                    <m:sSup>
                      <m:sSupPr>
                        <m:ctrlPr>
                          <a:rPr lang="en-US" altLang="zh-CN" sz="2400" b="1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  <a:sym typeface="+mn-ea"/>
                          </a:rPr>
                        </m:ctrlPr>
                      </m:sSupPr>
                      <m:e>
                        <m:r>
                          <a:rPr lang="en-US" altLang="zh-CN" sz="2400" b="1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  <a:sym typeface="+mn-ea"/>
                          </a:rPr>
                          <m:t>𝟐</m:t>
                        </m:r>
                      </m:e>
                      <m:sup>
                        <m:r>
                          <a:rPr lang="en-US" altLang="zh-CN" sz="2400" b="1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  <a:sym typeface="+mn-ea"/>
                          </a:rPr>
                          <m:t>𝒏</m:t>
                        </m:r>
                        <m:r>
                          <a:rPr lang="en-US" altLang="zh-CN" sz="2400" b="1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  <a:sym typeface="+mn-ea"/>
                          </a:rPr>
                          <m:t>−</m:t>
                        </m:r>
                        <m:r>
                          <a:rPr lang="en-US" altLang="zh-CN" sz="2400" b="1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  <a:sym typeface="+mn-ea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zh-CN" altLang="en-US" sz="2400" b="1" dirty="0">
                    <a:solidFill>
                      <a:schemeClr val="bg1"/>
                    </a:solidFill>
                    <a:sym typeface="+mn-ea"/>
                  </a:rPr>
                  <a:t>形的面积</a:t>
                </a:r>
                <a:r>
                  <a:rPr lang="en-US" altLang="zh-CN" sz="2400" b="1" i="1" dirty="0">
                    <a:solidFill>
                      <a:schemeClr val="bg1"/>
                    </a:solidFill>
                    <a:latin typeface="Times New Roman Bold Italic" panose="02020603050405020304" charset="0"/>
                    <a:cs typeface="Times New Roman Bold Italic" panose="02020603050405020304" charset="0"/>
                    <a:sym typeface="+mn-ea"/>
                  </a:rPr>
                  <a:t>A</a:t>
                </a:r>
                <a:r>
                  <a:rPr lang="en-US" altLang="zh-CN" sz="2400" b="1" i="1" baseline="-25000" dirty="0">
                    <a:solidFill>
                      <a:schemeClr val="bg1"/>
                    </a:solidFill>
                    <a:latin typeface="Times New Roman Bold Italic" panose="02020603050405020304" charset="0"/>
                    <a:cs typeface="Times New Roman Bold Italic" panose="02020603050405020304" charset="0"/>
                    <a:sym typeface="+mn-ea"/>
                  </a:rPr>
                  <a:t>n</a:t>
                </a:r>
                <a:r>
                  <a:rPr lang="en-US" altLang="zh-CN" sz="2400" b="1" dirty="0">
                    <a:solidFill>
                      <a:schemeClr val="bg1"/>
                    </a:solidFill>
                    <a:sym typeface="+mn-ea"/>
                  </a:rPr>
                  <a:t> </a:t>
                </a:r>
                <a:endParaRPr lang="zh-CN" altLang="en-US" sz="24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endParaRPr>
              </a:p>
              <a:p>
                <a:pPr indent="609600" algn="just">
                  <a:lnSpc>
                    <a:spcPct val="150000"/>
                  </a:lnSpc>
                  <a:spcBef>
                    <a:spcPts val="0"/>
                  </a:spcBef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endParaRPr lang="en-US" altLang="zh-CN" sz="2400" b="1" baseline="-25000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endParaRPr>
              </a:p>
            </p:txBody>
          </p:sp>
        </mc:Choice>
        <mc:Fallback>
          <p:sp>
            <p:nvSpPr>
              <p:cNvPr id="18446" name="Text 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370" y="1088390"/>
                <a:ext cx="10079990" cy="285623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组合 7"/>
          <p:cNvGrpSpPr/>
          <p:nvPr/>
        </p:nvGrpSpPr>
        <p:grpSpPr>
          <a:xfrm>
            <a:off x="1703070" y="3390900"/>
            <a:ext cx="4107180" cy="553720"/>
            <a:chOff x="3930" y="6308"/>
            <a:chExt cx="6468" cy="872"/>
          </a:xfrm>
        </p:grpSpPr>
        <p:graphicFrame>
          <p:nvGraphicFramePr>
            <p:cNvPr id="9225" name="Object 25"/>
            <p:cNvGraphicFramePr>
              <a:graphicFrameLocks noChangeAspect="1"/>
            </p:cNvGraphicFramePr>
            <p:nvPr/>
          </p:nvGraphicFramePr>
          <p:xfrm>
            <a:off x="3930" y="6308"/>
            <a:ext cx="4310" cy="8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4" imgW="1129665" imgH="228600" progId="Equation.DSMT4">
                    <p:embed/>
                  </p:oleObj>
                </mc:Choice>
                <mc:Fallback>
                  <p:oleObj name="" r:id="rId4" imgW="1129665" imgH="228600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5">
                          <a:lum bright="100000"/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930" y="6308"/>
                          <a:ext cx="4310" cy="87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146" name="AutoShape 26"/>
            <p:cNvSpPr/>
            <p:nvPr/>
          </p:nvSpPr>
          <p:spPr>
            <a:xfrm>
              <a:off x="8920" y="6624"/>
              <a:ext cx="720" cy="240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endParaRPr>
            </a:p>
          </p:txBody>
        </p:sp>
        <p:graphicFrame>
          <p:nvGraphicFramePr>
            <p:cNvPr id="5147" name="Object 27"/>
            <p:cNvGraphicFramePr>
              <a:graphicFrameLocks noChangeAspect="1"/>
            </p:cNvGraphicFramePr>
            <p:nvPr/>
          </p:nvGraphicFramePr>
          <p:xfrm>
            <a:off x="9940" y="6484"/>
            <a:ext cx="458" cy="5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6" imgW="292100" imgH="330200" progId="Equation.3">
                    <p:embed/>
                  </p:oleObj>
                </mc:Choice>
                <mc:Fallback>
                  <p:oleObj name="" r:id="rId6" imgW="292100" imgH="330200" progId="Equation.3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7">
                          <a:lum bright="100000"/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9940" y="6484"/>
                          <a:ext cx="458" cy="5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460" name="Text Box 29"/>
          <p:cNvSpPr txBox="1"/>
          <p:nvPr/>
        </p:nvSpPr>
        <p:spPr>
          <a:xfrm>
            <a:off x="982980" y="4221480"/>
            <a:ext cx="10079990" cy="1270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indent="6096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说明：刘徽从圆内接正六边形，逐次边数加倍到正</a:t>
            </a:r>
            <a:r>
              <a:rPr lang="en-US" altLang="zh-CN" sz="24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3072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边形得到圆周率</a:t>
            </a:r>
            <a:r>
              <a:rPr lang="el-GR" altLang="zh-CN" sz="2400" b="1" dirty="0">
                <a:solidFill>
                  <a:schemeClr val="bg1"/>
                </a:solidFill>
                <a:sym typeface="+mn-ea"/>
              </a:rPr>
              <a:t>π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的近似值为</a:t>
            </a:r>
            <a:r>
              <a:rPr lang="en-US" altLang="zh-CN" sz="24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3.1416</a:t>
            </a:r>
            <a:r>
              <a:rPr lang="zh-CN" altLang="en-US" sz="24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。</a:t>
            </a:r>
            <a:endParaRPr lang="zh-CN" altLang="en-US" sz="2400" b="1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2065" name="Text Box 11"/>
          <p:cNvSpPr txBox="1"/>
          <p:nvPr/>
        </p:nvSpPr>
        <p:spPr>
          <a:xfrm>
            <a:off x="1398905" y="332423"/>
            <a:ext cx="304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-128" charset="-122"/>
                <a:ea typeface="黑体" panose="02010609060101010101" pitchFamily="-128" charset="-122"/>
              </a:rPr>
              <a:t>截杖问题：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-128" charset="-122"/>
              <a:ea typeface="黑体" panose="02010609060101010101" pitchFamily="-128" charset="-122"/>
            </a:endParaRPr>
          </a:p>
        </p:txBody>
      </p:sp>
      <p:sp>
        <p:nvSpPr>
          <p:cNvPr id="6156" name="Text Box 12"/>
          <p:cNvSpPr txBox="1"/>
          <p:nvPr/>
        </p:nvSpPr>
        <p:spPr>
          <a:xfrm>
            <a:off x="1398905" y="954723"/>
            <a:ext cx="6858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bg1"/>
                </a:solidFill>
                <a:latin typeface="宋体" charset="0"/>
                <a:ea typeface="宋体" charset="0"/>
                <a:cs typeface="宋体" charset="0"/>
              </a:rPr>
              <a:t>“</a:t>
            </a:r>
            <a:r>
              <a:rPr lang="zh-CN" altLang="en-US" sz="2400" dirty="0">
                <a:solidFill>
                  <a:schemeClr val="bg1"/>
                </a:solidFill>
                <a:latin typeface="宋体" charset="0"/>
                <a:ea typeface="宋体" charset="0"/>
                <a:cs typeface="宋体" charset="0"/>
              </a:rPr>
              <a:t>一尺之棰，日截其半，万世不竭”</a:t>
            </a:r>
            <a:endParaRPr lang="zh-CN" altLang="en-US" sz="2400" dirty="0">
              <a:solidFill>
                <a:schemeClr val="bg1"/>
              </a:solidFill>
              <a:latin typeface="宋体" charset="0"/>
              <a:ea typeface="宋体" charset="0"/>
              <a:cs typeface="宋体" charset="0"/>
            </a:endParaRPr>
          </a:p>
        </p:txBody>
      </p:sp>
      <p:graphicFrame>
        <p:nvGraphicFramePr>
          <p:cNvPr id="6157" name="Object 13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398905" y="1375093"/>
          <a:ext cx="5662059" cy="827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2298700" imgH="393700" progId="Equation.DSMT4">
                  <p:embed/>
                </p:oleObj>
              </mc:Choice>
              <mc:Fallback>
                <p:oleObj name="" r:id="rId1" imgW="2298700" imgH="3937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1398905" y="1375093"/>
                        <a:ext cx="5662059" cy="82740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58" name="Object 1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398905" y="2162493"/>
          <a:ext cx="5649597" cy="827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3" imgW="2984500" imgH="393700" progId="Equation.DSMT4">
                  <p:embed/>
                </p:oleObj>
              </mc:Choice>
              <mc:Fallback>
                <p:oleObj name="" r:id="rId3" imgW="2984500" imgH="393700" progId="Equation.DSMT4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1398905" y="2162493"/>
                        <a:ext cx="5649597" cy="82740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5" name="Object 1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398905" y="2949893"/>
          <a:ext cx="14700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5" imgW="596265" imgH="165100" progId="Equation.DSMT4">
                  <p:embed/>
                </p:oleObj>
              </mc:Choice>
              <mc:Fallback>
                <p:oleObj name="" r:id="rId5" imgW="596265" imgH="165100" progId="Equation.DSMT4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6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1398905" y="2949893"/>
                        <a:ext cx="1470025" cy="4064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6" name="Object 16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398905" y="3316288"/>
          <a:ext cx="5730248" cy="827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7" imgW="2755900" imgH="393700" progId="Equation.DSMT4">
                  <p:embed/>
                </p:oleObj>
              </mc:Choice>
              <mc:Fallback>
                <p:oleObj name="" r:id="rId7" imgW="2755900" imgH="393700" progId="Equation.DSMT4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8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1398905" y="3316288"/>
                        <a:ext cx="5730248" cy="82740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9" name="Text Box 21"/>
          <p:cNvSpPr txBox="1"/>
          <p:nvPr/>
        </p:nvSpPr>
        <p:spPr>
          <a:xfrm>
            <a:off x="1398905" y="4103688"/>
            <a:ext cx="6480175" cy="4603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94476"/>
            </a:prstShdw>
          </a:effectLst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SzTx/>
            </a:pPr>
            <a:r>
              <a:rPr lang="zh-CN" altLang="en-US" sz="2400" baseline="0">
                <a:solidFill>
                  <a:schemeClr val="bg1"/>
                </a:solidFill>
                <a:latin typeface="宋体" charset="0"/>
                <a:ea typeface="宋体" charset="0"/>
              </a:rPr>
              <a:t>将每天剩余的木棒长度写出来就是：</a:t>
            </a:r>
            <a:endParaRPr lang="zh-CN" altLang="en-US" sz="2400" baseline="0">
              <a:solidFill>
                <a:schemeClr val="bg1"/>
              </a:solidFill>
              <a:latin typeface="宋体" charset="0"/>
              <a:ea typeface="宋体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95550" y="4726305"/>
            <a:ext cx="6341110" cy="1007110"/>
            <a:chOff x="3930" y="7443"/>
            <a:chExt cx="9986" cy="1586"/>
          </a:xfrm>
        </p:grpSpPr>
        <p:graphicFrame>
          <p:nvGraphicFramePr>
            <p:cNvPr id="6161" name="Object 17"/>
            <p:cNvGraphicFramePr>
              <a:graphicFrameLocks noChangeAspect="1"/>
            </p:cNvGraphicFramePr>
            <p:nvPr/>
          </p:nvGraphicFramePr>
          <p:xfrm>
            <a:off x="10168" y="7499"/>
            <a:ext cx="1587" cy="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9" imgW="546100" imgH="393700" progId="Equation.DSMT4">
                    <p:embed/>
                  </p:oleObj>
                </mc:Choice>
                <mc:Fallback>
                  <p:oleObj name="" r:id="rId9" imgW="546100" imgH="3937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10">
                          <a:lum bright="100000"/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0168" y="7499"/>
                          <a:ext cx="1587" cy="14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71" name="Object 23"/>
            <p:cNvGraphicFramePr>
              <a:graphicFrameLocks noChangeAspect="1"/>
            </p:cNvGraphicFramePr>
            <p:nvPr/>
          </p:nvGraphicFramePr>
          <p:xfrm>
            <a:off x="3930" y="7443"/>
            <a:ext cx="5330" cy="15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4" name="" r:id="rId11" imgW="1307465" imgH="406400" progId="Equation.DSMT4">
                    <p:embed/>
                  </p:oleObj>
                </mc:Choice>
                <mc:Fallback>
                  <p:oleObj name="" r:id="rId11" imgW="1307465" imgH="406400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12">
                          <a:lum bright="100000"/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930" y="7443"/>
                          <a:ext cx="5330" cy="15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" name="组合 1"/>
            <p:cNvGrpSpPr/>
            <p:nvPr/>
          </p:nvGrpSpPr>
          <p:grpSpPr>
            <a:xfrm>
              <a:off x="11868" y="7801"/>
              <a:ext cx="2049" cy="871"/>
              <a:chOff x="11868" y="7668"/>
              <a:chExt cx="2049" cy="871"/>
            </a:xfrm>
          </p:grpSpPr>
          <p:sp>
            <p:nvSpPr>
              <p:cNvPr id="6162" name="AutoShape 18"/>
              <p:cNvSpPr/>
              <p:nvPr/>
            </p:nvSpPr>
            <p:spPr>
              <a:xfrm>
                <a:off x="11868" y="8123"/>
                <a:ext cx="1440" cy="227"/>
              </a:xfrm>
              <a:prstGeom prst="rightArrow">
                <a:avLst>
                  <a:gd name="adj1" fmla="val 50000"/>
                  <a:gd name="adj2" fmla="val 158125"/>
                </a:avLst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dirty="0">
                  <a:solidFill>
                    <a:schemeClr val="bg1"/>
                  </a:solidFill>
                  <a:latin typeface="Garamond" pitchFamily="18" charset="0"/>
                  <a:ea typeface="宋体" pitchFamily="2" charset="-122"/>
                </a:endParaRPr>
              </a:p>
            </p:txBody>
          </p:sp>
          <p:graphicFrame>
            <p:nvGraphicFramePr>
              <p:cNvPr id="6163" name="Object 19"/>
              <p:cNvGraphicFramePr>
                <a:graphicFrameLocks noChangeAspect="1"/>
              </p:cNvGraphicFramePr>
              <p:nvPr/>
            </p:nvGraphicFramePr>
            <p:xfrm>
              <a:off x="13455" y="7895"/>
              <a:ext cx="463" cy="64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6" name="" r:id="rId13" imgW="127000" imgH="177165" progId="Equation.DSMT4">
                      <p:embed/>
                    </p:oleObj>
                  </mc:Choice>
                  <mc:Fallback>
                    <p:oleObj name="" r:id="rId13" imgW="127000" imgH="177165" progId="Equation.DSMT4">
                      <p:embed/>
                      <p:pic>
                        <p:nvPicPr>
                          <p:cNvPr id="0" name="图片 3085"/>
                          <p:cNvPicPr/>
                          <p:nvPr/>
                        </p:nvPicPr>
                        <p:blipFill>
                          <a:blip r:embed="rId14">
                            <a:lum bright="7800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3455" y="7895"/>
                            <a:ext cx="463" cy="64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72" name="Object 24"/>
              <p:cNvGraphicFramePr>
                <a:graphicFrameLocks noChangeAspect="1"/>
              </p:cNvGraphicFramePr>
              <p:nvPr/>
            </p:nvGraphicFramePr>
            <p:xfrm>
              <a:off x="11868" y="7668"/>
              <a:ext cx="1135" cy="45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95" name="" r:id="rId15" imgW="444500" imgH="139700" progId="Equation.DSMT4">
                      <p:embed/>
                    </p:oleObj>
                  </mc:Choice>
                  <mc:Fallback>
                    <p:oleObj name="" r:id="rId15" imgW="444500" imgH="139700" progId="Equation.DSMT4">
                      <p:embed/>
                      <p:pic>
                        <p:nvPicPr>
                          <p:cNvPr id="0" name="图片 3094"/>
                          <p:cNvPicPr/>
                          <p:nvPr/>
                        </p:nvPicPr>
                        <p:blipFill>
                          <a:blip r:embed="rId16">
                            <a:lum bright="10000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1868" y="7668"/>
                            <a:ext cx="1135" cy="45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5" grpId="0"/>
      <p:bldP spid="6156" grpId="0"/>
      <p:bldP spid="206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134156" name="Rectangle 12"/>
              <p:cNvSpPr>
                <a:spLocks noChangeArrowheads="1"/>
              </p:cNvSpPr>
              <p:nvPr/>
            </p:nvSpPr>
            <p:spPr bwMode="auto">
              <a:xfrm>
                <a:off x="1056005" y="1645285"/>
                <a:ext cx="10062845" cy="2656840"/>
              </a:xfrm>
              <a:prstGeom prst="rect">
                <a:avLst/>
              </a:prstGeom>
              <a:noFill/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noAutofit/>
              </a:bodyPr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sz="2000" b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例 1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　求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sz="2000" i="1" u="none" strike="noStrike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en-US" sz="2000" u="none" strike="noStrike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sz="2000" u="none" strike="noStrike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sz="2000" i="1" u="none" strike="noStrike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sz="2000" i="1" u="none" strike="noStrike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d>
                          <m:dPr>
                            <m:ctrlPr>
                              <a:rPr kumimoji="1" lang="en-US" sz="2000" i="1" u="none" strike="noStrike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kumimoji="1" lang="en-US" sz="2000" i="1" u="none" strike="noStrike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  <m:r>
                              <a:rPr kumimoji="1" lang="en-US" sz="2000" i="1" u="none" strike="noStrike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kumimoji="1" lang="en-US" sz="2000" i="1" u="none" strike="noStrike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kumimoji="1" lang="en-US" sz="2000" i="1" u="none" strike="noStrike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1" lang="en-US" sz="2000" i="1" u="none" strike="noStrike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den>
                            </m:f>
                          </m:e>
                        </m:d>
                      </m:e>
                    </m:func>
                  </m:oMath>
                </a14:m>
                <a:r>
                  <a:rPr kumimoji="1" lang="en-US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.</a:t>
                </a:r>
                <a:endParaRPr kumimoji="1" sz="2000" u="none" strike="noStrike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Microsoft YaHei Regular" panose="020B0503020204020204" charset="-122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sz="2000" b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icrosoft YaHei Bold" panose="020B0503020204020204" charset="-122"/>
                    <a:ea typeface="Microsoft YaHei Bold" panose="020B0503020204020204" charset="-122"/>
                  </a:rPr>
                  <a:t>解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　因为当 </a:t>
                </a:r>
                <a:r>
                  <a:rPr kumimoji="1" sz="2000" i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 的绝对值无限增大时，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sz="2000" i="1" u="none" strike="noStrike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kumimoji="1" lang="en-US" sz="2000" i="1" u="none" strike="noStrike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kumimoji="1" lang="en-US" sz="2000" i="1" u="none" strike="noStrike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无限接近于0，即函数</a:t>
                </a:r>
                <a14:m>
                  <m:oMath xmlns:m="http://schemas.openxmlformats.org/officeDocument/2006/math">
                    <m:r>
                      <a:rPr kumimoji="1" lang="en-US" sz="2000" i="1" u="none" strike="noStrike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1</m:t>
                    </m:r>
                    <m:r>
                      <a:rPr kumimoji="1" lang="en-US" sz="2000" i="1" u="none" strike="noStrike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f>
                      <m:fPr>
                        <m:ctrlPr>
                          <a:rPr kumimoji="1" lang="en-US" sz="2000" i="1" u="none" strike="noStrike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kumimoji="1" lang="en-US" sz="2000" i="1" u="none" strike="noStrike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kumimoji="1" lang="en-US" sz="2000" i="1" u="none" strike="noStrike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1" lang="en-US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 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无限接近于常数 1，所</a:t>
                </a:r>
                <a:r>
                  <a:rPr kumimoji="1" lang="zh-CN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以</a:t>
                </a:r>
                <a:r>
                  <a:rPr kumimoji="1" lang="en-US" altLang="zh-CN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altLang="zh-CN" sz="2000" i="1" u="none" strike="noStrike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en-US" altLang="zh-CN" sz="2000" u="none" strike="noStrike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altLang="zh-CN" sz="2000" u="none" strike="noStrike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altLang="zh-CN" sz="2000" i="1" u="none" strike="noStrike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altLang="zh-CN" sz="2000" i="1" u="none" strike="noStrike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d>
                          <m:dPr>
                            <m:ctrlPr>
                              <a:rPr kumimoji="1" lang="en-US" altLang="zh-CN" sz="2000" i="1" u="none" strike="noStrike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kumimoji="1" lang="en-US" altLang="zh-CN" sz="2000" i="1" u="none" strike="noStrike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  <m:r>
                              <a:rPr kumimoji="1" lang="en-US" altLang="zh-CN" sz="2000" i="1" u="none" strike="noStrike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kumimoji="1" lang="en-US" altLang="zh-CN" sz="2000" i="1" u="none" strike="noStrike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kumimoji="1" lang="en-US" altLang="zh-CN" sz="2000" i="1" u="none" strike="noStrike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1" lang="en-US" altLang="zh-CN" sz="2000" i="1" u="none" strike="noStrike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den>
                            </m:f>
                          </m:e>
                        </m:d>
                      </m:e>
                    </m:func>
                    <m:r>
                      <a:rPr kumimoji="1" lang="en-US" altLang="zh-CN" sz="2000" i="1" u="none" strike="noStrike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kumimoji="1" lang="en-US" altLang="zh-CN" sz="2000" i="1" u="none" strike="noStrike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1</m:t>
                    </m:r>
                    <m:r>
                      <a:rPr kumimoji="1" lang="en-US" altLang="zh-CN" sz="2000" i="1" u="none" strike="noStrike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kumimoji="1" lang="zh-CN" sz="2000" u="none" strike="noStrike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Microsoft YaHei Regular" panose="020B0503020204020204" charset="-122"/>
                </a:endParaRPr>
              </a:p>
            </p:txBody>
          </p:sp>
        </mc:Choice>
        <mc:Fallback>
          <p:sp>
            <p:nvSpPr>
              <p:cNvPr id="134156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6005" y="1645285"/>
                <a:ext cx="10062845" cy="2656840"/>
              </a:xfrm>
              <a:prstGeom prst="rect">
                <a:avLst/>
              </a:prstGeom>
              <a:blipFill rotWithShape="1">
                <a:blip r:embed="rId1"/>
                <a:stretch>
                  <a:fillRect r="-215" b="-478"/>
                </a:stretch>
              </a:blipFill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组合 2"/>
          <p:cNvGrpSpPr/>
          <p:nvPr/>
        </p:nvGrpSpPr>
        <p:grpSpPr>
          <a:xfrm>
            <a:off x="7679690" y="3357880"/>
            <a:ext cx="2736850" cy="2663190"/>
            <a:chOff x="11983" y="4040"/>
            <a:chExt cx="4310" cy="4194"/>
          </a:xfrm>
        </p:grpSpPr>
        <p:grpSp>
          <p:nvGrpSpPr>
            <p:cNvPr id="2" name="Group 19"/>
            <p:cNvGrpSpPr/>
            <p:nvPr/>
          </p:nvGrpSpPr>
          <p:grpSpPr>
            <a:xfrm>
              <a:off x="11983" y="4040"/>
              <a:ext cx="4310" cy="4195"/>
              <a:chOff x="4122" y="317"/>
              <a:chExt cx="1398" cy="1405"/>
            </a:xfrm>
          </p:grpSpPr>
          <p:sp>
            <p:nvSpPr>
              <p:cNvPr id="43019" name="Line 20"/>
              <p:cNvSpPr/>
              <p:nvPr/>
            </p:nvSpPr>
            <p:spPr>
              <a:xfrm>
                <a:off x="4122" y="1050"/>
                <a:ext cx="1314" cy="1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43020" name="Line 21"/>
              <p:cNvSpPr/>
              <p:nvPr/>
            </p:nvSpPr>
            <p:spPr>
              <a:xfrm>
                <a:off x="4776" y="378"/>
                <a:ext cx="1" cy="134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triangle" w="med" len="med"/>
                <a:tailEnd type="none" w="med" len="med"/>
              </a:ln>
            </p:spPr>
          </p:sp>
          <p:graphicFrame>
            <p:nvGraphicFramePr>
              <p:cNvPr id="43021" name="Object 22"/>
              <p:cNvGraphicFramePr>
                <a:graphicFrameLocks noChangeAspect="1"/>
              </p:cNvGraphicFramePr>
              <p:nvPr/>
            </p:nvGraphicFramePr>
            <p:xfrm>
              <a:off x="4792" y="1056"/>
              <a:ext cx="190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632" name="" r:id="rId2" imgW="135255" imgH="158115" progId="Equation.3">
                      <p:embed/>
                    </p:oleObj>
                  </mc:Choice>
                  <mc:Fallback>
                    <p:oleObj name="" r:id="rId2" imgW="135255" imgH="158115" progId="Equation.3">
                      <p:embed/>
                      <p:pic>
                        <p:nvPicPr>
                          <p:cNvPr id="0" name="图片 3631"/>
                          <p:cNvPicPr/>
                          <p:nvPr/>
                        </p:nvPicPr>
                        <p:blipFill>
                          <a:blip r:embed="rId3">
                            <a:clrChange>
                              <a:clrFrom>
                                <a:srgbClr val="000000"/>
                              </a:clrFrom>
                              <a:clrTo>
                                <a:srgbClr val="000000">
                                  <a:alpha val="0"/>
                                </a:srgbClr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792" y="1056"/>
                            <a:ext cx="190" cy="208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3022" name="Object 23"/>
              <p:cNvGraphicFramePr>
                <a:graphicFrameLocks noChangeAspect="1"/>
              </p:cNvGraphicFramePr>
              <p:nvPr/>
            </p:nvGraphicFramePr>
            <p:xfrm>
              <a:off x="5330" y="1056"/>
              <a:ext cx="190" cy="20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633" name="" r:id="rId4" imgW="135255" imgH="158115" progId="Equation.3">
                      <p:embed/>
                    </p:oleObj>
                  </mc:Choice>
                  <mc:Fallback>
                    <p:oleObj name="" r:id="rId4" imgW="135255" imgH="158115" progId="Equation.3">
                      <p:embed/>
                      <p:pic>
                        <p:nvPicPr>
                          <p:cNvPr id="0" name="图片 3632"/>
                          <p:cNvPicPr/>
                          <p:nvPr/>
                        </p:nvPicPr>
                        <p:blipFill>
                          <a:blip r:embed="rId5">
                            <a:clrChange>
                              <a:clrFrom>
                                <a:srgbClr val="000000"/>
                              </a:clrFrom>
                              <a:clrTo>
                                <a:srgbClr val="000000">
                                  <a:alpha val="0"/>
                                </a:srgbClr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5330" y="1056"/>
                            <a:ext cx="190" cy="208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3023" name="Object 24"/>
              <p:cNvGraphicFramePr>
                <a:graphicFrameLocks noChangeAspect="1"/>
              </p:cNvGraphicFramePr>
              <p:nvPr/>
            </p:nvGraphicFramePr>
            <p:xfrm>
              <a:off x="4800" y="317"/>
              <a:ext cx="209" cy="24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634" name="" r:id="rId6" imgW="158115" imgH="180340" progId="Equation.3">
                      <p:embed/>
                    </p:oleObj>
                  </mc:Choice>
                  <mc:Fallback>
                    <p:oleObj name="" r:id="rId6" imgW="158115" imgH="180340" progId="Equation.3">
                      <p:embed/>
                      <p:pic>
                        <p:nvPicPr>
                          <p:cNvPr id="0" name="图片 3633"/>
                          <p:cNvPicPr/>
                          <p:nvPr/>
                        </p:nvPicPr>
                        <p:blipFill>
                          <a:blip r:embed="rId7">
                            <a:clrChange>
                              <a:clrFrom>
                                <a:srgbClr val="000000"/>
                              </a:clrFrom>
                              <a:clrTo>
                                <a:srgbClr val="000000">
                                  <a:alpha val="0"/>
                                </a:srgbClr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800" y="317"/>
                            <a:ext cx="209" cy="24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5625" name="Freeform 25"/>
            <p:cNvSpPr/>
            <p:nvPr/>
          </p:nvSpPr>
          <p:spPr>
            <a:xfrm>
              <a:off x="12208" y="6308"/>
              <a:ext cx="1700" cy="1587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0"/>
                </a:cxn>
                <a:cxn ang="0">
                  <a:pos x="2147483647" y="0"/>
                </a:cxn>
              </a:cxnLst>
              <a:pathLst>
                <a:path w="648" h="468">
                  <a:moveTo>
                    <a:pt x="648" y="468"/>
                  </a:moveTo>
                  <a:lnTo>
                    <a:pt x="642" y="306"/>
                  </a:lnTo>
                  <a:lnTo>
                    <a:pt x="630" y="228"/>
                  </a:lnTo>
                  <a:lnTo>
                    <a:pt x="624" y="180"/>
                  </a:lnTo>
                  <a:lnTo>
                    <a:pt x="612" y="150"/>
                  </a:lnTo>
                  <a:lnTo>
                    <a:pt x="606" y="126"/>
                  </a:lnTo>
                  <a:lnTo>
                    <a:pt x="594" y="108"/>
                  </a:lnTo>
                  <a:lnTo>
                    <a:pt x="582" y="96"/>
                  </a:lnTo>
                  <a:lnTo>
                    <a:pt x="576" y="84"/>
                  </a:lnTo>
                  <a:lnTo>
                    <a:pt x="564" y="78"/>
                  </a:lnTo>
                  <a:lnTo>
                    <a:pt x="558" y="66"/>
                  </a:lnTo>
                  <a:lnTo>
                    <a:pt x="546" y="60"/>
                  </a:lnTo>
                  <a:lnTo>
                    <a:pt x="540" y="54"/>
                  </a:lnTo>
                  <a:lnTo>
                    <a:pt x="528" y="54"/>
                  </a:lnTo>
                  <a:lnTo>
                    <a:pt x="516" y="48"/>
                  </a:lnTo>
                  <a:lnTo>
                    <a:pt x="510" y="42"/>
                  </a:lnTo>
                  <a:lnTo>
                    <a:pt x="498" y="42"/>
                  </a:lnTo>
                  <a:lnTo>
                    <a:pt x="492" y="36"/>
                  </a:lnTo>
                  <a:lnTo>
                    <a:pt x="480" y="36"/>
                  </a:lnTo>
                  <a:lnTo>
                    <a:pt x="474" y="36"/>
                  </a:lnTo>
                  <a:lnTo>
                    <a:pt x="462" y="30"/>
                  </a:lnTo>
                  <a:lnTo>
                    <a:pt x="456" y="30"/>
                  </a:lnTo>
                  <a:lnTo>
                    <a:pt x="444" y="30"/>
                  </a:lnTo>
                  <a:lnTo>
                    <a:pt x="432" y="24"/>
                  </a:lnTo>
                  <a:lnTo>
                    <a:pt x="426" y="24"/>
                  </a:lnTo>
                  <a:lnTo>
                    <a:pt x="414" y="24"/>
                  </a:lnTo>
                  <a:lnTo>
                    <a:pt x="408" y="24"/>
                  </a:lnTo>
                  <a:lnTo>
                    <a:pt x="396" y="24"/>
                  </a:lnTo>
                  <a:lnTo>
                    <a:pt x="390" y="18"/>
                  </a:lnTo>
                  <a:lnTo>
                    <a:pt x="378" y="18"/>
                  </a:lnTo>
                  <a:lnTo>
                    <a:pt x="366" y="18"/>
                  </a:lnTo>
                  <a:lnTo>
                    <a:pt x="360" y="18"/>
                  </a:lnTo>
                  <a:lnTo>
                    <a:pt x="348" y="18"/>
                  </a:lnTo>
                  <a:lnTo>
                    <a:pt x="342" y="18"/>
                  </a:lnTo>
                  <a:lnTo>
                    <a:pt x="330" y="12"/>
                  </a:lnTo>
                  <a:lnTo>
                    <a:pt x="324" y="12"/>
                  </a:lnTo>
                  <a:lnTo>
                    <a:pt x="312" y="12"/>
                  </a:lnTo>
                  <a:lnTo>
                    <a:pt x="300" y="12"/>
                  </a:lnTo>
                  <a:lnTo>
                    <a:pt x="294" y="12"/>
                  </a:lnTo>
                  <a:lnTo>
                    <a:pt x="282" y="12"/>
                  </a:lnTo>
                  <a:lnTo>
                    <a:pt x="276" y="12"/>
                  </a:lnTo>
                  <a:lnTo>
                    <a:pt x="264" y="12"/>
                  </a:lnTo>
                  <a:lnTo>
                    <a:pt x="258" y="12"/>
                  </a:lnTo>
                  <a:lnTo>
                    <a:pt x="246" y="12"/>
                  </a:lnTo>
                  <a:lnTo>
                    <a:pt x="240" y="6"/>
                  </a:lnTo>
                  <a:lnTo>
                    <a:pt x="228" y="6"/>
                  </a:lnTo>
                  <a:lnTo>
                    <a:pt x="216" y="6"/>
                  </a:lnTo>
                  <a:lnTo>
                    <a:pt x="210" y="6"/>
                  </a:lnTo>
                  <a:lnTo>
                    <a:pt x="198" y="6"/>
                  </a:lnTo>
                  <a:lnTo>
                    <a:pt x="192" y="6"/>
                  </a:lnTo>
                  <a:lnTo>
                    <a:pt x="180" y="6"/>
                  </a:lnTo>
                  <a:lnTo>
                    <a:pt x="174" y="6"/>
                  </a:lnTo>
                  <a:lnTo>
                    <a:pt x="162" y="6"/>
                  </a:lnTo>
                  <a:lnTo>
                    <a:pt x="150" y="6"/>
                  </a:lnTo>
                  <a:lnTo>
                    <a:pt x="144" y="6"/>
                  </a:lnTo>
                  <a:lnTo>
                    <a:pt x="132" y="6"/>
                  </a:lnTo>
                  <a:lnTo>
                    <a:pt x="126" y="6"/>
                  </a:lnTo>
                  <a:lnTo>
                    <a:pt x="114" y="6"/>
                  </a:lnTo>
                  <a:lnTo>
                    <a:pt x="108" y="6"/>
                  </a:lnTo>
                  <a:lnTo>
                    <a:pt x="96" y="6"/>
                  </a:lnTo>
                  <a:lnTo>
                    <a:pt x="90" y="6"/>
                  </a:lnTo>
                  <a:lnTo>
                    <a:pt x="78" y="6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noFill/>
            <a:ln w="25400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26" name="Freeform 26"/>
            <p:cNvSpPr/>
            <p:nvPr/>
          </p:nvSpPr>
          <p:spPr>
            <a:xfrm>
              <a:off x="14135" y="4605"/>
              <a:ext cx="1635" cy="151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pathLst>
                <a:path w="654" h="468">
                  <a:moveTo>
                    <a:pt x="0" y="0"/>
                  </a:moveTo>
                  <a:lnTo>
                    <a:pt x="6" y="162"/>
                  </a:lnTo>
                  <a:lnTo>
                    <a:pt x="18" y="240"/>
                  </a:lnTo>
                  <a:lnTo>
                    <a:pt x="24" y="288"/>
                  </a:lnTo>
                  <a:lnTo>
                    <a:pt x="36" y="318"/>
                  </a:lnTo>
                  <a:lnTo>
                    <a:pt x="42" y="342"/>
                  </a:lnTo>
                  <a:lnTo>
                    <a:pt x="54" y="360"/>
                  </a:lnTo>
                  <a:lnTo>
                    <a:pt x="66" y="372"/>
                  </a:lnTo>
                  <a:lnTo>
                    <a:pt x="72" y="384"/>
                  </a:lnTo>
                  <a:lnTo>
                    <a:pt x="84" y="390"/>
                  </a:lnTo>
                  <a:lnTo>
                    <a:pt x="90" y="402"/>
                  </a:lnTo>
                  <a:lnTo>
                    <a:pt x="102" y="408"/>
                  </a:lnTo>
                  <a:lnTo>
                    <a:pt x="108" y="414"/>
                  </a:lnTo>
                  <a:lnTo>
                    <a:pt x="120" y="414"/>
                  </a:lnTo>
                  <a:lnTo>
                    <a:pt x="132" y="420"/>
                  </a:lnTo>
                  <a:lnTo>
                    <a:pt x="138" y="426"/>
                  </a:lnTo>
                  <a:lnTo>
                    <a:pt x="150" y="426"/>
                  </a:lnTo>
                  <a:lnTo>
                    <a:pt x="156" y="432"/>
                  </a:lnTo>
                  <a:lnTo>
                    <a:pt x="168" y="432"/>
                  </a:lnTo>
                  <a:lnTo>
                    <a:pt x="174" y="432"/>
                  </a:lnTo>
                  <a:lnTo>
                    <a:pt x="186" y="438"/>
                  </a:lnTo>
                  <a:lnTo>
                    <a:pt x="192" y="438"/>
                  </a:lnTo>
                  <a:lnTo>
                    <a:pt x="204" y="438"/>
                  </a:lnTo>
                  <a:lnTo>
                    <a:pt x="216" y="444"/>
                  </a:lnTo>
                  <a:lnTo>
                    <a:pt x="222" y="444"/>
                  </a:lnTo>
                  <a:lnTo>
                    <a:pt x="234" y="444"/>
                  </a:lnTo>
                  <a:lnTo>
                    <a:pt x="240" y="444"/>
                  </a:lnTo>
                  <a:lnTo>
                    <a:pt x="252" y="444"/>
                  </a:lnTo>
                  <a:lnTo>
                    <a:pt x="258" y="450"/>
                  </a:lnTo>
                  <a:lnTo>
                    <a:pt x="270" y="450"/>
                  </a:lnTo>
                  <a:lnTo>
                    <a:pt x="282" y="450"/>
                  </a:lnTo>
                  <a:lnTo>
                    <a:pt x="288" y="450"/>
                  </a:lnTo>
                  <a:lnTo>
                    <a:pt x="300" y="450"/>
                  </a:lnTo>
                  <a:lnTo>
                    <a:pt x="306" y="450"/>
                  </a:lnTo>
                  <a:lnTo>
                    <a:pt x="318" y="456"/>
                  </a:lnTo>
                  <a:lnTo>
                    <a:pt x="324" y="456"/>
                  </a:lnTo>
                  <a:lnTo>
                    <a:pt x="336" y="456"/>
                  </a:lnTo>
                  <a:lnTo>
                    <a:pt x="348" y="456"/>
                  </a:lnTo>
                  <a:lnTo>
                    <a:pt x="354" y="456"/>
                  </a:lnTo>
                  <a:lnTo>
                    <a:pt x="366" y="456"/>
                  </a:lnTo>
                  <a:lnTo>
                    <a:pt x="372" y="456"/>
                  </a:lnTo>
                  <a:lnTo>
                    <a:pt x="384" y="456"/>
                  </a:lnTo>
                  <a:lnTo>
                    <a:pt x="390" y="456"/>
                  </a:lnTo>
                  <a:lnTo>
                    <a:pt x="402" y="456"/>
                  </a:lnTo>
                  <a:lnTo>
                    <a:pt x="408" y="462"/>
                  </a:lnTo>
                  <a:lnTo>
                    <a:pt x="420" y="462"/>
                  </a:lnTo>
                  <a:lnTo>
                    <a:pt x="432" y="462"/>
                  </a:lnTo>
                  <a:lnTo>
                    <a:pt x="438" y="462"/>
                  </a:lnTo>
                  <a:lnTo>
                    <a:pt x="450" y="462"/>
                  </a:lnTo>
                  <a:lnTo>
                    <a:pt x="456" y="462"/>
                  </a:lnTo>
                  <a:lnTo>
                    <a:pt x="468" y="462"/>
                  </a:lnTo>
                  <a:lnTo>
                    <a:pt x="474" y="462"/>
                  </a:lnTo>
                  <a:lnTo>
                    <a:pt x="486" y="462"/>
                  </a:lnTo>
                  <a:lnTo>
                    <a:pt x="498" y="462"/>
                  </a:lnTo>
                  <a:lnTo>
                    <a:pt x="504" y="462"/>
                  </a:lnTo>
                  <a:lnTo>
                    <a:pt x="516" y="462"/>
                  </a:lnTo>
                  <a:lnTo>
                    <a:pt x="522" y="462"/>
                  </a:lnTo>
                  <a:lnTo>
                    <a:pt x="534" y="462"/>
                  </a:lnTo>
                  <a:lnTo>
                    <a:pt x="540" y="462"/>
                  </a:lnTo>
                  <a:lnTo>
                    <a:pt x="552" y="462"/>
                  </a:lnTo>
                  <a:lnTo>
                    <a:pt x="558" y="462"/>
                  </a:lnTo>
                  <a:lnTo>
                    <a:pt x="570" y="462"/>
                  </a:lnTo>
                  <a:lnTo>
                    <a:pt x="582" y="462"/>
                  </a:lnTo>
                  <a:lnTo>
                    <a:pt x="588" y="468"/>
                  </a:lnTo>
                  <a:lnTo>
                    <a:pt x="600" y="468"/>
                  </a:lnTo>
                  <a:lnTo>
                    <a:pt x="606" y="468"/>
                  </a:lnTo>
                  <a:lnTo>
                    <a:pt x="618" y="468"/>
                  </a:lnTo>
                  <a:lnTo>
                    <a:pt x="624" y="468"/>
                  </a:lnTo>
                  <a:lnTo>
                    <a:pt x="636" y="468"/>
                  </a:lnTo>
                  <a:lnTo>
                    <a:pt x="648" y="468"/>
                  </a:lnTo>
                  <a:lnTo>
                    <a:pt x="654" y="468"/>
                  </a:lnTo>
                </a:path>
              </a:pathLst>
            </a:custGeom>
            <a:noFill/>
            <a:ln w="25400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414780" y="3217545"/>
            <a:ext cx="9324340" cy="2193290"/>
            <a:chOff x="2115" y="5858"/>
            <a:chExt cx="14684" cy="3454"/>
          </a:xfrm>
        </p:grpSpPr>
        <p:grpSp>
          <p:nvGrpSpPr>
            <p:cNvPr id="2" name="Group 35"/>
            <p:cNvGrpSpPr/>
            <p:nvPr/>
          </p:nvGrpSpPr>
          <p:grpSpPr>
            <a:xfrm>
              <a:off x="3253" y="5858"/>
              <a:ext cx="13547" cy="3455"/>
              <a:chOff x="197" y="771"/>
              <a:chExt cx="5419" cy="1262"/>
            </a:xfrm>
          </p:grpSpPr>
          <p:sp>
            <p:nvSpPr>
              <p:cNvPr id="44058" name="Text Box 36"/>
              <p:cNvSpPr txBox="1"/>
              <p:nvPr/>
            </p:nvSpPr>
            <p:spPr>
              <a:xfrm>
                <a:off x="5428" y="1267"/>
                <a:ext cx="188" cy="2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000" i="1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</a:rPr>
                  <a:t>x</a:t>
                </a:r>
                <a:endParaRPr lang="en-US" altLang="zh-CN" sz="2000" i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endParaRPr>
              </a:p>
            </p:txBody>
          </p:sp>
          <p:sp>
            <p:nvSpPr>
              <p:cNvPr id="44059" name="Line 37"/>
              <p:cNvSpPr/>
              <p:nvPr/>
            </p:nvSpPr>
            <p:spPr>
              <a:xfrm>
                <a:off x="205" y="1519"/>
                <a:ext cx="535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sm" len="lg"/>
              </a:ln>
            </p:spPr>
          </p:sp>
          <p:sp>
            <p:nvSpPr>
              <p:cNvPr id="44060" name="Line 38"/>
              <p:cNvSpPr/>
              <p:nvPr/>
            </p:nvSpPr>
            <p:spPr>
              <a:xfrm>
                <a:off x="390" y="1759"/>
                <a:ext cx="495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61" name="Line 39"/>
              <p:cNvSpPr/>
              <p:nvPr/>
            </p:nvSpPr>
            <p:spPr>
              <a:xfrm>
                <a:off x="389" y="1309"/>
                <a:ext cx="4967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62" name="Text Box 40"/>
              <p:cNvSpPr txBox="1"/>
              <p:nvPr/>
            </p:nvSpPr>
            <p:spPr>
              <a:xfrm>
                <a:off x="2425" y="771"/>
                <a:ext cx="188" cy="2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000" i="1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</a:rPr>
                  <a:t>y</a:t>
                </a:r>
                <a:endParaRPr lang="en-US" altLang="zh-CN" sz="2000" i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endParaRPr>
              </a:p>
            </p:txBody>
          </p:sp>
          <p:sp>
            <p:nvSpPr>
              <p:cNvPr id="44063" name="Line 41"/>
              <p:cNvSpPr/>
              <p:nvPr/>
            </p:nvSpPr>
            <p:spPr>
              <a:xfrm flipV="1">
                <a:off x="2579" y="933"/>
                <a:ext cx="0" cy="110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sm" len="lg"/>
              </a:ln>
            </p:spPr>
          </p:sp>
          <p:sp>
            <p:nvSpPr>
              <p:cNvPr id="44064" name="Text Box 42"/>
              <p:cNvSpPr txBox="1"/>
              <p:nvPr/>
            </p:nvSpPr>
            <p:spPr>
              <a:xfrm>
                <a:off x="2419" y="1409"/>
                <a:ext cx="219" cy="2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</a:rPr>
                  <a:t>o</a:t>
                </a:r>
                <a:endParaRPr lang="en-US" altLang="zh-CN" sz="2400" i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endParaRPr>
              </a:p>
            </p:txBody>
          </p:sp>
          <p:sp>
            <p:nvSpPr>
              <p:cNvPr id="44065" name="Line 43"/>
              <p:cNvSpPr/>
              <p:nvPr/>
            </p:nvSpPr>
            <p:spPr>
              <a:xfrm>
                <a:off x="4316" y="1488"/>
                <a:ext cx="0" cy="3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66" name="Line 44"/>
              <p:cNvSpPr/>
              <p:nvPr/>
            </p:nvSpPr>
            <p:spPr>
              <a:xfrm>
                <a:off x="3276" y="1490"/>
                <a:ext cx="0" cy="3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67" name="Line 45"/>
              <p:cNvSpPr/>
              <p:nvPr/>
            </p:nvSpPr>
            <p:spPr>
              <a:xfrm>
                <a:off x="3989" y="1491"/>
                <a:ext cx="0" cy="3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68" name="Line 46"/>
              <p:cNvSpPr/>
              <p:nvPr/>
            </p:nvSpPr>
            <p:spPr>
              <a:xfrm>
                <a:off x="4699" y="1493"/>
                <a:ext cx="0" cy="3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69" name="Line 47"/>
              <p:cNvSpPr/>
              <p:nvPr/>
            </p:nvSpPr>
            <p:spPr>
              <a:xfrm>
                <a:off x="1166" y="1496"/>
                <a:ext cx="0" cy="3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70" name="Line 48"/>
              <p:cNvSpPr/>
              <p:nvPr/>
            </p:nvSpPr>
            <p:spPr>
              <a:xfrm>
                <a:off x="5061" y="1498"/>
                <a:ext cx="0" cy="3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71" name="Line 49"/>
              <p:cNvSpPr/>
              <p:nvPr/>
            </p:nvSpPr>
            <p:spPr>
              <a:xfrm>
                <a:off x="197" y="1487"/>
                <a:ext cx="0" cy="3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72" name="Line 50"/>
              <p:cNvSpPr/>
              <p:nvPr/>
            </p:nvSpPr>
            <p:spPr>
              <a:xfrm>
                <a:off x="2232" y="1488"/>
                <a:ext cx="0" cy="3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73" name="Line 51"/>
              <p:cNvSpPr/>
              <p:nvPr/>
            </p:nvSpPr>
            <p:spPr>
              <a:xfrm>
                <a:off x="1474" y="1490"/>
                <a:ext cx="0" cy="3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74" name="Line 52"/>
              <p:cNvSpPr/>
              <p:nvPr/>
            </p:nvSpPr>
            <p:spPr>
              <a:xfrm>
                <a:off x="817" y="1496"/>
                <a:ext cx="0" cy="3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75" name="Text Box 53"/>
              <p:cNvSpPr txBox="1"/>
              <p:nvPr/>
            </p:nvSpPr>
            <p:spPr>
              <a:xfrm>
                <a:off x="1717" y="1468"/>
                <a:ext cx="250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  <a:sym typeface="Symbol" pitchFamily="18" charset="2"/>
                  </a:rPr>
                  <a:t>-</a:t>
                </a:r>
                <a:endParaRPr lang="en-US" altLang="zh-CN" sz="160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  <a:sym typeface="Symbol" pitchFamily="18" charset="2"/>
                </a:endParaRPr>
              </a:p>
            </p:txBody>
          </p:sp>
          <p:sp>
            <p:nvSpPr>
              <p:cNvPr id="44076" name="Text Box 54"/>
              <p:cNvSpPr txBox="1"/>
              <p:nvPr/>
            </p:nvSpPr>
            <p:spPr>
              <a:xfrm>
                <a:off x="2392" y="1743"/>
                <a:ext cx="282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</a:rPr>
                  <a:t>-1</a:t>
                </a:r>
                <a:endParaRPr lang="en-US" altLang="zh-CN" sz="160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endParaRPr>
              </a:p>
            </p:txBody>
          </p:sp>
          <p:sp>
            <p:nvSpPr>
              <p:cNvPr id="44077" name="Text Box 55"/>
              <p:cNvSpPr txBox="1"/>
              <p:nvPr/>
            </p:nvSpPr>
            <p:spPr>
              <a:xfrm>
                <a:off x="3875" y="1516"/>
                <a:ext cx="272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  <a:sym typeface="Symbol" pitchFamily="18" charset="2"/>
                  </a:rPr>
                  <a:t>2</a:t>
                </a:r>
                <a:endParaRPr lang="en-US" altLang="zh-CN" sz="160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  <a:sym typeface="Symbol" pitchFamily="18" charset="2"/>
                </a:endParaRPr>
              </a:p>
            </p:txBody>
          </p:sp>
          <p:sp>
            <p:nvSpPr>
              <p:cNvPr id="44078" name="Text Box 56"/>
              <p:cNvSpPr txBox="1"/>
              <p:nvPr/>
            </p:nvSpPr>
            <p:spPr>
              <a:xfrm>
                <a:off x="4595" y="1500"/>
                <a:ext cx="272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  <a:sym typeface="Symbol" pitchFamily="18" charset="2"/>
                  </a:rPr>
                  <a:t>3</a:t>
                </a:r>
                <a:endParaRPr lang="en-US" altLang="zh-CN" sz="160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  <a:sym typeface="Symbol" pitchFamily="18" charset="2"/>
                </a:endParaRPr>
              </a:p>
            </p:txBody>
          </p:sp>
          <p:sp>
            <p:nvSpPr>
              <p:cNvPr id="44079" name="Text Box 57"/>
              <p:cNvSpPr txBox="1"/>
              <p:nvPr/>
            </p:nvSpPr>
            <p:spPr>
              <a:xfrm>
                <a:off x="5287" y="1511"/>
                <a:ext cx="272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  <a:sym typeface="Symbol" pitchFamily="18" charset="2"/>
                  </a:rPr>
                  <a:t>4</a:t>
                </a:r>
                <a:endParaRPr lang="en-US" altLang="zh-CN" sz="160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  <a:sym typeface="Symbol" pitchFamily="18" charset="2"/>
                </a:endParaRPr>
              </a:p>
            </p:txBody>
          </p:sp>
          <p:sp>
            <p:nvSpPr>
              <p:cNvPr id="44080" name="Line 58"/>
              <p:cNvSpPr/>
              <p:nvPr/>
            </p:nvSpPr>
            <p:spPr>
              <a:xfrm>
                <a:off x="5402" y="1502"/>
                <a:ext cx="0" cy="3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81" name="Text Box 59"/>
              <p:cNvSpPr txBox="1"/>
              <p:nvPr/>
            </p:nvSpPr>
            <p:spPr>
              <a:xfrm>
                <a:off x="987" y="1470"/>
                <a:ext cx="303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  <a:sym typeface="Symbol" pitchFamily="18" charset="2"/>
                  </a:rPr>
                  <a:t>-2</a:t>
                </a:r>
                <a:endParaRPr lang="en-US" altLang="zh-CN" sz="160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  <a:sym typeface="Symbol" pitchFamily="18" charset="2"/>
                </a:endParaRPr>
              </a:p>
            </p:txBody>
          </p:sp>
          <p:sp>
            <p:nvSpPr>
              <p:cNvPr id="44082" name="Text Box 60"/>
              <p:cNvSpPr txBox="1"/>
              <p:nvPr/>
            </p:nvSpPr>
            <p:spPr>
              <a:xfrm>
                <a:off x="307" y="1482"/>
                <a:ext cx="303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  <a:sym typeface="Symbol" pitchFamily="18" charset="2"/>
                  </a:rPr>
                  <a:t>-3</a:t>
                </a:r>
                <a:endParaRPr lang="en-US" altLang="zh-CN" sz="160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  <a:sym typeface="Symbol" pitchFamily="18" charset="2"/>
                </a:endParaRPr>
              </a:p>
            </p:txBody>
          </p:sp>
          <p:sp>
            <p:nvSpPr>
              <p:cNvPr id="44083" name="Text Box 61"/>
              <p:cNvSpPr txBox="1"/>
              <p:nvPr/>
            </p:nvSpPr>
            <p:spPr>
              <a:xfrm>
                <a:off x="2431" y="1118"/>
                <a:ext cx="282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</a:rPr>
                  <a:t>1</a:t>
                </a:r>
                <a:endParaRPr lang="en-US" altLang="zh-CN" sz="160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endParaRPr>
              </a:p>
            </p:txBody>
          </p:sp>
          <p:sp>
            <p:nvSpPr>
              <p:cNvPr id="44084" name="Text Box 62"/>
              <p:cNvSpPr txBox="1"/>
              <p:nvPr/>
            </p:nvSpPr>
            <p:spPr>
              <a:xfrm>
                <a:off x="3178" y="1489"/>
                <a:ext cx="250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  <a:sym typeface="Symbol" pitchFamily="18" charset="2"/>
                  </a:rPr>
                  <a:t></a:t>
                </a:r>
                <a:endParaRPr lang="en-US" altLang="zh-CN" sz="160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  <a:sym typeface="Symbol" pitchFamily="18" charset="2"/>
                </a:endParaRPr>
              </a:p>
            </p:txBody>
          </p:sp>
          <p:sp>
            <p:nvSpPr>
              <p:cNvPr id="44085" name="Line 63"/>
              <p:cNvSpPr/>
              <p:nvPr/>
            </p:nvSpPr>
            <p:spPr>
              <a:xfrm>
                <a:off x="1860" y="1487"/>
                <a:ext cx="0" cy="3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86" name="Line 64"/>
              <p:cNvSpPr/>
              <p:nvPr/>
            </p:nvSpPr>
            <p:spPr>
              <a:xfrm>
                <a:off x="2914" y="1492"/>
                <a:ext cx="0" cy="3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87" name="Line 65"/>
              <p:cNvSpPr/>
              <p:nvPr/>
            </p:nvSpPr>
            <p:spPr>
              <a:xfrm>
                <a:off x="3637" y="1489"/>
                <a:ext cx="0" cy="3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graphicFrame>
            <p:nvGraphicFramePr>
              <p:cNvPr id="44088" name="Object 66"/>
              <p:cNvGraphicFramePr>
                <a:graphicFrameLocks noChangeAspect="1"/>
              </p:cNvGraphicFramePr>
              <p:nvPr/>
            </p:nvGraphicFramePr>
            <p:xfrm>
              <a:off x="2858" y="1480"/>
              <a:ext cx="131" cy="23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72" name="" r:id="rId1" imgW="152400" imgH="393700" progId="Equation.3">
                      <p:embed/>
                    </p:oleObj>
                  </mc:Choice>
                  <mc:Fallback>
                    <p:oleObj name="" r:id="rId1" imgW="152400" imgH="393700" progId="Equation.3">
                      <p:embed/>
                      <p:pic>
                        <p:nvPicPr>
                          <p:cNvPr id="0" name="图片 3571"/>
                          <p:cNvPicPr/>
                          <p:nvPr/>
                        </p:nvPicPr>
                        <p:blipFill>
                          <a:blip r:embed="rId2">
                            <a:lum bright="10000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2858" y="1480"/>
                            <a:ext cx="131" cy="23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4089" name="Object 67"/>
              <p:cNvGraphicFramePr>
                <a:graphicFrameLocks noChangeAspect="1"/>
              </p:cNvGraphicFramePr>
              <p:nvPr/>
            </p:nvGraphicFramePr>
            <p:xfrm>
              <a:off x="1369" y="1505"/>
              <a:ext cx="209" cy="23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73" name="" r:id="rId3" imgW="330200" imgH="393700" progId="Equation.3">
                      <p:embed/>
                    </p:oleObj>
                  </mc:Choice>
                  <mc:Fallback>
                    <p:oleObj name="" r:id="rId3" imgW="330200" imgH="393700" progId="Equation.3">
                      <p:embed/>
                      <p:pic>
                        <p:nvPicPr>
                          <p:cNvPr id="0" name="图片 3572"/>
                          <p:cNvPicPr/>
                          <p:nvPr/>
                        </p:nvPicPr>
                        <p:blipFill>
                          <a:blip r:embed="rId4">
                            <a:lum bright="10000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369" y="1505"/>
                            <a:ext cx="209" cy="23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4090" name="Object 68"/>
              <p:cNvGraphicFramePr>
                <a:graphicFrameLocks noChangeAspect="1"/>
              </p:cNvGraphicFramePr>
              <p:nvPr/>
            </p:nvGraphicFramePr>
            <p:xfrm>
              <a:off x="4232" y="1494"/>
              <a:ext cx="182" cy="2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74" name="" r:id="rId5" imgW="228600" imgH="393700" progId="Equation.3">
                      <p:embed/>
                    </p:oleObj>
                  </mc:Choice>
                  <mc:Fallback>
                    <p:oleObj name="" r:id="rId5" imgW="228600" imgH="393700" progId="Equation.3">
                      <p:embed/>
                      <p:pic>
                        <p:nvPicPr>
                          <p:cNvPr id="0" name="图片 3573"/>
                          <p:cNvPicPr/>
                          <p:nvPr/>
                        </p:nvPicPr>
                        <p:blipFill>
                          <a:blip r:embed="rId6">
                            <a:lum bright="10000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232" y="1494"/>
                            <a:ext cx="182" cy="26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4091" name="Object 69"/>
              <p:cNvGraphicFramePr>
                <a:graphicFrameLocks noChangeAspect="1"/>
              </p:cNvGraphicFramePr>
              <p:nvPr/>
            </p:nvGraphicFramePr>
            <p:xfrm>
              <a:off x="4987" y="1519"/>
              <a:ext cx="169" cy="19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75" name="" r:id="rId7" imgW="228600" imgH="393700" progId="Equation.3">
                      <p:embed/>
                    </p:oleObj>
                  </mc:Choice>
                  <mc:Fallback>
                    <p:oleObj name="" r:id="rId7" imgW="228600" imgH="393700" progId="Equation.3">
                      <p:embed/>
                      <p:pic>
                        <p:nvPicPr>
                          <p:cNvPr id="0" name="图片 3574"/>
                          <p:cNvPicPr/>
                          <p:nvPr/>
                        </p:nvPicPr>
                        <p:blipFill>
                          <a:blip r:embed="rId8">
                            <a:lum bright="10000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987" y="1519"/>
                            <a:ext cx="169" cy="19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4092" name="Object 70"/>
              <p:cNvGraphicFramePr>
                <a:graphicFrameLocks noChangeAspect="1"/>
              </p:cNvGraphicFramePr>
              <p:nvPr/>
            </p:nvGraphicFramePr>
            <p:xfrm>
              <a:off x="2089" y="1464"/>
              <a:ext cx="250" cy="27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76" name="" r:id="rId9" imgW="266700" imgH="393065" progId="Equation.3">
                      <p:embed/>
                    </p:oleObj>
                  </mc:Choice>
                  <mc:Fallback>
                    <p:oleObj name="" r:id="rId9" imgW="266700" imgH="393065" progId="Equation.3">
                      <p:embed/>
                      <p:pic>
                        <p:nvPicPr>
                          <p:cNvPr id="0" name="图片 3575"/>
                          <p:cNvPicPr/>
                          <p:nvPr/>
                        </p:nvPicPr>
                        <p:blipFill>
                          <a:blip r:embed="rId10">
                            <a:lum bright="10000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2089" y="1464"/>
                            <a:ext cx="250" cy="279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4093" name="Line 71"/>
              <p:cNvSpPr/>
              <p:nvPr/>
            </p:nvSpPr>
            <p:spPr>
              <a:xfrm flipV="1">
                <a:off x="2913" y="1296"/>
                <a:ext cx="0" cy="22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94" name="Line 72"/>
              <p:cNvSpPr/>
              <p:nvPr/>
            </p:nvSpPr>
            <p:spPr>
              <a:xfrm flipV="1">
                <a:off x="3639" y="1524"/>
                <a:ext cx="0" cy="22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95" name="Line 73"/>
              <p:cNvSpPr/>
              <p:nvPr/>
            </p:nvSpPr>
            <p:spPr>
              <a:xfrm flipV="1">
                <a:off x="4317" y="1290"/>
                <a:ext cx="0" cy="22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96" name="Line 74"/>
              <p:cNvSpPr/>
              <p:nvPr/>
            </p:nvSpPr>
            <p:spPr>
              <a:xfrm flipV="1">
                <a:off x="5061" y="1512"/>
                <a:ext cx="0" cy="22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97" name="Line 75"/>
              <p:cNvSpPr/>
              <p:nvPr/>
            </p:nvSpPr>
            <p:spPr>
              <a:xfrm flipV="1">
                <a:off x="2235" y="1530"/>
                <a:ext cx="0" cy="22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98" name="Line 76"/>
              <p:cNvSpPr/>
              <p:nvPr/>
            </p:nvSpPr>
            <p:spPr>
              <a:xfrm flipV="1">
                <a:off x="1479" y="1290"/>
                <a:ext cx="0" cy="22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44099" name="Line 77"/>
              <p:cNvSpPr/>
              <p:nvPr/>
            </p:nvSpPr>
            <p:spPr>
              <a:xfrm flipV="1">
                <a:off x="819" y="1530"/>
                <a:ext cx="0" cy="22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graphicFrame>
            <p:nvGraphicFramePr>
              <p:cNvPr id="44100" name="Object 78"/>
              <p:cNvGraphicFramePr>
                <a:graphicFrameLocks noChangeAspect="1"/>
              </p:cNvGraphicFramePr>
              <p:nvPr/>
            </p:nvGraphicFramePr>
            <p:xfrm>
              <a:off x="3569" y="1491"/>
              <a:ext cx="197" cy="23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77" name="" r:id="rId11" imgW="228600" imgH="393700" progId="Equation.3">
                      <p:embed/>
                    </p:oleObj>
                  </mc:Choice>
                  <mc:Fallback>
                    <p:oleObj name="" r:id="rId11" imgW="228600" imgH="393700" progId="Equation.3">
                      <p:embed/>
                      <p:pic>
                        <p:nvPicPr>
                          <p:cNvPr id="0" name="图片 3576"/>
                          <p:cNvPicPr/>
                          <p:nvPr/>
                        </p:nvPicPr>
                        <p:blipFill>
                          <a:blip r:embed="rId12">
                            <a:lum bright="10000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3569" y="1491"/>
                            <a:ext cx="197" cy="23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44101" name="Object 79"/>
              <p:cNvGraphicFramePr>
                <a:graphicFrameLocks noChangeAspect="1"/>
              </p:cNvGraphicFramePr>
              <p:nvPr/>
            </p:nvGraphicFramePr>
            <p:xfrm>
              <a:off x="693" y="1505"/>
              <a:ext cx="217" cy="23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578" name="" r:id="rId13" imgW="342900" imgH="393700" progId="Equation.3">
                      <p:embed/>
                    </p:oleObj>
                  </mc:Choice>
                  <mc:Fallback>
                    <p:oleObj name="" r:id="rId13" imgW="342900" imgH="393700" progId="Equation.3">
                      <p:embed/>
                      <p:pic>
                        <p:nvPicPr>
                          <p:cNvPr id="0" name="图片 3577"/>
                          <p:cNvPicPr/>
                          <p:nvPr/>
                        </p:nvPicPr>
                        <p:blipFill>
                          <a:blip r:embed="rId14">
                            <a:lum bright="100000"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693" y="1505"/>
                            <a:ext cx="217" cy="23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3" name="Group 80"/>
            <p:cNvGrpSpPr/>
            <p:nvPr/>
          </p:nvGrpSpPr>
          <p:grpSpPr>
            <a:xfrm>
              <a:off x="5630" y="7333"/>
              <a:ext cx="3458" cy="1252"/>
              <a:chOff x="2208" y="2544"/>
              <a:chExt cx="2208" cy="672"/>
            </a:xfrm>
          </p:grpSpPr>
          <p:sp>
            <p:nvSpPr>
              <p:cNvPr id="44103" name="Freeform 81"/>
              <p:cNvSpPr/>
              <p:nvPr/>
            </p:nvSpPr>
            <p:spPr>
              <a:xfrm>
                <a:off x="2208" y="2544"/>
                <a:ext cx="1104" cy="336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528" y="0"/>
                  </a:cxn>
                  <a:cxn ang="0">
                    <a:pos x="1104" y="336"/>
                  </a:cxn>
                </a:cxnLst>
                <a:pathLst>
                  <a:path w="1104" h="336">
                    <a:moveTo>
                      <a:pt x="0" y="336"/>
                    </a:moveTo>
                    <a:cubicBezTo>
                      <a:pt x="172" y="168"/>
                      <a:pt x="344" y="0"/>
                      <a:pt x="528" y="0"/>
                    </a:cubicBezTo>
                    <a:cubicBezTo>
                      <a:pt x="712" y="0"/>
                      <a:pt x="908" y="168"/>
                      <a:pt x="1104" y="336"/>
                    </a:cubicBezTo>
                  </a:path>
                </a:pathLst>
              </a:custGeom>
              <a:noFill/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104" name="Freeform 82"/>
              <p:cNvSpPr/>
              <p:nvPr/>
            </p:nvSpPr>
            <p:spPr>
              <a:xfrm rot="10798380">
                <a:off x="3312" y="2880"/>
                <a:ext cx="1104" cy="336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528" y="0"/>
                  </a:cxn>
                  <a:cxn ang="0">
                    <a:pos x="1104" y="336"/>
                  </a:cxn>
                </a:cxnLst>
                <a:pathLst>
                  <a:path w="1104" h="336">
                    <a:moveTo>
                      <a:pt x="0" y="336"/>
                    </a:moveTo>
                    <a:cubicBezTo>
                      <a:pt x="172" y="168"/>
                      <a:pt x="344" y="0"/>
                      <a:pt x="528" y="0"/>
                    </a:cubicBezTo>
                    <a:cubicBezTo>
                      <a:pt x="712" y="0"/>
                      <a:pt x="908" y="168"/>
                      <a:pt x="1104" y="336"/>
                    </a:cubicBezTo>
                  </a:path>
                </a:pathLst>
              </a:custGeom>
              <a:noFill/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4" name="Group 83"/>
            <p:cNvGrpSpPr/>
            <p:nvPr/>
          </p:nvGrpSpPr>
          <p:grpSpPr>
            <a:xfrm>
              <a:off x="2115" y="7333"/>
              <a:ext cx="14175" cy="1205"/>
              <a:chOff x="335" y="632"/>
              <a:chExt cx="5169" cy="458"/>
            </a:xfrm>
          </p:grpSpPr>
          <p:grpSp>
            <p:nvGrpSpPr>
              <p:cNvPr id="44106" name="Group 84"/>
              <p:cNvGrpSpPr/>
              <p:nvPr/>
            </p:nvGrpSpPr>
            <p:grpSpPr>
              <a:xfrm>
                <a:off x="335" y="632"/>
                <a:ext cx="2585" cy="457"/>
                <a:chOff x="335" y="632"/>
                <a:chExt cx="2585" cy="457"/>
              </a:xfrm>
            </p:grpSpPr>
            <p:sp>
              <p:nvSpPr>
                <p:cNvPr id="44107" name="Freeform 85"/>
                <p:cNvSpPr/>
                <p:nvPr/>
              </p:nvSpPr>
              <p:spPr>
                <a:xfrm>
                  <a:off x="1627" y="632"/>
                  <a:ext cx="1293" cy="456"/>
                </a:xfrm>
                <a:custGeom>
                  <a:avLst/>
                  <a:gdLst/>
                  <a:ahLst/>
                  <a:cxnLst>
                    <a:cxn ang="0">
                      <a:pos x="0" y="210"/>
                    </a:cxn>
                    <a:cxn ang="0">
                      <a:pos x="234" y="0"/>
                    </a:cxn>
                    <a:cxn ang="0">
                      <a:pos x="492" y="210"/>
                    </a:cxn>
                    <a:cxn ang="0">
                      <a:pos x="751" y="456"/>
                    </a:cxn>
                    <a:cxn ang="0">
                      <a:pos x="998" y="210"/>
                    </a:cxn>
                  </a:cxnLst>
                  <a:pathLst>
                    <a:path w="1410" h="456">
                      <a:moveTo>
                        <a:pt x="0" y="210"/>
                      </a:moveTo>
                      <a:cubicBezTo>
                        <a:pt x="107" y="105"/>
                        <a:pt x="214" y="0"/>
                        <a:pt x="330" y="0"/>
                      </a:cubicBezTo>
                      <a:cubicBezTo>
                        <a:pt x="446" y="0"/>
                        <a:pt x="574" y="134"/>
                        <a:pt x="696" y="210"/>
                      </a:cubicBezTo>
                      <a:cubicBezTo>
                        <a:pt x="818" y="286"/>
                        <a:pt x="943" y="456"/>
                        <a:pt x="1062" y="456"/>
                      </a:cubicBezTo>
                      <a:cubicBezTo>
                        <a:pt x="1181" y="456"/>
                        <a:pt x="1295" y="333"/>
                        <a:pt x="1410" y="210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FFFFFF">
                      <a:alpha val="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4108" name="Freeform 86"/>
                <p:cNvSpPr/>
                <p:nvPr/>
              </p:nvSpPr>
              <p:spPr>
                <a:xfrm>
                  <a:off x="335" y="633"/>
                  <a:ext cx="1293" cy="456"/>
                </a:xfrm>
                <a:custGeom>
                  <a:avLst/>
                  <a:gdLst/>
                  <a:ahLst/>
                  <a:cxnLst>
                    <a:cxn ang="0">
                      <a:pos x="0" y="210"/>
                    </a:cxn>
                    <a:cxn ang="0">
                      <a:pos x="234" y="0"/>
                    </a:cxn>
                    <a:cxn ang="0">
                      <a:pos x="492" y="210"/>
                    </a:cxn>
                    <a:cxn ang="0">
                      <a:pos x="751" y="456"/>
                    </a:cxn>
                    <a:cxn ang="0">
                      <a:pos x="998" y="210"/>
                    </a:cxn>
                  </a:cxnLst>
                  <a:pathLst>
                    <a:path w="1410" h="456">
                      <a:moveTo>
                        <a:pt x="0" y="210"/>
                      </a:moveTo>
                      <a:cubicBezTo>
                        <a:pt x="107" y="105"/>
                        <a:pt x="214" y="0"/>
                        <a:pt x="330" y="0"/>
                      </a:cubicBezTo>
                      <a:cubicBezTo>
                        <a:pt x="446" y="0"/>
                        <a:pt x="574" y="134"/>
                        <a:pt x="696" y="210"/>
                      </a:cubicBezTo>
                      <a:cubicBezTo>
                        <a:pt x="818" y="286"/>
                        <a:pt x="943" y="456"/>
                        <a:pt x="1062" y="456"/>
                      </a:cubicBezTo>
                      <a:cubicBezTo>
                        <a:pt x="1181" y="456"/>
                        <a:pt x="1295" y="333"/>
                        <a:pt x="1410" y="210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FFFFFF">
                      <a:alpha val="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44109" name="Group 87"/>
              <p:cNvGrpSpPr/>
              <p:nvPr/>
            </p:nvGrpSpPr>
            <p:grpSpPr>
              <a:xfrm>
                <a:off x="2919" y="633"/>
                <a:ext cx="2585" cy="457"/>
                <a:chOff x="2919" y="633"/>
                <a:chExt cx="2585" cy="457"/>
              </a:xfrm>
            </p:grpSpPr>
            <p:sp>
              <p:nvSpPr>
                <p:cNvPr id="44110" name="Freeform 88"/>
                <p:cNvSpPr/>
                <p:nvPr/>
              </p:nvSpPr>
              <p:spPr>
                <a:xfrm>
                  <a:off x="4211" y="633"/>
                  <a:ext cx="1293" cy="456"/>
                </a:xfrm>
                <a:custGeom>
                  <a:avLst/>
                  <a:gdLst/>
                  <a:ahLst/>
                  <a:cxnLst>
                    <a:cxn ang="0">
                      <a:pos x="0" y="210"/>
                    </a:cxn>
                    <a:cxn ang="0">
                      <a:pos x="234" y="0"/>
                    </a:cxn>
                    <a:cxn ang="0">
                      <a:pos x="492" y="210"/>
                    </a:cxn>
                    <a:cxn ang="0">
                      <a:pos x="751" y="456"/>
                    </a:cxn>
                    <a:cxn ang="0">
                      <a:pos x="998" y="210"/>
                    </a:cxn>
                  </a:cxnLst>
                  <a:pathLst>
                    <a:path w="1410" h="456">
                      <a:moveTo>
                        <a:pt x="0" y="210"/>
                      </a:moveTo>
                      <a:cubicBezTo>
                        <a:pt x="107" y="105"/>
                        <a:pt x="214" y="0"/>
                        <a:pt x="330" y="0"/>
                      </a:cubicBezTo>
                      <a:cubicBezTo>
                        <a:pt x="446" y="0"/>
                        <a:pt x="574" y="134"/>
                        <a:pt x="696" y="210"/>
                      </a:cubicBezTo>
                      <a:cubicBezTo>
                        <a:pt x="818" y="286"/>
                        <a:pt x="943" y="456"/>
                        <a:pt x="1062" y="456"/>
                      </a:cubicBezTo>
                      <a:cubicBezTo>
                        <a:pt x="1181" y="456"/>
                        <a:pt x="1295" y="333"/>
                        <a:pt x="1410" y="210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FF3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44111" name="Freeform 89"/>
                <p:cNvSpPr/>
                <p:nvPr/>
              </p:nvSpPr>
              <p:spPr>
                <a:xfrm>
                  <a:off x="2919" y="634"/>
                  <a:ext cx="1293" cy="456"/>
                </a:xfrm>
                <a:custGeom>
                  <a:avLst/>
                  <a:gdLst/>
                  <a:ahLst/>
                  <a:cxnLst>
                    <a:cxn ang="0">
                      <a:pos x="0" y="210"/>
                    </a:cxn>
                    <a:cxn ang="0">
                      <a:pos x="234" y="0"/>
                    </a:cxn>
                    <a:cxn ang="0">
                      <a:pos x="492" y="210"/>
                    </a:cxn>
                    <a:cxn ang="0">
                      <a:pos x="751" y="456"/>
                    </a:cxn>
                    <a:cxn ang="0">
                      <a:pos x="998" y="210"/>
                    </a:cxn>
                  </a:cxnLst>
                  <a:pathLst>
                    <a:path w="1410" h="456">
                      <a:moveTo>
                        <a:pt x="0" y="210"/>
                      </a:moveTo>
                      <a:cubicBezTo>
                        <a:pt x="107" y="105"/>
                        <a:pt x="214" y="0"/>
                        <a:pt x="330" y="0"/>
                      </a:cubicBezTo>
                      <a:cubicBezTo>
                        <a:pt x="446" y="0"/>
                        <a:pt x="574" y="134"/>
                        <a:pt x="696" y="210"/>
                      </a:cubicBezTo>
                      <a:cubicBezTo>
                        <a:pt x="818" y="286"/>
                        <a:pt x="943" y="456"/>
                        <a:pt x="1062" y="456"/>
                      </a:cubicBezTo>
                      <a:cubicBezTo>
                        <a:pt x="1181" y="456"/>
                        <a:pt x="1295" y="333"/>
                        <a:pt x="1410" y="210"/>
                      </a:cubicBezTo>
                    </a:path>
                  </a:pathLst>
                </a:custGeom>
                <a:noFill/>
                <a:ln w="25400" cap="flat" cmpd="sng">
                  <a:solidFill>
                    <a:srgbClr val="FF3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grpSp>
          <p:nvGrpSpPr>
            <p:cNvPr id="7" name="Group 90"/>
            <p:cNvGrpSpPr/>
            <p:nvPr/>
          </p:nvGrpSpPr>
          <p:grpSpPr>
            <a:xfrm>
              <a:off x="2115" y="7333"/>
              <a:ext cx="3515" cy="1252"/>
              <a:chOff x="2208" y="2544"/>
              <a:chExt cx="2208" cy="672"/>
            </a:xfrm>
          </p:grpSpPr>
          <p:sp>
            <p:nvSpPr>
              <p:cNvPr id="44113" name="Freeform 91"/>
              <p:cNvSpPr/>
              <p:nvPr/>
            </p:nvSpPr>
            <p:spPr>
              <a:xfrm>
                <a:off x="2208" y="2544"/>
                <a:ext cx="1104" cy="336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528" y="0"/>
                  </a:cxn>
                  <a:cxn ang="0">
                    <a:pos x="1104" y="336"/>
                  </a:cxn>
                </a:cxnLst>
                <a:pathLst>
                  <a:path w="1104" h="336">
                    <a:moveTo>
                      <a:pt x="0" y="336"/>
                    </a:moveTo>
                    <a:cubicBezTo>
                      <a:pt x="172" y="168"/>
                      <a:pt x="344" y="0"/>
                      <a:pt x="528" y="0"/>
                    </a:cubicBezTo>
                    <a:cubicBezTo>
                      <a:pt x="712" y="0"/>
                      <a:pt x="908" y="168"/>
                      <a:pt x="1104" y="336"/>
                    </a:cubicBezTo>
                  </a:path>
                </a:pathLst>
              </a:custGeom>
              <a:noFill/>
              <a:ln w="0" cap="rnd" cmpd="sng">
                <a:solidFill>
                  <a:srgbClr val="3366FF"/>
                </a:solidFill>
                <a:prstDash val="sysDot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44114" name="Freeform 92"/>
              <p:cNvSpPr/>
              <p:nvPr/>
            </p:nvSpPr>
            <p:spPr>
              <a:xfrm rot="10798380">
                <a:off x="3312" y="2880"/>
                <a:ext cx="1104" cy="336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528" y="0"/>
                  </a:cxn>
                  <a:cxn ang="0">
                    <a:pos x="1104" y="336"/>
                  </a:cxn>
                </a:cxnLst>
                <a:pathLst>
                  <a:path w="1104" h="336">
                    <a:moveTo>
                      <a:pt x="0" y="336"/>
                    </a:moveTo>
                    <a:cubicBezTo>
                      <a:pt x="172" y="168"/>
                      <a:pt x="344" y="0"/>
                      <a:pt x="528" y="0"/>
                    </a:cubicBezTo>
                    <a:cubicBezTo>
                      <a:pt x="712" y="0"/>
                      <a:pt x="908" y="168"/>
                      <a:pt x="1104" y="336"/>
                    </a:cubicBezTo>
                  </a:path>
                </a:pathLst>
              </a:custGeom>
              <a:noFill/>
              <a:ln w="254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982980" y="1125220"/>
                <a:ext cx="10079990" cy="2502535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 b="1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例</a:t>
                </a:r>
                <a:r>
                  <a:rPr lang="en-US" altLang="zh-CN" sz="2000" b="1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2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讨论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func>
                          <m:func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func>
                      </m:e>
                    </m:func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。</a:t>
                </a:r>
                <a:endParaRPr lang="zh-CN" alt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解：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观察函数 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y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=sin 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的图像 ( 图 2-1) 易知：当自变量 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的绝对值 |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| 无限增大时，对应的函数值 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在区间 [−1, 1] 上振荡，不能无限接近于任何常数，所以不存在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func>
                          <m:func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func>
                      </m:e>
                    </m:func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.</a:t>
                </a:r>
                <a:endParaRPr lang="zh-CN" alt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980" y="1125220"/>
                <a:ext cx="10079990" cy="2502535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58"/>
              <p:cNvSpPr/>
              <p:nvPr/>
            </p:nvSpPr>
            <p:spPr>
              <a:xfrm>
                <a:off x="1075690" y="1873885"/>
                <a:ext cx="2635885" cy="2706370"/>
              </a:xfrm>
              <a:prstGeom prst="rect">
                <a:avLst/>
              </a:prstGeom>
              <a:noFill/>
              <a:ln w="254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prstShdw prst="shdw17" dist="17961" dir="2699999">
                  <a:srgbClr val="990000"/>
                </a:prstShdw>
              </a:effectLst>
            </p:spPr>
            <p:txBody>
              <a:bodyPr wrap="square" anchor="t" anchorCtr="0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黑体" panose="02010609060101010101" pitchFamily="-128" charset="-122"/>
                    <a:cs typeface="Times New Roman Regular" panose="02020603050405020304" charset="0"/>
                  </a:rPr>
                  <a:t>当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000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黑体" panose="02010609060101010101" pitchFamily="-128" charset="-122"/>
                        <a:cs typeface="DejaVu Math TeX Gyre" panose="02000503000000000000" charset="0"/>
                      </a:rPr>
                      <m:t>x</m:t>
                    </m:r>
                    <m:r>
                      <a:rPr lang="en-US" altLang="zh-CN" sz="2000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→∞</m:t>
                    </m:r>
                  </m:oMath>
                </a14:m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黑体" panose="02010609060101010101" pitchFamily="-128" charset="-122"/>
                    <a:cs typeface="Times New Roman Regular" panose="02020603050405020304" charset="0"/>
                  </a:rPr>
                  <a:t>时 ，曲线</a:t>
                </a:r>
                <a14:m>
                  <m:oMath xmlns:m="http://schemas.openxmlformats.org/officeDocument/2006/math"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黑体" panose="02010609060101010101" pitchFamily="-128" charset="-122"/>
                        <a:cs typeface="DejaVu Math TeX Gyre" panose="02000503000000000000" charset="0"/>
                      </a:rPr>
                      <m:t>𝑦</m:t>
                    </m:r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黑体" panose="02010609060101010101" pitchFamily="-128" charset="-122"/>
                        <a:cs typeface="DejaVu Math TeX Gyre" panose="02000503000000000000" charset="0"/>
                      </a:rPr>
                      <m:t>𝑎𝑟𝑐</m:t>
                    </m:r>
                    <m:func>
                      <m:funcPr>
                        <m:ctrlPr>
                          <a:rPr lang="en-US" altLang="zh-CN" sz="2000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黑体" panose="02010609060101010101" pitchFamily="-128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000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黑体" panose="02010609060101010101" pitchFamily="-128" charset="-122"/>
                            <a:cs typeface="DejaVu Math TeX Gyre" panose="02000503000000000000" charset="0"/>
                          </a:rPr>
                          <m:t>tan</m:t>
                        </m:r>
                      </m:fName>
                      <m:e>
                        <m:r>
                          <a:rPr lang="en-US" altLang="zh-CN" sz="20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黑体" panose="02010609060101010101" pitchFamily="-128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黑体" panose="02010609060101010101" pitchFamily="-128" charset="-122"/>
                    <a:cs typeface="Times New Roman Regular" panose="02020603050405020304" charset="0"/>
                  </a:rPr>
                  <a:t>无限接近于直线</a:t>
                </a:r>
                <a14:m>
                  <m:oMath xmlns:m="http://schemas.openxmlformats.org/officeDocument/2006/math"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黑体" panose="02010609060101010101" pitchFamily="-128" charset="-122"/>
                        <a:cs typeface="DejaVu Math TeX Gyre" panose="02000503000000000000" charset="0"/>
                      </a:rPr>
                      <m:t>𝑦</m:t>
                    </m:r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黑体" panose="02010609060101010101" pitchFamily="-128" charset="-122"/>
                        <a:cs typeface="DejaVu Math TeX Gyre" panose="02000503000000000000" charset="0"/>
                      </a:rPr>
                      <m:t>−</m:t>
                    </m:r>
                    <m:f>
                      <m:fPr>
                        <m:ctrlPr>
                          <a:rPr lang="en-US" altLang="zh-CN" sz="20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黑体" panose="02010609060101010101" pitchFamily="-128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altLang="zh-CN" sz="20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𝜋</m:t>
                        </m:r>
                      </m:num>
                      <m:den>
                        <m:r>
                          <a:rPr lang="en-US" altLang="zh-CN" sz="20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黑体" panose="02010609060101010101" pitchFamily="-128" charset="-122"/>
                            <a:cs typeface="DejaVu Math TeX Gyre" panose="02000503000000000000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黑体" panose="02010609060101010101" pitchFamily="-128" charset="-122"/>
                    <a:cs typeface="Times New Roman Regular" panose="02020603050405020304" charset="0"/>
                  </a:rPr>
                  <a:t>对应的函数值无限接近于常数</a:t>
                </a:r>
                <a14:m>
                  <m:oMath xmlns:m="http://schemas.openxmlformats.org/officeDocument/2006/math">
                    <m:r>
                      <a:rPr lang="en-US" altLang="zh-CN" sz="2000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黑体" panose="02010609060101010101" pitchFamily="-128" charset="-122"/>
                        <a:cs typeface="DejaVu Math TeX Gyre" panose="02000503000000000000" charset="0"/>
                      </a:rPr>
                      <m:t>−</m:t>
                    </m:r>
                    <m:f>
                      <m:fPr>
                        <m:ctrlPr>
                          <a:rPr lang="en-US" altLang="zh-CN" sz="20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黑体" panose="02010609060101010101" pitchFamily="-128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altLang="zh-CN" sz="20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𝜋</m:t>
                        </m:r>
                      </m:num>
                      <m:den>
                        <m:r>
                          <a:rPr lang="en-US" altLang="zh-CN" sz="20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黑体" panose="02010609060101010101" pitchFamily="-128" charset="-122"/>
                            <a:cs typeface="DejaVu Math TeX Gyre" panose="02000503000000000000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000" dirty="0">
                  <a:solidFill>
                    <a:schemeClr val="bg1"/>
                  </a:solidFill>
                  <a:latin typeface="Times New Roman Regular" panose="02020603050405020304" charset="0"/>
                  <a:ea typeface="黑体" panose="02010609060101010101" pitchFamily="-128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" name="Rectangle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690" y="1873885"/>
                <a:ext cx="2635885" cy="2706370"/>
              </a:xfrm>
              <a:prstGeom prst="rect">
                <a:avLst/>
              </a:prstGeom>
              <a:blipFill rotWithShape="1">
                <a:blip r:embed="rId1"/>
                <a:stretch>
                  <a:fillRect l="-482" t="-469" r="-1156" b="-939"/>
                </a:stretch>
              </a:blipFill>
              <a:ln w="25400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  <a:effectLst>
                <a:prstShdw prst="shdw17" dist="17961" dir="2699999">
                  <a:srgbClr val="990000"/>
                </a:prstShdw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057" name="Rectangle 9"/>
          <p:cNvSpPr/>
          <p:nvPr/>
        </p:nvSpPr>
        <p:spPr>
          <a:xfrm>
            <a:off x="1308100" y="-1714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21523" name="Rectangle 10"/>
          <p:cNvSpPr/>
          <p:nvPr/>
        </p:nvSpPr>
        <p:spPr>
          <a:xfrm>
            <a:off x="1055688" y="1319689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解：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21506" name="Object 11"/>
          <p:cNvGraphicFramePr>
            <a:graphicFrameLocks noChangeAspect="1"/>
          </p:cNvGraphicFramePr>
          <p:nvPr/>
        </p:nvGraphicFramePr>
        <p:xfrm>
          <a:off x="4224338" y="620713"/>
          <a:ext cx="1800225" cy="661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79" name="" r:id="rId2" imgW="749300" imgH="279400" progId="Equation.DSMT4">
                  <p:embed/>
                </p:oleObj>
              </mc:Choice>
              <mc:Fallback>
                <p:oleObj name="" r:id="rId2" imgW="749300" imgH="279400" progId="Equation.DSMT4">
                  <p:embed/>
                  <p:pic>
                    <p:nvPicPr>
                      <p:cNvPr id="0" name="图片 3578"/>
                      <p:cNvPicPr/>
                      <p:nvPr/>
                    </p:nvPicPr>
                    <p:blipFill>
                      <a:blip r:embed="rId3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4224338" y="620713"/>
                        <a:ext cx="1800225" cy="6619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7" name="Object 12"/>
          <p:cNvGraphicFramePr>
            <a:graphicFrameLocks noChangeAspect="1"/>
          </p:cNvGraphicFramePr>
          <p:nvPr/>
        </p:nvGraphicFramePr>
        <p:xfrm>
          <a:off x="6167438" y="620713"/>
          <a:ext cx="1584325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0" name="" r:id="rId4" imgW="787400" imgH="279400" progId="Equation.DSMT4">
                  <p:embed/>
                </p:oleObj>
              </mc:Choice>
              <mc:Fallback>
                <p:oleObj name="" r:id="rId4" imgW="787400" imgH="279400" progId="Equation.DSMT4">
                  <p:embed/>
                  <p:pic>
                    <p:nvPicPr>
                      <p:cNvPr id="0" name="图片 3579"/>
                      <p:cNvPicPr/>
                      <p:nvPr/>
                    </p:nvPicPr>
                    <p:blipFill>
                      <a:blip r:embed="rId5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6167438" y="620713"/>
                        <a:ext cx="1584325" cy="647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8" name="Object 13"/>
          <p:cNvGraphicFramePr>
            <a:graphicFrameLocks noChangeAspect="1"/>
          </p:cNvGraphicFramePr>
          <p:nvPr/>
        </p:nvGraphicFramePr>
        <p:xfrm>
          <a:off x="8112125" y="620713"/>
          <a:ext cx="1871663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1" name="" r:id="rId6" imgW="787400" imgH="279400" progId="Equation.DSMT4">
                  <p:embed/>
                </p:oleObj>
              </mc:Choice>
              <mc:Fallback>
                <p:oleObj name="" r:id="rId6" imgW="787400" imgH="279400" progId="Equation.DSMT4">
                  <p:embed/>
                  <p:pic>
                    <p:nvPicPr>
                      <p:cNvPr id="0" name="图片 3580"/>
                      <p:cNvPicPr/>
                      <p:nvPr/>
                    </p:nvPicPr>
                    <p:blipFill>
                      <a:blip r:embed="rId7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8112125" y="620713"/>
                        <a:ext cx="1871663" cy="628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24" name="Rectangle 14"/>
          <p:cNvSpPr/>
          <p:nvPr/>
        </p:nvSpPr>
        <p:spPr>
          <a:xfrm>
            <a:off x="2711450" y="619284"/>
            <a:ext cx="1655763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讨论极限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525" name="Rectangle 15"/>
          <p:cNvSpPr/>
          <p:nvPr/>
        </p:nvSpPr>
        <p:spPr>
          <a:xfrm>
            <a:off x="5880100" y="619284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，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526" name="Rectangle 16"/>
          <p:cNvSpPr/>
          <p:nvPr/>
        </p:nvSpPr>
        <p:spPr>
          <a:xfrm>
            <a:off x="7680325" y="547846"/>
            <a:ext cx="5391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及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1527" name="Rectangle 17"/>
          <p:cNvSpPr/>
          <p:nvPr/>
        </p:nvSpPr>
        <p:spPr>
          <a:xfrm>
            <a:off x="9912350" y="547846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5066" name="Rectangle 35"/>
          <p:cNvSpPr/>
          <p:nvPr/>
        </p:nvSpPr>
        <p:spPr>
          <a:xfrm>
            <a:off x="1343025" y="31750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21543" name="Rectangle 39"/>
          <p:cNvSpPr>
            <a:spLocks noChangeArrowheads="1"/>
          </p:cNvSpPr>
          <p:nvPr/>
        </p:nvSpPr>
        <p:spPr bwMode="auto">
          <a:xfrm>
            <a:off x="2063750" y="620713"/>
            <a:ext cx="1150938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例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3</a:t>
            </a:r>
            <a:endParaRPr kumimoji="1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21545" name="Line 41"/>
          <p:cNvSpPr>
            <a:spLocks noChangeShapeType="1"/>
          </p:cNvSpPr>
          <p:nvPr/>
        </p:nvSpPr>
        <p:spPr bwMode="auto">
          <a:xfrm>
            <a:off x="3935413" y="3213100"/>
            <a:ext cx="460851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21546" name="Line 42"/>
          <p:cNvSpPr>
            <a:spLocks noChangeShapeType="1"/>
          </p:cNvSpPr>
          <p:nvPr/>
        </p:nvSpPr>
        <p:spPr bwMode="auto">
          <a:xfrm flipV="1">
            <a:off x="6311900" y="1844675"/>
            <a:ext cx="0" cy="27352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21547" name="Line 43"/>
          <p:cNvSpPr/>
          <p:nvPr/>
        </p:nvSpPr>
        <p:spPr>
          <a:xfrm>
            <a:off x="3863975" y="2205038"/>
            <a:ext cx="4608513" cy="0"/>
          </a:xfrm>
          <a:prstGeom prst="line">
            <a:avLst/>
          </a:prstGeom>
          <a:ln w="19050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prstShdw prst="shdw17" dist="17961" dir="2699999">
              <a:srgbClr val="999900"/>
            </a:prstShdw>
          </a:effectLst>
        </p:spPr>
      </p:sp>
      <p:sp>
        <p:nvSpPr>
          <p:cNvPr id="21548" name="Line 44"/>
          <p:cNvSpPr/>
          <p:nvPr/>
        </p:nvSpPr>
        <p:spPr>
          <a:xfrm>
            <a:off x="3863975" y="4221163"/>
            <a:ext cx="4608513" cy="0"/>
          </a:xfrm>
          <a:prstGeom prst="line">
            <a:avLst/>
          </a:prstGeom>
          <a:ln w="15875" cap="flat" cmpd="sng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prstShdw prst="shdw17" dist="17961" dir="2699999">
              <a:srgbClr val="999900"/>
            </a:prstShdw>
          </a:effectLst>
        </p:spPr>
      </p:sp>
      <p:sp>
        <p:nvSpPr>
          <p:cNvPr id="21551" name="Freeform 47"/>
          <p:cNvSpPr/>
          <p:nvPr/>
        </p:nvSpPr>
        <p:spPr bwMode="auto">
          <a:xfrm>
            <a:off x="3792538" y="2636838"/>
            <a:ext cx="4319588" cy="1512888"/>
          </a:xfrm>
          <a:custGeom>
            <a:avLst/>
            <a:gdLst>
              <a:gd name="T0" fmla="*/ 0 w 2721"/>
              <a:gd name="T1" fmla="*/ 953 h 953"/>
              <a:gd name="T2" fmla="*/ 2721 w 2721"/>
              <a:gd name="T3" fmla="*/ 0 h 95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721" h="953">
                <a:moveTo>
                  <a:pt x="0" y="953"/>
                </a:moveTo>
                <a:cubicBezTo>
                  <a:pt x="1134" y="556"/>
                  <a:pt x="2268" y="159"/>
                  <a:pt x="2721" y="0"/>
                </a:cubicBezTo>
              </a:path>
            </a:pathLst>
          </a:cu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21555" name="Freeform 51"/>
          <p:cNvSpPr/>
          <p:nvPr/>
        </p:nvSpPr>
        <p:spPr>
          <a:xfrm>
            <a:off x="3792538" y="2276475"/>
            <a:ext cx="4679950" cy="1873250"/>
          </a:xfrm>
          <a:custGeom>
            <a:avLst/>
            <a:gdLst/>
            <a:ahLst/>
            <a:cxnLst>
              <a:cxn ang="0">
                <a:pos x="0" y="1873250"/>
              </a:cxn>
              <a:cxn ang="0">
                <a:pos x="1848635" y="1623942"/>
              </a:cxn>
              <a:cxn ang="0">
                <a:pos x="2956187" y="561975"/>
              </a:cxn>
              <a:cxn ang="0">
                <a:pos x="4679950" y="0"/>
              </a:cxn>
            </a:cxnLst>
            <a:pathLst>
              <a:path w="1724" h="1360">
                <a:moveTo>
                  <a:pt x="0" y="1360"/>
                </a:moveTo>
                <a:cubicBezTo>
                  <a:pt x="250" y="1349"/>
                  <a:pt x="500" y="1338"/>
                  <a:pt x="681" y="1179"/>
                </a:cubicBezTo>
                <a:cubicBezTo>
                  <a:pt x="862" y="1020"/>
                  <a:pt x="915" y="604"/>
                  <a:pt x="1089" y="408"/>
                </a:cubicBezTo>
                <a:cubicBezTo>
                  <a:pt x="1263" y="212"/>
                  <a:pt x="1618" y="68"/>
                  <a:pt x="1724" y="0"/>
                </a:cubicBezTo>
              </a:path>
            </a:pathLst>
          </a:cu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>
            <a:prstShdw prst="shdw17" dist="17961" dir="2699999">
              <a:srgbClr val="990000"/>
            </a:prstShdw>
          </a:effectLst>
        </p:spPr>
        <p:txBody>
          <a:bodyPr/>
          <a:p>
            <a:endParaRPr lang="zh-CN" altLang="en-US"/>
          </a:p>
        </p:txBody>
      </p:sp>
      <p:graphicFrame>
        <p:nvGraphicFramePr>
          <p:cNvPr id="21556" name="Object 27"/>
          <p:cNvGraphicFramePr>
            <a:graphicFrameLocks noChangeAspect="1"/>
          </p:cNvGraphicFramePr>
          <p:nvPr/>
        </p:nvGraphicFramePr>
        <p:xfrm>
          <a:off x="6456363" y="1412875"/>
          <a:ext cx="360362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9" name="" r:id="rId8" imgW="165100" imgH="393065" progId="Equation.DSMT4">
                  <p:embed/>
                </p:oleObj>
              </mc:Choice>
              <mc:Fallback>
                <p:oleObj name="" r:id="rId8" imgW="165100" imgH="393065" progId="Equation.DSMT4">
                  <p:embed/>
                  <p:pic>
                    <p:nvPicPr>
                      <p:cNvPr id="0" name="图片 3658"/>
                      <p:cNvPicPr/>
                      <p:nvPr/>
                    </p:nvPicPr>
                    <p:blipFill>
                      <a:blip r:embed="rId9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6456363" y="1412875"/>
                        <a:ext cx="360362" cy="757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57" name="Object 27"/>
          <p:cNvGraphicFramePr>
            <a:graphicFrameLocks noChangeAspect="1"/>
          </p:cNvGraphicFramePr>
          <p:nvPr/>
        </p:nvGraphicFramePr>
        <p:xfrm>
          <a:off x="6373813" y="4149725"/>
          <a:ext cx="527050" cy="757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10" imgW="241300" imgH="393700" progId="Equation.DSMT4">
                  <p:embed/>
                </p:oleObj>
              </mc:Choice>
              <mc:Fallback>
                <p:oleObj name="" r:id="rId10" imgW="241300" imgH="393700" progId="Equation.DSMT4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11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6373813" y="4149725"/>
                        <a:ext cx="527050" cy="757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58" name="Object 24"/>
          <p:cNvGraphicFramePr>
            <a:graphicFrameLocks noChangeAspect="1"/>
          </p:cNvGraphicFramePr>
          <p:nvPr/>
        </p:nvGraphicFramePr>
        <p:xfrm>
          <a:off x="8472488" y="1773238"/>
          <a:ext cx="15843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" r:id="rId12" imgW="761365" imgH="190500" progId="Equation.DSMT4">
                  <p:embed/>
                </p:oleObj>
              </mc:Choice>
              <mc:Fallback>
                <p:oleObj name="" r:id="rId12" imgW="761365" imgH="190500" progId="Equation.DSMT4">
                  <p:embed/>
                  <p:pic>
                    <p:nvPicPr>
                      <p:cNvPr id="0" name="图片 3118"/>
                      <p:cNvPicPr/>
                      <p:nvPr/>
                    </p:nvPicPr>
                    <p:blipFill>
                      <a:blip r:embed="rId13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8472488" y="1773238"/>
                        <a:ext cx="1584325" cy="396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70" name="Object 26"/>
          <p:cNvGraphicFramePr>
            <a:graphicFrameLocks noChangeAspect="1"/>
          </p:cNvGraphicFramePr>
          <p:nvPr/>
        </p:nvGraphicFramePr>
        <p:xfrm>
          <a:off x="1597660" y="4799013"/>
          <a:ext cx="244951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8" name="" r:id="rId14" imgW="1167765" imgH="393700" progId="Equation.DSMT4">
                  <p:embed/>
                </p:oleObj>
              </mc:Choice>
              <mc:Fallback>
                <p:oleObj name="" r:id="rId14" imgW="1167765" imgH="393700" progId="Equation.DSMT4">
                  <p:embed/>
                  <p:pic>
                    <p:nvPicPr>
                      <p:cNvPr id="0" name="图片 3657"/>
                      <p:cNvPicPr/>
                      <p:nvPr/>
                    </p:nvPicPr>
                    <p:blipFill>
                      <a:blip r:embed="rId15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1597660" y="4799013"/>
                        <a:ext cx="2449513" cy="863600"/>
                      </a:xfrm>
                      <a:prstGeom prst="rect">
                        <a:avLst/>
                      </a:prstGeom>
                      <a:noFill/>
                      <a:ln w="38100" cap="flat" cmpd="sng">
                        <a:solidFill>
                          <a:srgbClr val="FF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71" name="Rectangle 67"/>
          <p:cNvSpPr/>
          <p:nvPr/>
        </p:nvSpPr>
        <p:spPr>
          <a:xfrm>
            <a:off x="8651875" y="2133600"/>
            <a:ext cx="2016125" cy="258445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990000"/>
            </a:prstShdw>
          </a:effectLst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黑体" panose="02010609060101010101" pitchFamily="-128" charset="-122"/>
                <a:ea typeface="黑体" panose="02010609060101010101" pitchFamily="-128" charset="-122"/>
              </a:rPr>
              <a:t>当        时 ，曲线</a:t>
            </a:r>
            <a:endParaRPr lang="zh-CN" altLang="en-US" b="1" dirty="0">
              <a:solidFill>
                <a:schemeClr val="bg1"/>
              </a:solidFill>
              <a:latin typeface="黑体" panose="02010609060101010101" pitchFamily="-128" charset="-122"/>
              <a:ea typeface="黑体" panose="02010609060101010101" pitchFamily="-12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黑体" panose="02010609060101010101" pitchFamily="-128" charset="-122"/>
                <a:ea typeface="黑体" panose="02010609060101010101" pitchFamily="-128" charset="-122"/>
              </a:rPr>
              <a:t>无限接近于直线</a:t>
            </a:r>
            <a:endParaRPr lang="zh-CN" altLang="en-US" b="1" dirty="0">
              <a:solidFill>
                <a:schemeClr val="bg1"/>
              </a:solidFill>
              <a:latin typeface="黑体" panose="02010609060101010101" pitchFamily="-128" charset="-122"/>
              <a:ea typeface="黑体" panose="02010609060101010101" pitchFamily="-128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schemeClr val="bg1"/>
              </a:solidFill>
              <a:latin typeface="黑体" panose="02010609060101010101" pitchFamily="-128" charset="-122"/>
              <a:ea typeface="黑体" panose="02010609060101010101" pitchFamily="-12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黑体" panose="02010609060101010101" pitchFamily="-128" charset="-122"/>
                <a:ea typeface="黑体" panose="02010609060101010101" pitchFamily="-128" charset="-122"/>
              </a:rPr>
              <a:t>对应的函数值无限接近于常数</a:t>
            </a:r>
            <a:endParaRPr lang="zh-CN" altLang="en-US" b="1" dirty="0">
              <a:solidFill>
                <a:schemeClr val="bg1"/>
              </a:solidFill>
              <a:latin typeface="黑体" panose="02010609060101010101" pitchFamily="-128" charset="-122"/>
              <a:ea typeface="黑体" panose="02010609060101010101" pitchFamily="-128" charset="-122"/>
            </a:endParaRPr>
          </a:p>
        </p:txBody>
      </p:sp>
      <p:graphicFrame>
        <p:nvGraphicFramePr>
          <p:cNvPr id="21572" name="Object 27"/>
          <p:cNvGraphicFramePr>
            <a:graphicFrameLocks noChangeAspect="1"/>
          </p:cNvGraphicFramePr>
          <p:nvPr/>
        </p:nvGraphicFramePr>
        <p:xfrm>
          <a:off x="9218613" y="3357563"/>
          <a:ext cx="73977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3" name="" r:id="rId16" imgW="520700" imgH="393700" progId="Equation.DSMT4">
                  <p:embed/>
                </p:oleObj>
              </mc:Choice>
              <mc:Fallback>
                <p:oleObj name="" r:id="rId16" imgW="520700" imgH="393700" progId="Equation.DSMT4">
                  <p:embed/>
                  <p:pic>
                    <p:nvPicPr>
                      <p:cNvPr id="0" name="图片 3652"/>
                      <p:cNvPicPr/>
                      <p:nvPr/>
                    </p:nvPicPr>
                    <p:blipFill>
                      <a:blip r:embed="rId17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9218613" y="3357563"/>
                        <a:ext cx="739775" cy="577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573" name="Object 21"/>
          <p:cNvPicPr>
            <a:picLocks noChangeAspect="1"/>
          </p:cNvPicPr>
          <p:nvPr/>
        </p:nvPicPr>
        <p:blipFill>
          <a:blip r:embed="rId18">
            <a:lum bright="100000"/>
          </a:blip>
          <a:stretch>
            <a:fillRect/>
          </a:stretch>
        </p:blipFill>
        <p:spPr>
          <a:xfrm>
            <a:off x="9002713" y="2324100"/>
            <a:ext cx="885825" cy="3270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1574" name="Object 33"/>
          <p:cNvGraphicFramePr>
            <a:graphicFrameLocks noChangeAspect="1"/>
          </p:cNvGraphicFramePr>
          <p:nvPr/>
        </p:nvGraphicFramePr>
        <p:xfrm>
          <a:off x="10164763" y="4221163"/>
          <a:ext cx="35877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2" name="" r:id="rId19" imgW="279400" imgH="393700" progId="Equation.DSMT4">
                  <p:embed/>
                </p:oleObj>
              </mc:Choice>
              <mc:Fallback>
                <p:oleObj name="" r:id="rId19" imgW="279400" imgH="393700" progId="Equation.DSMT4">
                  <p:embed/>
                  <p:pic>
                    <p:nvPicPr>
                      <p:cNvPr id="0" name="图片 3501"/>
                      <p:cNvPicPr/>
                      <p:nvPr/>
                    </p:nvPicPr>
                    <p:blipFill>
                      <a:blip r:embed="rId20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10164763" y="4221163"/>
                        <a:ext cx="358775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75" name="Object 24"/>
          <p:cNvGraphicFramePr>
            <a:graphicFrameLocks noChangeAspect="1"/>
          </p:cNvGraphicFramePr>
          <p:nvPr/>
        </p:nvGraphicFramePr>
        <p:xfrm>
          <a:off x="9264650" y="2708275"/>
          <a:ext cx="1223963" cy="30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3" name="" r:id="rId21" imgW="761365" imgH="190500" progId="Equation.DSMT4">
                  <p:embed/>
                </p:oleObj>
              </mc:Choice>
              <mc:Fallback>
                <p:oleObj name="" r:id="rId21" imgW="761365" imgH="190500" progId="Equation.DSMT4">
                  <p:embed/>
                  <p:pic>
                    <p:nvPicPr>
                      <p:cNvPr id="0" name="图片 3502"/>
                      <p:cNvPicPr/>
                      <p:nvPr/>
                    </p:nvPicPr>
                    <p:blipFill>
                      <a:blip r:embed="rId13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9264650" y="2708275"/>
                        <a:ext cx="1223963" cy="306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76" name="Object 23"/>
          <p:cNvGraphicFramePr>
            <a:graphicFrameLocks noChangeAspect="1"/>
          </p:cNvGraphicFramePr>
          <p:nvPr/>
        </p:nvGraphicFramePr>
        <p:xfrm>
          <a:off x="7608888" y="5300663"/>
          <a:ext cx="2519362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4" name="" r:id="rId22" imgW="1066165" imgH="393700" progId="Equation.DSMT4">
                  <p:embed/>
                </p:oleObj>
              </mc:Choice>
              <mc:Fallback>
                <p:oleObj name="" r:id="rId22" imgW="1066165" imgH="393700" progId="Equation.DSMT4">
                  <p:embed/>
                  <p:pic>
                    <p:nvPicPr>
                      <p:cNvPr id="0" name="图片 3503"/>
                      <p:cNvPicPr/>
                      <p:nvPr/>
                    </p:nvPicPr>
                    <p:blipFill>
                      <a:blip r:embed="rId23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7608888" y="5300663"/>
                        <a:ext cx="2519362" cy="863600"/>
                      </a:xfrm>
                      <a:prstGeom prst="rect">
                        <a:avLst/>
                      </a:prstGeom>
                      <a:noFill/>
                      <a:ln w="38100" cap="flat" cmpd="sng">
                        <a:solidFill>
                          <a:srgbClr val="FF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77" name="AutoShape 73"/>
          <p:cNvSpPr/>
          <p:nvPr/>
        </p:nvSpPr>
        <p:spPr>
          <a:xfrm rot="2641216">
            <a:off x="3074035" y="4294188"/>
            <a:ext cx="1154113" cy="360362"/>
          </a:xfrm>
          <a:prstGeom prst="curvedDownArrow">
            <a:avLst>
              <a:gd name="adj1" fmla="val 64052"/>
              <a:gd name="adj2" fmla="val 128105"/>
              <a:gd name="adj3" fmla="val 33314"/>
            </a:avLst>
          </a:prstGeom>
          <a:solidFill>
            <a:schemeClr val="accent1"/>
          </a:solidFill>
          <a:ln w="25400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997A00"/>
            </a:prstShdw>
          </a:effectLst>
        </p:spPr>
        <p:txBody>
          <a:bodyPr wrap="none" anchor="ctr" anchorCtr="0"/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21578" name="AutoShape 74"/>
          <p:cNvSpPr/>
          <p:nvPr/>
        </p:nvSpPr>
        <p:spPr>
          <a:xfrm rot="1981518">
            <a:off x="8004175" y="4189413"/>
            <a:ext cx="287338" cy="1152525"/>
          </a:xfrm>
          <a:prstGeom prst="curvedRightArrow">
            <a:avLst>
              <a:gd name="adj1" fmla="val 80220"/>
              <a:gd name="adj2" fmla="val 160441"/>
              <a:gd name="adj3" fmla="val 33314"/>
            </a:avLst>
          </a:prstGeom>
          <a:solidFill>
            <a:schemeClr val="accent1"/>
          </a:solidFill>
          <a:ln w="25400" cap="flat" cmpd="sng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997A00"/>
            </a:prstShdw>
          </a:effectLst>
        </p:spPr>
        <p:txBody>
          <a:bodyPr wrap="none" anchor="ctr" anchorCtr="0"/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21580" name="Line 76"/>
          <p:cNvSpPr>
            <a:spLocks noChangeShapeType="1"/>
          </p:cNvSpPr>
          <p:nvPr/>
        </p:nvSpPr>
        <p:spPr bwMode="auto">
          <a:xfrm>
            <a:off x="4943475" y="5734050"/>
            <a:ext cx="2447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21581" name="Line 77"/>
          <p:cNvSpPr>
            <a:spLocks noChangeShapeType="1"/>
          </p:cNvSpPr>
          <p:nvPr/>
        </p:nvSpPr>
        <p:spPr bwMode="auto">
          <a:xfrm>
            <a:off x="4943475" y="5949950"/>
            <a:ext cx="2447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21582" name="Line 78"/>
          <p:cNvSpPr>
            <a:spLocks noChangeShapeType="1"/>
          </p:cNvSpPr>
          <p:nvPr/>
        </p:nvSpPr>
        <p:spPr bwMode="auto">
          <a:xfrm>
            <a:off x="5951538" y="5589588"/>
            <a:ext cx="144463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graphicFrame>
        <p:nvGraphicFramePr>
          <p:cNvPr id="21583" name="Object 28"/>
          <p:cNvGraphicFramePr>
            <a:graphicFrameLocks noChangeAspect="1"/>
          </p:cNvGraphicFramePr>
          <p:nvPr/>
        </p:nvGraphicFramePr>
        <p:xfrm>
          <a:off x="5303838" y="5013325"/>
          <a:ext cx="1584325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5" name="" r:id="rId24" imgW="749300" imgH="279400" progId="Equation.DSMT4">
                  <p:embed/>
                </p:oleObj>
              </mc:Choice>
              <mc:Fallback>
                <p:oleObj name="" r:id="rId24" imgW="749300" imgH="279400" progId="Equation.DSMT4">
                  <p:embed/>
                  <p:pic>
                    <p:nvPicPr>
                      <p:cNvPr id="0" name="图片 3504"/>
                      <p:cNvPicPr/>
                      <p:nvPr/>
                    </p:nvPicPr>
                    <p:blipFill>
                      <a:blip r:embed="rId3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303838" y="5013325"/>
                        <a:ext cx="1584325" cy="581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84" name="Rectangle 80"/>
          <p:cNvSpPr>
            <a:spLocks noChangeArrowheads="1"/>
          </p:cNvSpPr>
          <p:nvPr/>
        </p:nvSpPr>
        <p:spPr bwMode="auto">
          <a:xfrm>
            <a:off x="5664200" y="6021388"/>
            <a:ext cx="936625" cy="3683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不存在</a:t>
            </a:r>
            <a:endParaRPr kumimoji="1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21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2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2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21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2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21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4" dur="1000"/>
                                        <p:tgtEl>
                                          <p:spTgt spid="21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1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2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21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1000"/>
                                        <p:tgtEl>
                                          <p:spTgt spid="21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1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0" dur="1000"/>
                                        <p:tgtEl>
                                          <p:spTgt spid="21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1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21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1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1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0" dur="1000"/>
                                        <p:tgtEl>
                                          <p:spTgt spid="2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1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1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7" dur="1000"/>
                                        <p:tgtEl>
                                          <p:spTgt spid="21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1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1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4" dur="1000"/>
                                        <p:tgtEl>
                                          <p:spTgt spid="2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21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1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5" dur="1000"/>
                                        <p:tgtEl>
                                          <p:spTgt spid="21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1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1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0" dur="1000"/>
                                        <p:tgtEl>
                                          <p:spTgt spid="21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1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1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5" dur="1000"/>
                                        <p:tgtEl>
                                          <p:spTgt spid="21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1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1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2" dur="1000"/>
                                        <p:tgtEl>
                                          <p:spTgt spid="21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21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21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9" dur="1000"/>
                                        <p:tgtEl>
                                          <p:spTgt spid="21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3" grpId="0"/>
      <p:bldP spid="21524" grpId="0"/>
      <p:bldP spid="21525" grpId="0"/>
      <p:bldP spid="21526" grpId="0"/>
      <p:bldP spid="21527" grpId="0"/>
      <p:bldP spid="21543" grpId="0" bldLvl="0" animBg="1"/>
      <p:bldP spid="21571" grpId="0" bldLvl="0" animBg="1"/>
      <p:bldP spid="21571" grpId="1" bldLvl="0" animBg="1"/>
      <p:bldP spid="21577" grpId="0" bldLvl="0" animBg="1"/>
      <p:bldP spid="21577" grpId="1" bldLvl="0" animBg="1"/>
      <p:bldP spid="21578" grpId="0" bldLvl="0" animBg="1"/>
      <p:bldP spid="21578" grpId="1" bldLvl="0" animBg="1"/>
      <p:bldP spid="21584" grpId="0" bldLvl="0" animBg="1"/>
      <p:bldP spid="2" grpId="0" bldLvl="0" animBg="1"/>
      <p:bldP spid="2" grpId="1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105507" name="Text Box 35"/>
              <p:cNvSpPr txBox="1">
                <a:spLocks noChangeArrowheads="1"/>
              </p:cNvSpPr>
              <p:nvPr/>
            </p:nvSpPr>
            <p:spPr bwMode="auto">
              <a:xfrm>
                <a:off x="3265170" y="1052830"/>
                <a:ext cx="5661025" cy="5219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aramond" pitchFamily="18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aramond" pitchFamily="18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aramond" pitchFamily="18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aramond" pitchFamily="18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aramond" pitchFamily="18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  <a:ea typeface="宋体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lang="en-US" altLang="zh-CN" sz="28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dirty="0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→∞</m:t>
                      </m:r>
                    </m:oMath>
                  </m:oMathPara>
                </a14:m>
                <a:r>
                  <a:rPr kumimoji="0" lang="zh-CN" altLang="en-US" sz="2800" b="1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Garamond" pitchFamily="18" charset="0"/>
                    <a:ea typeface="宋体" pitchFamily="2" charset="-122"/>
                    <a:cs typeface="+mn-cs"/>
                  </a:rPr>
                  <a:t>和</a:t>
                </a:r>
                <a:r>
                  <a:rPr kumimoji="0" lang="en-US" altLang="zh-CN" sz="2800" b="1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Garamond" pitchFamily="18" charset="0"/>
                    <a:ea typeface="宋体" pitchFamily="2" charset="-122"/>
                    <a:cs typeface="+mn-cs"/>
                  </a:rPr>
                  <a:t> </a:t>
                </a:r>
                <a:r>
                  <a:rPr lang="en-US" altLang="zh-CN" sz="24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altLang="zh-CN" sz="2400" i="1" dirty="0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→+∞</m:t>
                      </m:r>
                    </m:oMath>
                  </m:oMathPara>
                </a14:m>
                <a:r>
                  <a:rPr kumimoji="0" lang="zh-CN" altLang="en-US" sz="2800" b="1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Garamond" pitchFamily="18" charset="0"/>
                    <a:ea typeface="宋体" pitchFamily="2" charset="-122"/>
                    <a:cs typeface="+mn-cs"/>
                  </a:rPr>
                  <a:t>函数极限定义类比</a:t>
                </a:r>
                <a:endPara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aramond" pitchFamily="18" charset="0"/>
                  <a:ea typeface="宋体" pitchFamily="2" charset="-122"/>
                  <a:cs typeface="+mn-cs"/>
                </a:endParaRPr>
              </a:p>
            </p:txBody>
          </p:sp>
        </mc:Choice>
        <mc:Fallback>
          <p:sp>
            <p:nvSpPr>
              <p:cNvPr id="105507" name="Text 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65170" y="1052830"/>
                <a:ext cx="5661025" cy="521970"/>
              </a:xfrm>
              <a:prstGeom prst="rect">
                <a:avLst/>
              </a:prstGeom>
              <a:blipFill rotWithShape="1">
                <a:blip r:embed="rId1"/>
                <a:stretch>
                  <a:fillRect r="-314" b="-2433"/>
                </a:stretch>
              </a:blipFill>
              <a:ln w="9525">
                <a:noFill/>
                <a:miter lim="800000"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2"/>
              <p:cNvSpPr/>
              <p:nvPr/>
            </p:nvSpPr>
            <p:spPr>
              <a:xfrm>
                <a:off x="1703070" y="2276793"/>
                <a:ext cx="3780000" cy="2567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p>
                <a:pPr algn="ctr" eaLnBrk="0" hangingPunct="0">
                  <a:lnSpc>
                    <a:spcPct val="150000"/>
                  </a:lnSpc>
                </a:pP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14:m>
                  <m:oMath xmlns:m="http://schemas.openxmlformats.org/officeDocument/2006/math"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→∞</m:t>
                    </m:r>
                  </m:oMath>
                </a14:m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的情形</a:t>
                </a:r>
                <a:endParaRPr lang="zh-CN" altLang="en-US" sz="2000" dirty="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eaLnBrk="0" hangingPunct="0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如果当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 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绝对值无限增大时，函数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无限接近于常数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，则称常数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为函数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当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→</a:t>
                </a:r>
                <a14:m>
                  <m:oMath xmlns:m="http://schemas.openxmlformats.org/officeDocument/2006/math"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∞</m:t>
                    </m:r>
                  </m:oMath>
                </a14:m>
                <a:r>
                  <a:rPr lang="en-US" altLang="zh-CN" sz="2000" i="1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zh-CN" altLang="en-US" sz="2000" i="1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时的极限，记作：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𝑋</m:t>
                            </m:r>
                            <m:r>
                              <a:rPr lang="en-US" altLang="zh-CN" sz="20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altLang="zh-CN" sz="20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zh-CN" sz="20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0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</m:oMath>
                </a14:m>
                <a:endParaRPr lang="zh-CN" altLang="en-US" sz="2000" i="1" dirty="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070" y="2276793"/>
                <a:ext cx="3780000" cy="2567305"/>
              </a:xfrm>
              <a:prstGeom prst="rect">
                <a:avLst/>
              </a:prstGeom>
              <a:blipFill rotWithShape="1">
                <a:blip r:embed="rId2"/>
                <a:stretch>
                  <a:fillRect t="-12" r="13" b="12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12"/>
              <p:cNvSpPr/>
              <p:nvPr/>
            </p:nvSpPr>
            <p:spPr>
              <a:xfrm>
                <a:off x="6671945" y="2479040"/>
                <a:ext cx="3780000" cy="25806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p>
                <a:pPr algn="ctr" eaLnBrk="0" hangingPunct="0">
                  <a:lnSpc>
                    <a:spcPct val="150000"/>
                  </a:lnSpc>
                </a:pP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14:m>
                  <m:oMath xmlns:m="http://schemas.openxmlformats.org/officeDocument/2006/math"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→+∞</m:t>
                    </m:r>
                  </m:oMath>
                </a14:m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的情形</a:t>
                </a:r>
                <a:endParaRPr lang="zh-CN" altLang="en-US" sz="2000" dirty="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eaLnBrk="0" hangingPunct="0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如果当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 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取正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值无限增大时，函数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无限接近于常数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，则称常数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为函数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当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→+</a:t>
                </a:r>
                <a14:m>
                  <m:oMath xmlns:m="http://schemas.openxmlformats.org/officeDocument/2006/math"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∞</m:t>
                    </m:r>
                  </m:oMath>
                </a14:m>
                <a:r>
                  <a:rPr lang="en-US" altLang="zh-CN" sz="2000" i="1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zh-CN" altLang="en-US" sz="2000" i="1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时的极限，记作：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𝑋</m:t>
                            </m:r>
                            <m:r>
                              <a:rPr lang="en-US" altLang="zh-CN" sz="20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r>
                          <a:rPr lang="en-US" altLang="zh-CN" sz="20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zh-CN" sz="20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0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</m:oMath>
                </a14:m>
                <a:endParaRPr lang="zh-CN" altLang="en-US" sz="2000" i="1" dirty="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1945" y="2479040"/>
                <a:ext cx="3780000" cy="2580640"/>
              </a:xfrm>
              <a:prstGeom prst="rect">
                <a:avLst/>
              </a:prstGeom>
              <a:blipFill rotWithShape="1">
                <a:blip r:embed="rId3"/>
                <a:stretch>
                  <a:fillRect r="13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矩形"/>
          <p:cNvSpPr/>
          <p:nvPr/>
        </p:nvSpPr>
        <p:spPr>
          <a:xfrm>
            <a:off x="4656455" y="1196975"/>
            <a:ext cx="2880000" cy="14400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noAutofit/>
          </a:bodyPr>
          <a:p>
            <a:pPr algn="dist">
              <a:lnSpc>
                <a:spcPct val="100000"/>
              </a:lnSpc>
            </a:pPr>
            <a:r>
              <a:rPr lang="zh-CN" altLang="en-US" sz="88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极限</a:t>
            </a:r>
            <a:endParaRPr lang="zh-CN" altLang="en-US" sz="88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388" name="组合"/>
          <p:cNvGrpSpPr/>
          <p:nvPr/>
        </p:nvGrpSpPr>
        <p:grpSpPr>
          <a:xfrm>
            <a:off x="551180" y="548640"/>
            <a:ext cx="3008630" cy="2080186"/>
            <a:chOff x="1056000" y="621000"/>
            <a:chExt cx="3816000" cy="2808000"/>
          </a:xfrm>
        </p:grpSpPr>
        <p:sp>
          <p:nvSpPr>
            <p:cNvPr id="16389" name="等腰三角形"/>
            <p:cNvSpPr/>
            <p:nvPr/>
          </p:nvSpPr>
          <p:spPr>
            <a:xfrm rot="1501635">
              <a:off x="1771453" y="660334"/>
              <a:ext cx="2073278" cy="2284431"/>
            </a:xfrm>
            <a:prstGeom prst="triangle">
              <a:avLst>
                <a:gd name="adj" fmla="val 19685"/>
              </a:avLst>
            </a:prstGeom>
            <a:solidFill>
              <a:srgbClr val="FF3939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6390" name="等腰三角形"/>
            <p:cNvSpPr/>
            <p:nvPr/>
          </p:nvSpPr>
          <p:spPr>
            <a:xfrm rot="1578245">
              <a:off x="2330029" y="1154816"/>
              <a:ext cx="2240400" cy="1740367"/>
            </a:xfrm>
            <a:prstGeom prst="triangle">
              <a:avLst>
                <a:gd name="adj" fmla="val 19685"/>
              </a:avLst>
            </a:prstGeom>
            <a:solidFill>
              <a:srgbClr val="FFE12C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6391" name="等腰三角形"/>
            <p:cNvSpPr/>
            <p:nvPr/>
          </p:nvSpPr>
          <p:spPr>
            <a:xfrm>
              <a:off x="1056000" y="621000"/>
              <a:ext cx="3816000" cy="2808000"/>
            </a:xfrm>
            <a:prstGeom prst="triangle">
              <a:avLst>
                <a:gd name="adj" fmla="val 19685"/>
              </a:avLst>
            </a:prstGeom>
            <a:solidFill>
              <a:schemeClr val="bg1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6392" name="矩形"/>
            <p:cNvSpPr/>
            <p:nvPr/>
          </p:nvSpPr>
          <p:spPr>
            <a:xfrm>
              <a:off x="1420848" y="2272774"/>
              <a:ext cx="2210832" cy="8888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4000" baseline="0">
                  <a:latin typeface="楷体" pitchFamily="-128" charset="-122"/>
                  <a:ea typeface="楷体" pitchFamily="-128" charset="-122"/>
                </a:rPr>
                <a:t>第</a:t>
              </a:r>
              <a:r>
                <a:rPr lang="zh-CN" altLang="en-US" sz="4000" baseline="0">
                  <a:latin typeface="楷体" pitchFamily="-128" charset="-122"/>
                  <a:ea typeface="楷体" pitchFamily="-128" charset="-122"/>
                </a:rPr>
                <a:t>二章</a:t>
              </a:r>
              <a:endParaRPr lang="zh-CN" altLang="en-US" sz="4000" baseline="0">
                <a:latin typeface="楷体" pitchFamily="-128" charset="-122"/>
                <a:ea typeface="楷体" pitchFamily="-128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313305" y="3357245"/>
            <a:ext cx="7560000" cy="18000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rPr>
              <a:t>高等数学研究问题所采用的基本方法是极限法 . 高等数学的一些基本概念是通过极限概念来确定的，一些基本性质和法则也是通过极限推导出来的 .</a:t>
            </a:r>
            <a:endParaRPr lang="zh-CN" altLang="en-US" sz="200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60" name="Rectangle 12"/>
          <p:cNvSpPr/>
          <p:nvPr/>
        </p:nvSpPr>
        <p:spPr>
          <a:xfrm>
            <a:off x="1056640" y="624840"/>
            <a:ext cx="10069195" cy="5340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</a:bodyPr>
          <a:p>
            <a:pPr eaLnBrk="0" hangingPunct="0"/>
            <a:r>
              <a:rPr sz="2800" b="1" dirty="0">
                <a:solidFill>
                  <a:srgbClr val="FFFF00"/>
                </a:solidFill>
                <a:latin typeface="Times New Roman Regular" panose="02020603050405020304" charset="0"/>
                <a:ea typeface="Microsoft YaHei Bold" panose="020B0503020204020204" charset="-122"/>
                <a:cs typeface="Times New Roman Regular" panose="02020603050405020304" charset="0"/>
              </a:rPr>
              <a:t>二、</a:t>
            </a:r>
            <a:r>
              <a:rPr kumimoji="1" sz="2800" i="1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kumimoji="1" sz="280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→ </a:t>
            </a:r>
            <a:r>
              <a:rPr kumimoji="1" sz="2800" i="1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kumimoji="1" lang="en-US" sz="2800" i="1" baseline="-2500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0</a:t>
            </a:r>
            <a:r>
              <a:rPr kumimoji="1" lang="en-US" sz="2800" i="1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 </a:t>
            </a:r>
            <a:r>
              <a:rPr sz="2800" b="1" dirty="0">
                <a:solidFill>
                  <a:srgbClr val="FFFF00"/>
                </a:solidFill>
                <a:latin typeface="Times New Roman Regular" panose="02020603050405020304" charset="0"/>
                <a:ea typeface="Microsoft YaHei Bold" panose="020B0503020204020204" charset="-122"/>
                <a:cs typeface="Times New Roman Regular" panose="02020603050405020304" charset="0"/>
              </a:rPr>
              <a:t>的情形</a:t>
            </a:r>
            <a:endParaRPr sz="2800" b="1" dirty="0">
              <a:solidFill>
                <a:srgbClr val="FFFF00"/>
              </a:solidFill>
              <a:latin typeface="Times New Roman Regular" panose="02020603050405020304" charset="0"/>
              <a:ea typeface="Microsoft YaHei Bold" panose="020B0503020204020204" charset="-122"/>
              <a:cs typeface="Times New Roman Regular" panose="0202060305040502030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156" name="Rectangle 12"/>
              <p:cNvSpPr>
                <a:spLocks noChangeArrowheads="1"/>
              </p:cNvSpPr>
              <p:nvPr/>
            </p:nvSpPr>
            <p:spPr bwMode="auto">
              <a:xfrm>
                <a:off x="1056005" y="2147570"/>
                <a:ext cx="10079990" cy="3227070"/>
              </a:xfrm>
              <a:prstGeom prst="rect">
                <a:avLst/>
              </a:prstGeom>
              <a:noFill/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noAutofit/>
              </a:bodyPr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sz="2000" b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highlight>
                      <a:srgbClr val="008000"/>
                    </a:highlight>
                    <a:uLnTx/>
                    <a:uFillTx/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定义 </a:t>
                </a:r>
                <a:r>
                  <a:rPr kumimoji="1" lang="en-US" sz="2000" b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highlight>
                      <a:srgbClr val="008000"/>
                    </a:highlight>
                    <a:uLnTx/>
                    <a:uFillTx/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2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　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设函数 </a:t>
                </a:r>
                <a:r>
                  <a:rPr kumimoji="1" sz="2000" i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 (</a:t>
                </a:r>
                <a:r>
                  <a:rPr kumimoji="1" sz="2000" i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) 在点 </a:t>
                </a:r>
                <a:r>
                  <a:rPr kumimoji="1" sz="2000" i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0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 的某一去心邻域内有定义 . 如果当 </a:t>
                </a:r>
                <a:r>
                  <a:rPr kumimoji="1" sz="2000" i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→</a:t>
                </a:r>
                <a:r>
                  <a:rPr kumimoji="1" sz="2000" i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0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(</a:t>
                </a:r>
                <a:r>
                  <a:rPr kumimoji="1" sz="2000" i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 ≠ </a:t>
                </a:r>
                <a:r>
                  <a:rPr kumimoji="1" sz="2000" i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0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) 时，函数 </a:t>
                </a:r>
                <a:r>
                  <a:rPr kumimoji="1" sz="2000" i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 (</a:t>
                </a:r>
                <a:r>
                  <a:rPr kumimoji="1" sz="2000" i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) 无限接近于常数 </a:t>
                </a:r>
                <a:r>
                  <a:rPr kumimoji="1" sz="2000" i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，则称常数 </a:t>
                </a:r>
                <a:r>
                  <a:rPr kumimoji="1" sz="2000" i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 为函数 </a:t>
                </a:r>
                <a:r>
                  <a:rPr kumimoji="1" sz="2000" i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 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(</a:t>
                </a:r>
                <a:r>
                  <a:rPr kumimoji="1" sz="2000" i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) 当 </a:t>
                </a:r>
                <a:r>
                  <a:rPr kumimoji="1" sz="2000" i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→</a:t>
                </a:r>
                <a:r>
                  <a:rPr kumimoji="1" sz="2000" i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sz="2000" u="none" strike="noStrike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0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 时的极限 . 记作</a:t>
                </a:r>
                <a:endParaRPr kumimoji="1" sz="2000" u="none" strike="noStrike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Microsoft YaHei Regular" panose="020B0503020204020204" charset="-122"/>
                </a:endParaRPr>
              </a:p>
              <a:p>
                <a:pPr marR="0" lvl="0" algn="ctr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b>
                              <m:sSubPr>
                                <m:ctrlPr>
                                  <a:rPr kumimoji="1" lang="en-US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kumimoji="1" lang="en-US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kumimoji="1" lang="en-US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</m:oMath>
                </a14:m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或 </a:t>
                </a:r>
                <a:r>
                  <a:rPr kumimoji="1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kumimoji="1" sz="2000" i="1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→</a:t>
                </a:r>
                <a:r>
                  <a:rPr kumimoji="1" sz="2000" i="1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 </a:t>
                </a:r>
                <a:r>
                  <a:rPr kumimoji="1" sz="2000" i="1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kumimoji="1" sz="2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→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sz="2000" i="1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r>
                          <a:rPr kumimoji="1" lang="en-US" sz="2000" i="1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𝑥</m:t>
                        </m:r>
                      </m:e>
                      <m:sub>
                        <m:r>
                          <a:rPr kumimoji="1" lang="en-US" sz="2000" i="1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0</m:t>
                        </m:r>
                      </m:sub>
                    </m:sSub>
                  </m:oMath>
                </a14:m>
                <a:r>
                  <a:rPr kumimoji="1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.</a:t>
                </a:r>
                <a:endParaRPr kumimoji="1" sz="2000" u="none" strike="noStrike" kern="1200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134156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6005" y="2147570"/>
                <a:ext cx="10079990" cy="3227070"/>
              </a:xfrm>
              <a:prstGeom prst="rect">
                <a:avLst/>
              </a:prstGeom>
              <a:blipFill rotWithShape="1">
                <a:blip r:embed="rId1"/>
                <a:stretch>
                  <a:fillRect r="-176" b="-394"/>
                </a:stretch>
              </a:blipFill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0" grpId="0"/>
      <p:bldP spid="13415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47106" name="Rectangle 10"/>
          <p:cNvSpPr/>
          <p:nvPr/>
        </p:nvSpPr>
        <p:spPr>
          <a:xfrm>
            <a:off x="3575050" y="32131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50672" name="Rectangle 144"/>
          <p:cNvSpPr/>
          <p:nvPr/>
        </p:nvSpPr>
        <p:spPr>
          <a:xfrm>
            <a:off x="5232400" y="588486"/>
            <a:ext cx="1098550" cy="58356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94476"/>
            </a:prstShdw>
          </a:effectLst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邻域 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150674" name="Rectangle 146"/>
          <p:cNvSpPr>
            <a:spLocks noChangeArrowheads="1"/>
          </p:cNvSpPr>
          <p:nvPr/>
        </p:nvSpPr>
        <p:spPr bwMode="auto">
          <a:xfrm>
            <a:off x="2208213" y="1196340"/>
            <a:ext cx="53911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+mn-cs"/>
              </a:rPr>
              <a:t>设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+mn-cs"/>
            </a:endParaRPr>
          </a:p>
        </p:txBody>
      </p:sp>
      <p:graphicFrame>
        <p:nvGraphicFramePr>
          <p:cNvPr id="150673" name="Object 145"/>
          <p:cNvGraphicFramePr>
            <a:graphicFrameLocks noChangeAspect="1"/>
          </p:cNvGraphicFramePr>
          <p:nvPr/>
        </p:nvGraphicFramePr>
        <p:xfrm>
          <a:off x="2640013" y="1268413"/>
          <a:ext cx="223202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1" imgW="1078865" imgH="215900" progId="Equation.3">
                  <p:embed/>
                </p:oleObj>
              </mc:Choice>
              <mc:Fallback>
                <p:oleObj name="" r:id="rId1" imgW="1078865" imgH="215900" progId="Equation.3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2640013" y="1268413"/>
                        <a:ext cx="2232025" cy="479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676" name="Rectangle 148"/>
          <p:cNvSpPr>
            <a:spLocks noChangeArrowheads="1"/>
          </p:cNvSpPr>
          <p:nvPr/>
        </p:nvSpPr>
        <p:spPr bwMode="auto">
          <a:xfrm>
            <a:off x="4943475" y="1196340"/>
            <a:ext cx="59626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。</a:t>
            </a:r>
            <a:r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 </a:t>
            </a: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</a:endParaRPr>
          </a:p>
        </p:txBody>
      </p:sp>
      <p:graphicFrame>
        <p:nvGraphicFramePr>
          <p:cNvPr id="150698" name="Object 170"/>
          <p:cNvGraphicFramePr>
            <a:graphicFrameLocks noChangeAspect="1"/>
          </p:cNvGraphicFramePr>
          <p:nvPr/>
        </p:nvGraphicFramePr>
        <p:xfrm>
          <a:off x="3216275" y="1989138"/>
          <a:ext cx="373063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0" name="" r:id="rId3" imgW="127000" imgH="139700" progId="Equation.3">
                  <p:embed/>
                </p:oleObj>
              </mc:Choice>
              <mc:Fallback>
                <p:oleObj name="" r:id="rId3" imgW="127000" imgH="139700" progId="Equation.3">
                  <p:embed/>
                  <p:pic>
                    <p:nvPicPr>
                      <p:cNvPr id="0" name="图片 3519"/>
                      <p:cNvPicPr/>
                      <p:nvPr/>
                    </p:nvPicPr>
                    <p:blipFill>
                      <a:blip r:embed="rId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216275" y="1989138"/>
                        <a:ext cx="373063" cy="430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0697" name="Object 169"/>
          <p:cNvPicPr>
            <a:picLocks noChangeAspect="1"/>
          </p:cNvPicPr>
          <p:nvPr/>
        </p:nvPicPr>
        <p:blipFill>
          <a:blip r:embed="rId5">
            <a:lum bright="69998" contrast="-70001"/>
          </a:blip>
          <a:stretch>
            <a:fillRect/>
          </a:stretch>
        </p:blipFill>
        <p:spPr>
          <a:xfrm>
            <a:off x="3648075" y="1989138"/>
            <a:ext cx="1296988" cy="4318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50696" name="Object 168"/>
          <p:cNvGraphicFramePr>
            <a:graphicFrameLocks noChangeAspect="1"/>
          </p:cNvGraphicFramePr>
          <p:nvPr/>
        </p:nvGraphicFramePr>
        <p:xfrm>
          <a:off x="6600825" y="1917700"/>
          <a:ext cx="865188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6" imgW="381000" imgH="177800" progId="Equation.3">
                  <p:embed/>
                </p:oleObj>
              </mc:Choice>
              <mc:Fallback>
                <p:oleObj name="" r:id="rId6" imgW="381000" imgH="1778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600825" y="1917700"/>
                        <a:ext cx="865188" cy="414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700" name="Rectangle 172"/>
          <p:cNvSpPr>
            <a:spLocks noChangeArrowheads="1"/>
          </p:cNvSpPr>
          <p:nvPr/>
        </p:nvSpPr>
        <p:spPr bwMode="auto">
          <a:xfrm>
            <a:off x="3432175" y="1917065"/>
            <a:ext cx="26098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|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50702" name="Rectangle 174"/>
          <p:cNvSpPr>
            <a:spLocks noChangeArrowheads="1"/>
          </p:cNvSpPr>
          <p:nvPr/>
        </p:nvSpPr>
        <p:spPr bwMode="auto">
          <a:xfrm>
            <a:off x="7391400" y="1844040"/>
            <a:ext cx="65722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)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，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50703" name="Rectangle 175"/>
          <p:cNvSpPr>
            <a:spLocks noChangeArrowheads="1"/>
          </p:cNvSpPr>
          <p:nvPr/>
        </p:nvSpPr>
        <p:spPr bwMode="auto">
          <a:xfrm>
            <a:off x="2279650" y="1917065"/>
            <a:ext cx="89535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数集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0704" name="Rectangle 176"/>
          <p:cNvSpPr>
            <a:spLocks noChangeArrowheads="1"/>
          </p:cNvSpPr>
          <p:nvPr/>
        </p:nvSpPr>
        <p:spPr bwMode="auto">
          <a:xfrm>
            <a:off x="4872038" y="1844040"/>
            <a:ext cx="176657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}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表示为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U(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50705" name="Rectangle 177"/>
          <p:cNvSpPr>
            <a:spLocks noChangeArrowheads="1"/>
          </p:cNvSpPr>
          <p:nvPr/>
        </p:nvSpPr>
        <p:spPr bwMode="auto">
          <a:xfrm>
            <a:off x="3000375" y="1917700"/>
            <a:ext cx="32321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{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</a:endParaRPr>
          </a:p>
        </p:txBody>
      </p:sp>
      <p:graphicFrame>
        <p:nvGraphicFramePr>
          <p:cNvPr id="150755" name="Object 227"/>
          <p:cNvGraphicFramePr>
            <a:graphicFrameLocks noChangeAspect="1"/>
          </p:cNvGraphicFramePr>
          <p:nvPr/>
        </p:nvGraphicFramePr>
        <p:xfrm>
          <a:off x="4943475" y="2708275"/>
          <a:ext cx="31273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1" name="" r:id="rId8" imgW="127000" imgH="139700" progId="Equation.3">
                  <p:embed/>
                </p:oleObj>
              </mc:Choice>
              <mc:Fallback>
                <p:oleObj name="" r:id="rId8" imgW="127000" imgH="139700" progId="Equation.3">
                  <p:embed/>
                  <p:pic>
                    <p:nvPicPr>
                      <p:cNvPr id="0" name="图片 3520"/>
                      <p:cNvPicPr/>
                      <p:nvPr/>
                    </p:nvPicPr>
                    <p:blipFill>
                      <a:blip r:embed="rId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943475" y="2708275"/>
                        <a:ext cx="312738" cy="360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758" name="Rectangle 230"/>
          <p:cNvSpPr>
            <a:spLocks noChangeArrowheads="1"/>
          </p:cNvSpPr>
          <p:nvPr/>
        </p:nvSpPr>
        <p:spPr bwMode="auto">
          <a:xfrm>
            <a:off x="6456363" y="2636203"/>
            <a:ext cx="54292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} 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</a:endParaRPr>
          </a:p>
        </p:txBody>
      </p:sp>
      <p:graphicFrame>
        <p:nvGraphicFramePr>
          <p:cNvPr id="150765" name="Object 237"/>
          <p:cNvGraphicFramePr>
            <a:graphicFrameLocks noChangeAspect="1"/>
          </p:cNvGraphicFramePr>
          <p:nvPr/>
        </p:nvGraphicFramePr>
        <p:xfrm>
          <a:off x="3863975" y="3500438"/>
          <a:ext cx="5064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2" name="" r:id="rId9" imgW="139700" imgH="177800" progId="Equation.3">
                  <p:embed/>
                </p:oleObj>
              </mc:Choice>
              <mc:Fallback>
                <p:oleObj name="" r:id="rId9" imgW="139700" imgH="177800" progId="Equation.3">
                  <p:embed/>
                  <p:pic>
                    <p:nvPicPr>
                      <p:cNvPr id="0" name="图片 3521"/>
                      <p:cNvPicPr/>
                      <p:nvPr/>
                    </p:nvPicPr>
                    <p:blipFill>
                      <a:blip r:embed="rId10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863975" y="3500438"/>
                        <a:ext cx="506413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775" name="Rectangle 247"/>
          <p:cNvSpPr>
            <a:spLocks noChangeArrowheads="1"/>
          </p:cNvSpPr>
          <p:nvPr/>
        </p:nvSpPr>
        <p:spPr bwMode="auto">
          <a:xfrm>
            <a:off x="4151313" y="3428365"/>
            <a:ext cx="134048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邻域。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 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50776" name="Rectangle 248"/>
          <p:cNvSpPr>
            <a:spLocks noChangeArrowheads="1"/>
          </p:cNvSpPr>
          <p:nvPr/>
        </p:nvSpPr>
        <p:spPr bwMode="auto">
          <a:xfrm>
            <a:off x="3432175" y="3428365"/>
            <a:ext cx="53911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的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150777" name="Object 249"/>
          <p:cNvGraphicFramePr>
            <a:graphicFrameLocks noChangeAspect="1"/>
          </p:cNvGraphicFramePr>
          <p:nvPr/>
        </p:nvGraphicFramePr>
        <p:xfrm>
          <a:off x="3216275" y="3573463"/>
          <a:ext cx="312738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3" name="" r:id="rId11" imgW="127000" imgH="139700" progId="Equation.3">
                  <p:embed/>
                </p:oleObj>
              </mc:Choice>
              <mc:Fallback>
                <p:oleObj name="" r:id="rId11" imgW="127000" imgH="139700" progId="Equation.3">
                  <p:embed/>
                  <p:pic>
                    <p:nvPicPr>
                      <p:cNvPr id="0" name="图片 3522"/>
                      <p:cNvPicPr/>
                      <p:nvPr/>
                    </p:nvPicPr>
                    <p:blipFill>
                      <a:blip r:embed="rId1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216275" y="3573463"/>
                        <a:ext cx="312738" cy="360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778" name="Rectangle 250"/>
          <p:cNvSpPr>
            <a:spLocks noChangeArrowheads="1"/>
          </p:cNvSpPr>
          <p:nvPr/>
        </p:nvSpPr>
        <p:spPr bwMode="auto">
          <a:xfrm>
            <a:off x="2351088" y="3428365"/>
            <a:ext cx="89535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称为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150782" name="Object 254"/>
          <p:cNvGraphicFramePr>
            <a:graphicFrameLocks noChangeAspect="1"/>
          </p:cNvGraphicFramePr>
          <p:nvPr/>
        </p:nvGraphicFramePr>
        <p:xfrm>
          <a:off x="5880100" y="4292600"/>
          <a:ext cx="3127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4" name="" r:id="rId13" imgW="139700" imgH="177800" progId="Equation.3">
                  <p:embed/>
                </p:oleObj>
              </mc:Choice>
              <mc:Fallback>
                <p:oleObj name="" r:id="rId13" imgW="139700" imgH="177800" progId="Equation.3">
                  <p:embed/>
                  <p:pic>
                    <p:nvPicPr>
                      <p:cNvPr id="0" name="图片 3523"/>
                      <p:cNvPicPr/>
                      <p:nvPr/>
                    </p:nvPicPr>
                    <p:blipFill>
                      <a:blip r:embed="rId10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5880100" y="4292600"/>
                        <a:ext cx="312738" cy="396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0781" name="Object 253"/>
          <p:cNvGraphicFramePr>
            <a:graphicFrameLocks noChangeAspect="1"/>
          </p:cNvGraphicFramePr>
          <p:nvPr/>
        </p:nvGraphicFramePr>
        <p:xfrm>
          <a:off x="3863975" y="5084763"/>
          <a:ext cx="312738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5" name="" r:id="rId14" imgW="139700" imgH="177800" progId="Equation.3">
                  <p:embed/>
                </p:oleObj>
              </mc:Choice>
              <mc:Fallback>
                <p:oleObj name="" r:id="rId14" imgW="139700" imgH="177800" progId="Equation.3">
                  <p:embed/>
                  <p:pic>
                    <p:nvPicPr>
                      <p:cNvPr id="0" name="图片 3524"/>
                      <p:cNvPicPr/>
                      <p:nvPr/>
                    </p:nvPicPr>
                    <p:blipFill>
                      <a:blip r:embed="rId10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863975" y="5084763"/>
                        <a:ext cx="312738" cy="396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0780" name="Object 252"/>
          <p:cNvGraphicFramePr>
            <a:graphicFrameLocks noChangeAspect="1"/>
          </p:cNvGraphicFramePr>
          <p:nvPr/>
        </p:nvGraphicFramePr>
        <p:xfrm>
          <a:off x="7967663" y="5084763"/>
          <a:ext cx="3111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4" name="" r:id="rId15" imgW="127000" imgH="139700" progId="Equation.3">
                  <p:embed/>
                </p:oleObj>
              </mc:Choice>
              <mc:Fallback>
                <p:oleObj name="" r:id="rId15" imgW="127000" imgH="139700" progId="Equation.3">
                  <p:embed/>
                  <p:pic>
                    <p:nvPicPr>
                      <p:cNvPr id="0" name="图片 3513"/>
                      <p:cNvPicPr/>
                      <p:nvPr/>
                    </p:nvPicPr>
                    <p:blipFill>
                      <a:blip r:embed="rId1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7967663" y="5084763"/>
                        <a:ext cx="311150" cy="358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0779" name="Object 251"/>
          <p:cNvGraphicFramePr>
            <a:graphicFrameLocks noChangeAspect="1"/>
          </p:cNvGraphicFramePr>
          <p:nvPr/>
        </p:nvGraphicFramePr>
        <p:xfrm>
          <a:off x="6311900" y="5084763"/>
          <a:ext cx="3746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5" name="" r:id="rId17" imgW="127000" imgH="139700" progId="Equation.3">
                  <p:embed/>
                </p:oleObj>
              </mc:Choice>
              <mc:Fallback>
                <p:oleObj name="" r:id="rId17" imgW="127000" imgH="139700" progId="Equation.3">
                  <p:embed/>
                  <p:pic>
                    <p:nvPicPr>
                      <p:cNvPr id="0" name="图片 3514"/>
                      <p:cNvPicPr/>
                      <p:nvPr/>
                    </p:nvPicPr>
                    <p:blipFill>
                      <a:blip r:embed="rId1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311900" y="5084763"/>
                        <a:ext cx="37465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783" name="Rectangle 255"/>
          <p:cNvSpPr>
            <a:spLocks noChangeArrowheads="1"/>
          </p:cNvSpPr>
          <p:nvPr/>
        </p:nvSpPr>
        <p:spPr bwMode="auto">
          <a:xfrm>
            <a:off x="2279650" y="4220528"/>
            <a:ext cx="374523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当不需要注明邻域半径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0784" name="Rectangle 256"/>
          <p:cNvSpPr>
            <a:spLocks noChangeArrowheads="1"/>
          </p:cNvSpPr>
          <p:nvPr/>
        </p:nvSpPr>
        <p:spPr bwMode="auto">
          <a:xfrm>
            <a:off x="6600825" y="4220528"/>
            <a:ext cx="338899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通常是对某个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+mn-cs"/>
              </a:rPr>
              <a:t>确定的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+mn-cs"/>
            </a:endParaRPr>
          </a:p>
        </p:txBody>
      </p:sp>
      <p:sp>
        <p:nvSpPr>
          <p:cNvPr id="150785" name="Rectangle 257"/>
          <p:cNvSpPr>
            <a:spLocks noChangeArrowheads="1"/>
          </p:cNvSpPr>
          <p:nvPr/>
        </p:nvSpPr>
        <p:spPr bwMode="auto">
          <a:xfrm>
            <a:off x="4151313" y="5012690"/>
            <a:ext cx="233870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常将它表为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U(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50786" name="Rectangle 258"/>
          <p:cNvSpPr>
            <a:spLocks noChangeArrowheads="1"/>
          </p:cNvSpPr>
          <p:nvPr/>
        </p:nvSpPr>
        <p:spPr bwMode="auto">
          <a:xfrm>
            <a:off x="6527800" y="5012690"/>
            <a:ext cx="136969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)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，简称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50787" name="Rectangle 259"/>
          <p:cNvSpPr>
            <a:spLocks noChangeArrowheads="1"/>
          </p:cNvSpPr>
          <p:nvPr/>
        </p:nvSpPr>
        <p:spPr bwMode="auto">
          <a:xfrm>
            <a:off x="8256588" y="5012690"/>
            <a:ext cx="160782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的邻域。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0798" name="Rectangle 270"/>
          <p:cNvSpPr>
            <a:spLocks noChangeArrowheads="1"/>
          </p:cNvSpPr>
          <p:nvPr/>
        </p:nvSpPr>
        <p:spPr bwMode="auto">
          <a:xfrm>
            <a:off x="5087938" y="2635250"/>
            <a:ext cx="215900" cy="4603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|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50815" name="Rectangle 287"/>
          <p:cNvSpPr>
            <a:spLocks noChangeArrowheads="1"/>
          </p:cNvSpPr>
          <p:nvPr/>
        </p:nvSpPr>
        <p:spPr bwMode="auto">
          <a:xfrm>
            <a:off x="8759825" y="2636203"/>
            <a:ext cx="69215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)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，</a:t>
            </a:r>
            <a:r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 </a:t>
            </a:r>
            <a:endParaRPr kumimoji="0" lang="zh-CN" altLang="en-US" sz="11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</a:endParaRPr>
          </a:p>
        </p:txBody>
      </p:sp>
      <p:graphicFrame>
        <p:nvGraphicFramePr>
          <p:cNvPr id="150816" name="Object 288"/>
          <p:cNvGraphicFramePr>
            <a:graphicFrameLocks noChangeAspect="1"/>
          </p:cNvGraphicFramePr>
          <p:nvPr/>
        </p:nvGraphicFramePr>
        <p:xfrm>
          <a:off x="7104063" y="2708275"/>
          <a:ext cx="180022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6" name="" r:id="rId19" imgW="798830" imgH="177800" progId="Equation.3">
                  <p:embed/>
                </p:oleObj>
              </mc:Choice>
              <mc:Fallback>
                <p:oleObj name="" r:id="rId19" imgW="798830" imgH="177800" progId="Equation.3">
                  <p:embed/>
                  <p:pic>
                    <p:nvPicPr>
                      <p:cNvPr id="0" name="图片 3525"/>
                      <p:cNvPicPr/>
                      <p:nvPr/>
                    </p:nvPicPr>
                    <p:blipFill>
                      <a:blip r:embed="rId20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7104063" y="2708275"/>
                        <a:ext cx="1800225" cy="396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817" name="Rectangle 289"/>
          <p:cNvSpPr>
            <a:spLocks noChangeArrowheads="1"/>
          </p:cNvSpPr>
          <p:nvPr/>
        </p:nvSpPr>
        <p:spPr bwMode="auto">
          <a:xfrm>
            <a:off x="6672263" y="2636203"/>
            <a:ext cx="50355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=(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</a:endParaRPr>
          </a:p>
        </p:txBody>
      </p:sp>
      <p:graphicFrame>
        <p:nvGraphicFramePr>
          <p:cNvPr id="150818" name="Object 290"/>
          <p:cNvGraphicFramePr>
            <a:graphicFrameLocks noChangeAspect="1"/>
          </p:cNvGraphicFramePr>
          <p:nvPr/>
        </p:nvGraphicFramePr>
        <p:xfrm>
          <a:off x="5303838" y="2636838"/>
          <a:ext cx="1152525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7" name="" r:id="rId21" imgW="660400" imgH="203200" progId="Equation.3">
                  <p:embed/>
                </p:oleObj>
              </mc:Choice>
              <mc:Fallback>
                <p:oleObj name="" r:id="rId21" imgW="660400" imgH="203200" progId="Equation.3">
                  <p:embed/>
                  <p:pic>
                    <p:nvPicPr>
                      <p:cNvPr id="0" name="图片 3526"/>
                      <p:cNvPicPr/>
                      <p:nvPr/>
                    </p:nvPicPr>
                    <p:blipFill>
                      <a:blip r:embed="rId5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5303838" y="2636838"/>
                        <a:ext cx="1152525" cy="487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820" name="Rectangle 292"/>
          <p:cNvSpPr>
            <a:spLocks noChangeArrowheads="1"/>
          </p:cNvSpPr>
          <p:nvPr/>
        </p:nvSpPr>
        <p:spPr bwMode="auto">
          <a:xfrm>
            <a:off x="4440238" y="2636203"/>
            <a:ext cx="52578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={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50821" name="Rectangle 293"/>
          <p:cNvSpPr>
            <a:spLocks noChangeArrowheads="1"/>
          </p:cNvSpPr>
          <p:nvPr/>
        </p:nvSpPr>
        <p:spPr bwMode="auto">
          <a:xfrm>
            <a:off x="3143250" y="2636203"/>
            <a:ext cx="69532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U(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</a:endParaRPr>
          </a:p>
        </p:txBody>
      </p:sp>
      <p:graphicFrame>
        <p:nvGraphicFramePr>
          <p:cNvPr id="150822" name="Object 294"/>
          <p:cNvGraphicFramePr>
            <a:graphicFrameLocks noChangeAspect="1"/>
          </p:cNvGraphicFramePr>
          <p:nvPr/>
        </p:nvGraphicFramePr>
        <p:xfrm>
          <a:off x="3575050" y="2708275"/>
          <a:ext cx="792163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6" name="" r:id="rId22" imgW="381000" imgH="177800" progId="Equation.3">
                  <p:embed/>
                </p:oleObj>
              </mc:Choice>
              <mc:Fallback>
                <p:oleObj name="" r:id="rId22" imgW="381000" imgH="177800" progId="Equation.3">
                  <p:embed/>
                  <p:pic>
                    <p:nvPicPr>
                      <p:cNvPr id="0" name="图片 3515"/>
                      <p:cNvPicPr/>
                      <p:nvPr/>
                    </p:nvPicPr>
                    <p:blipFill>
                      <a:blip r:embed="rId23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575050" y="2708275"/>
                        <a:ext cx="792163" cy="376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823" name="Rectangle 295"/>
          <p:cNvSpPr>
            <a:spLocks noChangeArrowheads="1"/>
          </p:cNvSpPr>
          <p:nvPr/>
        </p:nvSpPr>
        <p:spPr bwMode="auto">
          <a:xfrm>
            <a:off x="2279650" y="5013325"/>
            <a:ext cx="160782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+mn-cs"/>
              </a:rPr>
              <a:t>邻域半径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+mn-cs"/>
            </a:endParaRPr>
          </a:p>
        </p:txBody>
      </p:sp>
      <p:sp>
        <p:nvSpPr>
          <p:cNvPr id="150824" name="Rectangle 296"/>
          <p:cNvSpPr>
            <a:spLocks noChangeArrowheads="1"/>
          </p:cNvSpPr>
          <p:nvPr/>
        </p:nvSpPr>
        <p:spPr bwMode="auto">
          <a:xfrm>
            <a:off x="6096000" y="4221163"/>
            <a:ext cx="89535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+mn-cs"/>
              </a:rPr>
              <a:t>时，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+mn-cs"/>
            </a:endParaRPr>
          </a:p>
        </p:txBody>
      </p:sp>
      <p:sp>
        <p:nvSpPr>
          <p:cNvPr id="150825" name="Rectangle 297"/>
          <p:cNvSpPr>
            <a:spLocks noChangeArrowheads="1"/>
          </p:cNvSpPr>
          <p:nvPr/>
        </p:nvSpPr>
        <p:spPr bwMode="auto">
          <a:xfrm>
            <a:off x="4224338" y="2636203"/>
            <a:ext cx="33591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)</a:t>
            </a:r>
            <a:r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 </a:t>
            </a:r>
            <a:endParaRPr kumimoji="0" lang="zh-CN" altLang="en-US" sz="11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</a:endParaRPr>
          </a:p>
        </p:txBody>
      </p:sp>
      <p:sp>
        <p:nvSpPr>
          <p:cNvPr id="150826" name="Rectangle 298"/>
          <p:cNvSpPr>
            <a:spLocks noChangeArrowheads="1"/>
          </p:cNvSpPr>
          <p:nvPr/>
        </p:nvSpPr>
        <p:spPr bwMode="auto">
          <a:xfrm>
            <a:off x="4008438" y="5084763"/>
            <a:ext cx="488315" cy="4603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+mn-cs"/>
              </a:rPr>
              <a:t>，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+mn-cs"/>
            </a:endParaRPr>
          </a:p>
        </p:txBody>
      </p:sp>
      <p:sp>
        <p:nvSpPr>
          <p:cNvPr id="150832" name="Rectangle 304"/>
          <p:cNvSpPr>
            <a:spLocks noChangeArrowheads="1"/>
          </p:cNvSpPr>
          <p:nvPr/>
        </p:nvSpPr>
        <p:spPr bwMode="auto">
          <a:xfrm>
            <a:off x="7896225" y="1844675"/>
            <a:ext cx="53911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+mn-cs"/>
              </a:rPr>
              <a:t>即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7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067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067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0672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0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0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5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0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0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5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0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0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5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0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0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50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0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0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50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0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0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50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0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0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50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0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0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50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0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0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50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0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0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50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0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0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50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0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0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50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0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0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150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0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0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150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0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0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150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0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0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150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0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0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150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50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50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150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50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50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2" dur="1000"/>
                                        <p:tgtEl>
                                          <p:spTgt spid="150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50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0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1000"/>
                                        <p:tgtEl>
                                          <p:spTgt spid="150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0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508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2" dur="1000"/>
                                        <p:tgtEl>
                                          <p:spTgt spid="150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50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50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7" dur="1000"/>
                                        <p:tgtEl>
                                          <p:spTgt spid="15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0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50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2" dur="1000"/>
                                        <p:tgtEl>
                                          <p:spTgt spid="15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50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50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9" dur="1000"/>
                                        <p:tgtEl>
                                          <p:spTgt spid="150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50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50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4" dur="1000"/>
                                        <p:tgtEl>
                                          <p:spTgt spid="150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50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50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9" dur="1000"/>
                                        <p:tgtEl>
                                          <p:spTgt spid="150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50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5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4" dur="1000"/>
                                        <p:tgtEl>
                                          <p:spTgt spid="150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5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5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9" dur="1000"/>
                                        <p:tgtEl>
                                          <p:spTgt spid="150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50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50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6" dur="1000"/>
                                        <p:tgtEl>
                                          <p:spTgt spid="150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50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50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1" dur="1000"/>
                                        <p:tgtEl>
                                          <p:spTgt spid="150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50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50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6" dur="1000"/>
                                        <p:tgtEl>
                                          <p:spTgt spid="150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50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50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1" dur="1000"/>
                                        <p:tgtEl>
                                          <p:spTgt spid="150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50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50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6" dur="1000"/>
                                        <p:tgtEl>
                                          <p:spTgt spid="150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50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50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1" dur="1000"/>
                                        <p:tgtEl>
                                          <p:spTgt spid="150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50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50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6" dur="1000"/>
                                        <p:tgtEl>
                                          <p:spTgt spid="150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150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150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1" dur="1000"/>
                                        <p:tgtEl>
                                          <p:spTgt spid="150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50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50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6" dur="1000"/>
                                        <p:tgtEl>
                                          <p:spTgt spid="150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50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50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1" dur="1000"/>
                                        <p:tgtEl>
                                          <p:spTgt spid="150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50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50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6" dur="1000"/>
                                        <p:tgtEl>
                                          <p:spTgt spid="15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50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150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1" dur="1000"/>
                                        <p:tgtEl>
                                          <p:spTgt spid="150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674" grpId="0" bldLvl="0" animBg="1"/>
      <p:bldP spid="150676" grpId="0" bldLvl="0" animBg="1"/>
      <p:bldP spid="150700" grpId="0" bldLvl="0" animBg="1"/>
      <p:bldP spid="150702" grpId="0" bldLvl="0" animBg="1"/>
      <p:bldP spid="150703" grpId="0" bldLvl="0" animBg="1"/>
      <p:bldP spid="150704" grpId="0" bldLvl="0" animBg="1"/>
      <p:bldP spid="150705" grpId="0" bldLvl="0" animBg="1"/>
      <p:bldP spid="150758" grpId="0" bldLvl="0" animBg="1"/>
      <p:bldP spid="150775" grpId="0" bldLvl="0" animBg="1"/>
      <p:bldP spid="150776" grpId="0" bldLvl="0" animBg="1"/>
      <p:bldP spid="150778" grpId="0" bldLvl="0" animBg="1"/>
      <p:bldP spid="150783" grpId="0" bldLvl="0" animBg="1"/>
      <p:bldP spid="150784" grpId="0" bldLvl="0" animBg="1"/>
      <p:bldP spid="150785" grpId="0" bldLvl="0" animBg="1"/>
      <p:bldP spid="150786" grpId="0" bldLvl="0" animBg="1"/>
      <p:bldP spid="150787" grpId="0" bldLvl="0" animBg="1"/>
      <p:bldP spid="150798" grpId="0" bldLvl="0" animBg="1"/>
      <p:bldP spid="150815" grpId="0" bldLvl="0" animBg="1"/>
      <p:bldP spid="150817" grpId="0" bldLvl="0" animBg="1"/>
      <p:bldP spid="150820" grpId="0" bldLvl="0" animBg="1"/>
      <p:bldP spid="150821" grpId="0" bldLvl="0" animBg="1"/>
      <p:bldP spid="150823" grpId="0" bldLvl="0" animBg="1"/>
      <p:bldP spid="150824" grpId="0" bldLvl="0" animBg="1"/>
      <p:bldP spid="150825" grpId="0" bldLvl="0" animBg="1"/>
      <p:bldP spid="150826" grpId="0" bldLvl="0" animBg="1"/>
      <p:bldP spid="15083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48130" name="Rectangle 10"/>
          <p:cNvSpPr/>
          <p:nvPr/>
        </p:nvSpPr>
        <p:spPr>
          <a:xfrm>
            <a:off x="3575050" y="3357563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59755" name="Rectangle 11"/>
          <p:cNvSpPr>
            <a:spLocks noChangeArrowheads="1"/>
          </p:cNvSpPr>
          <p:nvPr/>
        </p:nvSpPr>
        <p:spPr bwMode="auto">
          <a:xfrm>
            <a:off x="4916488" y="619284"/>
            <a:ext cx="169545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去心邻域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graphicFrame>
        <p:nvGraphicFramePr>
          <p:cNvPr id="159759" name="Object 15"/>
          <p:cNvGraphicFramePr>
            <a:graphicFrameLocks noChangeAspect="1"/>
          </p:cNvGraphicFramePr>
          <p:nvPr/>
        </p:nvGraphicFramePr>
        <p:xfrm>
          <a:off x="3287713" y="1412875"/>
          <a:ext cx="249237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8" name="" r:id="rId1" imgW="127000" imgH="139700" progId="Equation.3">
                  <p:embed/>
                </p:oleObj>
              </mc:Choice>
              <mc:Fallback>
                <p:oleObj name="" r:id="rId1" imgW="127000" imgH="139700" progId="Equation.3">
                  <p:embed/>
                  <p:pic>
                    <p:nvPicPr>
                      <p:cNvPr id="0" name="图片 3527"/>
                      <p:cNvPicPr/>
                      <p:nvPr/>
                    </p:nvPicPr>
                    <p:blipFill>
                      <a:blip r:embed="rId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287713" y="1412875"/>
                        <a:ext cx="249237" cy="287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58" name="Object 14"/>
          <p:cNvGraphicFramePr>
            <a:graphicFrameLocks noChangeAspect="1"/>
          </p:cNvGraphicFramePr>
          <p:nvPr/>
        </p:nvGraphicFramePr>
        <p:xfrm>
          <a:off x="3719513" y="1412875"/>
          <a:ext cx="1366837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9" name="" r:id="rId3" imgW="862965" imgH="203200" progId="Equation.3">
                  <p:embed/>
                </p:oleObj>
              </mc:Choice>
              <mc:Fallback>
                <p:oleObj name="" r:id="rId3" imgW="862965" imgH="203200" progId="Equation.3">
                  <p:embed/>
                  <p:pic>
                    <p:nvPicPr>
                      <p:cNvPr id="0" name="图片 3528"/>
                      <p:cNvPicPr/>
                      <p:nvPr/>
                    </p:nvPicPr>
                    <p:blipFill>
                      <a:blip r:embed="rId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719513" y="1412875"/>
                        <a:ext cx="1366837" cy="360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9757" name="Object 13"/>
          <p:cNvPicPr>
            <a:picLocks noChangeAspect="1"/>
          </p:cNvPicPr>
          <p:nvPr/>
        </p:nvPicPr>
        <p:blipFill>
          <a:blip r:embed="rId5">
            <a:lum bright="69998" contrast="-70001"/>
          </a:blip>
          <a:stretch>
            <a:fillRect/>
          </a:stretch>
        </p:blipFill>
        <p:spPr>
          <a:xfrm>
            <a:off x="5951538" y="1196975"/>
            <a:ext cx="330200" cy="5635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59756" name="Object 12"/>
          <p:cNvGraphicFramePr>
            <a:graphicFrameLocks noChangeAspect="1"/>
          </p:cNvGraphicFramePr>
          <p:nvPr/>
        </p:nvGraphicFramePr>
        <p:xfrm>
          <a:off x="6383338" y="1412875"/>
          <a:ext cx="64770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0" name="" r:id="rId6" imgW="381000" imgH="177800" progId="Equation.3">
                  <p:embed/>
                </p:oleObj>
              </mc:Choice>
              <mc:Fallback>
                <p:oleObj name="" r:id="rId6" imgW="381000" imgH="177800" progId="Equation.3">
                  <p:embed/>
                  <p:pic>
                    <p:nvPicPr>
                      <p:cNvPr id="0" name="图片 3529"/>
                      <p:cNvPicPr/>
                      <p:nvPr/>
                    </p:nvPicPr>
                    <p:blipFill>
                      <a:blip r:embed="rId7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383338" y="1412875"/>
                        <a:ext cx="647700" cy="307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760" name="Rectangle 16"/>
          <p:cNvSpPr>
            <a:spLocks noChangeArrowheads="1"/>
          </p:cNvSpPr>
          <p:nvPr/>
        </p:nvSpPr>
        <p:spPr bwMode="auto">
          <a:xfrm>
            <a:off x="2279650" y="1268571"/>
            <a:ext cx="101409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数集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{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761" name="Rectangle 17"/>
          <p:cNvSpPr>
            <a:spLocks noChangeArrowheads="1"/>
          </p:cNvSpPr>
          <p:nvPr/>
        </p:nvSpPr>
        <p:spPr bwMode="auto">
          <a:xfrm>
            <a:off x="3432175" y="1339691"/>
            <a:ext cx="239395" cy="39878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|</a:t>
            </a:r>
            <a:endParaRPr kumimoji="0" lang="en-US" altLang="zh-CN" sz="20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762" name="Rectangle 18"/>
          <p:cNvSpPr>
            <a:spLocks noChangeArrowheads="1"/>
          </p:cNvSpPr>
          <p:nvPr/>
        </p:nvSpPr>
        <p:spPr bwMode="auto">
          <a:xfrm>
            <a:off x="4943475" y="1268571"/>
            <a:ext cx="101409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}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表为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763" name="Rectangle 19"/>
          <p:cNvSpPr>
            <a:spLocks noChangeArrowheads="1"/>
          </p:cNvSpPr>
          <p:nvPr/>
        </p:nvSpPr>
        <p:spPr bwMode="auto">
          <a:xfrm>
            <a:off x="6096000" y="1268571"/>
            <a:ext cx="21590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(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764" name="Rectangle 20"/>
          <p:cNvSpPr>
            <a:spLocks noChangeArrowheads="1"/>
          </p:cNvSpPr>
          <p:nvPr/>
        </p:nvSpPr>
        <p:spPr bwMode="auto">
          <a:xfrm>
            <a:off x="6888163" y="1268571"/>
            <a:ext cx="63817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)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，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765" name="Rectangle 21"/>
          <p:cNvSpPr>
            <a:spLocks noChangeArrowheads="1"/>
          </p:cNvSpPr>
          <p:nvPr/>
        </p:nvSpPr>
        <p:spPr bwMode="auto">
          <a:xfrm>
            <a:off x="7391400" y="1270000"/>
            <a:ext cx="53911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即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graphicFrame>
        <p:nvGraphicFramePr>
          <p:cNvPr id="159771" name="Object 27"/>
          <p:cNvGraphicFramePr>
            <a:graphicFrameLocks noChangeAspect="1"/>
          </p:cNvGraphicFramePr>
          <p:nvPr/>
        </p:nvGraphicFramePr>
        <p:xfrm>
          <a:off x="2424113" y="1989138"/>
          <a:ext cx="331787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1" name="" r:id="rId8" imgW="165100" imgH="279400" progId="Equation.3">
                  <p:embed/>
                </p:oleObj>
              </mc:Choice>
              <mc:Fallback>
                <p:oleObj name="" r:id="rId8" imgW="165100" imgH="279400" progId="Equation.3">
                  <p:embed/>
                  <p:pic>
                    <p:nvPicPr>
                      <p:cNvPr id="0" name="图片 3530"/>
                      <p:cNvPicPr/>
                      <p:nvPr/>
                    </p:nvPicPr>
                    <p:blipFill>
                      <a:blip r:embed="rId5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2424113" y="1989138"/>
                        <a:ext cx="331787" cy="565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70" name="Object 26"/>
          <p:cNvGraphicFramePr>
            <a:graphicFrameLocks noChangeAspect="1"/>
          </p:cNvGraphicFramePr>
          <p:nvPr/>
        </p:nvGraphicFramePr>
        <p:xfrm>
          <a:off x="2855913" y="2205038"/>
          <a:ext cx="719137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2" name="" r:id="rId9" imgW="381000" imgH="177800" progId="Equation.3">
                  <p:embed/>
                </p:oleObj>
              </mc:Choice>
              <mc:Fallback>
                <p:oleObj name="" r:id="rId9" imgW="381000" imgH="177800" progId="Equation.3">
                  <p:embed/>
                  <p:pic>
                    <p:nvPicPr>
                      <p:cNvPr id="0" name="图片 3531"/>
                      <p:cNvPicPr/>
                      <p:nvPr/>
                    </p:nvPicPr>
                    <p:blipFill>
                      <a:blip r:embed="rId7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2855913" y="2205038"/>
                        <a:ext cx="719137" cy="341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69" name="Object 25"/>
          <p:cNvGraphicFramePr>
            <a:graphicFrameLocks noChangeAspect="1"/>
          </p:cNvGraphicFramePr>
          <p:nvPr/>
        </p:nvGraphicFramePr>
        <p:xfrm>
          <a:off x="4151313" y="2133600"/>
          <a:ext cx="3111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3" name="" r:id="rId10" imgW="127000" imgH="139700" progId="Equation.3">
                  <p:embed/>
                </p:oleObj>
              </mc:Choice>
              <mc:Fallback>
                <p:oleObj name="" r:id="rId10" imgW="127000" imgH="139700" progId="Equation.3">
                  <p:embed/>
                  <p:pic>
                    <p:nvPicPr>
                      <p:cNvPr id="0" name="图片 3532"/>
                      <p:cNvPicPr/>
                      <p:nvPr/>
                    </p:nvPicPr>
                    <p:blipFill>
                      <a:blip r:embed="rId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151313" y="2133600"/>
                        <a:ext cx="311150" cy="358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68" name="Object 24"/>
          <p:cNvGraphicFramePr>
            <a:graphicFrameLocks noChangeAspect="1"/>
          </p:cNvGraphicFramePr>
          <p:nvPr/>
        </p:nvGraphicFramePr>
        <p:xfrm>
          <a:off x="4511675" y="2133600"/>
          <a:ext cx="1657350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4" name="" r:id="rId11" imgW="837565" imgH="203200" progId="Equation.3">
                  <p:embed/>
                </p:oleObj>
              </mc:Choice>
              <mc:Fallback>
                <p:oleObj name="" r:id="rId11" imgW="837565" imgH="203200" progId="Equation.3">
                  <p:embed/>
                  <p:pic>
                    <p:nvPicPr>
                      <p:cNvPr id="0" name="图片 3533"/>
                      <p:cNvPicPr/>
                      <p:nvPr/>
                    </p:nvPicPr>
                    <p:blipFill>
                      <a:blip r:embed="rId1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511675" y="2133600"/>
                        <a:ext cx="1657350" cy="4524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67" name="Object 23"/>
          <p:cNvGraphicFramePr>
            <a:graphicFrameLocks noChangeAspect="1"/>
          </p:cNvGraphicFramePr>
          <p:nvPr/>
        </p:nvGraphicFramePr>
        <p:xfrm>
          <a:off x="6743700" y="2133600"/>
          <a:ext cx="165576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5" name="" r:id="rId13" imgW="798830" imgH="177800" progId="Equation.3">
                  <p:embed/>
                </p:oleObj>
              </mc:Choice>
              <mc:Fallback>
                <p:oleObj name="" r:id="rId13" imgW="798830" imgH="177800" progId="Equation.3">
                  <p:embed/>
                  <p:pic>
                    <p:nvPicPr>
                      <p:cNvPr id="0" name="图片 3534"/>
                      <p:cNvPicPr/>
                      <p:nvPr/>
                    </p:nvPicPr>
                    <p:blipFill>
                      <a:blip r:embed="rId1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743700" y="2133600"/>
                        <a:ext cx="1655763" cy="384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66" name="Object 22"/>
          <p:cNvGraphicFramePr>
            <a:graphicFrameLocks noChangeAspect="1"/>
          </p:cNvGraphicFramePr>
          <p:nvPr/>
        </p:nvGraphicFramePr>
        <p:xfrm>
          <a:off x="8975725" y="2133600"/>
          <a:ext cx="3111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36" name="" r:id="rId15" imgW="127000" imgH="139700" progId="Equation.3">
                  <p:embed/>
                </p:oleObj>
              </mc:Choice>
              <mc:Fallback>
                <p:oleObj name="" r:id="rId15" imgW="127000" imgH="139700" progId="Equation.3">
                  <p:embed/>
                  <p:pic>
                    <p:nvPicPr>
                      <p:cNvPr id="0" name="图片 3535"/>
                      <p:cNvPicPr/>
                      <p:nvPr/>
                    </p:nvPicPr>
                    <p:blipFill>
                      <a:blip r:embed="rId1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8975725" y="2133600"/>
                        <a:ext cx="311150" cy="358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772" name="Rectangle 28"/>
          <p:cNvSpPr>
            <a:spLocks noChangeArrowheads="1"/>
          </p:cNvSpPr>
          <p:nvPr/>
        </p:nvSpPr>
        <p:spPr bwMode="auto">
          <a:xfrm>
            <a:off x="1524000" y="1787525"/>
            <a:ext cx="309880" cy="3683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159773" name="Rectangle 29"/>
          <p:cNvSpPr>
            <a:spLocks noChangeArrowheads="1"/>
          </p:cNvSpPr>
          <p:nvPr/>
        </p:nvSpPr>
        <p:spPr bwMode="auto">
          <a:xfrm>
            <a:off x="2606993" y="2060734"/>
            <a:ext cx="28194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(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774" name="Rectangle 30"/>
          <p:cNvSpPr>
            <a:spLocks noChangeArrowheads="1"/>
          </p:cNvSpPr>
          <p:nvPr/>
        </p:nvSpPr>
        <p:spPr bwMode="auto">
          <a:xfrm>
            <a:off x="3495516" y="2060734"/>
            <a:ext cx="59563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)={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775" name="Rectangle 31"/>
          <p:cNvSpPr>
            <a:spLocks noChangeArrowheads="1"/>
          </p:cNvSpPr>
          <p:nvPr/>
        </p:nvSpPr>
        <p:spPr bwMode="auto">
          <a:xfrm>
            <a:off x="4345940" y="2060734"/>
            <a:ext cx="26162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|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776" name="Rectangle 32"/>
          <p:cNvSpPr>
            <a:spLocks noChangeArrowheads="1"/>
          </p:cNvSpPr>
          <p:nvPr/>
        </p:nvSpPr>
        <p:spPr bwMode="auto">
          <a:xfrm>
            <a:off x="6159341" y="2060734"/>
            <a:ext cx="59563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}=(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777" name="Rectangle 33"/>
          <p:cNvSpPr>
            <a:spLocks noChangeArrowheads="1"/>
          </p:cNvSpPr>
          <p:nvPr/>
        </p:nvSpPr>
        <p:spPr bwMode="auto">
          <a:xfrm>
            <a:off x="8329136" y="2060575"/>
            <a:ext cx="720090" cy="4603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-128" charset="-122"/>
                <a:ea typeface="黑体" panose="02010609060101010101" pitchFamily="-128" charset="-122"/>
                <a:cs typeface="Times New Roman" panose="02020603050405020304" charset="0"/>
              </a:rPr>
              <a:t>)</a:t>
            </a: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-128" charset="-122"/>
                <a:ea typeface="黑体" panose="02010609060101010101" pitchFamily="-128" charset="-122"/>
                <a:cs typeface="Times New Roman" panose="02020603050405020304" charset="0"/>
              </a:rPr>
              <a:t>－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-128" charset="-122"/>
                <a:ea typeface="黑体" panose="02010609060101010101" pitchFamily="-128" charset="-122"/>
                <a:cs typeface="Times New Roman" panose="02020603050405020304" charset="0"/>
              </a:rPr>
              <a:t>{</a:t>
            </a:r>
            <a:endParaRPr kumimoji="0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-128" charset="-122"/>
              <a:ea typeface="黑体" panose="02010609060101010101" pitchFamily="-128" charset="-122"/>
              <a:cs typeface="Times New Roman" panose="02020603050405020304" charset="0"/>
            </a:endParaRPr>
          </a:p>
        </p:txBody>
      </p:sp>
      <p:sp>
        <p:nvSpPr>
          <p:cNvPr id="159778" name="Rectangle 34"/>
          <p:cNvSpPr>
            <a:spLocks noChangeArrowheads="1"/>
          </p:cNvSpPr>
          <p:nvPr/>
        </p:nvSpPr>
        <p:spPr bwMode="auto">
          <a:xfrm>
            <a:off x="9265603" y="2060575"/>
            <a:ext cx="642620" cy="4603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-128" charset="-122"/>
                <a:ea typeface="黑体" panose="02010609060101010101" pitchFamily="-128" charset="-122"/>
                <a:cs typeface="Times New Roman" panose="02020603050405020304" charset="0"/>
              </a:rPr>
              <a:t>}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-128" charset="-122"/>
                <a:ea typeface="黑体" panose="02010609060101010101" pitchFamily="-128" charset="-122"/>
                <a:cs typeface="Times New Roman" panose="02020603050405020304" charset="0"/>
              </a:rPr>
              <a:t>，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-128" charset="-122"/>
              <a:ea typeface="黑体" panose="02010609060101010101" pitchFamily="-128" charset="-122"/>
              <a:cs typeface="Times New Roman" panose="02020603050405020304" charset="0"/>
            </a:endParaRPr>
          </a:p>
        </p:txBody>
      </p:sp>
      <p:graphicFrame>
        <p:nvGraphicFramePr>
          <p:cNvPr id="159784" name="Object 40"/>
          <p:cNvGraphicFramePr>
            <a:graphicFrameLocks noChangeAspect="1"/>
          </p:cNvGraphicFramePr>
          <p:nvPr/>
        </p:nvGraphicFramePr>
        <p:xfrm>
          <a:off x="2351088" y="3644900"/>
          <a:ext cx="500062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7" name="" r:id="rId17" imgW="127000" imgH="139700" progId="Equation.3">
                  <p:embed/>
                </p:oleObj>
              </mc:Choice>
              <mc:Fallback>
                <p:oleObj name="" r:id="rId17" imgW="127000" imgH="139700" progId="Equation.3">
                  <p:embed/>
                  <p:pic>
                    <p:nvPicPr>
                      <p:cNvPr id="0" name="图片 3516"/>
                      <p:cNvPicPr/>
                      <p:nvPr/>
                    </p:nvPicPr>
                    <p:blipFill>
                      <a:blip r:embed="rId1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2351088" y="3644900"/>
                        <a:ext cx="500062" cy="434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9783" name="Object 39"/>
          <p:cNvPicPr>
            <a:picLocks noChangeAspect="1"/>
          </p:cNvPicPr>
          <p:nvPr/>
        </p:nvPicPr>
        <p:blipFill>
          <a:blip r:embed="rId19">
            <a:lum bright="69998" contrast="-70001"/>
          </a:blip>
          <a:stretch>
            <a:fillRect/>
          </a:stretch>
        </p:blipFill>
        <p:spPr>
          <a:xfrm>
            <a:off x="3071813" y="3644900"/>
            <a:ext cx="369887" cy="4683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59782" name="Object 38"/>
          <p:cNvGraphicFramePr>
            <a:graphicFrameLocks noChangeAspect="1"/>
          </p:cNvGraphicFramePr>
          <p:nvPr/>
        </p:nvGraphicFramePr>
        <p:xfrm>
          <a:off x="5808663" y="2925763"/>
          <a:ext cx="7921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8" name="" r:id="rId20" imgW="381000" imgH="177800" progId="Equation.3">
                  <p:embed/>
                </p:oleObj>
              </mc:Choice>
              <mc:Fallback>
                <p:oleObj name="" r:id="rId20" imgW="381000" imgH="177800" progId="Equation.3">
                  <p:embed/>
                  <p:pic>
                    <p:nvPicPr>
                      <p:cNvPr id="0" name="图片 3517"/>
                      <p:cNvPicPr/>
                      <p:nvPr/>
                    </p:nvPicPr>
                    <p:blipFill>
                      <a:blip r:embed="rId21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5808663" y="2925763"/>
                        <a:ext cx="792162" cy="415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9781" name="Object 37"/>
          <p:cNvPicPr>
            <a:picLocks noChangeAspect="1"/>
          </p:cNvPicPr>
          <p:nvPr/>
        </p:nvPicPr>
        <p:blipFill>
          <a:blip r:embed="rId18">
            <a:lum bright="69998" contrast="-70001"/>
          </a:blip>
          <a:stretch>
            <a:fillRect/>
          </a:stretch>
        </p:blipFill>
        <p:spPr>
          <a:xfrm>
            <a:off x="3792538" y="2925763"/>
            <a:ext cx="312737" cy="36036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59780" name="Object 36"/>
          <p:cNvGraphicFramePr>
            <a:graphicFrameLocks noChangeAspect="1"/>
          </p:cNvGraphicFramePr>
          <p:nvPr/>
        </p:nvGraphicFramePr>
        <p:xfrm>
          <a:off x="7896225" y="2997200"/>
          <a:ext cx="3111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9" name="" r:id="rId22" imgW="127000" imgH="139700" progId="Equation.3">
                  <p:embed/>
                </p:oleObj>
              </mc:Choice>
              <mc:Fallback>
                <p:oleObj name="" r:id="rId22" imgW="127000" imgH="139700" progId="Equation.3">
                  <p:embed/>
                  <p:pic>
                    <p:nvPicPr>
                      <p:cNvPr id="0" name="图片 3518"/>
                      <p:cNvPicPr/>
                      <p:nvPr/>
                    </p:nvPicPr>
                    <p:blipFill>
                      <a:blip r:embed="rId1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7896225" y="2997200"/>
                        <a:ext cx="311150" cy="358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9779" name="Object 35"/>
          <p:cNvPicPr>
            <a:picLocks noChangeAspect="1"/>
          </p:cNvPicPr>
          <p:nvPr/>
        </p:nvPicPr>
        <p:blipFill>
          <a:blip r:embed="rId19">
            <a:lum bright="69998" contrast="-70001"/>
          </a:blip>
          <a:stretch>
            <a:fillRect/>
          </a:stretch>
        </p:blipFill>
        <p:spPr>
          <a:xfrm>
            <a:off x="4440238" y="2925763"/>
            <a:ext cx="320675" cy="468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9785" name="Rectangle 41"/>
          <p:cNvSpPr>
            <a:spLocks noChangeArrowheads="1"/>
          </p:cNvSpPr>
          <p:nvPr/>
        </p:nvSpPr>
        <p:spPr bwMode="auto">
          <a:xfrm>
            <a:off x="2279650" y="2851309"/>
            <a:ext cx="160782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也就是在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charset="0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786" name="Rectangle 42"/>
          <p:cNvSpPr>
            <a:spLocks noChangeArrowheads="1"/>
          </p:cNvSpPr>
          <p:nvPr/>
        </p:nvSpPr>
        <p:spPr bwMode="auto">
          <a:xfrm>
            <a:off x="4008438" y="2851309"/>
            <a:ext cx="53911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的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charset="0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787" name="Rectangle 43"/>
          <p:cNvSpPr>
            <a:spLocks noChangeArrowheads="1"/>
          </p:cNvSpPr>
          <p:nvPr/>
        </p:nvSpPr>
        <p:spPr bwMode="auto">
          <a:xfrm>
            <a:off x="4656138" y="2851309"/>
            <a:ext cx="123126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邻域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U(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788" name="Rectangle 44"/>
          <p:cNvSpPr>
            <a:spLocks noChangeArrowheads="1"/>
          </p:cNvSpPr>
          <p:nvPr/>
        </p:nvSpPr>
        <p:spPr bwMode="auto">
          <a:xfrm>
            <a:off x="6527800" y="2851309"/>
            <a:ext cx="135064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)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中去掉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789" name="Rectangle 45"/>
          <p:cNvSpPr>
            <a:spLocks noChangeArrowheads="1"/>
          </p:cNvSpPr>
          <p:nvPr/>
        </p:nvSpPr>
        <p:spPr bwMode="auto">
          <a:xfrm>
            <a:off x="8183563" y="2851309"/>
            <a:ext cx="125158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，称为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charset="0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790" name="Rectangle 46"/>
          <p:cNvSpPr>
            <a:spLocks noChangeArrowheads="1"/>
          </p:cNvSpPr>
          <p:nvPr/>
        </p:nvSpPr>
        <p:spPr bwMode="auto">
          <a:xfrm>
            <a:off x="2640013" y="3572034"/>
            <a:ext cx="53911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的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charset="0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791" name="Rectangle 47"/>
          <p:cNvSpPr>
            <a:spLocks noChangeArrowheads="1"/>
          </p:cNvSpPr>
          <p:nvPr/>
        </p:nvSpPr>
        <p:spPr bwMode="auto">
          <a:xfrm>
            <a:off x="3287713" y="3572034"/>
            <a:ext cx="205168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去心邻域。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</a:t>
            </a: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59793" name="Rectangle 49"/>
          <p:cNvSpPr>
            <a:spLocks noChangeArrowheads="1"/>
          </p:cNvSpPr>
          <p:nvPr/>
        </p:nvSpPr>
        <p:spPr bwMode="auto">
          <a:xfrm>
            <a:off x="2279650" y="4364196"/>
            <a:ext cx="338899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不需要注明邻域半径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charset="0"/>
              <a:ea typeface="宋体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159792" name="Object 48"/>
          <p:cNvGraphicFramePr>
            <a:graphicFrameLocks noChangeAspect="1"/>
          </p:cNvGraphicFramePr>
          <p:nvPr/>
        </p:nvGraphicFramePr>
        <p:xfrm>
          <a:off x="5591175" y="4437063"/>
          <a:ext cx="342900" cy="43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8" name="" r:id="rId23" imgW="139700" imgH="177800" progId="Equation.3">
                  <p:embed/>
                </p:oleObj>
              </mc:Choice>
              <mc:Fallback>
                <p:oleObj name="" r:id="rId23" imgW="139700" imgH="177800" progId="Equation.3">
                  <p:embed/>
                  <p:pic>
                    <p:nvPicPr>
                      <p:cNvPr id="0" name="图片 3507"/>
                      <p:cNvPicPr/>
                      <p:nvPr/>
                    </p:nvPicPr>
                    <p:blipFill>
                      <a:blip r:embed="rId19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5591175" y="4437063"/>
                        <a:ext cx="342900" cy="433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794" name="Rectangle 50"/>
          <p:cNvSpPr>
            <a:spLocks noChangeArrowheads="1"/>
          </p:cNvSpPr>
          <p:nvPr/>
        </p:nvSpPr>
        <p:spPr bwMode="auto">
          <a:xfrm>
            <a:off x="5808663" y="4364196"/>
            <a:ext cx="94170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时，</a:t>
            </a:r>
            <a:r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 </a:t>
            </a:r>
            <a:endParaRPr kumimoji="0" lang="zh-CN" altLang="en-US" sz="11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159796" name="Rectangle 52"/>
          <p:cNvSpPr>
            <a:spLocks noChangeArrowheads="1"/>
          </p:cNvSpPr>
          <p:nvPr/>
        </p:nvSpPr>
        <p:spPr bwMode="auto">
          <a:xfrm>
            <a:off x="6383338" y="4364196"/>
            <a:ext cx="374523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通常是对某个确定的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邻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graphicFrame>
        <p:nvGraphicFramePr>
          <p:cNvPr id="159795" name="Object 51"/>
          <p:cNvGraphicFramePr>
            <a:graphicFrameLocks noChangeAspect="1"/>
          </p:cNvGraphicFramePr>
          <p:nvPr/>
        </p:nvGraphicFramePr>
        <p:xfrm>
          <a:off x="3432175" y="5157788"/>
          <a:ext cx="341313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9" name="" r:id="rId24" imgW="139700" imgH="177800" progId="Equation.3">
                  <p:embed/>
                </p:oleObj>
              </mc:Choice>
              <mc:Fallback>
                <p:oleObj name="" r:id="rId24" imgW="139700" imgH="177800" progId="Equation.3">
                  <p:embed/>
                  <p:pic>
                    <p:nvPicPr>
                      <p:cNvPr id="0" name="图片 3508"/>
                      <p:cNvPicPr/>
                      <p:nvPr/>
                    </p:nvPicPr>
                    <p:blipFill>
                      <a:blip r:embed="rId19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432175" y="5157788"/>
                        <a:ext cx="341313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797" name="Rectangle 53"/>
          <p:cNvSpPr>
            <a:spLocks noChangeArrowheads="1"/>
          </p:cNvSpPr>
          <p:nvPr/>
        </p:nvSpPr>
        <p:spPr bwMode="auto">
          <a:xfrm>
            <a:off x="3575050" y="5084921"/>
            <a:ext cx="58547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，</a:t>
            </a:r>
            <a:r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 </a:t>
            </a:r>
            <a:endParaRPr kumimoji="0" lang="zh-CN" altLang="en-US" sz="11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159798" name="Rectangle 54"/>
          <p:cNvSpPr>
            <a:spLocks noChangeArrowheads="1"/>
          </p:cNvSpPr>
          <p:nvPr/>
        </p:nvSpPr>
        <p:spPr bwMode="auto">
          <a:xfrm>
            <a:off x="2279650" y="5086350"/>
            <a:ext cx="125158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域半径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graphicFrame>
        <p:nvGraphicFramePr>
          <p:cNvPr id="159800" name="Object 56"/>
          <p:cNvGraphicFramePr>
            <a:graphicFrameLocks noChangeAspect="1"/>
          </p:cNvGraphicFramePr>
          <p:nvPr/>
        </p:nvGraphicFramePr>
        <p:xfrm>
          <a:off x="6527800" y="5157788"/>
          <a:ext cx="31115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0" name="" r:id="rId25" imgW="127000" imgH="139700" progId="Equation.3">
                  <p:embed/>
                </p:oleObj>
              </mc:Choice>
              <mc:Fallback>
                <p:oleObj name="" r:id="rId25" imgW="127000" imgH="139700" progId="Equation.3">
                  <p:embed/>
                  <p:pic>
                    <p:nvPicPr>
                      <p:cNvPr id="0" name="图片 3509"/>
                      <p:cNvPicPr/>
                      <p:nvPr/>
                    </p:nvPicPr>
                    <p:blipFill>
                      <a:blip r:embed="rId2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527800" y="5157788"/>
                        <a:ext cx="311150" cy="358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99" name="Object 55"/>
          <p:cNvGraphicFramePr>
            <a:graphicFrameLocks noChangeAspect="1"/>
          </p:cNvGraphicFramePr>
          <p:nvPr/>
        </p:nvGraphicFramePr>
        <p:xfrm>
          <a:off x="7896225" y="5086350"/>
          <a:ext cx="373063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1" name="" r:id="rId27" imgW="127000" imgH="139700" progId="Equation.3">
                  <p:embed/>
                </p:oleObj>
              </mc:Choice>
              <mc:Fallback>
                <p:oleObj name="" r:id="rId27" imgW="127000" imgH="139700" progId="Equation.3">
                  <p:embed/>
                  <p:pic>
                    <p:nvPicPr>
                      <p:cNvPr id="0" name="图片 3510"/>
                      <p:cNvPicPr/>
                      <p:nvPr/>
                    </p:nvPicPr>
                    <p:blipFill>
                      <a:blip r:embed="rId2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7896225" y="5086350"/>
                        <a:ext cx="373063" cy="430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802" name="Rectangle 58"/>
          <p:cNvSpPr>
            <a:spLocks noChangeArrowheads="1"/>
          </p:cNvSpPr>
          <p:nvPr/>
        </p:nvSpPr>
        <p:spPr bwMode="auto">
          <a:xfrm>
            <a:off x="3792538" y="5084921"/>
            <a:ext cx="232029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常将它表示为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charset="0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804" name="Rectangle 60"/>
          <p:cNvSpPr>
            <a:spLocks noChangeArrowheads="1"/>
          </p:cNvSpPr>
          <p:nvPr/>
        </p:nvSpPr>
        <p:spPr bwMode="auto">
          <a:xfrm>
            <a:off x="6743700" y="5084921"/>
            <a:ext cx="72072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)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Times New Roman" panose="02020603050405020304" charset="0"/>
              </a:rPr>
              <a:t>，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805" name="Rectangle 61"/>
          <p:cNvSpPr>
            <a:spLocks noChangeArrowheads="1"/>
          </p:cNvSpPr>
          <p:nvPr/>
        </p:nvSpPr>
        <p:spPr bwMode="auto">
          <a:xfrm>
            <a:off x="8112125" y="5011896"/>
            <a:ext cx="232029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的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-128" charset="-122"/>
                <a:ea typeface="宋体" pitchFamily="2" charset="-122"/>
                <a:cs typeface="Times New Roman" panose="02020603050405020304" charset="0"/>
              </a:rPr>
              <a:t>去心邻域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。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charset="0"/>
              <a:ea typeface="宋体" pitchFamily="2" charset="-122"/>
              <a:cs typeface="Times New Roman" panose="02020603050405020304" charset="0"/>
            </a:endParaRPr>
          </a:p>
        </p:txBody>
      </p:sp>
      <p:graphicFrame>
        <p:nvGraphicFramePr>
          <p:cNvPr id="159810" name="Object 66"/>
          <p:cNvGraphicFramePr>
            <a:graphicFrameLocks noChangeAspect="1"/>
          </p:cNvGraphicFramePr>
          <p:nvPr/>
        </p:nvGraphicFramePr>
        <p:xfrm>
          <a:off x="6096000" y="4941888"/>
          <a:ext cx="331788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2" name="" r:id="rId29" imgW="165100" imgH="279400" progId="Equation.3">
                  <p:embed/>
                </p:oleObj>
              </mc:Choice>
              <mc:Fallback>
                <p:oleObj name="" r:id="rId29" imgW="165100" imgH="279400" progId="Equation.3">
                  <p:embed/>
                  <p:pic>
                    <p:nvPicPr>
                      <p:cNvPr id="0" name="图片 3511"/>
                      <p:cNvPicPr/>
                      <p:nvPr/>
                    </p:nvPicPr>
                    <p:blipFill>
                      <a:blip r:embed="rId5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096000" y="4941888"/>
                        <a:ext cx="331788" cy="6365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811" name="Rectangle 67"/>
          <p:cNvSpPr>
            <a:spLocks noChangeArrowheads="1"/>
          </p:cNvSpPr>
          <p:nvPr/>
        </p:nvSpPr>
        <p:spPr bwMode="auto">
          <a:xfrm>
            <a:off x="1524000" y="2668588"/>
            <a:ext cx="309880" cy="3683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159812" name="Rectangle 68"/>
          <p:cNvSpPr>
            <a:spLocks noChangeArrowheads="1"/>
          </p:cNvSpPr>
          <p:nvPr/>
        </p:nvSpPr>
        <p:spPr bwMode="auto">
          <a:xfrm>
            <a:off x="6311900" y="5084921"/>
            <a:ext cx="30099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(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charset="0"/>
              <a:ea typeface="宋体" pitchFamily="2" charset="-122"/>
              <a:cs typeface="Times New Roman" panose="02020603050405020304" charset="0"/>
            </a:endParaRPr>
          </a:p>
        </p:txBody>
      </p:sp>
      <p:sp>
        <p:nvSpPr>
          <p:cNvPr id="159814" name="Rectangle 70"/>
          <p:cNvSpPr>
            <a:spLocks noChangeArrowheads="1"/>
          </p:cNvSpPr>
          <p:nvPr/>
        </p:nvSpPr>
        <p:spPr bwMode="auto">
          <a:xfrm>
            <a:off x="7104063" y="5013325"/>
            <a:ext cx="89535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简称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975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975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975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9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9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59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9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59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9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9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59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9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59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9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9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59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9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9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59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9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59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9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9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59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9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59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976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976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5976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9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9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59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9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9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59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9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9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159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9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9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59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9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9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159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9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59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1000"/>
                                        <p:tgtEl>
                                          <p:spTgt spid="159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59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9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59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9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9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159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9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9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159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9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9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5" dur="1000"/>
                                        <p:tgtEl>
                                          <p:spTgt spid="159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59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9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159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59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59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1000"/>
                                        <p:tgtEl>
                                          <p:spTgt spid="159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9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59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2" dur="1000"/>
                                        <p:tgtEl>
                                          <p:spTgt spid="159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59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59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7" dur="1000"/>
                                        <p:tgtEl>
                                          <p:spTgt spid="159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59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59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159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59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59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7" dur="1000"/>
                                        <p:tgtEl>
                                          <p:spTgt spid="159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59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59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2" dur="1000"/>
                                        <p:tgtEl>
                                          <p:spTgt spid="159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59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59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7" dur="1000"/>
                                        <p:tgtEl>
                                          <p:spTgt spid="159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59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59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2" dur="1000"/>
                                        <p:tgtEl>
                                          <p:spTgt spid="159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59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59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7" dur="1000"/>
                                        <p:tgtEl>
                                          <p:spTgt spid="159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59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59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4" dur="1000"/>
                                        <p:tgtEl>
                                          <p:spTgt spid="159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159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59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1" dur="1000"/>
                                        <p:tgtEl>
                                          <p:spTgt spid="159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159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159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6" dur="1000"/>
                                        <p:tgtEl>
                                          <p:spTgt spid="159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597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597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1" dur="1000"/>
                                        <p:tgtEl>
                                          <p:spTgt spid="159791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59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59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6" dur="1000"/>
                                        <p:tgtEl>
                                          <p:spTgt spid="159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59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159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3" dur="1000"/>
                                        <p:tgtEl>
                                          <p:spTgt spid="159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159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159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8" dur="1000"/>
                                        <p:tgtEl>
                                          <p:spTgt spid="159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59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59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3" dur="1000"/>
                                        <p:tgtEl>
                                          <p:spTgt spid="159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597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597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0" dur="1000"/>
                                        <p:tgtEl>
                                          <p:spTgt spid="1597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159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159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5" dur="1000"/>
                                        <p:tgtEl>
                                          <p:spTgt spid="159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159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159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0" dur="1000"/>
                                        <p:tgtEl>
                                          <p:spTgt spid="159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59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159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5" dur="1000"/>
                                        <p:tgtEl>
                                          <p:spTgt spid="159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159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59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2" dur="1000"/>
                                        <p:tgtEl>
                                          <p:spTgt spid="159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159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159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7" dur="1000"/>
                                        <p:tgtEl>
                                          <p:spTgt spid="159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159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159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2" dur="1000"/>
                                        <p:tgtEl>
                                          <p:spTgt spid="159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1598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1598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7" dur="1000"/>
                                        <p:tgtEl>
                                          <p:spTgt spid="159812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159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159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2" dur="1000"/>
                                        <p:tgtEl>
                                          <p:spTgt spid="159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159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159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7" dur="1000"/>
                                        <p:tgtEl>
                                          <p:spTgt spid="159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159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1598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4" dur="1000"/>
                                        <p:tgtEl>
                                          <p:spTgt spid="15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159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159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9" dur="1000"/>
                                        <p:tgtEl>
                                          <p:spTgt spid="159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159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159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4" dur="1000"/>
                                        <p:tgtEl>
                                          <p:spTgt spid="159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60" grpId="0" bldLvl="0" animBg="1"/>
      <p:bldP spid="159761" grpId="0" bldLvl="0" animBg="1"/>
      <p:bldP spid="159762" grpId="0" bldLvl="0" animBg="1"/>
      <p:bldP spid="159763" grpId="0" bldLvl="0" animBg="1"/>
      <p:bldP spid="159764" grpId="0" bldLvl="0" animBg="1"/>
      <p:bldP spid="159773" grpId="0" bldLvl="0" animBg="1"/>
      <p:bldP spid="159774" grpId="0" bldLvl="0" animBg="1"/>
      <p:bldP spid="159775" grpId="0" bldLvl="0" animBg="1"/>
      <p:bldP spid="159776" grpId="0" bldLvl="0" animBg="1"/>
      <p:bldP spid="159777" grpId="0" bldLvl="0" animBg="1"/>
      <p:bldP spid="159778" grpId="0" bldLvl="0" animBg="1"/>
      <p:bldP spid="159785" grpId="0" bldLvl="0" animBg="1"/>
      <p:bldP spid="159786" grpId="0" bldLvl="0" animBg="1"/>
      <p:bldP spid="159787" grpId="0" bldLvl="0" animBg="1"/>
      <p:bldP spid="159788" grpId="0" bldLvl="0" animBg="1"/>
      <p:bldP spid="159789" grpId="0" bldLvl="0" animBg="1"/>
      <p:bldP spid="159790" grpId="0" bldLvl="0" animBg="1"/>
      <p:bldP spid="159793" grpId="0" bldLvl="0" animBg="1"/>
      <p:bldP spid="159794" grpId="0" bldLvl="0" animBg="1"/>
      <p:bldP spid="159797" grpId="0" bldLvl="0" animBg="1"/>
      <p:bldP spid="159798" grpId="0" bldLvl="0" animBg="1"/>
      <p:bldP spid="159802" grpId="0" bldLvl="0" animBg="1"/>
      <p:bldP spid="159802" grpId="1" bldLvl="0" animBg="1"/>
      <p:bldP spid="159804" grpId="0" bldLvl="0" animBg="1"/>
      <p:bldP spid="159805" grpId="0" bldLvl="0" animBg="1"/>
      <p:bldP spid="15981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134156" name="Rectangle 12"/>
              <p:cNvSpPr>
                <a:spLocks noChangeArrowheads="1"/>
              </p:cNvSpPr>
              <p:nvPr/>
            </p:nvSpPr>
            <p:spPr bwMode="auto">
              <a:xfrm>
                <a:off x="1056005" y="568960"/>
                <a:ext cx="10079990" cy="5000625"/>
              </a:xfrm>
              <a:prstGeom prst="rect">
                <a:avLst/>
              </a:prstGeom>
              <a:noFill/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noAutofit/>
              </a:bodyPr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sz="2000" b="1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例 4</a:t>
                </a:r>
                <a:r>
                  <a:rPr kumimoji="1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　试根据定义说明下列结论：</a:t>
                </a:r>
                <a:endParaRPr kumimoji="1" sz="2000" u="none" strike="noStrike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Microsoft YaHei Regular" panose="020B0503020204020204" charset="-122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lang="zh-CN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（</a:t>
                </a:r>
                <a:r>
                  <a:rPr kumimoji="1" lang="en-US" altLang="zh-CN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1</a:t>
                </a:r>
                <a:r>
                  <a:rPr kumimoji="1" lang="zh-CN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）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b>
                              <m:sSubPr>
                                <m:ctrlPr>
                                  <a:rPr kumimoji="1" lang="en-US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  <m: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sSub>
                          <m:sSubPr>
                            <m:ctrlP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0</m:t>
                            </m:r>
                          </m:sub>
                        </m:sSub>
                      </m:e>
                    </m:func>
                  </m:oMath>
                </a14:m>
                <a:r>
                  <a:rPr kumimoji="1" lang="zh-CN" altLang="en-US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；</a:t>
                </a:r>
                <a:endParaRPr kumimoji="1" lang="zh-CN" sz="2000" u="none" strike="noStrike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Microsoft YaHei Regular" panose="020B0503020204020204" charset="-122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lang="zh-CN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（</a:t>
                </a:r>
                <a:r>
                  <a:rPr kumimoji="1" lang="en-US" altLang="zh-CN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2</a:t>
                </a:r>
                <a:r>
                  <a:rPr kumimoji="1" lang="zh-CN" sz="2000" u="none" strike="noStrike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Microsoft YaHei Regular" panose="020B0503020204020204" charset="-122"/>
                  </a:rPr>
                  <a:t>）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b>
                              <m:sSubPr>
                                <m:ctrlPr>
                                  <a:rPr kumimoji="1" lang="en-US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𝐶</m:t>
                        </m:r>
                        <m: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𝐶</m:t>
                        </m:r>
                      </m:e>
                    </m:func>
                  </m:oMath>
                </a14:m>
                <a:endParaRPr kumimoji="1" sz="2000" u="none" strike="noStrike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Microsoft YaHei Regular" panose="020B0503020204020204" charset="-122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lang="zh-CN" altLang="en-US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解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(1) 当自变量 </a:t>
                </a:r>
                <a:r>
                  <a:rPr kumimoji="1" lang="en-US" altLang="zh-CN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趋于 </a:t>
                </a:r>
                <a:r>
                  <a:rPr kumimoji="1" lang="en-US" altLang="zh-CN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en-US" altLang="zh-CN" sz="2000" u="none" strike="noStrike" kern="1200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时，函数 </a:t>
                </a:r>
                <a:r>
                  <a:rPr kumimoji="1" lang="en-US" altLang="zh-CN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kumimoji="1" lang="en-US" altLang="zh-CN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也趋于 </a:t>
                </a:r>
                <a:r>
                  <a:rPr kumimoji="1" lang="en-US" altLang="zh-CN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en-US" altLang="zh-CN" sz="2000" u="none" strike="noStrike" kern="1200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，故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b>
                              <m:sSubPr>
                                <m:ctrlPr>
                                  <a:rPr kumimoji="1" lang="en-US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  <m: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sSub>
                          <m:sSubPr>
                            <m:ctrlP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0</m:t>
                            </m:r>
                          </m:sub>
                        </m:sSub>
                      </m:e>
                    </m:func>
                  </m:oMath>
                </a14:m>
                <a:r>
                  <a:rPr kumimoji="1" lang="zh-CN" altLang="en-US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；</a:t>
                </a:r>
                <a:endParaRPr kumimoji="1" lang="zh-CN" altLang="en-US" sz="2000" u="none" strike="noStrike" kern="1200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lang="zh-CN" altLang="en-US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（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kumimoji="1" lang="zh-CN" altLang="en-US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）当自变量 </a:t>
                </a:r>
                <a:r>
                  <a:rPr kumimoji="1" lang="zh-CN" altLang="en-US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zh-CN" altLang="en-US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趋于 </a:t>
                </a:r>
                <a:r>
                  <a:rPr kumimoji="1" lang="zh-CN" altLang="en-US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zh-CN" altLang="en-US" sz="2000" u="none" strike="noStrike" kern="1200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kumimoji="1" lang="zh-CN" altLang="en-US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时，函数 </a:t>
                </a:r>
                <a:r>
                  <a:rPr kumimoji="1" lang="zh-CN" altLang="en-US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kumimoji="1" lang="zh-CN" altLang="en-US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kumimoji="1" lang="zh-CN" altLang="en-US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C</a:t>
                </a:r>
                <a:r>
                  <a:rPr kumimoji="1" lang="zh-CN" altLang="en-US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始终取相同的值 </a:t>
                </a:r>
                <a:r>
                  <a:rPr kumimoji="1" lang="zh-CN" altLang="en-US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C</a:t>
                </a:r>
                <a:r>
                  <a:rPr kumimoji="1" lang="zh-CN" altLang="en-US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，故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b>
                              <m:sSubPr>
                                <m:ctrlPr>
                                  <a:rPr kumimoji="1" lang="en-US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𝐶</m:t>
                        </m:r>
                        <m: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=</m:t>
                        </m:r>
                        <m:r>
                          <a:rPr kumimoji="1" 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𝐶</m:t>
                        </m:r>
                      </m:e>
                    </m:func>
                  </m:oMath>
                </a14:m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kumimoji="1" lang="en-US" altLang="zh-CN" sz="2000" u="none" strike="noStrike" kern="1200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当自变量 </a:t>
                </a:r>
                <a:r>
                  <a:rPr kumimoji="1" lang="en-US" altLang="zh-CN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从 </a:t>
                </a:r>
                <a:r>
                  <a:rPr kumimoji="1" lang="en-US" altLang="zh-CN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en-US" altLang="zh-CN" sz="2000" u="none" strike="noStrike" kern="1200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左侧 ( 或右侧 ) 趋于 </a:t>
                </a:r>
                <a:r>
                  <a:rPr kumimoji="1" lang="en-US" altLang="zh-CN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en-US" altLang="zh-CN" sz="2000" u="none" strike="noStrike" kern="1200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时，函数 </a:t>
                </a:r>
                <a:r>
                  <a:rPr kumimoji="1" lang="en-US" altLang="zh-CN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kumimoji="1" lang="en-US" altLang="zh-CN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趋于常数 </a:t>
                </a:r>
                <a:r>
                  <a:rPr kumimoji="1" lang="en-US" altLang="zh-CN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，则称 </a:t>
                </a:r>
                <a:r>
                  <a:rPr kumimoji="1" lang="en-US" altLang="zh-CN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为 </a:t>
                </a:r>
                <a:r>
                  <a:rPr kumimoji="1" lang="en-US" altLang="zh-CN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kumimoji="1" lang="en-US" altLang="zh-CN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在点 </a:t>
                </a:r>
                <a:r>
                  <a:rPr kumimoji="1" lang="en-US" altLang="zh-CN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en-US" altLang="zh-CN" sz="2000" u="none" strike="noStrike" kern="1200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kumimoji="1" lang="en-US" altLang="zh-CN" sz="2000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处的左极限 ( 或右极限 )，记为</a:t>
                </a:r>
                <a:endParaRPr kumimoji="1" lang="en-US" altLang="zh-CN" sz="2000" u="none" strike="noStrike" kern="1200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marR="0" lvl="0" algn="ctr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altLang="zh-CN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en-US" altLang="zh-CN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altLang="zh-CN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altLang="zh-CN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altLang="zh-CN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bSup>
                              <m:sSubSupPr>
                                <m:ctrlPr>
                                  <a:rPr kumimoji="1" lang="en-US" altLang="zh-CN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zh-CN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zh-CN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  <m:sup>
                                <m:r>
                                  <a:rPr kumimoji="1" lang="en-US" altLang="zh-CN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−</m:t>
                                </m:r>
                              </m:sup>
                            </m:sSubSup>
                          </m:lim>
                        </m:limLow>
                      </m:fName>
                      <m:e>
                        <m:r>
                          <a:rPr kumimoji="1" lang="en-US" altLang="zh-CN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kumimoji="1" lang="en-US" altLang="zh-CN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kumimoji="1" lang="en-US" altLang="zh-CN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kumimoji="1" lang="en-US" altLang="zh-CN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kumimoji="1" lang="en-US" altLang="zh-CN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kumimoji="1" lang="en-US" altLang="zh-CN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 </m:t>
                    </m:r>
                    <m:r>
                      <a:rPr kumimoji="1" lang="zh-CN" altLang="en-US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或</m:t>
                    </m:r>
                    <m:r>
                      <a:rPr kumimoji="1" lang="en-US" altLang="zh-CN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 </m:t>
                    </m:r>
                    <m:func>
                      <m:funcPr>
                        <m:ctrlPr>
                          <a:rPr kumimoji="1" lang="zh-CN" alt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zh-CN" alt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altLang="zh-CN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altLang="zh-CN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altLang="zh-CN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bSup>
                              <m:sSubSupPr>
                                <m:ctrlPr>
                                  <a:rPr kumimoji="1" lang="en-US" altLang="zh-CN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zh-CN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zh-CN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  <m:sup>
                                <m:r>
                                  <a:rPr kumimoji="1" lang="en-US" altLang="zh-CN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bSup>
                          </m:lim>
                        </m:limLow>
                      </m:fName>
                      <m:e>
                        <m:r>
                          <a:rPr kumimoji="1" lang="en-US" altLang="zh-CN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kumimoji="1" lang="en-US" altLang="zh-CN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kumimoji="1" lang="en-US" altLang="zh-CN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kumimoji="1" lang="en-US" altLang="zh-CN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kumimoji="1" lang="en-US" altLang="zh-CN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</m:oMath>
                </a14:m>
                <a:r>
                  <a:rPr kumimoji="1" lang="en-US" altLang="zh-CN" sz="2000" i="1" u="none" strike="noStrike" kern="1200" cap="none" spc="0" normalizeH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.</a:t>
                </a:r>
                <a:endParaRPr kumimoji="1" lang="en-US" altLang="zh-CN" sz="2000" i="1" u="none" strike="noStrike" kern="1200" cap="none" spc="0" normalizeH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134156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6005" y="568960"/>
                <a:ext cx="10079990" cy="5000625"/>
              </a:xfrm>
              <a:prstGeom prst="rect">
                <a:avLst/>
              </a:prstGeom>
              <a:blipFill rotWithShape="1">
                <a:blip r:embed="rId1"/>
                <a:stretch>
                  <a:fillRect r="-176" b="-254"/>
                </a:stretch>
              </a:blipFill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Rectangle 9"/>
          <p:cNvSpPr/>
          <p:nvPr/>
        </p:nvSpPr>
        <p:spPr>
          <a:xfrm>
            <a:off x="1812925" y="-1714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23"/>
              <p:cNvSpPr>
                <a:spLocks noChangeArrowheads="1"/>
              </p:cNvSpPr>
              <p:nvPr/>
            </p:nvSpPr>
            <p:spPr bwMode="auto">
              <a:xfrm>
                <a:off x="1056005" y="799465"/>
                <a:ext cx="10079990" cy="4698365"/>
              </a:xfrm>
              <a:prstGeom prst="rect">
                <a:avLst/>
              </a:prstGeom>
              <a:noFill/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noAutofit/>
              </a:bodyPr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icrosoft YaHei" panose="020B0503020204020204" charset="-122"/>
                    <a:ea typeface="Microsoft YaHei" panose="020B0503020204020204" charset="-122"/>
                    <a:cs typeface="Microsoft YaHei" panose="020B0503020204020204" charset="-122"/>
                  </a:rPr>
                  <a:t>图 2-3、图 2-4 分别为左极限和右极限的示意图 .</a:t>
                </a:r>
                <a:endParaRPr kumimoji="1" lang="zh-CN" altLang="en-US" sz="200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endParaRPr kumimoji="1" lang="zh-CN" altLang="en-US" sz="200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endParaRPr kumimoji="1" lang="zh-CN" altLang="en-US" sz="200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endParaRPr kumimoji="1" lang="zh-CN" altLang="en-US" sz="200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endParaRPr kumimoji="1" lang="zh-CN" altLang="en-US" sz="200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endParaRPr kumimoji="1" lang="zh-CN" altLang="en-US" sz="200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endParaRPr kumimoji="1" lang="zh-CN" altLang="en-US" sz="200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icrosoft YaHei" panose="020B0503020204020204" charset="-122"/>
                    <a:ea typeface="Microsoft YaHei" panose="020B0503020204020204" charset="-122"/>
                    <a:cs typeface="Microsoft YaHei" panose="020B0503020204020204" charset="-122"/>
                  </a:rPr>
                  <a:t>注意到 </a:t>
                </a:r>
                <a:r>
                  <a:rPr kumimoji="1" lang="zh-CN" altLang="en-US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zh-CN" altLang="en-US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" panose="020B0503020204020204" charset="-122"/>
                    <a:cs typeface="Times New Roman Regular" panose="02020603050405020304" charset="0"/>
                  </a:rPr>
                  <a:t>→</a:t>
                </a:r>
                <a:r>
                  <a:rPr kumimoji="1" lang="zh-CN" altLang="en-US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zh-CN" altLang="en-US" sz="2000" u="none" strike="noStrike" kern="1200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icrosoft YaHei" panose="020B0503020204020204" charset="-122"/>
                    <a:ea typeface="Microsoft YaHei" panose="020B0503020204020204" charset="-122"/>
                    <a:cs typeface="Microsoft YaHei" panose="020B0503020204020204" charset="-122"/>
                  </a:rPr>
                  <a:t> 意味着同时考虑</a:t>
                </a:r>
                <a:r>
                  <a:rPr kumimoji="1" lang="en-US" altLang="zh-CN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icrosoft YaHei" panose="020B0503020204020204" charset="-122"/>
                    <a:ea typeface="Microsoft YaHei" panose="020B0503020204020204" charset="-122"/>
                    <a:cs typeface="Microsoft YaHei" panose="020B0503020204020204" charset="-122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" panose="020B0503020204020204" charset="-122"/>
                        <a:cs typeface="DejaVu Math TeX Gyre" panose="02000503000000000000" charset="0"/>
                      </a:rPr>
                      <m:t>𝑥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" panose="020B0503020204020204" charset="-122"/>
                        <a:cs typeface="DejaVu Math TeX Gyre" panose="02000503000000000000" charset="0"/>
                      </a:rPr>
                      <m:t>→</m:t>
                    </m:r>
                    <m:sSubSup>
                      <m:sSubSupPr>
                        <m:ctrlP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</m:ctrlPr>
                      </m:sSubSupPr>
                      <m:e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  <m:sub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  <m:t>−</m:t>
                        </m:r>
                      </m:sup>
                    </m:sSubSup>
                  </m:oMath>
                </a14:m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icrosoft YaHei" panose="020B0503020204020204" charset="-122"/>
                    <a:ea typeface="Microsoft YaHei" panose="020B0503020204020204" charset="-122"/>
                    <a:cs typeface="Microsoft YaHei" panose="020B0503020204020204" charset="-122"/>
                  </a:rPr>
                  <a:t>与</a:t>
                </a:r>
                <a:r>
                  <a:rPr kumimoji="1" lang="en-US" altLang="zh-CN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icrosoft YaHei" panose="020B0503020204020204" charset="-122"/>
                    <a:ea typeface="Microsoft YaHei" panose="020B0503020204020204" charset="-122"/>
                    <a:cs typeface="Microsoft YaHei" panose="020B0503020204020204" charset="-122"/>
                  </a:rPr>
                  <a:t> </a:t>
                </a:r>
                <a14:m>
                  <m:oMath xmlns:m="http://schemas.openxmlformats.org/officeDocument/2006/math"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" panose="020B0503020204020204" charset="-122"/>
                        <a:cs typeface="DejaVu Math TeX Gyre" panose="02000503000000000000" charset="0"/>
                      </a:rPr>
                      <m:t>𝑥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" panose="020B0503020204020204" charset="-122"/>
                        <a:cs typeface="DejaVu Math TeX Gyre" panose="02000503000000000000" charset="0"/>
                      </a:rPr>
                      <m:t>→</m:t>
                    </m:r>
                    <m:sSubSup>
                      <m:sSubSupPr>
                        <m:ctrlP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</m:ctrlPr>
                      </m:sSubSupPr>
                      <m:e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  <m:sub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</m:sup>
                    </m:sSubSup>
                  </m:oMath>
                </a14:m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icrosoft YaHei" panose="020B0503020204020204" charset="-122"/>
                    <a:ea typeface="Microsoft YaHei" panose="020B0503020204020204" charset="-122"/>
                    <a:cs typeface="Microsoft YaHei" panose="020B0503020204020204" charset="-122"/>
                  </a:rPr>
                  <a:t>，可以得到下面的定理：</a:t>
                </a:r>
                <a:endParaRPr kumimoji="1" lang="zh-CN" altLang="en-US" sz="200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Microsoft YaHei" panose="020B0503020204020204" charset="-122"/>
                  <a:ea typeface="Microsoft YaHei" panose="020B0503020204020204" charset="-122"/>
                  <a:cs typeface="Microsoft YaHei" panose="020B0503020204020204" charset="-122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highlight>
                      <a:srgbClr val="008000"/>
                    </a:highlight>
                    <a:uLnTx/>
                    <a:uFillTx/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定理</a:t>
                </a:r>
                <a:r>
                  <a:rPr kumimoji="1" lang="en-US" altLang="zh-CN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highlight>
                      <a:srgbClr val="008000"/>
                    </a:highlight>
                    <a:uLnTx/>
                    <a:uFillTx/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 2</a:t>
                </a:r>
                <a:r>
                  <a:rPr kumimoji="1" lang="en-US" altLang="zh-CN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+mn-cs"/>
                  </a:rPr>
                  <a:t>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en-US" altLang="zh-CN" sz="200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altLang="zh-CN" sz="200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altLang="zh-CN" sz="20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altLang="zh-CN" sz="20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b>
                              <m:sSubPr>
                                <m:ctrlPr>
                                  <a:rPr kumimoji="1" lang="en-US" altLang="zh-CN" sz="200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kumimoji="1" lang="en-US" altLang="zh-CN" sz="200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zh-CN" sz="200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kumimoji="1" lang="en-US" altLang="zh-CN" sz="20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kumimoji="1" lang="en-US" altLang="zh-CN" sz="20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</m:oMath>
                </a14:m>
                <a:r>
                  <a:rPr kumimoji="1" lang="zh-CN" altLang="en-US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的充分必要条件是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altLang="zh-CN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en-US" altLang="zh-CN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altLang="zh-CN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altLang="zh-CN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altLang="zh-CN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bSup>
                              <m:sSubSupPr>
                                <m:ctrlPr>
                                  <a:rPr kumimoji="1" lang="en-US" altLang="zh-CN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zh-CN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zh-CN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  <m:sup>
                                <m:r>
                                  <a:rPr kumimoji="1" lang="en-US" altLang="zh-CN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−</m:t>
                                </m:r>
                              </m:sup>
                            </m:sSubSup>
                          </m:lim>
                        </m:limLow>
                      </m:fName>
                      <m:e>
                        <m:r>
                          <a:rPr kumimoji="1" lang="en-US" altLang="zh-CN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kumimoji="1" lang="en-US" altLang="zh-CN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kumimoji="1" lang="en-US" altLang="zh-CN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kumimoji="1" lang="en-US" altLang="zh-CN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kumimoji="1" lang="zh-CN" altLang="en-US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zh-CN" altLang="en-US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altLang="zh-CN" sz="2000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altLang="zh-CN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kumimoji="1" lang="en-US" altLang="zh-CN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bSup>
                              <m:sSubSupPr>
                                <m:ctrlPr>
                                  <a:rPr kumimoji="1" lang="en-US" altLang="zh-CN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SupPr>
                              <m:e>
                                <m:r>
                                  <a:rPr kumimoji="1" lang="en-US" altLang="zh-CN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1" lang="en-US" altLang="zh-CN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  <m:sup>
                                <m:r>
                                  <a:rPr kumimoji="1" lang="en-US" altLang="zh-CN" sz="2000" i="1" u="none" strike="noStrike" kern="1200" cap="none" spc="0" normalizeH="0" noProof="0" smtClean="0">
                                    <a:ln>
                                      <a:noFill/>
                                    </a:ln>
                                    <a:solidFill>
                                      <a:schemeClr val="bg1"/>
                                    </a:solidFill>
                                    <a:effectLst/>
                                    <a:uLnTx/>
                                    <a:uFillTx/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bSup>
                          </m:lim>
                        </m:limLow>
                      </m:fName>
                      <m:e>
                        <m:r>
                          <a:rPr kumimoji="1" lang="en-US" altLang="zh-CN" sz="2000" i="1" u="none" strike="noStrike" kern="1200" cap="none" spc="0" normalizeH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kumimoji="1" lang="en-US" altLang="zh-CN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kumimoji="1" lang="en-US" altLang="zh-CN" sz="2000" i="1" u="none" strike="noStrike" kern="1200" cap="none" spc="0" normalizeH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kumimoji="1" lang="en-US" altLang="zh-CN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kumimoji="1" lang="en-US" altLang="zh-CN" sz="2000" i="1" u="none" strike="noStrike" kern="1200" cap="none" spc="0" normalizeH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</m:oMath>
                </a14:m>
                <a:endParaRPr kumimoji="1" lang="zh-CN" altLang="en-US" sz="200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" name="Rectangle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6005" y="799465"/>
                <a:ext cx="10079990" cy="4698365"/>
              </a:xfrm>
              <a:prstGeom prst="rect">
                <a:avLst/>
              </a:prstGeom>
              <a:blipFill rotWithShape="1">
                <a:blip r:embed="rId1"/>
                <a:stretch>
                  <a:fillRect r="-176" b="-270"/>
                </a:stretch>
              </a:blipFill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1628775"/>
            <a:ext cx="7327900" cy="2235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6322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9713" name="Rectangle 11"/>
          <p:cNvSpPr/>
          <p:nvPr/>
        </p:nvSpPr>
        <p:spPr>
          <a:xfrm>
            <a:off x="4079875" y="1403509"/>
            <a:ext cx="975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=|x|= 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29698" name="Object 13"/>
          <p:cNvGraphicFramePr>
            <a:graphicFrameLocks noChangeAspect="1"/>
          </p:cNvGraphicFramePr>
          <p:nvPr/>
        </p:nvGraphicFramePr>
        <p:xfrm>
          <a:off x="5087938" y="908050"/>
          <a:ext cx="2087562" cy="151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9" name="" r:id="rId1" imgW="1143000" imgH="711200" progId="Equation.3">
                  <p:embed/>
                </p:oleObj>
              </mc:Choice>
              <mc:Fallback>
                <p:oleObj name="" r:id="rId1" imgW="1143000" imgH="711200" progId="Equation.3">
                  <p:embed/>
                  <p:pic>
                    <p:nvPicPr>
                      <p:cNvPr id="0" name="图片 3458"/>
                      <p:cNvPicPr/>
                      <p:nvPr/>
                    </p:nvPicPr>
                    <p:blipFill>
                      <a:blip r:embed="rId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087938" y="908050"/>
                        <a:ext cx="2087562" cy="1512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15" name="Rectangle 14"/>
          <p:cNvSpPr/>
          <p:nvPr/>
        </p:nvSpPr>
        <p:spPr>
          <a:xfrm>
            <a:off x="2426970" y="2852738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解：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29716" name="Rectangle 15"/>
          <p:cNvSpPr/>
          <p:nvPr/>
        </p:nvSpPr>
        <p:spPr>
          <a:xfrm>
            <a:off x="7175500" y="1403509"/>
            <a:ext cx="9836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，求 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29699" name="Object 1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8138795" y="1340644"/>
          <a:ext cx="15113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60" name="" r:id="rId3" imgW="558800" imgH="279400" progId="Equation.DSMT4">
                  <p:embed/>
                </p:oleObj>
              </mc:Choice>
              <mc:Fallback>
                <p:oleObj name="" r:id="rId3" imgW="558800" imgH="279400" progId="Equation.DSMT4">
                  <p:embed/>
                  <p:pic>
                    <p:nvPicPr>
                      <p:cNvPr id="0" name="图片 3459"/>
                      <p:cNvPicPr/>
                      <p:nvPr/>
                    </p:nvPicPr>
                    <p:blipFill>
                      <a:blip r:embed="rId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8138795" y="1340644"/>
                        <a:ext cx="1511300" cy="6477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0" name="Object 17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3489325" y="1412082"/>
          <a:ext cx="57658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61" name="" r:id="rId5" imgW="342900" imgH="203200" progId="Equation.DSMT4">
                  <p:embed/>
                </p:oleObj>
              </mc:Choice>
              <mc:Fallback>
                <p:oleObj name="" r:id="rId5" imgW="342900" imgH="203200" progId="Equation.DSMT4">
                  <p:embed/>
                  <p:pic>
                    <p:nvPicPr>
                      <p:cNvPr id="0" name="图片 3460"/>
                      <p:cNvPicPr/>
                      <p:nvPr/>
                    </p:nvPicPr>
                    <p:blipFill>
                      <a:blip r:embed="rId6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489325" y="1412082"/>
                        <a:ext cx="576580" cy="5048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30" name="Rectangle 18"/>
          <p:cNvSpPr/>
          <p:nvPr/>
        </p:nvSpPr>
        <p:spPr>
          <a:xfrm>
            <a:off x="1524000" y="310673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29701" name="Object 19"/>
          <p:cNvGraphicFramePr>
            <a:graphicFrameLocks noChangeAspect="1"/>
          </p:cNvGraphicFramePr>
          <p:nvPr/>
        </p:nvGraphicFramePr>
        <p:xfrm>
          <a:off x="3648075" y="2924175"/>
          <a:ext cx="2520950" cy="696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62" name="" r:id="rId7" imgW="939800" imgH="279400" progId="Equation.DSMT4">
                  <p:embed/>
                </p:oleObj>
              </mc:Choice>
              <mc:Fallback>
                <p:oleObj name="" r:id="rId7" imgW="939800" imgH="279400" progId="Equation.DSMT4">
                  <p:embed/>
                  <p:pic>
                    <p:nvPicPr>
                      <p:cNvPr id="0" name="图片 3461"/>
                      <p:cNvPicPr/>
                      <p:nvPr/>
                    </p:nvPicPr>
                    <p:blipFill>
                      <a:blip r:embed="rId8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648075" y="2924175"/>
                        <a:ext cx="2520950" cy="696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2" name="Object 21"/>
          <p:cNvGraphicFramePr>
            <a:graphicFrameLocks noChangeAspect="1"/>
          </p:cNvGraphicFramePr>
          <p:nvPr/>
        </p:nvGraphicFramePr>
        <p:xfrm>
          <a:off x="6456363" y="2924175"/>
          <a:ext cx="2303462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63" name="" r:id="rId9" imgW="825500" imgH="279400" progId="Equation.DSMT4">
                  <p:embed/>
                </p:oleObj>
              </mc:Choice>
              <mc:Fallback>
                <p:oleObj name="" r:id="rId9" imgW="825500" imgH="279400" progId="Equation.DSMT4">
                  <p:embed/>
                  <p:pic>
                    <p:nvPicPr>
                      <p:cNvPr id="0" name="图片 3462"/>
                      <p:cNvPicPr/>
                      <p:nvPr/>
                    </p:nvPicPr>
                    <p:blipFill>
                      <a:blip r:embed="rId10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6456363" y="2924175"/>
                        <a:ext cx="2303462" cy="720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33" name="Rectangle 22"/>
          <p:cNvSpPr/>
          <p:nvPr/>
        </p:nvSpPr>
        <p:spPr>
          <a:xfrm>
            <a:off x="1524000" y="31019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29703" name="Object 23"/>
          <p:cNvGraphicFramePr>
            <a:graphicFrameLocks noChangeAspect="1"/>
          </p:cNvGraphicFramePr>
          <p:nvPr/>
        </p:nvGraphicFramePr>
        <p:xfrm>
          <a:off x="3648075" y="4221163"/>
          <a:ext cx="3168650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64" name="" r:id="rId11" imgW="914400" imgH="279400" progId="Equation.DSMT4">
                  <p:embed/>
                </p:oleObj>
              </mc:Choice>
              <mc:Fallback>
                <p:oleObj name="" r:id="rId11" imgW="914400" imgH="279400" progId="Equation.DSMT4">
                  <p:embed/>
                  <p:pic>
                    <p:nvPicPr>
                      <p:cNvPr id="0" name="图片 3463"/>
                      <p:cNvPicPr/>
                      <p:nvPr/>
                    </p:nvPicPr>
                    <p:blipFill>
                      <a:blip r:embed="rId1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648075" y="4221163"/>
                        <a:ext cx="3168650" cy="820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21" name="Rectangle 25"/>
          <p:cNvSpPr>
            <a:spLocks noChangeArrowheads="1"/>
          </p:cNvSpPr>
          <p:nvPr/>
        </p:nvSpPr>
        <p:spPr bwMode="auto">
          <a:xfrm>
            <a:off x="2426970" y="1403350"/>
            <a:ext cx="93218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例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 5</a:t>
            </a:r>
            <a:endParaRPr kumimoji="1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7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7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971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3" grpId="0"/>
      <p:bldP spid="29716" grpId="0"/>
      <p:bldP spid="2972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Rectangle 9"/>
          <p:cNvSpPr/>
          <p:nvPr/>
        </p:nvSpPr>
        <p:spPr>
          <a:xfrm>
            <a:off x="911225" y="777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4274" name="Rectangle 10"/>
          <p:cNvSpPr/>
          <p:nvPr/>
        </p:nvSpPr>
        <p:spPr>
          <a:xfrm>
            <a:off x="3575050" y="3286125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688" name="Rectangle 11"/>
              <p:cNvSpPr/>
              <p:nvPr/>
            </p:nvSpPr>
            <p:spPr>
              <a:xfrm>
                <a:off x="1056005" y="570230"/>
                <a:ext cx="10080000" cy="7696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p>
                <a:pPr eaLnBrk="0" hangingPunct="0"/>
                <a:r>
                  <a:rPr lang="zh-CN" altLang="en-US" sz="2400" b="1" dirty="0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例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 6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</a:rPr>
                  <a:t>    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</a:rPr>
                  <a:t>设 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𝑓</m:t>
                    </m:r>
                    <m:d>
                      <m:dPr>
                        <m:ctrlPr>
                          <a:rPr lang="en-US" altLang="zh-CN" sz="24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altLang="zh-CN" sz="24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d>
                    <m:r>
                      <a:rPr lang="en-US" altLang="zh-CN" sz="24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altLang="zh-CN" sz="24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，        </m:t>
                            </m:r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≥</m:t>
                            </m:r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0</m:t>
                            </m:r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−𝑥</m:t>
                            </m:r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+</m:t>
                            </m:r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，</m:t>
                            </m:r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&lt;</m:t>
                            </m:r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0</m:t>
                            </m:r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en-US" sz="2400" dirty="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求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4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400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400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r>
                          <a:rPr lang="en-US" altLang="zh-CN" sz="24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4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</m:oMath>
                </a14:m>
                <a:r>
                  <a:rPr lang="en-US" altLang="zh-CN" sz="2400" dirty="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.</a:t>
                </a:r>
                <a:endParaRPr lang="en-US" altLang="zh-CN" sz="2400" dirty="0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8688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570230"/>
                <a:ext cx="10080000" cy="76962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276" name="Rectangle 12"/>
          <p:cNvSpPr/>
          <p:nvPr/>
        </p:nvSpPr>
        <p:spPr>
          <a:xfrm>
            <a:off x="1524000" y="28733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4278" name="Rectangle 15"/>
          <p:cNvSpPr/>
          <p:nvPr/>
        </p:nvSpPr>
        <p:spPr>
          <a:xfrm>
            <a:off x="1524000" y="296386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4281" name="Rectangle 18"/>
          <p:cNvSpPr/>
          <p:nvPr/>
        </p:nvSpPr>
        <p:spPr>
          <a:xfrm>
            <a:off x="1524000" y="28209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28675" name="Object 19"/>
          <p:cNvGraphicFramePr>
            <a:graphicFrameLocks noChangeAspect="1"/>
          </p:cNvGraphicFramePr>
          <p:nvPr/>
        </p:nvGraphicFramePr>
        <p:xfrm>
          <a:off x="1991043" y="2285683"/>
          <a:ext cx="3887787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5" name="" r:id="rId2" imgW="1638300" imgH="558800" progId="Equation.DSMT4">
                  <p:embed/>
                </p:oleObj>
              </mc:Choice>
              <mc:Fallback>
                <p:oleObj name="" r:id="rId2" imgW="1638300" imgH="558800" progId="Equation.DSMT4">
                  <p:embed/>
                  <p:pic>
                    <p:nvPicPr>
                      <p:cNvPr id="0" name="图片 3454"/>
                      <p:cNvPicPr/>
                      <p:nvPr/>
                    </p:nvPicPr>
                    <p:blipFill>
                      <a:blip r:embed="rId3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1991043" y="2285683"/>
                        <a:ext cx="3887787" cy="1439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94" name="Rectangle 20"/>
          <p:cNvSpPr/>
          <p:nvPr/>
        </p:nvSpPr>
        <p:spPr>
          <a:xfrm>
            <a:off x="1056005" y="4292759"/>
            <a:ext cx="10477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即有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 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54284" name="Rectangle 21"/>
          <p:cNvSpPr/>
          <p:nvPr/>
        </p:nvSpPr>
        <p:spPr>
          <a:xfrm>
            <a:off x="1524000" y="29575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28676" name="Object 22"/>
          <p:cNvGraphicFramePr>
            <a:graphicFrameLocks noChangeAspect="1"/>
          </p:cNvGraphicFramePr>
          <p:nvPr/>
        </p:nvGraphicFramePr>
        <p:xfrm>
          <a:off x="1991043" y="4222750"/>
          <a:ext cx="273685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6" name="" r:id="rId4" imgW="1295400" imgH="279400" progId="Equation.DSMT4">
                  <p:embed/>
                </p:oleObj>
              </mc:Choice>
              <mc:Fallback>
                <p:oleObj name="" r:id="rId4" imgW="1295400" imgH="279400" progId="Equation.DSMT4">
                  <p:embed/>
                  <p:pic>
                    <p:nvPicPr>
                      <p:cNvPr id="0" name="图片 3455"/>
                      <p:cNvPicPr/>
                      <p:nvPr/>
                    </p:nvPicPr>
                    <p:blipFill>
                      <a:blip r:embed="rId5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1991043" y="4222750"/>
                        <a:ext cx="2736850" cy="657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96" name="Rectangle 23"/>
          <p:cNvSpPr/>
          <p:nvPr/>
        </p:nvSpPr>
        <p:spPr>
          <a:xfrm>
            <a:off x="1056005" y="5011896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所以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28677" name="Object 24"/>
          <p:cNvGraphicFramePr>
            <a:graphicFrameLocks noChangeAspect="1"/>
          </p:cNvGraphicFramePr>
          <p:nvPr/>
        </p:nvGraphicFramePr>
        <p:xfrm>
          <a:off x="2103755" y="4940300"/>
          <a:ext cx="1225550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7" name="" r:id="rId6" imgW="558800" imgH="279400" progId="Equation.DSMT4">
                  <p:embed/>
                </p:oleObj>
              </mc:Choice>
              <mc:Fallback>
                <p:oleObj name="" r:id="rId6" imgW="558800" imgH="279400" progId="Equation.DSMT4">
                  <p:embed/>
                  <p:pic>
                    <p:nvPicPr>
                      <p:cNvPr id="0" name="图片 3456"/>
                      <p:cNvPicPr/>
                      <p:nvPr/>
                    </p:nvPicPr>
                    <p:blipFill>
                      <a:blip r:embed="rId7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2103755" y="4940300"/>
                        <a:ext cx="1225550" cy="601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97" name="Rectangle 25"/>
          <p:cNvSpPr/>
          <p:nvPr/>
        </p:nvSpPr>
        <p:spPr>
          <a:xfrm>
            <a:off x="3575050" y="5012214"/>
            <a:ext cx="16078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不存在。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8711" name="Rectangle 39"/>
          <p:cNvSpPr>
            <a:spLocks noChangeArrowheads="1"/>
          </p:cNvSpPr>
          <p:nvPr/>
        </p:nvSpPr>
        <p:spPr bwMode="auto">
          <a:xfrm>
            <a:off x="1056005" y="1683068"/>
            <a:ext cx="1008000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解：</a:t>
            </a:r>
            <a:r>
              <a:rPr lang="zh-CN" altLang="en-US" sz="2800" b="1" dirty="0">
                <a:solidFill>
                  <a:schemeClr val="bg1"/>
                </a:solidFill>
                <a:sym typeface="+mn-ea"/>
              </a:rPr>
              <a:t>因为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960235" y="2133600"/>
            <a:ext cx="3923030" cy="3546475"/>
            <a:chOff x="10961" y="3360"/>
            <a:chExt cx="6178" cy="5585"/>
          </a:xfrm>
        </p:grpSpPr>
        <p:sp>
          <p:nvSpPr>
            <p:cNvPr id="28698" name="Line 28"/>
            <p:cNvSpPr/>
            <p:nvPr/>
          </p:nvSpPr>
          <p:spPr>
            <a:xfrm>
              <a:off x="11868" y="8123"/>
              <a:ext cx="4195" cy="0"/>
            </a:xfrm>
            <a:prstGeom prst="line">
              <a:avLst/>
            </a:prstGeom>
            <a:ln w="28575" cap="flat" cmpd="sng">
              <a:solidFill>
                <a:srgbClr val="FFFF00"/>
              </a:solidFill>
              <a:prstDash val="solid"/>
              <a:round/>
              <a:headEnd type="none" w="med" len="med"/>
              <a:tailEnd type="triangle" w="med" len="med"/>
            </a:ln>
            <a:effectLst>
              <a:prstShdw prst="shdw17" dist="17961" dir="2699999">
                <a:srgbClr val="999900"/>
              </a:prstShdw>
            </a:effectLst>
          </p:spPr>
        </p:sp>
        <p:sp>
          <p:nvSpPr>
            <p:cNvPr id="28699" name="Line 29"/>
            <p:cNvSpPr/>
            <p:nvPr/>
          </p:nvSpPr>
          <p:spPr>
            <a:xfrm flipV="1">
              <a:off x="14135" y="3360"/>
              <a:ext cx="0" cy="5443"/>
            </a:xfrm>
            <a:prstGeom prst="line">
              <a:avLst/>
            </a:prstGeom>
            <a:ln w="28575" cap="flat" cmpd="sng">
              <a:solidFill>
                <a:srgbClr val="FFFF00"/>
              </a:solidFill>
              <a:prstDash val="solid"/>
              <a:round/>
              <a:headEnd type="none" w="med" len="med"/>
              <a:tailEnd type="triangle" w="med" len="med"/>
            </a:ln>
            <a:effectLst>
              <a:prstShdw prst="shdw17" dist="17961" dir="2699999">
                <a:srgbClr val="999900"/>
              </a:prstShdw>
            </a:effectLst>
          </p:spPr>
        </p:sp>
        <p:sp>
          <p:nvSpPr>
            <p:cNvPr id="28700" name="Line 30"/>
            <p:cNvSpPr/>
            <p:nvPr/>
          </p:nvSpPr>
          <p:spPr>
            <a:xfrm>
              <a:off x="12208" y="4380"/>
              <a:ext cx="1927" cy="261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  <a:effectLst>
              <a:prstShdw prst="shdw17" dist="17961" dir="2699999">
                <a:srgbClr val="990099"/>
              </a:prstShdw>
            </a:effectLst>
          </p:spPr>
        </p:sp>
        <p:sp>
          <p:nvSpPr>
            <p:cNvPr id="28701" name="Line 31"/>
            <p:cNvSpPr/>
            <p:nvPr/>
          </p:nvSpPr>
          <p:spPr>
            <a:xfrm flipH="1">
              <a:off x="14135" y="4948"/>
              <a:ext cx="1815" cy="3175"/>
            </a:xfrm>
            <a:prstGeom prst="line">
              <a:avLst/>
            </a:prstGeom>
            <a:ln w="254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  <a:effectLst>
              <a:prstShdw prst="shdw17" dist="17961" dir="2699999">
                <a:srgbClr val="990099"/>
              </a:prstShdw>
            </a:effectLst>
          </p:spPr>
        </p:sp>
        <p:sp>
          <p:nvSpPr>
            <p:cNvPr id="27681" name="Text Box 33"/>
            <p:cNvSpPr txBox="1"/>
            <p:nvPr/>
          </p:nvSpPr>
          <p:spPr>
            <a:xfrm>
              <a:off x="10961" y="5585"/>
              <a:ext cx="1996" cy="822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rgbClr val="294476"/>
              </a:prstShdw>
            </a:effectLst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  <a:buSzTx/>
              </a:pPr>
              <a:r>
                <a:rPr lang="en-US" altLang="zh-CN" sz="2800" baseline="0">
                  <a:solidFill>
                    <a:schemeClr val="bg1"/>
                  </a:solidFill>
                  <a:latin typeface="Times New Roman Regular" panose="02020603050405020304" charset="0"/>
                  <a:ea typeface="宋体" pitchFamily="2" charset="-122"/>
                  <a:cs typeface="Times New Roman Regular" panose="02020603050405020304" charset="0"/>
                </a:rPr>
                <a:t>y=-x+1</a:t>
              </a:r>
              <a:endParaRPr lang="en-US" altLang="zh-CN" sz="2800" baseline="0">
                <a:solidFill>
                  <a:schemeClr val="bg1"/>
                </a:solidFill>
                <a:latin typeface="Times New Roman Regular" panose="02020603050405020304" charset="0"/>
                <a:ea typeface="宋体" pitchFamily="2" charset="-122"/>
                <a:cs typeface="Times New Roman Regular" panose="02020603050405020304" charset="0"/>
              </a:endParaRPr>
            </a:p>
          </p:txBody>
        </p:sp>
        <p:sp>
          <p:nvSpPr>
            <p:cNvPr id="27682" name="Text Box 34"/>
            <p:cNvSpPr txBox="1"/>
            <p:nvPr/>
          </p:nvSpPr>
          <p:spPr>
            <a:xfrm>
              <a:off x="15837" y="5461"/>
              <a:ext cx="1303" cy="822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rgbClr val="294476"/>
              </a:prstShdw>
            </a:effectLst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  <a:buSzTx/>
              </a:pPr>
              <a:r>
                <a:rPr lang="en-US" altLang="zh-CN" sz="2800" baseline="0">
                  <a:solidFill>
                    <a:schemeClr val="bg1"/>
                  </a:solidFill>
                  <a:latin typeface="Times New Roman Regular" panose="02020603050405020304" charset="0"/>
                  <a:ea typeface="宋体" pitchFamily="2" charset="-122"/>
                  <a:cs typeface="Times New Roman Regular" panose="02020603050405020304" charset="0"/>
                </a:rPr>
                <a:t>y=x</a:t>
              </a:r>
              <a:endParaRPr lang="en-US" altLang="zh-CN" sz="2800" baseline="0">
                <a:solidFill>
                  <a:schemeClr val="bg1"/>
                </a:solidFill>
                <a:latin typeface="Times New Roman Regular" panose="02020603050405020304" charset="0"/>
                <a:ea typeface="宋体" pitchFamily="2" charset="-122"/>
                <a:cs typeface="Times New Roman Regular" panose="02020603050405020304" charset="0"/>
              </a:endParaRPr>
            </a:p>
          </p:txBody>
        </p:sp>
        <p:sp>
          <p:nvSpPr>
            <p:cNvPr id="28713" name="Rectangle 41"/>
            <p:cNvSpPr>
              <a:spLocks noChangeArrowheads="1"/>
            </p:cNvSpPr>
            <p:nvPr/>
          </p:nvSpPr>
          <p:spPr bwMode="auto">
            <a:xfrm>
              <a:off x="13795" y="7558"/>
              <a:ext cx="849" cy="822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aramond" pitchFamily="18" charset="0"/>
                  <a:ea typeface="宋体" pitchFamily="2" charset="-122"/>
                  <a:cs typeface="+mn-cs"/>
                </a:rPr>
                <a:t>。</a:t>
              </a:r>
              <a:endPara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8714" name="Rectangle 42"/>
            <p:cNvSpPr>
              <a:spLocks noChangeArrowheads="1"/>
            </p:cNvSpPr>
            <p:nvPr/>
          </p:nvSpPr>
          <p:spPr bwMode="auto">
            <a:xfrm>
              <a:off x="13795" y="6423"/>
              <a:ext cx="908" cy="822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Garamond" pitchFamily="18" charset="0"/>
                  <a:ea typeface="宋体" pitchFamily="2" charset="-122"/>
                  <a:cs typeface="+mn-cs"/>
                </a:rPr>
                <a:t>。</a:t>
              </a:r>
              <a:endPara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endParaRPr>
            </a:p>
          </p:txBody>
        </p:sp>
        <p:sp>
          <p:nvSpPr>
            <p:cNvPr id="2" name="Text Box 34"/>
            <p:cNvSpPr txBox="1"/>
            <p:nvPr/>
          </p:nvSpPr>
          <p:spPr>
            <a:xfrm>
              <a:off x="14197" y="3473"/>
              <a:ext cx="641" cy="822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rgbClr val="294476"/>
              </a:prstShdw>
            </a:effectLst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  <a:buSzTx/>
              </a:pPr>
              <a:r>
                <a:rPr lang="en-US" altLang="zh-CN" sz="2800" i="1" baseline="0">
                  <a:solidFill>
                    <a:schemeClr val="bg1"/>
                  </a:solidFill>
                  <a:latin typeface="Times New Roman Italic" panose="02020603050405020304" charset="0"/>
                  <a:ea typeface="宋体" pitchFamily="2" charset="-122"/>
                  <a:cs typeface="Times New Roman Italic" panose="02020603050405020304" charset="0"/>
                </a:rPr>
                <a:t>y</a:t>
              </a:r>
              <a:endParaRPr lang="en-US" altLang="zh-CN" sz="2800" i="1" baseline="0">
                <a:solidFill>
                  <a:schemeClr val="bg1"/>
                </a:solidFill>
                <a:latin typeface="Times New Roman Italic" panose="02020603050405020304" charset="0"/>
                <a:ea typeface="宋体" pitchFamily="2" charset="-122"/>
                <a:cs typeface="Times New Roman Italic" panose="02020603050405020304" charset="0"/>
              </a:endParaRPr>
            </a:p>
          </p:txBody>
        </p:sp>
        <p:sp>
          <p:nvSpPr>
            <p:cNvPr id="3" name="Text Box 34"/>
            <p:cNvSpPr txBox="1"/>
            <p:nvPr/>
          </p:nvSpPr>
          <p:spPr>
            <a:xfrm>
              <a:off x="15289" y="7895"/>
              <a:ext cx="641" cy="638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rgbClr val="294476"/>
              </a:prstShdw>
            </a:effectLst>
          </p:spPr>
          <p:txBody>
            <a:bodyPr wrap="square" anchor="t" anchorCtr="0">
              <a:noAutofit/>
            </a:bodyPr>
            <a:p>
              <a:pPr>
                <a:lnSpc>
                  <a:spcPct val="100000"/>
                </a:lnSpc>
                <a:spcBef>
                  <a:spcPct val="50000"/>
                </a:spcBef>
                <a:buSzTx/>
              </a:pPr>
              <a:r>
                <a:rPr lang="en-US" altLang="zh-CN" sz="2800" i="1" baseline="0">
                  <a:solidFill>
                    <a:schemeClr val="bg1"/>
                  </a:solidFill>
                  <a:latin typeface="Times New Roman Italic" panose="02020603050405020304" charset="0"/>
                  <a:ea typeface="宋体" pitchFamily="2" charset="-122"/>
                  <a:cs typeface="Times New Roman Italic" panose="02020603050405020304" charset="0"/>
                </a:rPr>
                <a:t>x</a:t>
              </a:r>
              <a:endParaRPr lang="en-US" altLang="zh-CN" sz="2800" i="1" baseline="0">
                <a:solidFill>
                  <a:schemeClr val="bg1"/>
                </a:solidFill>
                <a:latin typeface="Times New Roman Italic" panose="02020603050405020304" charset="0"/>
                <a:ea typeface="宋体" pitchFamily="2" charset="-122"/>
                <a:cs typeface="Times New Roman Italic" panose="02020603050405020304" charset="0"/>
              </a:endParaRPr>
            </a:p>
          </p:txBody>
        </p:sp>
        <p:sp>
          <p:nvSpPr>
            <p:cNvPr id="4" name="Text Box 34"/>
            <p:cNvSpPr txBox="1"/>
            <p:nvPr/>
          </p:nvSpPr>
          <p:spPr>
            <a:xfrm>
              <a:off x="13432" y="8123"/>
              <a:ext cx="641" cy="822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rgbClr val="294476"/>
              </a:prstShdw>
            </a:effectLst>
          </p:spPr>
          <p:txBody>
            <a:bodyPr wrap="square" anchor="t" anchorCtr="0">
              <a:spAutoFit/>
            </a:bodyPr>
            <a:p>
              <a:pPr algn="ctr">
                <a:spcBef>
                  <a:spcPct val="50000"/>
                </a:spcBef>
                <a:buSzTx/>
              </a:pPr>
              <a:r>
                <a:rPr lang="en-US" altLang="zh-CN" sz="2800" i="1" baseline="0">
                  <a:solidFill>
                    <a:schemeClr val="bg1"/>
                  </a:solidFill>
                  <a:latin typeface="Times New Roman Italic" panose="02020603050405020304" charset="0"/>
                  <a:ea typeface="宋体" pitchFamily="2" charset="-122"/>
                  <a:cs typeface="Times New Roman Italic" panose="02020603050405020304" charset="0"/>
                </a:rPr>
                <a:t>O</a:t>
              </a:r>
              <a:endParaRPr lang="en-US" altLang="zh-CN" sz="2800" i="1" baseline="0">
                <a:solidFill>
                  <a:schemeClr val="bg1"/>
                </a:solidFill>
                <a:latin typeface="Times New Roman Italic" panose="02020603050405020304" charset="0"/>
                <a:ea typeface="宋体" pitchFamily="2" charset="-122"/>
                <a:cs typeface="Times New Roman Italic" panose="0202060305040502030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28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2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8" grpId="0"/>
      <p:bldP spid="28694" grpId="0"/>
      <p:bldP spid="28696" grpId="0"/>
      <p:bldP spid="28697" grpId="0"/>
      <p:bldP spid="28711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8370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2400">
              <a:latin typeface="Times New Roman" panose="02020603050405020304" charset="0"/>
              <a:ea typeface="宋体" pitchFamily="2" charset="-122"/>
            </a:endParaRPr>
          </a:p>
        </p:txBody>
      </p:sp>
      <p:grpSp>
        <p:nvGrpSpPr>
          <p:cNvPr id="2" name="Group 11"/>
          <p:cNvGrpSpPr/>
          <p:nvPr/>
        </p:nvGrpSpPr>
        <p:grpSpPr>
          <a:xfrm>
            <a:off x="4583113" y="476250"/>
            <a:ext cx="2998787" cy="1081088"/>
            <a:chOff x="1997" y="1314"/>
            <a:chExt cx="1889" cy="1009"/>
          </a:xfrm>
        </p:grpSpPr>
        <p:grpSp>
          <p:nvGrpSpPr>
            <p:cNvPr id="58372" name="Group 12"/>
            <p:cNvGrpSpPr/>
            <p:nvPr/>
          </p:nvGrpSpPr>
          <p:grpSpPr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38925" name="Oval 13"/>
              <p:cNvSpPr>
                <a:spLocks noChangeArrowheads="1"/>
              </p:cNvSpPr>
              <p:nvPr/>
            </p:nvSpPr>
            <p:spPr bwMode="gray">
              <a:xfrm>
                <a:off x="1994" y="1059"/>
                <a:ext cx="1905" cy="905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Garamond" pitchFamily="18" charset="0"/>
                  <a:ea typeface="宋体" pitchFamily="2" charset="-122"/>
                  <a:cs typeface="+mn-cs"/>
                </a:endParaRPr>
              </a:p>
            </p:txBody>
          </p:sp>
          <p:sp>
            <p:nvSpPr>
              <p:cNvPr id="58374" name="Oval 14"/>
              <p:cNvSpPr/>
              <p:nvPr/>
            </p:nvSpPr>
            <p:spPr>
              <a:xfrm>
                <a:off x="1973" y="1027"/>
                <a:ext cx="1905" cy="907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Garamond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38927" name="Oval 15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endParaRPr>
            </a:p>
          </p:txBody>
        </p:sp>
        <p:sp>
          <p:nvSpPr>
            <p:cNvPr id="38928" name="Oval 16"/>
            <p:cNvSpPr>
              <a:spLocks noChangeArrowheads="1"/>
            </p:cNvSpPr>
            <p:nvPr/>
          </p:nvSpPr>
          <p:spPr bwMode="gray">
            <a:xfrm>
              <a:off x="2108" y="1318"/>
              <a:ext cx="1650" cy="82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8377" name="Oval 17"/>
            <p:cNvSpPr/>
            <p:nvPr/>
          </p:nvSpPr>
          <p:spPr>
            <a:xfrm>
              <a:off x="2125" y="1327"/>
              <a:ext cx="1570" cy="770"/>
            </a:xfrm>
            <a:prstGeom prst="ellipse">
              <a:avLst/>
            </a:prstGeom>
            <a:solidFill>
              <a:srgbClr val="FFFF00">
                <a:alpha val="47841"/>
              </a:srgbClr>
            </a:solidFill>
            <a:ln w="9525">
              <a:noFill/>
            </a:ln>
          </p:spPr>
          <p:txBody>
            <a:bodyPr vert="eaVert" wrap="none" anchor="ctr" anchorCtr="0"/>
            <a:p>
              <a:endParaRPr lang="zh-CN" altLang="en-US" dirty="0">
                <a:latin typeface="Garamond" pitchFamily="18" charset="0"/>
                <a:ea typeface="宋体" pitchFamily="2" charset="-122"/>
              </a:endParaRPr>
            </a:p>
          </p:txBody>
        </p:sp>
        <p:sp>
          <p:nvSpPr>
            <p:cNvPr id="38930" name="Oval 18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</a:ln>
            <a:effectLst/>
          </p:spPr>
          <p:txBody>
            <a:bodyPr vert="eaVert"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30738" name="Rectangle 19"/>
          <p:cNvSpPr/>
          <p:nvPr/>
        </p:nvSpPr>
        <p:spPr>
          <a:xfrm>
            <a:off x="5159375" y="620713"/>
            <a:ext cx="18002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r" eaLnBrk="0" hangingPunct="0"/>
            <a:r>
              <a:rPr lang="zh-CN" altLang="en-US" sz="2400" b="1" dirty="0">
                <a:solidFill>
                  <a:srgbClr val="FF00FF"/>
                </a:solidFill>
                <a:latin typeface="Times New Roman" panose="02020603050405020304" charset="0"/>
                <a:ea typeface="楷体_GB2312" pitchFamily="49" charset="-122"/>
              </a:rPr>
              <a:t>函数的极限</a:t>
            </a:r>
            <a:endParaRPr lang="zh-CN" altLang="en-US" sz="2400" b="1" dirty="0">
              <a:solidFill>
                <a:srgbClr val="FF00FF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38932" name="Freeform 20"/>
          <p:cNvSpPr/>
          <p:nvPr/>
        </p:nvSpPr>
        <p:spPr bwMode="gray">
          <a:xfrm rot="37469634">
            <a:off x="7920831" y="1027906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38933" name="Freeform 21"/>
          <p:cNvSpPr/>
          <p:nvPr/>
        </p:nvSpPr>
        <p:spPr>
          <a:xfrm rot="6093128" flipH="1">
            <a:off x="3449638" y="1020763"/>
            <a:ext cx="903287" cy="1241425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</a:cxnLst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FFFF99"/>
          </a:solidFill>
          <a:ln w="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4" name="Group 22"/>
          <p:cNvGrpSpPr/>
          <p:nvPr/>
        </p:nvGrpSpPr>
        <p:grpSpPr>
          <a:xfrm>
            <a:off x="1703388" y="2206197"/>
            <a:ext cx="4176712" cy="4031091"/>
            <a:chOff x="703" y="856"/>
            <a:chExt cx="4309" cy="2692"/>
          </a:xfrm>
        </p:grpSpPr>
        <p:sp>
          <p:nvSpPr>
            <p:cNvPr id="30750" name="Rectangle 23"/>
            <p:cNvSpPr>
              <a:spLocks noChangeArrowheads="1"/>
            </p:cNvSpPr>
            <p:nvPr/>
          </p:nvSpPr>
          <p:spPr bwMode="gray">
            <a:xfrm>
              <a:off x="1074" y="856"/>
              <a:ext cx="3634" cy="481"/>
            </a:xfrm>
            <a:prstGeom prst="rect">
              <a:avLst/>
            </a:prstGeom>
            <a:solidFill>
              <a:srgbClr val="6399AB"/>
            </a:solidFill>
            <a:ln w="25400" algn="ctr">
              <a:solidFill>
                <a:schemeClr val="accent2"/>
              </a:solidFill>
              <a:miter lim="800000"/>
            </a:ln>
            <a:effectLst/>
          </p:spPr>
          <p:txBody>
            <a:bodyPr lIns="45720" tIns="44450" rIns="45720" bIns="44450" anchor="ctr" anchorCtr="0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>
                  <a:latin typeface="Microsoft YaHei Regular" panose="020B0503020204020204" charset="-122"/>
                  <a:ea typeface="Microsoft YaHei Regular" panose="020B0503020204020204" charset="-122"/>
                </a:rPr>
                <a:t>自变量趋于无穷</a:t>
              </a:r>
              <a:endParaRPr lang="zh-CN" altLang="en-US" sz="2000">
                <a:latin typeface="Microsoft YaHei Regular" panose="020B0503020204020204" charset="-122"/>
                <a:ea typeface="Microsoft YaHei Regular" panose="020B0503020204020204" charset="-122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3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000">
                  <a:latin typeface="Microsoft YaHei Regular" panose="020B0503020204020204" charset="-122"/>
                  <a:ea typeface="Microsoft YaHei Regular" panose="020B0503020204020204" charset="-122"/>
                </a:rPr>
                <a:t>大时函数的极限</a:t>
              </a:r>
              <a:endParaRPr lang="zh-CN" altLang="en-US" sz="2000">
                <a:latin typeface="Microsoft YaHei Regular" panose="020B0503020204020204" charset="-122"/>
                <a:ea typeface="Microsoft YaHei Regular" panose="020B0503020204020204" charset="-122"/>
              </a:endParaRPr>
            </a:p>
          </p:txBody>
        </p:sp>
        <p:sp>
          <p:nvSpPr>
            <p:cNvPr id="58384" name="Rectangle 24"/>
            <p:cNvSpPr/>
            <p:nvPr/>
          </p:nvSpPr>
          <p:spPr>
            <a:xfrm>
              <a:off x="703" y="2106"/>
              <a:ext cx="1165" cy="1435"/>
            </a:xfrm>
            <a:prstGeom prst="rect">
              <a:avLst/>
            </a:prstGeom>
            <a:solidFill>
              <a:srgbClr val="B1A35D"/>
            </a:solidFill>
            <a:ln w="254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7" dist="17961" dir="2699999">
                <a:srgbClr val="4D0000"/>
              </a:prstShdw>
            </a:effectLst>
          </p:spPr>
          <p:txBody>
            <a:bodyPr lIns="45720" tIns="44450" rIns="45720" bIns="44450" anchor="ctr" anchorCtr="1"/>
            <a:p>
              <a:pPr algn="ctr" eaLnBrk="0" hangingPunct="0">
                <a:lnSpc>
                  <a:spcPct val="85000"/>
                </a:lnSpc>
                <a:spcBef>
                  <a:spcPct val="30000"/>
                </a:spcBef>
              </a:pPr>
              <a:endParaRPr lang="en-US" altLang="zh-CN" sz="2400">
                <a:latin typeface="Times New Roman" panose="02020603050405020304" charset="0"/>
                <a:ea typeface="楷体_GB2312" pitchFamily="49" charset="-122"/>
              </a:endParaRPr>
            </a:p>
            <a:p>
              <a:pPr algn="ctr" eaLnBrk="0" hangingPunct="0">
                <a:lnSpc>
                  <a:spcPct val="85000"/>
                </a:lnSpc>
                <a:spcBef>
                  <a:spcPct val="30000"/>
                </a:spcBef>
              </a:pPr>
              <a:r>
                <a:rPr lang="zh-CN" altLang="en-US" sz="2400" dirty="0">
                  <a:latin typeface="Times New Roman" panose="02020603050405020304" charset="0"/>
                  <a:ea typeface="楷体_GB2312" pitchFamily="49" charset="-122"/>
                </a:rPr>
                <a:t>的情形</a:t>
              </a:r>
              <a:endParaRPr lang="zh-TW" altLang="en-US" sz="2400" dirty="0"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58385" name="Rectangle 25"/>
            <p:cNvSpPr/>
            <p:nvPr/>
          </p:nvSpPr>
          <p:spPr>
            <a:xfrm>
              <a:off x="2179" y="2112"/>
              <a:ext cx="1269" cy="1436"/>
            </a:xfrm>
            <a:prstGeom prst="rect">
              <a:avLst/>
            </a:prstGeom>
            <a:solidFill>
              <a:srgbClr val="B1A35D"/>
            </a:solidFill>
            <a:ln w="254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7" dist="17961" dir="2699999">
                <a:srgbClr val="4D0000"/>
              </a:prstShdw>
            </a:effectLst>
          </p:spPr>
          <p:txBody>
            <a:bodyPr lIns="45720" tIns="44450" rIns="45720" bIns="44450" anchor="ctr" anchorCtr="1"/>
            <a:p>
              <a:pPr algn="ctr" eaLnBrk="0" hangingPunct="0">
                <a:lnSpc>
                  <a:spcPct val="85000"/>
                </a:lnSpc>
                <a:spcBef>
                  <a:spcPct val="30000"/>
                </a:spcBef>
              </a:pPr>
              <a:endParaRPr lang="en-US" altLang="zh-CN" sz="2400">
                <a:latin typeface="Times New Roman" panose="02020603050405020304" charset="0"/>
                <a:ea typeface="楷体_GB2312" pitchFamily="49" charset="-122"/>
              </a:endParaRPr>
            </a:p>
            <a:p>
              <a:pPr algn="ctr" eaLnBrk="0" hangingPunct="0">
                <a:lnSpc>
                  <a:spcPct val="85000"/>
                </a:lnSpc>
                <a:spcBef>
                  <a:spcPct val="30000"/>
                </a:spcBef>
              </a:pPr>
              <a:r>
                <a:rPr lang="zh-CN" altLang="en-US" sz="2400" dirty="0">
                  <a:latin typeface="Times New Roman" panose="02020603050405020304" charset="0"/>
                  <a:ea typeface="楷体_GB2312" pitchFamily="49" charset="-122"/>
                </a:rPr>
                <a:t>的情形</a:t>
              </a:r>
              <a:endParaRPr lang="zh-TW" altLang="en-US" sz="2400" dirty="0"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58386" name="Rectangle 26"/>
            <p:cNvSpPr/>
            <p:nvPr/>
          </p:nvSpPr>
          <p:spPr>
            <a:xfrm>
              <a:off x="3840" y="2106"/>
              <a:ext cx="1172" cy="1435"/>
            </a:xfrm>
            <a:prstGeom prst="rect">
              <a:avLst/>
            </a:prstGeom>
            <a:solidFill>
              <a:srgbClr val="B1A35D"/>
            </a:solidFill>
            <a:ln w="254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7" dist="17961" dir="2699999">
                <a:srgbClr val="4D0000"/>
              </a:prstShdw>
            </a:effectLst>
          </p:spPr>
          <p:txBody>
            <a:bodyPr lIns="45720" tIns="44450" rIns="45720" bIns="44450" anchor="ctr" anchorCtr="1"/>
            <a:p>
              <a:pPr algn="ctr" eaLnBrk="0" hangingPunct="0">
                <a:lnSpc>
                  <a:spcPct val="85000"/>
                </a:lnSpc>
                <a:spcBef>
                  <a:spcPct val="30000"/>
                </a:spcBef>
              </a:pPr>
              <a:endParaRPr lang="zh-TW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PMingLiU" pitchFamily="18" charset="-120"/>
              </a:endParaRPr>
            </a:p>
            <a:p>
              <a:pPr algn="ctr" eaLnBrk="0" hangingPunct="0">
                <a:lnSpc>
                  <a:spcPct val="85000"/>
                </a:lnSpc>
                <a:spcBef>
                  <a:spcPct val="30000"/>
                </a:spcBef>
              </a:pPr>
              <a:endParaRPr lang="en-US" altLang="zh-CN" sz="2400">
                <a:latin typeface="Times New Roman" panose="02020603050405020304" charset="0"/>
                <a:ea typeface="楷体_GB2312" pitchFamily="49" charset="-122"/>
              </a:endParaRPr>
            </a:p>
            <a:p>
              <a:pPr algn="ctr" eaLnBrk="0" hangingPunct="0">
                <a:lnSpc>
                  <a:spcPct val="85000"/>
                </a:lnSpc>
                <a:spcBef>
                  <a:spcPct val="30000"/>
                </a:spcBef>
              </a:pPr>
              <a:r>
                <a:rPr lang="zh-CN" altLang="en-US" sz="2400" dirty="0">
                  <a:latin typeface="Times New Roman" panose="02020603050405020304" charset="0"/>
                  <a:ea typeface="楷体_GB2312" pitchFamily="49" charset="-122"/>
                </a:rPr>
                <a:t>的情形</a:t>
              </a:r>
              <a:endParaRPr lang="zh-TW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PMingLiU" pitchFamily="18" charset="-120"/>
              </a:endParaRPr>
            </a:p>
            <a:p>
              <a:pPr algn="ctr" eaLnBrk="0" hangingPunct="0">
                <a:lnSpc>
                  <a:spcPct val="85000"/>
                </a:lnSpc>
                <a:spcBef>
                  <a:spcPct val="30000"/>
                </a:spcBef>
              </a:pPr>
              <a:endParaRPr lang="en-US" altLang="zh-CN" sz="1600" b="1">
                <a:solidFill>
                  <a:srgbClr val="FFFFFF"/>
                </a:solidFill>
                <a:latin typeface="Arial" panose="020B0604020202020204" pitchFamily="34" charset="0"/>
                <a:ea typeface="PMingLiU" pitchFamily="18" charset="-120"/>
              </a:endParaRPr>
            </a:p>
          </p:txBody>
        </p:sp>
        <p:sp>
          <p:nvSpPr>
            <p:cNvPr id="58387" name="Line 27"/>
            <p:cNvSpPr/>
            <p:nvPr/>
          </p:nvSpPr>
          <p:spPr>
            <a:xfrm flipH="1">
              <a:off x="1220" y="1493"/>
              <a:ext cx="495" cy="491"/>
            </a:xfrm>
            <a:prstGeom prst="line">
              <a:avLst/>
            </a:prstGeom>
            <a:ln w="76200" cap="flat" cmpd="sng">
              <a:solidFill>
                <a:srgbClr val="FFFF99"/>
              </a:solidFill>
              <a:prstDash val="solid"/>
              <a:round/>
              <a:headEnd type="none" w="med" len="med"/>
              <a:tailEnd type="triangle" w="med" len="med"/>
            </a:ln>
            <a:effectLst>
              <a:prstShdw prst="shdw17" dist="17961" dir="2699999">
                <a:srgbClr val="4D0000"/>
              </a:prstShdw>
            </a:effectLst>
          </p:spPr>
        </p:sp>
        <p:sp>
          <p:nvSpPr>
            <p:cNvPr id="58388" name="Line 28"/>
            <p:cNvSpPr/>
            <p:nvPr/>
          </p:nvSpPr>
          <p:spPr>
            <a:xfrm>
              <a:off x="2767" y="1513"/>
              <a:ext cx="0" cy="464"/>
            </a:xfrm>
            <a:prstGeom prst="line">
              <a:avLst/>
            </a:prstGeom>
            <a:ln w="76200" cap="flat" cmpd="sng">
              <a:solidFill>
                <a:srgbClr val="FFFF99"/>
              </a:solidFill>
              <a:prstDash val="solid"/>
              <a:round/>
              <a:headEnd type="none" w="med" len="med"/>
              <a:tailEnd type="triangle" w="med" len="med"/>
            </a:ln>
            <a:effectLst>
              <a:prstShdw prst="shdw17" dist="17961" dir="2699999">
                <a:srgbClr val="4D0000"/>
              </a:prstShdw>
            </a:effectLst>
          </p:spPr>
        </p:sp>
        <p:sp>
          <p:nvSpPr>
            <p:cNvPr id="58389" name="Line 29"/>
            <p:cNvSpPr/>
            <p:nvPr/>
          </p:nvSpPr>
          <p:spPr>
            <a:xfrm>
              <a:off x="3918" y="1531"/>
              <a:ext cx="502" cy="464"/>
            </a:xfrm>
            <a:prstGeom prst="line">
              <a:avLst/>
            </a:prstGeom>
            <a:ln w="76200" cap="flat" cmpd="sng">
              <a:solidFill>
                <a:srgbClr val="FFFF99"/>
              </a:solidFill>
              <a:prstDash val="solid"/>
              <a:round/>
              <a:headEnd type="none" w="med" len="med"/>
              <a:tailEnd type="triangle" w="med" len="med"/>
            </a:ln>
            <a:effectLst>
              <a:prstShdw prst="shdw17" dist="17961" dir="2699999">
                <a:srgbClr val="4D0000"/>
              </a:prstShdw>
            </a:effectLst>
          </p:spPr>
        </p:sp>
      </p:grpSp>
      <p:grpSp>
        <p:nvGrpSpPr>
          <p:cNvPr id="5" name="Group 30"/>
          <p:cNvGrpSpPr/>
          <p:nvPr/>
        </p:nvGrpSpPr>
        <p:grpSpPr>
          <a:xfrm>
            <a:off x="6456363" y="2214252"/>
            <a:ext cx="3960812" cy="3951598"/>
            <a:chOff x="703" y="860"/>
            <a:chExt cx="4309" cy="2688"/>
          </a:xfrm>
        </p:grpSpPr>
        <p:sp>
          <p:nvSpPr>
            <p:cNvPr id="58391" name="Rectangle 31"/>
            <p:cNvSpPr/>
            <p:nvPr/>
          </p:nvSpPr>
          <p:spPr>
            <a:xfrm>
              <a:off x="1056" y="860"/>
              <a:ext cx="3634" cy="490"/>
            </a:xfrm>
            <a:prstGeom prst="rect">
              <a:avLst/>
            </a:prstGeom>
            <a:solidFill>
              <a:srgbClr val="6399AB"/>
            </a:solidFill>
            <a:ln w="254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7" dist="17961" dir="2699999">
                <a:srgbClr val="4D0000"/>
              </a:prstShdw>
            </a:effectLst>
          </p:spPr>
          <p:txBody>
            <a:bodyPr lIns="45720" tIns="44450" rIns="45720" bIns="44450" anchor="ctr" anchorCtr="0"/>
            <a:p>
              <a:pPr algn="ctr" eaLnBrk="0" hangingPunct="0">
                <a:lnSpc>
                  <a:spcPct val="85000"/>
                </a:lnSpc>
                <a:spcBef>
                  <a:spcPct val="30000"/>
                </a:spcBef>
              </a:pPr>
              <a:r>
                <a:rPr lang="zh-CN" altLang="en-US" sz="2000">
                  <a:latin typeface="Microsoft YaHei Regular" panose="020B0503020204020204" charset="-122"/>
                  <a:ea typeface="Microsoft YaHei Regular" panose="020B0503020204020204" charset="-122"/>
                </a:rPr>
                <a:t>自变量趋于有限</a:t>
              </a:r>
              <a:endParaRPr lang="zh-CN" altLang="en-US" sz="2000">
                <a:latin typeface="Microsoft YaHei Regular" panose="020B0503020204020204" charset="-122"/>
                <a:ea typeface="Microsoft YaHei Regular" panose="020B0503020204020204" charset="-122"/>
              </a:endParaRPr>
            </a:p>
            <a:p>
              <a:pPr algn="ctr" eaLnBrk="0" hangingPunct="0">
                <a:lnSpc>
                  <a:spcPct val="85000"/>
                </a:lnSpc>
                <a:spcBef>
                  <a:spcPct val="30000"/>
                </a:spcBef>
              </a:pPr>
              <a:r>
                <a:rPr lang="zh-CN" altLang="en-US" sz="2000">
                  <a:latin typeface="Microsoft YaHei Regular" panose="020B0503020204020204" charset="-122"/>
                  <a:ea typeface="Microsoft YaHei Regular" panose="020B0503020204020204" charset="-122"/>
                </a:rPr>
                <a:t>值时函数的极限</a:t>
              </a:r>
              <a:endParaRPr lang="zh-CN" altLang="en-US" sz="2000">
                <a:latin typeface="Microsoft YaHei Regular" panose="020B0503020204020204" charset="-122"/>
                <a:ea typeface="Microsoft YaHei Regular" panose="020B0503020204020204" charset="-122"/>
              </a:endParaRPr>
            </a:p>
          </p:txBody>
        </p:sp>
        <p:sp>
          <p:nvSpPr>
            <p:cNvPr id="58392" name="Rectangle 32"/>
            <p:cNvSpPr/>
            <p:nvPr/>
          </p:nvSpPr>
          <p:spPr>
            <a:xfrm>
              <a:off x="703" y="2106"/>
              <a:ext cx="1165" cy="1435"/>
            </a:xfrm>
            <a:prstGeom prst="rect">
              <a:avLst/>
            </a:prstGeom>
            <a:solidFill>
              <a:srgbClr val="B1A35D"/>
            </a:solidFill>
            <a:ln w="254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7" dist="17961" dir="2699999">
                <a:srgbClr val="4D0000"/>
              </a:prstShdw>
            </a:effectLst>
          </p:spPr>
          <p:txBody>
            <a:bodyPr lIns="45720" tIns="44450" rIns="45720" bIns="44450" anchor="ctr" anchorCtr="1"/>
            <a:p>
              <a:pPr algn="ctr" eaLnBrk="0" hangingPunct="0">
                <a:lnSpc>
                  <a:spcPct val="85000"/>
                </a:lnSpc>
                <a:spcBef>
                  <a:spcPct val="30000"/>
                </a:spcBef>
              </a:pPr>
              <a:endParaRPr lang="en-US" altLang="zh-CN" sz="2400">
                <a:latin typeface="Times New Roman" panose="02020603050405020304" charset="0"/>
                <a:ea typeface="楷体_GB2312" pitchFamily="49" charset="-122"/>
              </a:endParaRPr>
            </a:p>
            <a:p>
              <a:pPr algn="ctr" eaLnBrk="0" hangingPunct="0">
                <a:lnSpc>
                  <a:spcPct val="85000"/>
                </a:lnSpc>
                <a:spcBef>
                  <a:spcPct val="30000"/>
                </a:spcBef>
              </a:pPr>
              <a:r>
                <a:rPr lang="zh-CN" altLang="en-US" sz="2400" dirty="0">
                  <a:latin typeface="Times New Roman" panose="02020603050405020304" charset="0"/>
                  <a:ea typeface="楷体_GB2312" pitchFamily="49" charset="-122"/>
                </a:rPr>
                <a:t>的情形</a:t>
              </a:r>
              <a:endParaRPr lang="zh-TW" altLang="en-US" sz="2400" dirty="0"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58393" name="Rectangle 33"/>
            <p:cNvSpPr/>
            <p:nvPr/>
          </p:nvSpPr>
          <p:spPr>
            <a:xfrm>
              <a:off x="2179" y="2112"/>
              <a:ext cx="1269" cy="1436"/>
            </a:xfrm>
            <a:prstGeom prst="rect">
              <a:avLst/>
            </a:prstGeom>
            <a:solidFill>
              <a:srgbClr val="B1A35D"/>
            </a:solidFill>
            <a:ln w="254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7" dist="17961" dir="2699999">
                <a:srgbClr val="4D0000"/>
              </a:prstShdw>
            </a:effectLst>
          </p:spPr>
          <p:txBody>
            <a:bodyPr lIns="45720" tIns="44450" rIns="45720" bIns="44450" anchor="ctr" anchorCtr="1"/>
            <a:p>
              <a:pPr algn="ctr" eaLnBrk="0" hangingPunct="0">
                <a:lnSpc>
                  <a:spcPct val="85000"/>
                </a:lnSpc>
                <a:spcBef>
                  <a:spcPct val="30000"/>
                </a:spcBef>
              </a:pPr>
              <a:endParaRPr lang="en-US" altLang="zh-CN" sz="2400">
                <a:latin typeface="Times New Roman" panose="02020603050405020304" charset="0"/>
                <a:ea typeface="楷体_GB2312" pitchFamily="49" charset="-122"/>
              </a:endParaRPr>
            </a:p>
            <a:p>
              <a:pPr algn="ctr" eaLnBrk="0" hangingPunct="0">
                <a:lnSpc>
                  <a:spcPct val="85000"/>
                </a:lnSpc>
                <a:spcBef>
                  <a:spcPct val="30000"/>
                </a:spcBef>
              </a:pPr>
              <a:r>
                <a:rPr lang="zh-CN" altLang="en-US" sz="2400" dirty="0">
                  <a:latin typeface="Times New Roman" panose="02020603050405020304" charset="0"/>
                  <a:ea typeface="楷体_GB2312" pitchFamily="49" charset="-122"/>
                </a:rPr>
                <a:t>的情形</a:t>
              </a:r>
              <a:endParaRPr lang="zh-TW" altLang="en-US" sz="2400" dirty="0"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58394" name="Rectangle 34"/>
            <p:cNvSpPr/>
            <p:nvPr/>
          </p:nvSpPr>
          <p:spPr>
            <a:xfrm>
              <a:off x="3840" y="2106"/>
              <a:ext cx="1172" cy="1435"/>
            </a:xfrm>
            <a:prstGeom prst="rect">
              <a:avLst/>
            </a:prstGeom>
            <a:solidFill>
              <a:srgbClr val="B1A35D"/>
            </a:solidFill>
            <a:ln w="25400" cap="flat" cmpd="sng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7" dist="17961" dir="2699999">
                <a:srgbClr val="4D0000"/>
              </a:prstShdw>
            </a:effectLst>
          </p:spPr>
          <p:txBody>
            <a:bodyPr lIns="45720" tIns="44450" rIns="45720" bIns="44450" anchor="ctr" anchorCtr="1"/>
            <a:p>
              <a:pPr algn="ctr" eaLnBrk="0" hangingPunct="0">
                <a:lnSpc>
                  <a:spcPct val="85000"/>
                </a:lnSpc>
                <a:spcBef>
                  <a:spcPct val="30000"/>
                </a:spcBef>
              </a:pPr>
              <a:endParaRPr lang="zh-TW" altLang="en-US" sz="1600" b="1" dirty="0">
                <a:solidFill>
                  <a:srgbClr val="FFFFFF"/>
                </a:solidFill>
                <a:latin typeface="Arial" panose="020B0604020202020204" pitchFamily="34" charset="0"/>
                <a:ea typeface="PMingLiU" pitchFamily="18" charset="-120"/>
              </a:endParaRPr>
            </a:p>
            <a:p>
              <a:pPr algn="ctr" eaLnBrk="0" hangingPunct="0">
                <a:lnSpc>
                  <a:spcPct val="85000"/>
                </a:lnSpc>
                <a:spcBef>
                  <a:spcPct val="30000"/>
                </a:spcBef>
              </a:pPr>
              <a:r>
                <a:rPr lang="zh-CN" altLang="en-US" sz="2400" dirty="0">
                  <a:latin typeface="Times New Roman" panose="02020603050405020304" charset="0"/>
                  <a:ea typeface="楷体_GB2312" pitchFamily="49" charset="-122"/>
                </a:rPr>
                <a:t>的情形</a:t>
              </a:r>
              <a:endParaRPr lang="en-US" altLang="zh-CN" sz="2400">
                <a:latin typeface="Times New Roman" panose="02020603050405020304" charset="0"/>
                <a:ea typeface="楷体_GB2312" pitchFamily="49" charset="-122"/>
              </a:endParaRPr>
            </a:p>
          </p:txBody>
        </p:sp>
        <p:sp>
          <p:nvSpPr>
            <p:cNvPr id="58395" name="Line 35"/>
            <p:cNvSpPr/>
            <p:nvPr/>
          </p:nvSpPr>
          <p:spPr>
            <a:xfrm flipH="1">
              <a:off x="1220" y="1493"/>
              <a:ext cx="495" cy="491"/>
            </a:xfrm>
            <a:prstGeom prst="line">
              <a:avLst/>
            </a:prstGeom>
            <a:ln w="76200" cap="flat" cmpd="sng">
              <a:solidFill>
                <a:srgbClr val="FFFF99"/>
              </a:solidFill>
              <a:prstDash val="solid"/>
              <a:round/>
              <a:headEnd type="none" w="med" len="med"/>
              <a:tailEnd type="triangle" w="med" len="med"/>
            </a:ln>
            <a:effectLst>
              <a:prstShdw prst="shdw17" dist="17961" dir="2699999">
                <a:srgbClr val="4D0000"/>
              </a:prstShdw>
            </a:effectLst>
          </p:spPr>
        </p:sp>
        <p:sp>
          <p:nvSpPr>
            <p:cNvPr id="58396" name="Line 36"/>
            <p:cNvSpPr/>
            <p:nvPr/>
          </p:nvSpPr>
          <p:spPr>
            <a:xfrm>
              <a:off x="2767" y="1513"/>
              <a:ext cx="0" cy="464"/>
            </a:xfrm>
            <a:prstGeom prst="line">
              <a:avLst/>
            </a:prstGeom>
            <a:ln w="76200" cap="flat" cmpd="sng">
              <a:solidFill>
                <a:srgbClr val="FFFF99"/>
              </a:solidFill>
              <a:prstDash val="solid"/>
              <a:round/>
              <a:headEnd type="none" w="med" len="med"/>
              <a:tailEnd type="triangle" w="med" len="med"/>
            </a:ln>
            <a:effectLst>
              <a:prstShdw prst="shdw17" dist="17961" dir="2699999">
                <a:srgbClr val="4D0000"/>
              </a:prstShdw>
            </a:effectLst>
          </p:spPr>
        </p:sp>
        <p:sp>
          <p:nvSpPr>
            <p:cNvPr id="58397" name="Line 37"/>
            <p:cNvSpPr/>
            <p:nvPr/>
          </p:nvSpPr>
          <p:spPr>
            <a:xfrm>
              <a:off x="3918" y="1531"/>
              <a:ext cx="502" cy="464"/>
            </a:xfrm>
            <a:prstGeom prst="line">
              <a:avLst/>
            </a:prstGeom>
            <a:ln w="76200" cap="flat" cmpd="sng">
              <a:solidFill>
                <a:srgbClr val="FFFF99"/>
              </a:solidFill>
              <a:prstDash val="solid"/>
              <a:round/>
              <a:headEnd type="none" w="med" len="med"/>
              <a:tailEnd type="triangle" w="med" len="med"/>
            </a:ln>
            <a:effectLst>
              <a:prstShdw prst="shdw17" dist="17961" dir="2699999">
                <a:srgbClr val="4D0000"/>
              </a:prstShdw>
            </a:effectLst>
          </p:spPr>
        </p:sp>
      </p:grpSp>
      <p:graphicFrame>
        <p:nvGraphicFramePr>
          <p:cNvPr id="30722" name="Object 38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752600" y="4401026"/>
          <a:ext cx="100838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8" name="" r:id="rId1" imgW="444500" imgH="139700" progId="Equation.DSMT4">
                  <p:embed/>
                </p:oleObj>
              </mc:Choice>
              <mc:Fallback>
                <p:oleObj name="" r:id="rId1" imgW="444500" imgH="139700" progId="Equation.DSMT4">
                  <p:embed/>
                  <p:pic>
                    <p:nvPicPr>
                      <p:cNvPr id="0" name="图片 3397"/>
                      <p:cNvPicPr/>
                      <p:nvPr/>
                    </p:nvPicPr>
                    <p:blipFill>
                      <a:blip r:embed="rId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1752600" y="4401026"/>
                        <a:ext cx="1008380" cy="3175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3" name="Object 39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737735" y="4389914"/>
          <a:ext cx="11430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9" name="" r:id="rId3" imgW="533400" imgH="152400" progId="Equation.DSMT4">
                  <p:embed/>
                </p:oleObj>
              </mc:Choice>
              <mc:Fallback>
                <p:oleObj name="" r:id="rId3" imgW="533400" imgH="152400" progId="Equation.DSMT4">
                  <p:embed/>
                  <p:pic>
                    <p:nvPicPr>
                      <p:cNvPr id="0" name="图片 3398"/>
                      <p:cNvPicPr/>
                      <p:nvPr/>
                    </p:nvPicPr>
                    <p:blipFill>
                      <a:blip r:embed="rId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4737735" y="4389914"/>
                        <a:ext cx="1143000" cy="3397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4" name="Object 40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3330575" y="4376579"/>
          <a:ext cx="915670" cy="366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0" name="" r:id="rId5" imgW="533400" imgH="139700" progId="Equation.DSMT4">
                  <p:embed/>
                </p:oleObj>
              </mc:Choice>
              <mc:Fallback>
                <p:oleObj name="" r:id="rId5" imgW="533400" imgH="139700" progId="Equation.DSMT4">
                  <p:embed/>
                  <p:pic>
                    <p:nvPicPr>
                      <p:cNvPr id="0" name="图片 3399"/>
                      <p:cNvPicPr/>
                      <p:nvPr/>
                    </p:nvPicPr>
                    <p:blipFill>
                      <a:blip r:embed="rId6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330575" y="4376579"/>
                        <a:ext cx="915670" cy="36639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5" name="Object 41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463030" y="4331176"/>
          <a:ext cx="1066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1" name="" r:id="rId7" imgW="457200" imgH="228600" progId="Equation.DSMT4">
                  <p:embed/>
                </p:oleObj>
              </mc:Choice>
              <mc:Fallback>
                <p:oleObj name="" r:id="rId7" imgW="457200" imgH="228600" progId="Equation.DSMT4">
                  <p:embed/>
                  <p:pic>
                    <p:nvPicPr>
                      <p:cNvPr id="0" name="图片 3400"/>
                      <p:cNvPicPr/>
                      <p:nvPr/>
                    </p:nvPicPr>
                    <p:blipFill>
                      <a:blip r:embed="rId8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6463030" y="4331176"/>
                        <a:ext cx="1066800" cy="4572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6" name="Object 42"/>
          <p:cNvGraphicFramePr>
            <a:graphicFrameLocks noChangeAspect="1"/>
          </p:cNvGraphicFramePr>
          <p:nvPr/>
        </p:nvGraphicFramePr>
        <p:xfrm>
          <a:off x="7896225" y="4315301"/>
          <a:ext cx="10080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2" name="" r:id="rId9" imgW="520700" imgH="241300" progId="Equation.DSMT4">
                  <p:embed/>
                </p:oleObj>
              </mc:Choice>
              <mc:Fallback>
                <p:oleObj name="" r:id="rId9" imgW="520700" imgH="241300" progId="Equation.DSMT4">
                  <p:embed/>
                  <p:pic>
                    <p:nvPicPr>
                      <p:cNvPr id="0" name="图片 3401"/>
                      <p:cNvPicPr/>
                      <p:nvPr/>
                    </p:nvPicPr>
                    <p:blipFill>
                      <a:blip r:embed="rId10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7896225" y="4315301"/>
                        <a:ext cx="1008063" cy="488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7" name="Object 43"/>
          <p:cNvGraphicFramePr>
            <a:graphicFrameLocks noChangeAspect="1"/>
          </p:cNvGraphicFramePr>
          <p:nvPr/>
        </p:nvGraphicFramePr>
        <p:xfrm>
          <a:off x="9480550" y="4310539"/>
          <a:ext cx="9366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3" name="" r:id="rId11" imgW="520700" imgH="241300" progId="Equation.DSMT4">
                  <p:embed/>
                </p:oleObj>
              </mc:Choice>
              <mc:Fallback>
                <p:oleObj name="" r:id="rId11" imgW="520700" imgH="241300" progId="Equation.DSMT4">
                  <p:embed/>
                  <p:pic>
                    <p:nvPicPr>
                      <p:cNvPr id="0" name="图片 3402"/>
                      <p:cNvPicPr/>
                      <p:nvPr/>
                    </p:nvPicPr>
                    <p:blipFill>
                      <a:blip r:embed="rId1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9480550" y="4310539"/>
                        <a:ext cx="936625" cy="498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9394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59395" name="Rectangle 22"/>
          <p:cNvSpPr/>
          <p:nvPr/>
        </p:nvSpPr>
        <p:spPr>
          <a:xfrm>
            <a:off x="1524000" y="30495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9396" name="Rectangle 29"/>
          <p:cNvSpPr/>
          <p:nvPr/>
        </p:nvSpPr>
        <p:spPr>
          <a:xfrm>
            <a:off x="4943475" y="258922"/>
            <a:ext cx="2711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9397" name="Rectangle 31"/>
          <p:cNvSpPr/>
          <p:nvPr/>
        </p:nvSpPr>
        <p:spPr>
          <a:xfrm>
            <a:off x="2279650" y="1124109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8910" name="Rectangle 14"/>
          <p:cNvSpPr>
            <a:spLocks noChangeArrowheads="1"/>
          </p:cNvSpPr>
          <p:nvPr/>
        </p:nvSpPr>
        <p:spPr bwMode="auto">
          <a:xfrm>
            <a:off x="1127760" y="937578"/>
            <a:ext cx="1008000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比较研究法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208911" name="Rectangle 15"/>
          <p:cNvSpPr>
            <a:spLocks noChangeArrowheads="1"/>
          </p:cNvSpPr>
          <p:nvPr/>
        </p:nvSpPr>
        <p:spPr bwMode="auto">
          <a:xfrm>
            <a:off x="1055370" y="2425065"/>
            <a:ext cx="10080000" cy="23069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R="0" lvl="0" indent="609600" algn="just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kumimoji="0" lang="zh-CN" altLang="en-US" sz="24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我们常说：“不怕不识货，只怕货比货”。我们认识一个事物常借助于与其他事物比较来实现。因为只有比较，才有鉴别；只有鉴别，才有认识。在实际生活与工作中，比较是认识事物本质的最基本的也是最重要的方法之一。 </a:t>
            </a:r>
            <a:endParaRPr kumimoji="0" lang="zh-CN" altLang="en-US" sz="240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09931" name="Rectangle 11"/>
          <p:cNvSpPr>
            <a:spLocks noChangeArrowheads="1"/>
          </p:cNvSpPr>
          <p:nvPr/>
        </p:nvSpPr>
        <p:spPr bwMode="auto">
          <a:xfrm>
            <a:off x="983298" y="1916748"/>
            <a:ext cx="10080000" cy="341503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lvl="0" indent="609600" algn="just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比较研究是根据一定的标准，对两个或两个以上有联系的事物进行考察，寻找其异同，探求其普遍规律与特殊规律的方法。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  <a:p>
            <a:pPr marR="0" lvl="0" indent="609600" algn="just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sym typeface="+mn-ea"/>
              </a:rPr>
              <a:t>事物的相异性与共同性，构成了比较方法的客观基础。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    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  <a:p>
            <a:pPr marR="0" lvl="0" indent="609600" algn="just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  <a:p>
            <a:pPr marR="0" lvl="0" indent="609600" algn="just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>
                <a:solidFill>
                  <a:schemeClr val="bg1"/>
                </a:solidFill>
                <a:latin typeface="Garamond" pitchFamily="18" charset="0"/>
                <a:sym typeface="+mn-ea"/>
              </a:rPr>
              <a:t>说明：</a:t>
            </a:r>
            <a:endParaRPr lang="zh-CN" altLang="en-US" sz="2400" b="1" baseline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  <a:p>
            <a:pPr marR="0" lvl="0" indent="609600" algn="just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sym typeface="+mn-ea"/>
              </a:rPr>
              <a:t>比较研究法就是</a:t>
            </a:r>
            <a:r>
              <a:rPr kumimoji="1" lang="zh-CN" altLang="en-US" sz="24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sym typeface="+mn-ea"/>
              </a:rPr>
              <a:t>确定差异点和共同点的逻辑方法。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209932" name="Rectangle 12"/>
          <p:cNvSpPr>
            <a:spLocks noChangeArrowheads="1"/>
          </p:cNvSpPr>
          <p:nvPr/>
        </p:nvSpPr>
        <p:spPr bwMode="auto">
          <a:xfrm>
            <a:off x="1055688" y="698183"/>
            <a:ext cx="1008000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比较研究法的含义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矩形"/>
          <p:cNvSpPr/>
          <p:nvPr/>
        </p:nvSpPr>
        <p:spPr>
          <a:xfrm>
            <a:off x="1945005" y="2925445"/>
            <a:ext cx="830199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§</a:t>
            </a:r>
            <a:r>
              <a:rPr lang="en-US" altLang="zh-CN" sz="60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60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 数列的极限</a:t>
            </a:r>
            <a:endParaRPr lang="zh-CN" altLang="en-US" sz="60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0484" name="图片 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85" name="图片 3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1442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210955" name="Rectangle 11"/>
          <p:cNvSpPr>
            <a:spLocks noChangeArrowheads="1"/>
          </p:cNvSpPr>
          <p:nvPr/>
        </p:nvSpPr>
        <p:spPr bwMode="auto">
          <a:xfrm>
            <a:off x="4440238" y="836613"/>
            <a:ext cx="303276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比较研究法的分类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210956" name="Rectangle 12"/>
          <p:cNvSpPr>
            <a:spLocks noChangeArrowheads="1"/>
          </p:cNvSpPr>
          <p:nvPr/>
        </p:nvSpPr>
        <p:spPr bwMode="auto">
          <a:xfrm>
            <a:off x="2566988" y="1773238"/>
            <a:ext cx="784860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按属性，可分为单项比较和综合比较。 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210957" name="Rectangle 13"/>
          <p:cNvSpPr>
            <a:spLocks noChangeArrowheads="1"/>
          </p:cNvSpPr>
          <p:nvPr/>
        </p:nvSpPr>
        <p:spPr bwMode="auto">
          <a:xfrm>
            <a:off x="2566988" y="2708275"/>
            <a:ext cx="727392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按时空，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可分为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横向比较法和纵向比较法。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210958" name="Rectangle 14"/>
          <p:cNvSpPr>
            <a:spLocks noChangeArrowheads="1"/>
          </p:cNvSpPr>
          <p:nvPr/>
        </p:nvSpPr>
        <p:spPr bwMode="auto">
          <a:xfrm>
            <a:off x="2566988" y="3644900"/>
            <a:ext cx="685800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按目的，可分为求同比较和求异比较。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210959" name="Rectangle 15"/>
          <p:cNvSpPr>
            <a:spLocks noChangeArrowheads="1"/>
          </p:cNvSpPr>
          <p:nvPr/>
        </p:nvSpPr>
        <p:spPr bwMode="auto">
          <a:xfrm>
            <a:off x="2566988" y="4652963"/>
            <a:ext cx="741680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按比较方法，可分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为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成定性比较与定量比较。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2466" name="Rectangle 11"/>
          <p:cNvSpPr/>
          <p:nvPr/>
        </p:nvSpPr>
        <p:spPr>
          <a:xfrm>
            <a:off x="4440238" y="765175"/>
            <a:ext cx="3439160" cy="58356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94476"/>
            </a:prstShdw>
          </a:effectLst>
        </p:spPr>
        <p:txBody>
          <a:bodyPr wrap="none" anchor="t" anchorCtr="0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Garamond" pitchFamily="18" charset="0"/>
                <a:ea typeface="宋体" pitchFamily="2" charset="-122"/>
              </a:rPr>
              <a:t>比较研究法的作用</a:t>
            </a:r>
            <a:endParaRPr lang="zh-CN" altLang="en-US" sz="3200" b="1" dirty="0">
              <a:solidFill>
                <a:srgbClr val="FFFF00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211980" name="Rectangle 12"/>
          <p:cNvSpPr>
            <a:spLocks noChangeArrowheads="1"/>
          </p:cNvSpPr>
          <p:nvPr/>
        </p:nvSpPr>
        <p:spPr bwMode="auto">
          <a:xfrm>
            <a:off x="4511675" y="1700213"/>
            <a:ext cx="3509963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一、鉴别分析事物。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211981" name="Rectangle 13"/>
          <p:cNvSpPr>
            <a:spLocks noChangeArrowheads="1"/>
          </p:cNvSpPr>
          <p:nvPr/>
        </p:nvSpPr>
        <p:spPr bwMode="auto">
          <a:xfrm>
            <a:off x="4511675" y="2565400"/>
            <a:ext cx="360045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二、揭示运动变化。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211982" name="Rectangle 14"/>
          <p:cNvSpPr>
            <a:spLocks noChangeArrowheads="1"/>
          </p:cNvSpPr>
          <p:nvPr/>
        </p:nvSpPr>
        <p:spPr bwMode="auto">
          <a:xfrm>
            <a:off x="4511675" y="3429000"/>
            <a:ext cx="3960813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三、判断理论与事实。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211983" name="Rectangle 15"/>
          <p:cNvSpPr>
            <a:spLocks noChangeArrowheads="1"/>
          </p:cNvSpPr>
          <p:nvPr/>
        </p:nvSpPr>
        <p:spPr bwMode="auto">
          <a:xfrm>
            <a:off x="4511675" y="4221163"/>
            <a:ext cx="395922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四、确定历史渊源。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3490" name="矩形"/>
          <p:cNvSpPr/>
          <p:nvPr/>
        </p:nvSpPr>
        <p:spPr>
          <a:xfrm>
            <a:off x="1487805" y="2925445"/>
            <a:ext cx="92735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§</a:t>
            </a:r>
            <a:r>
              <a:rPr lang="en-US" altLang="zh-CN" sz="60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60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60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60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无穷小量与无穷大量</a:t>
            </a:r>
            <a:endParaRPr lang="zh-CN" altLang="en-US" sz="60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63492" name="图片 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3493" name="图片 3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Text Box 4"/>
          <p:cNvSpPr txBox="1"/>
          <p:nvPr/>
        </p:nvSpPr>
        <p:spPr>
          <a:xfrm>
            <a:off x="3432175" y="2004378"/>
            <a:ext cx="5327650" cy="28486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一、无穷小量 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二、无穷小量的运算法则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三、无穷大量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四、无穷小量的比较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6005" y="621030"/>
            <a:ext cx="1008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一、无穷小量</a:t>
            </a:r>
            <a:endParaRPr lang="zh-CN" altLang="en-US" sz="2800" b="1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068705" y="1557020"/>
                <a:ext cx="10080000" cy="304228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定义 1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　如果函数 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当 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→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zh-CN" altLang="en-US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 或 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→ ∞) 时的极限为零，则称函数 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为 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→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zh-CN" altLang="en-US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（或 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→ ∞）时的无穷小量 .</a:t>
                </a:r>
                <a:endParaRPr lang="zh-CN" alt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因为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𝑒</m:t>
                            </m:r>
                          </m:e>
                          <m:sup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−𝑥</m:t>
                            </m:r>
                          </m:sup>
                        </m:sSup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，所以函数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e</a:t>
                </a:r>
                <a:r>
                  <a:rPr lang="en-US" altLang="zh-CN" sz="20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-x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为当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→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+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∞时的无穷小量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.</a:t>
                </a:r>
                <a:endParaRPr lang="en-US" alt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endParaRPr lang="zh-CN" altLang="en-US" sz="2000" b="1">
                  <a:solidFill>
                    <a:schemeClr val="bg1"/>
                  </a:solidFill>
                  <a:latin typeface="Garamond" pitchFamily="18" charset="0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 b="1">
                    <a:solidFill>
                      <a:schemeClr val="bg1"/>
                    </a:solidFill>
                    <a:latin typeface="Garamond" pitchFamily="18" charset="0"/>
                    <a:sym typeface="+mn-ea"/>
                  </a:rPr>
                  <a:t>注意：</a:t>
                </a:r>
                <a:endParaRPr lang="zh-CN" altLang="en-US" sz="2000" b="1">
                  <a:solidFill>
                    <a:schemeClr val="bg1"/>
                  </a:solidFill>
                  <a:latin typeface="Garamond" pitchFamily="18" charset="0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 b="1">
                    <a:solidFill>
                      <a:schemeClr val="bg1"/>
                    </a:solidFill>
                    <a:latin typeface="Garamond" pitchFamily="18" charset="0"/>
                    <a:sym typeface="+mn-ea"/>
                  </a:rPr>
                  <a:t>无穷小量本质是一个变量（函数），</a:t>
                </a:r>
                <a:r>
                  <a:rPr lang="zh-CN" altLang="en-US" sz="2000" b="1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Garamond" pitchFamily="18" charset="0"/>
                    <a:sym typeface="+mn-ea"/>
                  </a:rPr>
                  <a:t>不能将它与很小的数混淆（零例外）。</a:t>
                </a:r>
                <a:endParaRPr lang="en-US" alt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8705" y="1557020"/>
                <a:ext cx="10080000" cy="304228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830" name="Rectangle 38"/>
          <p:cNvSpPr/>
          <p:nvPr/>
        </p:nvSpPr>
        <p:spPr>
          <a:xfrm>
            <a:off x="6656705" y="5517515"/>
            <a:ext cx="2248535" cy="706755"/>
          </a:xfrm>
          <a:prstGeom prst="rect">
            <a:avLst/>
          </a:prstGeom>
          <a:noFill/>
          <a:ln w="254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990099"/>
            </a:prstShdw>
          </a:effectLst>
        </p:spPr>
        <p:txBody>
          <a:bodyPr wrap="square" anchor="t" anchorCtr="0">
            <a:spAutoFit/>
          </a:bodyPr>
          <a:p>
            <a:pPr algn="just">
              <a:spcBef>
                <a:spcPct val="5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零是任何变化过程中的无穷   小量 。</a:t>
            </a:r>
            <a:endParaRPr lang="zh-CN" altLang="en-US" sz="2000" b="1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33831" name="Line 39"/>
          <p:cNvSpPr/>
          <p:nvPr/>
        </p:nvSpPr>
        <p:spPr>
          <a:xfrm flipV="1">
            <a:off x="8905240" y="4558030"/>
            <a:ext cx="516255" cy="1327150"/>
          </a:xfrm>
          <a:prstGeom prst="line">
            <a:avLst/>
          </a:prstGeom>
          <a:ln w="25400" cap="flat" cmpd="sng">
            <a:solidFill>
              <a:srgbClr val="800000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4D0000"/>
            </a:prstShdw>
          </a:effectLst>
        </p:spPr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3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30" grpId="0" bldLvl="0" animBg="1"/>
      <p:bldP spid="33830" grpId="1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 Box 2"/>
          <p:cNvSpPr txBox="1"/>
          <p:nvPr/>
        </p:nvSpPr>
        <p:spPr>
          <a:xfrm>
            <a:off x="6167438" y="2492375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当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1987" name="Text Box 3"/>
          <p:cNvSpPr txBox="1"/>
          <p:nvPr/>
        </p:nvSpPr>
        <p:spPr>
          <a:xfrm>
            <a:off x="2279650" y="836613"/>
            <a:ext cx="1219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例如 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: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41988" name="Object 4"/>
          <p:cNvGraphicFramePr>
            <a:graphicFrameLocks noChangeAspect="1"/>
          </p:cNvGraphicFramePr>
          <p:nvPr/>
        </p:nvGraphicFramePr>
        <p:xfrm>
          <a:off x="2424113" y="1628775"/>
          <a:ext cx="21844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9" name="" r:id="rId1" imgW="2573655" imgH="767715" progId="Equation.3">
                  <p:embed/>
                </p:oleObj>
              </mc:Choice>
              <mc:Fallback>
                <p:oleObj name="" r:id="rId1" imgW="2573655" imgH="767715" progId="Equation.3">
                  <p:embed/>
                  <p:pic>
                    <p:nvPicPr>
                      <p:cNvPr id="0" name="图片 3498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2424113" y="1628775"/>
                        <a:ext cx="2184400" cy="660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9" name="Text Box 5"/>
          <p:cNvSpPr txBox="1"/>
          <p:nvPr/>
        </p:nvSpPr>
        <p:spPr>
          <a:xfrm>
            <a:off x="4583113" y="1557338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函数 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41990" name="Object 6"/>
          <p:cNvGraphicFramePr>
            <a:graphicFrameLocks noChangeAspect="1"/>
          </p:cNvGraphicFramePr>
          <p:nvPr/>
        </p:nvGraphicFramePr>
        <p:xfrm>
          <a:off x="5448300" y="1700213"/>
          <a:ext cx="6731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0" name="" r:id="rId3" imgW="789940" imgH="361315" progId="Equation.3">
                  <p:embed/>
                </p:oleObj>
              </mc:Choice>
              <mc:Fallback>
                <p:oleObj name="" r:id="rId3" imgW="789940" imgH="361315" progId="Equation.3">
                  <p:embed/>
                  <p:pic>
                    <p:nvPicPr>
                      <p:cNvPr id="0" name="图片 3499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5448300" y="1700213"/>
                        <a:ext cx="673100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1" name="Object 7"/>
          <p:cNvGraphicFramePr>
            <a:graphicFrameLocks noChangeAspect="1"/>
          </p:cNvGraphicFramePr>
          <p:nvPr/>
        </p:nvGraphicFramePr>
        <p:xfrm>
          <a:off x="6600825" y="1700213"/>
          <a:ext cx="10080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01" name="" r:id="rId5" imgW="1016000" imgH="361315" progId="Equation.3">
                  <p:embed/>
                </p:oleObj>
              </mc:Choice>
              <mc:Fallback>
                <p:oleObj name="" r:id="rId5" imgW="1016000" imgH="361315" progId="Equation.3">
                  <p:embed/>
                  <p:pic>
                    <p:nvPicPr>
                      <p:cNvPr id="0" name="图片 3500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6600825" y="1700213"/>
                        <a:ext cx="1008063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2" name="Text Box 8"/>
          <p:cNvSpPr txBox="1"/>
          <p:nvPr/>
        </p:nvSpPr>
        <p:spPr>
          <a:xfrm>
            <a:off x="7680325" y="1557338"/>
            <a:ext cx="24479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时为无穷小量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.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41993" name="Object 9"/>
          <p:cNvGraphicFramePr>
            <a:graphicFrameLocks noChangeAspect="1"/>
          </p:cNvGraphicFramePr>
          <p:nvPr/>
        </p:nvGraphicFramePr>
        <p:xfrm>
          <a:off x="3000375" y="2349500"/>
          <a:ext cx="1574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1" name="" r:id="rId7" imgW="1851660" imgH="1027430" progId="Equation.3">
                  <p:embed/>
                </p:oleObj>
              </mc:Choice>
              <mc:Fallback>
                <p:oleObj name="" r:id="rId7" imgW="1851660" imgH="1027430" progId="Equation.3">
                  <p:embed/>
                  <p:pic>
                    <p:nvPicPr>
                      <p:cNvPr id="0" name="图片 3410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3000375" y="2349500"/>
                        <a:ext cx="1574800" cy="876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4" name="Text Box 10"/>
          <p:cNvSpPr txBox="1"/>
          <p:nvPr/>
        </p:nvSpPr>
        <p:spPr>
          <a:xfrm>
            <a:off x="4583113" y="2492375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函数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41995" name="Object 11"/>
          <p:cNvGraphicFramePr>
            <a:graphicFrameLocks noChangeAspect="1"/>
          </p:cNvGraphicFramePr>
          <p:nvPr/>
        </p:nvGraphicFramePr>
        <p:xfrm>
          <a:off x="5664200" y="2349500"/>
          <a:ext cx="2540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1" name="" r:id="rId9" imgW="293370" imgH="993140" progId="Equation.3">
                  <p:embed/>
                </p:oleObj>
              </mc:Choice>
              <mc:Fallback>
                <p:oleObj name="" r:id="rId9" imgW="293370" imgH="993140" progId="Equation.3">
                  <p:embed/>
                  <p:pic>
                    <p:nvPicPr>
                      <p:cNvPr id="0" name="图片 3540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5664200" y="2349500"/>
                        <a:ext cx="254000" cy="85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6" name="Object 12"/>
          <p:cNvGraphicFramePr>
            <a:graphicFrameLocks noChangeAspect="1"/>
          </p:cNvGraphicFramePr>
          <p:nvPr/>
        </p:nvGraphicFramePr>
        <p:xfrm>
          <a:off x="6600825" y="2636838"/>
          <a:ext cx="1076325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" name="" r:id="rId11" imgW="1174115" imgH="293370" progId="Equation.3">
                  <p:embed/>
                </p:oleObj>
              </mc:Choice>
              <mc:Fallback>
                <p:oleObj name="" r:id="rId11" imgW="1174115" imgH="293370" progId="Equation.3">
                  <p:embed/>
                  <p:pic>
                    <p:nvPicPr>
                      <p:cNvPr id="0" name="图片 3385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6600825" y="2636838"/>
                        <a:ext cx="1076325" cy="273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7" name="Text Box 13"/>
          <p:cNvSpPr txBox="1"/>
          <p:nvPr/>
        </p:nvSpPr>
        <p:spPr>
          <a:xfrm>
            <a:off x="7751763" y="2565400"/>
            <a:ext cx="2438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时为无穷小量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.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41998" name="Object 14"/>
          <p:cNvGraphicFramePr>
            <a:graphicFrameLocks noChangeAspect="1"/>
          </p:cNvGraphicFramePr>
          <p:nvPr/>
        </p:nvGraphicFramePr>
        <p:xfrm>
          <a:off x="2351088" y="3357563"/>
          <a:ext cx="216852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7" name="" r:id="rId13" imgW="3048000" imgH="1106170" progId="Equation.3">
                  <p:embed/>
                </p:oleObj>
              </mc:Choice>
              <mc:Fallback>
                <p:oleObj name="" r:id="rId13" imgW="3048000" imgH="1106170" progId="Equation.3">
                  <p:embed/>
                  <p:pic>
                    <p:nvPicPr>
                      <p:cNvPr id="0" name="图片 3386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2351088" y="3357563"/>
                        <a:ext cx="2168525" cy="860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99" name="Text Box 15"/>
          <p:cNvSpPr txBox="1"/>
          <p:nvPr/>
        </p:nvSpPr>
        <p:spPr>
          <a:xfrm>
            <a:off x="4583113" y="3573463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函数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42000" name="Object 16"/>
          <p:cNvGraphicFramePr>
            <a:graphicFrameLocks noChangeAspect="1"/>
          </p:cNvGraphicFramePr>
          <p:nvPr/>
        </p:nvGraphicFramePr>
        <p:xfrm>
          <a:off x="5448300" y="3357563"/>
          <a:ext cx="792163" cy="855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8" name="" r:id="rId15" imgW="1207770" imgH="1106170" progId="Equation.3">
                  <p:embed/>
                </p:oleObj>
              </mc:Choice>
              <mc:Fallback>
                <p:oleObj name="" r:id="rId15" imgW="1207770" imgH="1106170" progId="Equation.3">
                  <p:embed/>
                  <p:pic>
                    <p:nvPicPr>
                      <p:cNvPr id="0" name="图片 3387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5448300" y="3357563"/>
                        <a:ext cx="792163" cy="8556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01" name="Text Box 17"/>
          <p:cNvSpPr txBox="1"/>
          <p:nvPr/>
        </p:nvSpPr>
        <p:spPr>
          <a:xfrm>
            <a:off x="6167438" y="3500438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当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42002" name="Object 18"/>
          <p:cNvGraphicFramePr>
            <a:graphicFrameLocks noChangeAspect="1"/>
          </p:cNvGraphicFramePr>
          <p:nvPr/>
        </p:nvGraphicFramePr>
        <p:xfrm>
          <a:off x="6600825" y="3702050"/>
          <a:ext cx="1223963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9" name="" r:id="rId17" imgW="1433830" imgH="293370" progId="Equation.3">
                  <p:embed/>
                </p:oleObj>
              </mc:Choice>
              <mc:Fallback>
                <p:oleObj name="" r:id="rId17" imgW="1433830" imgH="293370" progId="Equation.3">
                  <p:embed/>
                  <p:pic>
                    <p:nvPicPr>
                      <p:cNvPr id="0" name="图片 3388"/>
                      <p:cNvPicPr/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6600825" y="3702050"/>
                        <a:ext cx="1223963" cy="25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03" name="Text Box 19"/>
          <p:cNvSpPr txBox="1"/>
          <p:nvPr/>
        </p:nvSpPr>
        <p:spPr>
          <a:xfrm>
            <a:off x="7751763" y="3500438"/>
            <a:ext cx="24098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时为无穷小量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.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33803" name="Object 27"/>
          <p:cNvGraphicFramePr>
            <a:graphicFrameLocks noChangeAspect="1"/>
          </p:cNvGraphicFramePr>
          <p:nvPr/>
        </p:nvGraphicFramePr>
        <p:xfrm>
          <a:off x="2782888" y="4508500"/>
          <a:ext cx="1727200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" name="" r:id="rId19" imgW="736600" imgH="292100" progId="Equation.DSMT4">
                  <p:embed/>
                </p:oleObj>
              </mc:Choice>
              <mc:Fallback>
                <p:oleObj name="" r:id="rId19" imgW="736600" imgH="292100" progId="Equation.DSMT4">
                  <p:embed/>
                  <p:pic>
                    <p:nvPicPr>
                      <p:cNvPr id="0" name="图片 3389"/>
                      <p:cNvPicPr/>
                      <p:nvPr/>
                    </p:nvPicPr>
                    <p:blipFill>
                      <a:blip r:embed="rId20">
                        <a:lum bright="78000"/>
                      </a:blip>
                      <a:stretch>
                        <a:fillRect/>
                      </a:stretch>
                    </p:blipFill>
                    <p:spPr>
                      <a:xfrm>
                        <a:off x="2782888" y="4508500"/>
                        <a:ext cx="1727200" cy="790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4" name="Object 28"/>
          <p:cNvGraphicFramePr>
            <a:graphicFrameLocks noChangeAspect="1"/>
          </p:cNvGraphicFramePr>
          <p:nvPr/>
        </p:nvGraphicFramePr>
        <p:xfrm>
          <a:off x="6527800" y="4652963"/>
          <a:ext cx="129540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1" name="" r:id="rId21" imgW="533400" imgH="152400" progId="Equation.DSMT4">
                  <p:embed/>
                </p:oleObj>
              </mc:Choice>
              <mc:Fallback>
                <p:oleObj name="" r:id="rId21" imgW="533400" imgH="152400" progId="Equation.DSMT4">
                  <p:embed/>
                  <p:pic>
                    <p:nvPicPr>
                      <p:cNvPr id="0" name="图片 3390"/>
                      <p:cNvPicPr/>
                      <p:nvPr/>
                    </p:nvPicPr>
                    <p:blipFill>
                      <a:blip r:embed="rId22">
                        <a:lum bright="95996"/>
                      </a:blip>
                      <a:stretch>
                        <a:fillRect/>
                      </a:stretch>
                    </p:blipFill>
                    <p:spPr>
                      <a:xfrm>
                        <a:off x="6527800" y="4652963"/>
                        <a:ext cx="1295400" cy="371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13" name="Rectangle 29"/>
          <p:cNvSpPr/>
          <p:nvPr/>
        </p:nvSpPr>
        <p:spPr>
          <a:xfrm>
            <a:off x="4583113" y="4580097"/>
            <a:ext cx="1008062" cy="521970"/>
          </a:xfrm>
          <a:prstGeom prst="rect">
            <a:avLst/>
          </a:prstGeom>
          <a:noFill/>
          <a:ln w="76200">
            <a:noFill/>
          </a:ln>
          <a:effectLst>
            <a:prstShdw prst="shdw17" dist="17961" dir="2699999">
              <a:srgbClr val="005C7A"/>
            </a:prstShdw>
          </a:effectLst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函数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2014" name="Rectangle 30"/>
          <p:cNvSpPr>
            <a:spLocks noChangeArrowheads="1"/>
          </p:cNvSpPr>
          <p:nvPr/>
        </p:nvSpPr>
        <p:spPr bwMode="auto">
          <a:xfrm>
            <a:off x="6096000" y="4507071"/>
            <a:ext cx="539115" cy="521970"/>
          </a:xfrm>
          <a:prstGeom prst="rect">
            <a:avLst/>
          </a:prstGeom>
          <a:noFill/>
          <a:ln w="76200" algn="ctr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当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33824" name="Rectangle 31"/>
          <p:cNvSpPr/>
          <p:nvPr/>
        </p:nvSpPr>
        <p:spPr>
          <a:xfrm>
            <a:off x="7680325" y="4507072"/>
            <a:ext cx="2771775" cy="521970"/>
          </a:xfrm>
          <a:prstGeom prst="rect">
            <a:avLst/>
          </a:prstGeom>
          <a:noFill/>
          <a:ln w="76200">
            <a:noFill/>
          </a:ln>
          <a:effectLst>
            <a:prstShdw prst="shdw17" dist="17961" dir="2699999">
              <a:srgbClr val="005C7A"/>
            </a:prstShdw>
          </a:effectLst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时为无穷小量。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33805" name="Object 32"/>
          <p:cNvGraphicFramePr>
            <a:graphicFrameLocks noGrp="1" noChangeAspect="1"/>
          </p:cNvGraphicFramePr>
          <p:nvPr>
            <p:ph idx="4294967295"/>
          </p:nvPr>
        </p:nvGraphicFramePr>
        <p:xfrm>
          <a:off x="0" y="4508500"/>
          <a:ext cx="542925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" name="" r:id="rId23" imgW="215900" imgH="203200" progId="Equation.DSMT4">
                  <p:embed/>
                </p:oleObj>
              </mc:Choice>
              <mc:Fallback>
                <p:oleObj name="" r:id="rId23" imgW="215900" imgH="203200" progId="Equation.DSMT4">
                  <p:embed/>
                  <p:pic>
                    <p:nvPicPr>
                      <p:cNvPr id="0" name="图片 3391"/>
                      <p:cNvPicPr/>
                      <p:nvPr/>
                    </p:nvPicPr>
                    <p:blipFill>
                      <a:blip r:embed="rId24">
                        <a:lum bright="95996"/>
                      </a:blip>
                      <a:stretch>
                        <a:fillRect/>
                      </a:stretch>
                    </p:blipFill>
                    <p:spPr>
                      <a:xfrm>
                        <a:off x="0" y="4508500"/>
                        <a:ext cx="542925" cy="6508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30"/>
          <p:cNvSpPr>
            <a:spLocks noChangeArrowheads="1"/>
          </p:cNvSpPr>
          <p:nvPr/>
        </p:nvSpPr>
        <p:spPr bwMode="auto">
          <a:xfrm>
            <a:off x="6167438" y="1555909"/>
            <a:ext cx="539115" cy="521970"/>
          </a:xfrm>
          <a:prstGeom prst="rect">
            <a:avLst/>
          </a:prstGeom>
          <a:noFill/>
          <a:ln w="76200" algn="ctr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当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34851" name="Rectangle 35"/>
          <p:cNvSpPr>
            <a:spLocks noChangeArrowheads="1"/>
          </p:cNvSpPr>
          <p:nvPr/>
        </p:nvSpPr>
        <p:spPr bwMode="auto">
          <a:xfrm>
            <a:off x="4367213" y="4508500"/>
            <a:ext cx="53911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，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200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2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2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10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3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4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3" dur="1000"/>
                                        <p:tgtEl>
                                          <p:spTgt spid="34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1987" grpId="0"/>
      <p:bldP spid="41989" grpId="0"/>
      <p:bldP spid="41992" grpId="0"/>
      <p:bldP spid="41994" grpId="0"/>
      <p:bldP spid="41997" grpId="0"/>
      <p:bldP spid="41999" grpId="0"/>
      <p:bldP spid="42001" grpId="0"/>
      <p:bldP spid="42003" grpId="0" advAuto="1000" build="p"/>
      <p:bldP spid="42013" grpId="0" bldLvl="0" animBg="1"/>
      <p:bldP spid="42014" grpId="0" bldLvl="0" animBg="1"/>
      <p:bldP spid="33824" grpId="0" bldLvl="0" animBg="1"/>
      <p:bldP spid="2" grpId="0" bldLvl="0" animBg="1"/>
      <p:bldP spid="34851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6005" y="621030"/>
            <a:ext cx="1008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一、无穷小量</a:t>
            </a:r>
            <a:endParaRPr lang="en-US" altLang="zh-CN" sz="2800" b="1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068705" y="1557020"/>
                <a:ext cx="10080000" cy="25209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altLang="zh-CN" sz="20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  <a:sym typeface="+mn-ea"/>
                  </a:rPr>
                  <a:t> 定理 1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　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lim</m:t>
                            </m:r>
                          </m:e>
                          <m:lim>
                            <m:eqArr>
                              <m:eqArr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eqArr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𝑥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→</m:t>
                                </m:r>
                                <m:sSub>
                                  <m:sSubPr>
                                    <m:ctrlP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  <m:e>
                                <m:d>
                                  <m:dPr>
                                    <m:ctrlP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𝑥</m:t>
                                    </m:r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→∞</m:t>
                                    </m:r>
                                  </m:e>
                                </m:d>
                              </m:e>
                            </m:eqArr>
                          </m:lim>
                        </m:limLow>
                      </m:fName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𝑓</m:t>
                        </m:r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d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𝐴</m:t>
                    </m:r>
                  </m:oMath>
                </a14:m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的充分必要条件为存在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→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altLang="zh-CN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（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或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→ ∞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）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时的无穷小量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使得</a:t>
                </a:r>
                <a:endParaRPr lang="en-US" alt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)=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+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endParaRPr lang="en-US" alt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endParaRPr lang="en-US" alt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8705" y="1557020"/>
                <a:ext cx="10080000" cy="252095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 advTm="3000"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3" name="Rectangle 5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055370" y="564515"/>
            <a:ext cx="10080000" cy="720000"/>
          </a:xfrm>
        </p:spPr>
        <p:txBody>
          <a:bodyPr vert="horz" wrap="square" lIns="91440" tIns="45720" rIns="91440" bIns="45720" numCol="1" anchor="ctr" anchorCtr="0" compatLnSpc="1"/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kern="1200" cap="none" spc="0" normalizeH="0" baseline="0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定理 </a:t>
            </a:r>
            <a:r>
              <a:rPr kumimoji="0" lang="en-US" altLang="zh-CN" sz="2800" b="0" i="0" u="none" strike="noStrike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( </a:t>
            </a:r>
            <a:r>
              <a:rPr kumimoji="0" lang="zh-CN" altLang="en-US" sz="2800" b="0" i="0" u="none" strike="noStrike" kern="1200" cap="none" spc="0" normalizeH="0" baseline="0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无穷小量与函数极限的关系 </a:t>
            </a:r>
            <a:r>
              <a:rPr kumimoji="0" lang="en-US" altLang="zh-CN" sz="2800" b="0" i="0" u="none" strike="noStrike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)</a:t>
            </a:r>
            <a:endParaRPr kumimoji="0" lang="en-US" altLang="zh-CN" sz="2800" b="0" i="0" u="none" strike="noStrike" kern="1200" cap="none" spc="0" normalizeH="0" baseline="0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43032" name="Rectangle 24"/>
          <p:cNvSpPr/>
          <p:nvPr/>
        </p:nvSpPr>
        <p:spPr>
          <a:xfrm>
            <a:off x="1055053" y="1968977"/>
            <a:ext cx="10080000" cy="2861310"/>
          </a:xfrm>
          <a:prstGeom prst="rect">
            <a:avLst/>
          </a:prstGeom>
          <a:noFill/>
          <a:ln w="76200">
            <a:noFill/>
          </a:ln>
          <a:effectLst>
            <a:prstShdw prst="shdw17" dist="17961" dir="2699999">
              <a:srgbClr val="005C7A"/>
            </a:prstShdw>
          </a:effectLst>
        </p:spPr>
        <p:txBody>
          <a:bodyPr anchor="t" anchorCtr="0">
            <a:spAutoFit/>
          </a:bodyPr>
          <a:p>
            <a:pPr indent="609600" algn="just" eaLnBrk="0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函数</a:t>
            </a:r>
            <a:r>
              <a:rPr lang="en-US" altLang="zh-CN" sz="24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altLang="zh-CN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lang="en-US" altLang="zh-CN"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kumimoji="1" lang="zh-CN" altLang="en-US" sz="24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sym typeface="+mn-ea"/>
              </a:rPr>
              <a:t>以</a:t>
            </a:r>
            <a:r>
              <a:rPr kumimoji="1" lang="en-US" altLang="zh-CN" sz="2400" b="1" i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sym typeface="+mn-ea"/>
              </a:rPr>
              <a:t>A</a:t>
            </a:r>
            <a:r>
              <a:rPr lang="zh-CN" altLang="en-US" sz="2400" b="1" dirty="0">
                <a:solidFill>
                  <a:schemeClr val="bg1"/>
                </a:solidFill>
                <a:latin typeface="宋体" pitchFamily="2" charset="-122"/>
                <a:sym typeface="+mn-ea"/>
              </a:rPr>
              <a:t>为极限的充分必要条件是</a:t>
            </a:r>
            <a:r>
              <a:rPr kumimoji="1" lang="zh-CN" altLang="en-US" sz="24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sym typeface="+mn-ea"/>
              </a:rPr>
              <a:t>函数</a:t>
            </a:r>
            <a:r>
              <a:rPr lang="en-US" altLang="zh-CN" sz="2400" b="1" dirty="0">
                <a:solidFill>
                  <a:schemeClr val="bg1"/>
                </a:solidFill>
                <a:latin typeface="宋体" pitchFamily="2" charset="-122"/>
                <a:sym typeface="+mn-ea"/>
              </a:rPr>
              <a:t> </a:t>
            </a:r>
            <a:r>
              <a:rPr lang="en-US" altLang="zh-CN"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altLang="zh-CN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lang="en-US" altLang="zh-CN"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lang="zh-CN" altLang="en-US" sz="2400" b="1" dirty="0">
                <a:solidFill>
                  <a:schemeClr val="bg1"/>
                </a:solidFill>
                <a:latin typeface="宋体" pitchFamily="2" charset="-122"/>
                <a:sym typeface="+mn-ea"/>
              </a:rPr>
              <a:t>可以表示为</a:t>
            </a:r>
            <a:r>
              <a:rPr kumimoji="1" lang="en-US" altLang="zh-CN" sz="2400" b="1" i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sym typeface="+mn-ea"/>
              </a:rPr>
              <a:t>A</a:t>
            </a:r>
            <a:r>
              <a:rPr kumimoji="1" lang="zh-CN" altLang="en-US" sz="24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sym typeface="+mn-ea"/>
              </a:rPr>
              <a:t>与一个无穷小量的和。</a:t>
            </a:r>
            <a:r>
              <a:rPr kumimoji="1" lang="zh-CN" altLang="en-US" sz="24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sym typeface="+mn-ea"/>
              </a:rPr>
              <a:t>即</a:t>
            </a:r>
            <a:r>
              <a:rPr kumimoji="1" lang="en-US" altLang="zh-CN" sz="24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sym typeface="+mn-ea"/>
              </a:rPr>
              <a:t> </a:t>
            </a:r>
            <a:r>
              <a:rPr lang="en-US" altLang="zh-CN"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altLang="zh-CN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lang="en-US" altLang="zh-CN"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)=</a:t>
            </a:r>
            <a:r>
              <a:rPr lang="en-US" altLang="zh-CN"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lang="en-US" altLang="zh-CN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+</a:t>
            </a:r>
            <a:r>
              <a:rPr lang="en-US" altLang="zh-CN"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lang="en-US" altLang="zh-CN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lang="en-US" altLang="zh-CN"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lang="zh-CN" altLang="en-US" sz="2400" b="1" dirty="0">
                <a:solidFill>
                  <a:schemeClr val="bg1"/>
                </a:solidFill>
                <a:latin typeface="宋体" pitchFamily="2" charset="-122"/>
                <a:sym typeface="+mn-ea"/>
              </a:rPr>
              <a:t>，其中</a:t>
            </a:r>
            <a:r>
              <a:rPr lang="en-US" altLang="zh-CN" sz="2400" b="1" dirty="0">
                <a:solidFill>
                  <a:schemeClr val="bg1"/>
                </a:solidFill>
                <a:latin typeface="宋体" pitchFamily="2" charset="-122"/>
                <a:sym typeface="+mn-ea"/>
              </a:rPr>
              <a:t> </a:t>
            </a:r>
            <a:r>
              <a:rPr lang="en-US" altLang="zh-CN" sz="2400" i="1" dirty="0">
                <a:solidFill>
                  <a:schemeClr val="bg1"/>
                </a:solidFill>
                <a:latin typeface="Times New Roman Italic" panose="02020603050405020304" charset="0"/>
                <a:cs typeface="Times New Roman Italic" panose="02020603050405020304" charset="0"/>
                <a:sym typeface="+mn-ea"/>
              </a:rPr>
              <a:t>a</a:t>
            </a:r>
            <a:r>
              <a:rPr lang="en-US" altLang="zh-CN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lang="en-US" altLang="zh-CN"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lang="zh-CN" altLang="en-US" sz="2400" b="1" dirty="0">
                <a:solidFill>
                  <a:schemeClr val="bg1"/>
                </a:solidFill>
                <a:latin typeface="宋体" pitchFamily="2" charset="-122"/>
                <a:sym typeface="+mn-ea"/>
              </a:rPr>
              <a:t>是一个无穷小量。</a:t>
            </a:r>
            <a:endParaRPr lang="zh-CN" altLang="en-US" sz="2400" b="1" dirty="0">
              <a:solidFill>
                <a:schemeClr val="bg1"/>
              </a:solidFill>
              <a:latin typeface="宋体" pitchFamily="2" charset="-122"/>
              <a:sym typeface="+mn-ea"/>
            </a:endParaRPr>
          </a:p>
          <a:p>
            <a:pPr indent="609600" algn="just" eaLnBrk="0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kumimoji="1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  <a:sym typeface="+mn-ea"/>
            </a:endParaRPr>
          </a:p>
          <a:p>
            <a:pPr indent="609600" algn="just" eaLnBrk="0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itchFamily="2" charset="-122"/>
                <a:sym typeface="+mn-ea"/>
              </a:rPr>
              <a:t>其中</a:t>
            </a:r>
            <a:r>
              <a:rPr lang="en-US" altLang="zh-CN" sz="2400" b="1" dirty="0">
                <a:solidFill>
                  <a:schemeClr val="bg1"/>
                </a:solidFill>
                <a:latin typeface="宋体" pitchFamily="2" charset="-122"/>
                <a:sym typeface="+mn-ea"/>
              </a:rPr>
              <a:t> </a:t>
            </a:r>
            <a:r>
              <a:rPr lang="en-US" altLang="zh-CN" sz="2400" i="1" dirty="0">
                <a:solidFill>
                  <a:schemeClr val="bg1"/>
                </a:solidFill>
                <a:latin typeface="Times New Roman Italic" panose="02020603050405020304" charset="0"/>
                <a:cs typeface="Times New Roman Italic" panose="02020603050405020304" charset="0"/>
                <a:sym typeface="+mn-ea"/>
              </a:rPr>
              <a:t>a</a:t>
            </a:r>
            <a:r>
              <a:rPr lang="en-US" altLang="zh-CN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lang="en-US" altLang="zh-CN"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altLang="zh-CN" sz="24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lang="zh-CN" altLang="en-US" sz="2400" b="1" dirty="0">
                <a:solidFill>
                  <a:schemeClr val="bg1"/>
                </a:solidFill>
                <a:latin typeface="宋体" pitchFamily="2" charset="-122"/>
                <a:sym typeface="Symbol" pitchFamily="18" charset="2"/>
              </a:rPr>
              <a:t>为</a:t>
            </a:r>
            <a:r>
              <a:rPr lang="en-US" altLang="zh-CN" sz="2400" i="1" dirty="0">
                <a:solidFill>
                  <a:schemeClr val="bg1"/>
                </a:solidFill>
                <a:latin typeface="Times New Roman Italic" panose="02020603050405020304" charset="0"/>
                <a:cs typeface="Times New Roman Italic" panose="02020603050405020304" charset="0"/>
                <a:sym typeface="Symbol" pitchFamily="18" charset="2"/>
              </a:rPr>
              <a:t>x</a:t>
            </a:r>
            <a:r>
              <a:rPr lang="en-US" altLang="zh-CN" sz="2400" dirty="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  <a:sym typeface="Symbol" pitchFamily="18" charset="2"/>
              </a:rPr>
              <a:t>→</a:t>
            </a:r>
            <a:r>
              <a:rPr lang="en-US" altLang="zh-CN" sz="2400" i="1" dirty="0">
                <a:solidFill>
                  <a:schemeClr val="bg1"/>
                </a:solidFill>
                <a:latin typeface="Times New Roman Italic" panose="02020603050405020304" charset="0"/>
                <a:cs typeface="Times New Roman Italic" panose="02020603050405020304" charset="0"/>
                <a:sym typeface="Symbol" pitchFamily="18" charset="2"/>
              </a:rPr>
              <a:t>x</a:t>
            </a:r>
            <a:r>
              <a:rPr lang="en-US" altLang="zh-CN" sz="2400" baseline="-25000" dirty="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  <a:sym typeface="Symbol" pitchFamily="18" charset="2"/>
              </a:rPr>
              <a:t>0</a:t>
            </a:r>
            <a:r>
              <a:rPr lang="zh-CN" altLang="en-US" sz="2400" b="1" dirty="0">
                <a:solidFill>
                  <a:schemeClr val="bg1"/>
                </a:solidFill>
                <a:latin typeface="宋体" pitchFamily="2" charset="-122"/>
                <a:sym typeface="+mn-ea"/>
              </a:rPr>
              <a:t>时的无穷小量</a:t>
            </a:r>
            <a:r>
              <a:rPr lang="en-US" altLang="zh-CN" sz="2400" b="1">
                <a:solidFill>
                  <a:schemeClr val="bg1"/>
                </a:solidFill>
                <a:latin typeface="宋体" pitchFamily="2" charset="-122"/>
                <a:sym typeface="+mn-ea"/>
              </a:rPr>
              <a:t>. </a:t>
            </a:r>
            <a:endParaRPr kumimoji="1" lang="en-US" altLang="zh-CN" sz="2400" b="1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sym typeface="+mn-ea"/>
            </a:endParaRPr>
          </a:p>
        </p:txBody>
      </p:sp>
      <p:graphicFrame>
        <p:nvGraphicFramePr>
          <p:cNvPr id="4" name="Object 7"/>
          <p:cNvGraphicFramePr>
            <a:graphicFrameLocks noChangeAspect="1"/>
          </p:cNvGraphicFramePr>
          <p:nvPr/>
        </p:nvGraphicFramePr>
        <p:xfrm>
          <a:off x="3072130" y="3352165"/>
          <a:ext cx="2347913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1106170" imgH="394970" progId="Equation.3">
                  <p:embed/>
                </p:oleObj>
              </mc:Choice>
              <mc:Fallback>
                <p:oleObj name="" r:id="rId1" imgW="1106170" imgH="394970" progId="Equation.3">
                  <p:embed/>
                  <p:pic>
                    <p:nvPicPr>
                      <p:cNvPr id="0" name="图片 3405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072130" y="3352165"/>
                        <a:ext cx="2347913" cy="857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Line 9"/>
          <p:cNvSpPr/>
          <p:nvPr/>
        </p:nvSpPr>
        <p:spPr>
          <a:xfrm flipH="1">
            <a:off x="5520055" y="3783965"/>
            <a:ext cx="1066800" cy="0"/>
          </a:xfrm>
          <a:prstGeom prst="line">
            <a:avLst/>
          </a:prstGeom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9" name="Line 8"/>
          <p:cNvSpPr/>
          <p:nvPr/>
        </p:nvSpPr>
        <p:spPr>
          <a:xfrm>
            <a:off x="5510530" y="3639503"/>
            <a:ext cx="1066800" cy="0"/>
          </a:xfrm>
          <a:prstGeom prst="line">
            <a:avLst/>
          </a:prstGeom>
          <a:ln w="28575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0" name="文本框 9"/>
          <p:cNvSpPr txBox="1"/>
          <p:nvPr/>
        </p:nvSpPr>
        <p:spPr>
          <a:xfrm>
            <a:off x="6671945" y="3429000"/>
            <a:ext cx="2454275" cy="5283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 i="1" spc="100">
                <a:solidFill>
                  <a:schemeClr val="bg1"/>
                </a:solidFill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lang="en-US" altLang="zh-CN" sz="3200" spc="100">
                <a:solidFill>
                  <a:schemeClr val="bg1"/>
                </a:solidFill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lang="en-US" altLang="zh-CN" sz="3200" i="1" spc="100">
                <a:solidFill>
                  <a:schemeClr val="bg1"/>
                </a:solidFill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altLang="zh-CN" sz="3200" spc="100">
                <a:solidFill>
                  <a:schemeClr val="bg1"/>
                </a:solidFill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)=</a:t>
            </a:r>
            <a:r>
              <a:rPr lang="en-US" altLang="zh-CN" sz="3200" i="1" spc="100">
                <a:solidFill>
                  <a:schemeClr val="bg1"/>
                </a:solidFill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lang="en-US" altLang="zh-CN" sz="3200" spc="100">
                <a:solidFill>
                  <a:schemeClr val="bg1"/>
                </a:solidFill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+</a:t>
            </a:r>
            <a:r>
              <a:rPr lang="en-US" altLang="zh-CN" sz="3200" i="1" spc="100">
                <a:solidFill>
                  <a:schemeClr val="bg1"/>
                </a:solidFill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lang="en-US" altLang="zh-CN" sz="3200" spc="100">
                <a:solidFill>
                  <a:schemeClr val="bg1"/>
                </a:solidFill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(</a:t>
            </a:r>
            <a:r>
              <a:rPr lang="en-US" altLang="zh-CN" sz="3200" i="1" spc="100">
                <a:solidFill>
                  <a:schemeClr val="bg1"/>
                </a:solidFill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altLang="zh-CN" sz="3200" spc="100">
                <a:solidFill>
                  <a:schemeClr val="bg1"/>
                </a:solidFill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endParaRPr lang="en-US" altLang="zh-CN" sz="3200" spc="100">
              <a:solidFill>
                <a:schemeClr val="bg1"/>
              </a:solidFill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3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43032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6005" y="621030"/>
            <a:ext cx="1008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二、无穷小量的运算法则</a:t>
            </a:r>
            <a:endParaRPr lang="zh-CN" altLang="en-US" sz="2800" b="1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8705" y="1557020"/>
            <a:ext cx="100800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 b="1">
                <a:solidFill>
                  <a:schemeClr val="bg1"/>
                </a:solidFill>
                <a:highlight>
                  <a:srgbClr val="008000"/>
                </a:highlight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 </a:t>
            </a: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定理 2 </a:t>
            </a:r>
            <a:r>
              <a:rPr sz="24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　两个无穷小量的和仍为无穷小量 .</a:t>
            </a:r>
            <a:endParaRPr sz="240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+mn-ea"/>
            </a:endParaRPr>
          </a:p>
          <a:p>
            <a:pPr indent="6096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 推论 1 </a:t>
            </a:r>
            <a:r>
              <a:rPr sz="24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　有限个无穷小量的和仍为无穷小量 .</a:t>
            </a:r>
            <a:endParaRPr sz="240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+mn-ea"/>
            </a:endParaRPr>
          </a:p>
          <a:p>
            <a:pPr indent="6096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 定理 3 </a:t>
            </a:r>
            <a:r>
              <a:rPr sz="24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　有界函数与无穷小量的乘积为无穷小量 .</a:t>
            </a:r>
            <a:endParaRPr sz="240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+mn-ea"/>
            </a:endParaRPr>
          </a:p>
          <a:p>
            <a:pPr indent="6096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 推论 2 </a:t>
            </a:r>
            <a:r>
              <a:rPr sz="24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　常数与无穷小量的乘积是无穷小量 .</a:t>
            </a:r>
            <a:endParaRPr sz="240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+mn-ea"/>
            </a:endParaRPr>
          </a:p>
          <a:p>
            <a:pPr indent="6096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>
                <a:solidFill>
                  <a:schemeClr val="bg1"/>
                </a:solidFill>
                <a:highlight>
                  <a:srgbClr val="008000"/>
                </a:highlight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 推论 3 </a:t>
            </a:r>
            <a:r>
              <a:rPr sz="24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　有限个无穷小量的乘积也是无穷小量 .</a:t>
            </a:r>
            <a:endParaRPr sz="240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 advTm="3000"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70658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45067" name="Object 11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3143885" y="2853055"/>
          <a:ext cx="6327775" cy="963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3" name="" r:id="rId1" imgW="5757545" imgH="1038860" progId="Equation.3">
                  <p:embed/>
                </p:oleObj>
              </mc:Choice>
              <mc:Fallback>
                <p:oleObj name="" r:id="rId1" imgW="5757545" imgH="1038860" progId="Equation.3">
                  <p:embed/>
                  <p:pic>
                    <p:nvPicPr>
                      <p:cNvPr id="0" name="图片 3152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3143885" y="2853055"/>
                        <a:ext cx="6327775" cy="96393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8" name="Object 1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593340" y="4203065"/>
          <a:ext cx="220472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9" name="" r:id="rId3" imgW="2461260" imgH="1117600" progId="Equation.3">
                  <p:embed/>
                </p:oleObj>
              </mc:Choice>
              <mc:Fallback>
                <p:oleObj name="" r:id="rId3" imgW="2461260" imgH="1117600" progId="Equation.3">
                  <p:embed/>
                  <p:pic>
                    <p:nvPicPr>
                      <p:cNvPr id="0" name="图片 3148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593340" y="4203065"/>
                        <a:ext cx="2204720" cy="10477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9" name="Object 13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609080" y="4258628"/>
          <a:ext cx="229997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" r:id="rId5" imgW="2562860" imgH="993140" progId="Equation.3">
                  <p:embed/>
                </p:oleObj>
              </mc:Choice>
              <mc:Fallback>
                <p:oleObj name="" r:id="rId5" imgW="2562860" imgH="993140" progId="Equation.3">
                  <p:embed/>
                  <p:pic>
                    <p:nvPicPr>
                      <p:cNvPr id="0" name="图片 3156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609080" y="4258628"/>
                        <a:ext cx="2299970" cy="9366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70" name="Text Box 14"/>
          <p:cNvSpPr txBox="1"/>
          <p:nvPr/>
        </p:nvSpPr>
        <p:spPr>
          <a:xfrm>
            <a:off x="2424113" y="1520825"/>
            <a:ext cx="6553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无限个无穷小量之和不一定是无穷小量 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!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5071" name="Text Box 15"/>
          <p:cNvSpPr txBox="1"/>
          <p:nvPr/>
        </p:nvSpPr>
        <p:spPr>
          <a:xfrm>
            <a:off x="2424113" y="2276475"/>
            <a:ext cx="15017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例如：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45072" name="Text Box 16"/>
          <p:cNvSpPr txBox="1"/>
          <p:nvPr/>
        </p:nvSpPr>
        <p:spPr>
          <a:xfrm>
            <a:off x="4865370" y="4465955"/>
            <a:ext cx="1676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原式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graphicFrame>
        <p:nvGraphicFramePr>
          <p:cNvPr id="45073" name="Object 17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8976360" y="4258628"/>
          <a:ext cx="56515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0" name="" r:id="rId7" imgW="621030" imgH="993140" progId="Equation.3">
                  <p:embed/>
                </p:oleObj>
              </mc:Choice>
              <mc:Fallback>
                <p:oleObj name="" r:id="rId7" imgW="621030" imgH="993140" progId="Equation.3">
                  <p:embed/>
                  <p:pic>
                    <p:nvPicPr>
                      <p:cNvPr id="0" name="图片 3149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976360" y="4258628"/>
                        <a:ext cx="565150" cy="9366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83" name="Rectangle 19"/>
          <p:cNvSpPr>
            <a:spLocks noChangeArrowheads="1"/>
          </p:cNvSpPr>
          <p:nvPr/>
        </p:nvSpPr>
        <p:spPr bwMode="auto">
          <a:xfrm>
            <a:off x="2424113" y="765175"/>
            <a:ext cx="107315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说明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: </a:t>
            </a:r>
            <a:endParaRPr kumimoji="1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0" grpId="0"/>
      <p:bldP spid="45071" grpId="0"/>
      <p:bldP spid="45072" grpId="0"/>
      <p:bldP spid="3688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9"/>
          <p:cNvSpPr/>
          <p:nvPr/>
        </p:nvSpPr>
        <p:spPr>
          <a:xfrm>
            <a:off x="1524000" y="-1714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7410" name="Rectangle 10"/>
          <p:cNvSpPr/>
          <p:nvPr/>
        </p:nvSpPr>
        <p:spPr>
          <a:xfrm>
            <a:off x="3575050" y="34417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34156" name="Rectangle 12"/>
          <p:cNvSpPr>
            <a:spLocks noChangeArrowheads="1"/>
          </p:cNvSpPr>
          <p:nvPr/>
        </p:nvSpPr>
        <p:spPr bwMode="auto">
          <a:xfrm>
            <a:off x="1056005" y="1555750"/>
            <a:ext cx="10080000" cy="255333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R="0" lvl="0" indent="508000" algn="just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按一定次序排列的无穷多个数</a:t>
            </a:r>
            <a:endParaRPr kumimoji="1" lang="zh-CN" altLang="en-US" sz="200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marR="0" lvl="0" algn="ctr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i="1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kumimoji="1" lang="zh-CN" altLang="en-US" sz="2000" i="1" u="none" strike="noStrike" kern="1200" cap="none" spc="0" normalizeH="0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1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 </a:t>
            </a:r>
            <a:r>
              <a:rPr kumimoji="1" lang="zh-CN" altLang="en-US" sz="2000" i="1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kumimoji="1" lang="zh-CN" altLang="en-US" sz="2000" i="1" u="none" strike="noStrike" kern="1200" cap="none" spc="0" normalizeH="0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2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 </a:t>
            </a:r>
            <a:r>
              <a:rPr kumimoji="1" lang="zh-CN" altLang="en-US" sz="2000" i="1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kumimoji="1" lang="zh-CN" altLang="en-US" sz="2000" i="1" u="none" strike="noStrike" kern="1200" cap="none" spc="0" normalizeH="0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3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 …, </a:t>
            </a:r>
            <a:r>
              <a:rPr kumimoji="1" lang="zh-CN" altLang="en-US" sz="2000" i="1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kumimoji="1" lang="zh-CN" altLang="en-US" sz="2000" i="1" u="none" strike="noStrike" kern="1200" cap="none" spc="0" normalizeH="0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 …</a:t>
            </a:r>
            <a:endParaRPr kumimoji="1" lang="zh-CN" altLang="en-US" sz="200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marR="0" lvl="0" algn="just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称为无穷数列，简称数列，可简记为 {</a:t>
            </a:r>
            <a:r>
              <a:rPr kumimoji="1" lang="zh-CN" altLang="en-US" sz="2000" i="1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kumimoji="1" lang="zh-CN" altLang="en-US" sz="2000" i="1" u="none" strike="noStrike" kern="1200" cap="none" spc="0" normalizeH="0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}. 其中，每一项称为数列的项，</a:t>
            </a:r>
            <a:r>
              <a:rPr kumimoji="1" lang="zh-CN" altLang="en-US" sz="2000" i="1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kumimoji="1" lang="zh-CN" altLang="en-US" sz="2000" i="1" u="none" strike="noStrike" kern="1200" cap="none" spc="0" normalizeH="0" baseline="-2500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kumimoji="1" lang="zh-CN" altLang="en-US" sz="200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称为通项 ( 一般项 ).</a:t>
            </a:r>
            <a:endParaRPr kumimoji="1" lang="zh-CN" altLang="en-US" sz="200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 Regular" panose="02020603050405020304" charset="0"/>
              <a:ea typeface="楷体" charset="0"/>
              <a:cs typeface="Times New Roman Regular" panose="02020603050405020304" charset="0"/>
            </a:endParaRPr>
          </a:p>
        </p:txBody>
      </p:sp>
      <p:sp>
        <p:nvSpPr>
          <p:cNvPr id="2065" name="Text Box 11"/>
          <p:cNvSpPr txBox="1"/>
          <p:nvPr/>
        </p:nvSpPr>
        <p:spPr>
          <a:xfrm>
            <a:off x="1056005" y="54832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一、数列极限的</a:t>
            </a:r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概念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6" grpId="0" bldLvl="0" animBg="1"/>
      <p:bldP spid="206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7890" name="Object 9"/>
          <p:cNvGraphicFramePr>
            <a:graphicFrameLocks noChangeAspect="1"/>
          </p:cNvGraphicFramePr>
          <p:nvPr/>
        </p:nvGraphicFramePr>
        <p:xfrm>
          <a:off x="3143250" y="563245"/>
          <a:ext cx="14986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1" name="" r:id="rId1" imgW="1760855" imgH="993140" progId="Equation.3">
                  <p:embed/>
                </p:oleObj>
              </mc:Choice>
              <mc:Fallback>
                <p:oleObj name="" r:id="rId1" imgW="1760855" imgH="993140" progId="Equation.3">
                  <p:embed/>
                  <p:pic>
                    <p:nvPicPr>
                      <p:cNvPr id="0" name="图片 3150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3143250" y="563245"/>
                        <a:ext cx="1498600" cy="85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0" name="Text Box 10"/>
          <p:cNvSpPr txBox="1"/>
          <p:nvPr/>
        </p:nvSpPr>
        <p:spPr>
          <a:xfrm>
            <a:off x="1850073" y="1844358"/>
            <a:ext cx="10795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解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: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2800" b="1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46091" name="Object 11"/>
          <p:cNvGraphicFramePr>
            <a:graphicFrameLocks noChangeAspect="1"/>
          </p:cNvGraphicFramePr>
          <p:nvPr/>
        </p:nvGraphicFramePr>
        <p:xfrm>
          <a:off x="2569210" y="1917383"/>
          <a:ext cx="1803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2" name="" r:id="rId3" imgW="2122170" imgH="541655" progId="Equation.3">
                  <p:embed/>
                </p:oleObj>
              </mc:Choice>
              <mc:Fallback>
                <p:oleObj name="" r:id="rId3" imgW="2122170" imgH="541655" progId="Equation.3">
                  <p:embed/>
                  <p:pic>
                    <p:nvPicPr>
                      <p:cNvPr id="0" name="图片 3151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2569210" y="1917383"/>
                        <a:ext cx="1803400" cy="469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2" name="Object 12"/>
          <p:cNvGraphicFramePr>
            <a:graphicFrameLocks noChangeAspect="1"/>
          </p:cNvGraphicFramePr>
          <p:nvPr/>
        </p:nvGraphicFramePr>
        <p:xfrm>
          <a:off x="2569210" y="2636520"/>
          <a:ext cx="14351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5" name="" r:id="rId5" imgW="1693545" imgH="993140" progId="Equation.3">
                  <p:embed/>
                </p:oleObj>
              </mc:Choice>
              <mc:Fallback>
                <p:oleObj name="" r:id="rId5" imgW="1693545" imgH="993140" progId="Equation.3">
                  <p:embed/>
                  <p:pic>
                    <p:nvPicPr>
                      <p:cNvPr id="0" name="图片 3144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569210" y="2636520"/>
                        <a:ext cx="1435100" cy="85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3" name="Text Box 13"/>
          <p:cNvSpPr txBox="1"/>
          <p:nvPr/>
        </p:nvSpPr>
        <p:spPr>
          <a:xfrm>
            <a:off x="1850073" y="3789045"/>
            <a:ext cx="3124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利用定理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可知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46094" name="Object 14"/>
          <p:cNvGraphicFramePr>
            <a:graphicFrameLocks noChangeAspect="1"/>
          </p:cNvGraphicFramePr>
          <p:nvPr/>
        </p:nvGraphicFramePr>
        <p:xfrm>
          <a:off x="4513898" y="3573145"/>
          <a:ext cx="20447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" r:id="rId7" imgW="2415540" imgH="993140" progId="Equation.3">
                  <p:embed/>
                </p:oleObj>
              </mc:Choice>
              <mc:Fallback>
                <p:oleObj name="" r:id="rId7" imgW="2415540" imgH="993140" progId="Equation.3">
                  <p:embed/>
                  <p:pic>
                    <p:nvPicPr>
                      <p:cNvPr id="0" name="图片 3153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4513898" y="3573145"/>
                        <a:ext cx="2044700" cy="85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6" name="Text Box 16"/>
          <p:cNvSpPr txBox="1"/>
          <p:nvPr/>
        </p:nvSpPr>
        <p:spPr>
          <a:xfrm>
            <a:off x="2858135" y="4890135"/>
            <a:ext cx="14398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i="1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y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= 0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是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graphicFrame>
        <p:nvGraphicFramePr>
          <p:cNvPr id="46097" name="Object 17"/>
          <p:cNvGraphicFramePr>
            <a:graphicFrameLocks noChangeAspect="1"/>
          </p:cNvGraphicFramePr>
          <p:nvPr/>
        </p:nvGraphicFramePr>
        <p:xfrm>
          <a:off x="4297998" y="4725670"/>
          <a:ext cx="13081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7" name="" r:id="rId9" imgW="1535430" imgH="993140" progId="Equation.3">
                  <p:embed/>
                </p:oleObj>
              </mc:Choice>
              <mc:Fallback>
                <p:oleObj name="" r:id="rId9" imgW="1535430" imgH="993140" progId="Equation.3">
                  <p:embed/>
                  <p:pic>
                    <p:nvPicPr>
                      <p:cNvPr id="0" name="图片 3146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4297998" y="4725670"/>
                        <a:ext cx="1308100" cy="85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8" name="Text Box 18"/>
          <p:cNvSpPr txBox="1"/>
          <p:nvPr/>
        </p:nvSpPr>
        <p:spPr>
          <a:xfrm>
            <a:off x="5686426" y="4890135"/>
            <a:ext cx="17856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的渐近线 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.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39735" y="2565400"/>
            <a:ext cx="3606800" cy="2011680"/>
            <a:chOff x="10320" y="1560"/>
            <a:chExt cx="5680" cy="3168"/>
          </a:xfrm>
        </p:grpSpPr>
        <p:grpSp>
          <p:nvGrpSpPr>
            <p:cNvPr id="2" name="Group 2"/>
            <p:cNvGrpSpPr/>
            <p:nvPr/>
          </p:nvGrpSpPr>
          <p:grpSpPr>
            <a:xfrm>
              <a:off x="10320" y="1560"/>
              <a:ext cx="5680" cy="3168"/>
              <a:chOff x="3168" y="624"/>
              <a:chExt cx="2272" cy="1267"/>
            </a:xfrm>
          </p:grpSpPr>
          <p:sp>
            <p:nvSpPr>
              <p:cNvPr id="71682" name="Line 3"/>
              <p:cNvSpPr/>
              <p:nvPr/>
            </p:nvSpPr>
            <p:spPr>
              <a:xfrm>
                <a:off x="3168" y="1622"/>
                <a:ext cx="2272" cy="1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71683" name="Line 4"/>
              <p:cNvSpPr/>
              <p:nvPr/>
            </p:nvSpPr>
            <p:spPr>
              <a:xfrm flipV="1">
                <a:off x="4239" y="624"/>
                <a:ext cx="1" cy="126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graphicFrame>
            <p:nvGraphicFramePr>
              <p:cNvPr id="71684" name="Object 5"/>
              <p:cNvGraphicFramePr>
                <a:graphicFrameLocks noChangeAspect="1"/>
              </p:cNvGraphicFramePr>
              <p:nvPr/>
            </p:nvGraphicFramePr>
            <p:xfrm>
              <a:off x="4101" y="1680"/>
              <a:ext cx="136" cy="1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46" name="" r:id="rId11" imgW="248285" imgH="271145" progId="Equation.3">
                      <p:embed/>
                    </p:oleObj>
                  </mc:Choice>
                  <mc:Fallback>
                    <p:oleObj name="" r:id="rId11" imgW="248285" imgH="271145" progId="Equation.3">
                      <p:embed/>
                      <p:pic>
                        <p:nvPicPr>
                          <p:cNvPr id="0" name="图片 3145"/>
                          <p:cNvPicPr/>
                          <p:nvPr/>
                        </p:nvPicPr>
                        <p:blipFill>
                          <a:blip r:embed="rId12">
                            <a:clrChange>
                              <a:clrFrom>
                                <a:srgbClr val="000000"/>
                              </a:clrFrom>
                              <a:clrTo>
                                <a:srgbClr val="000000">
                                  <a:alpha val="0"/>
                                </a:srgbClr>
                              </a:clrTo>
                            </a:clrChange>
                            <a:biLevel thresh="50000"/>
                            <a:grayscl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101" y="1680"/>
                            <a:ext cx="136" cy="15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1685" name="Object 6"/>
              <p:cNvGraphicFramePr>
                <a:graphicFrameLocks noChangeAspect="1"/>
              </p:cNvGraphicFramePr>
              <p:nvPr/>
            </p:nvGraphicFramePr>
            <p:xfrm>
              <a:off x="4072" y="672"/>
              <a:ext cx="152" cy="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55" name="" r:id="rId13" imgW="271145" imgH="361315" progId="Equation.3">
                      <p:embed/>
                    </p:oleObj>
                  </mc:Choice>
                  <mc:Fallback>
                    <p:oleObj name="" r:id="rId13" imgW="271145" imgH="361315" progId="Equation.3">
                      <p:embed/>
                      <p:pic>
                        <p:nvPicPr>
                          <p:cNvPr id="0" name="图片 3154"/>
                          <p:cNvPicPr/>
                          <p:nvPr/>
                        </p:nvPicPr>
                        <p:blipFill>
                          <a:blip r:embed="rId14">
                            <a:clrChange>
                              <a:clrFrom>
                                <a:srgbClr val="000000"/>
                              </a:clrFrom>
                              <a:clrTo>
                                <a:srgbClr val="000000">
                                  <a:alpha val="0"/>
                                </a:srgbClr>
                              </a:clrTo>
                            </a:clrChange>
                            <a:biLevel thresh="50000"/>
                            <a:grayscl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4072" y="672"/>
                            <a:ext cx="152" cy="20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1686" name="Object 7"/>
              <p:cNvGraphicFramePr>
                <a:graphicFrameLocks noChangeAspect="1"/>
              </p:cNvGraphicFramePr>
              <p:nvPr/>
            </p:nvGraphicFramePr>
            <p:xfrm>
              <a:off x="5280" y="1687"/>
              <a:ext cx="144" cy="1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48" name="" r:id="rId15" imgW="259715" imgH="271145" progId="Equation.3">
                      <p:embed/>
                    </p:oleObj>
                  </mc:Choice>
                  <mc:Fallback>
                    <p:oleObj name="" r:id="rId15" imgW="259715" imgH="271145" progId="Equation.3">
                      <p:embed/>
                      <p:pic>
                        <p:nvPicPr>
                          <p:cNvPr id="0" name="图片 3147"/>
                          <p:cNvPicPr/>
                          <p:nvPr/>
                        </p:nvPicPr>
                        <p:blipFill>
                          <a:blip r:embed="rId16">
                            <a:clrChange>
                              <a:clrFrom>
                                <a:srgbClr val="000000"/>
                              </a:clrFrom>
                              <a:clrTo>
                                <a:srgbClr val="000000">
                                  <a:alpha val="0"/>
                                </a:srgbClr>
                              </a:clrTo>
                            </a:clrChange>
                            <a:biLevel thresh="50000"/>
                            <a:grayscl/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5280" y="1687"/>
                            <a:ext cx="144" cy="152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46095" name="Object 15"/>
            <p:cNvGraphicFramePr>
              <a:graphicFrameLocks noChangeAspect="1"/>
            </p:cNvGraphicFramePr>
            <p:nvPr/>
          </p:nvGraphicFramePr>
          <p:xfrm>
            <a:off x="13560" y="2400"/>
            <a:ext cx="1848" cy="12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6" name="" r:id="rId17" imgW="1524000" imgH="993140" progId="Equation.3">
                    <p:embed/>
                  </p:oleObj>
                </mc:Choice>
                <mc:Fallback>
                  <p:oleObj name="" r:id="rId17" imgW="1524000" imgH="993140" progId="Equation.3">
                    <p:embed/>
                    <p:pic>
                      <p:nvPicPr>
                        <p:cNvPr id="0" name="图片 3155"/>
                        <p:cNvPicPr/>
                        <p:nvPr/>
                      </p:nvPicPr>
                      <p:blipFill>
                        <a:blip r:embed="rId18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3560" y="2400"/>
                          <a:ext cx="1848" cy="121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" name="Group 19"/>
            <p:cNvGrpSpPr/>
            <p:nvPr/>
          </p:nvGrpSpPr>
          <p:grpSpPr>
            <a:xfrm>
              <a:off x="10440" y="2473"/>
              <a:ext cx="5113" cy="1925"/>
              <a:chOff x="2010" y="1875"/>
              <a:chExt cx="1860" cy="642"/>
            </a:xfrm>
          </p:grpSpPr>
          <p:sp>
            <p:nvSpPr>
              <p:cNvPr id="71699" name="Freeform 20"/>
              <p:cNvSpPr/>
              <p:nvPr/>
            </p:nvSpPr>
            <p:spPr>
              <a:xfrm>
                <a:off x="2010" y="2367"/>
                <a:ext cx="474" cy="66"/>
              </a:xfrm>
              <a:custGeom>
                <a:avLst/>
                <a:gdLst/>
                <a:ahLst/>
                <a:cxnLst>
                  <a:cxn ang="0">
                    <a:pos x="6" y="42"/>
                  </a:cxn>
                  <a:cxn ang="0">
                    <a:pos x="18" y="48"/>
                  </a:cxn>
                  <a:cxn ang="0">
                    <a:pos x="24" y="54"/>
                  </a:cxn>
                  <a:cxn ang="0">
                    <a:pos x="36" y="54"/>
                  </a:cxn>
                  <a:cxn ang="0">
                    <a:pos x="42" y="60"/>
                  </a:cxn>
                  <a:cxn ang="0">
                    <a:pos x="54" y="60"/>
                  </a:cxn>
                  <a:cxn ang="0">
                    <a:pos x="66" y="60"/>
                  </a:cxn>
                  <a:cxn ang="0">
                    <a:pos x="72" y="54"/>
                  </a:cxn>
                  <a:cxn ang="0">
                    <a:pos x="84" y="54"/>
                  </a:cxn>
                  <a:cxn ang="0">
                    <a:pos x="90" y="48"/>
                  </a:cxn>
                  <a:cxn ang="0">
                    <a:pos x="102" y="42"/>
                  </a:cxn>
                  <a:cxn ang="0">
                    <a:pos x="108" y="36"/>
                  </a:cxn>
                  <a:cxn ang="0">
                    <a:pos x="120" y="30"/>
                  </a:cxn>
                  <a:cxn ang="0">
                    <a:pos x="126" y="24"/>
                  </a:cxn>
                  <a:cxn ang="0">
                    <a:pos x="138" y="18"/>
                  </a:cxn>
                  <a:cxn ang="0">
                    <a:pos x="144" y="18"/>
                  </a:cxn>
                  <a:cxn ang="0">
                    <a:pos x="156" y="12"/>
                  </a:cxn>
                  <a:cxn ang="0">
                    <a:pos x="168" y="12"/>
                  </a:cxn>
                  <a:cxn ang="0">
                    <a:pos x="174" y="12"/>
                  </a:cxn>
                  <a:cxn ang="0">
                    <a:pos x="186" y="12"/>
                  </a:cxn>
                  <a:cxn ang="0">
                    <a:pos x="192" y="12"/>
                  </a:cxn>
                  <a:cxn ang="0">
                    <a:pos x="204" y="18"/>
                  </a:cxn>
                  <a:cxn ang="0">
                    <a:pos x="210" y="24"/>
                  </a:cxn>
                  <a:cxn ang="0">
                    <a:pos x="222" y="30"/>
                  </a:cxn>
                  <a:cxn ang="0">
                    <a:pos x="228" y="36"/>
                  </a:cxn>
                  <a:cxn ang="0">
                    <a:pos x="240" y="42"/>
                  </a:cxn>
                  <a:cxn ang="0">
                    <a:pos x="252" y="54"/>
                  </a:cxn>
                  <a:cxn ang="0">
                    <a:pos x="258" y="54"/>
                  </a:cxn>
                  <a:cxn ang="0">
                    <a:pos x="270" y="60"/>
                  </a:cxn>
                  <a:cxn ang="0">
                    <a:pos x="276" y="66"/>
                  </a:cxn>
                  <a:cxn ang="0">
                    <a:pos x="288" y="66"/>
                  </a:cxn>
                  <a:cxn ang="0">
                    <a:pos x="294" y="66"/>
                  </a:cxn>
                  <a:cxn ang="0">
                    <a:pos x="306" y="66"/>
                  </a:cxn>
                  <a:cxn ang="0">
                    <a:pos x="312" y="60"/>
                  </a:cxn>
                  <a:cxn ang="0">
                    <a:pos x="324" y="54"/>
                  </a:cxn>
                  <a:cxn ang="0">
                    <a:pos x="330" y="48"/>
                  </a:cxn>
                  <a:cxn ang="0">
                    <a:pos x="342" y="42"/>
                  </a:cxn>
                  <a:cxn ang="0">
                    <a:pos x="354" y="30"/>
                  </a:cxn>
                  <a:cxn ang="0">
                    <a:pos x="360" y="24"/>
                  </a:cxn>
                  <a:cxn ang="0">
                    <a:pos x="372" y="12"/>
                  </a:cxn>
                  <a:cxn ang="0">
                    <a:pos x="378" y="6"/>
                  </a:cxn>
                  <a:cxn ang="0">
                    <a:pos x="390" y="0"/>
                  </a:cxn>
                  <a:cxn ang="0">
                    <a:pos x="396" y="0"/>
                  </a:cxn>
                  <a:cxn ang="0">
                    <a:pos x="408" y="0"/>
                  </a:cxn>
                  <a:cxn ang="0">
                    <a:pos x="414" y="0"/>
                  </a:cxn>
                  <a:cxn ang="0">
                    <a:pos x="426" y="6"/>
                  </a:cxn>
                  <a:cxn ang="0">
                    <a:pos x="438" y="12"/>
                  </a:cxn>
                  <a:cxn ang="0">
                    <a:pos x="444" y="18"/>
                  </a:cxn>
                  <a:cxn ang="0">
                    <a:pos x="456" y="24"/>
                  </a:cxn>
                  <a:cxn ang="0">
                    <a:pos x="462" y="36"/>
                  </a:cxn>
                  <a:cxn ang="0">
                    <a:pos x="474" y="48"/>
                  </a:cxn>
                </a:cxnLst>
                <a:pathLst>
                  <a:path w="474" h="66">
                    <a:moveTo>
                      <a:pt x="0" y="36"/>
                    </a:moveTo>
                    <a:lnTo>
                      <a:pt x="0" y="42"/>
                    </a:lnTo>
                    <a:lnTo>
                      <a:pt x="6" y="42"/>
                    </a:lnTo>
                    <a:lnTo>
                      <a:pt x="12" y="42"/>
                    </a:lnTo>
                    <a:lnTo>
                      <a:pt x="12" y="48"/>
                    </a:lnTo>
                    <a:lnTo>
                      <a:pt x="18" y="48"/>
                    </a:lnTo>
                    <a:lnTo>
                      <a:pt x="24" y="48"/>
                    </a:lnTo>
                    <a:lnTo>
                      <a:pt x="24" y="54"/>
                    </a:lnTo>
                    <a:lnTo>
                      <a:pt x="30" y="54"/>
                    </a:lnTo>
                    <a:lnTo>
                      <a:pt x="36" y="54"/>
                    </a:lnTo>
                    <a:lnTo>
                      <a:pt x="42" y="54"/>
                    </a:lnTo>
                    <a:lnTo>
                      <a:pt x="42" y="60"/>
                    </a:lnTo>
                    <a:lnTo>
                      <a:pt x="48" y="60"/>
                    </a:lnTo>
                    <a:lnTo>
                      <a:pt x="54" y="60"/>
                    </a:lnTo>
                    <a:lnTo>
                      <a:pt x="60" y="60"/>
                    </a:lnTo>
                    <a:lnTo>
                      <a:pt x="66" y="60"/>
                    </a:lnTo>
                    <a:lnTo>
                      <a:pt x="66" y="54"/>
                    </a:lnTo>
                    <a:lnTo>
                      <a:pt x="72" y="54"/>
                    </a:lnTo>
                    <a:lnTo>
                      <a:pt x="78" y="54"/>
                    </a:lnTo>
                    <a:lnTo>
                      <a:pt x="84" y="54"/>
                    </a:lnTo>
                    <a:lnTo>
                      <a:pt x="90" y="48"/>
                    </a:lnTo>
                    <a:lnTo>
                      <a:pt x="96" y="48"/>
                    </a:lnTo>
                    <a:lnTo>
                      <a:pt x="96" y="42"/>
                    </a:lnTo>
                    <a:lnTo>
                      <a:pt x="102" y="42"/>
                    </a:lnTo>
                    <a:lnTo>
                      <a:pt x="108" y="42"/>
                    </a:lnTo>
                    <a:lnTo>
                      <a:pt x="108" y="36"/>
                    </a:lnTo>
                    <a:lnTo>
                      <a:pt x="114" y="36"/>
                    </a:lnTo>
                    <a:lnTo>
                      <a:pt x="120" y="30"/>
                    </a:lnTo>
                    <a:lnTo>
                      <a:pt x="126" y="30"/>
                    </a:lnTo>
                    <a:lnTo>
                      <a:pt x="126" y="24"/>
                    </a:lnTo>
                    <a:lnTo>
                      <a:pt x="132" y="24"/>
                    </a:lnTo>
                    <a:lnTo>
                      <a:pt x="138" y="24"/>
                    </a:lnTo>
                    <a:lnTo>
                      <a:pt x="138" y="18"/>
                    </a:lnTo>
                    <a:lnTo>
                      <a:pt x="144" y="18"/>
                    </a:lnTo>
                    <a:lnTo>
                      <a:pt x="150" y="12"/>
                    </a:lnTo>
                    <a:lnTo>
                      <a:pt x="156" y="12"/>
                    </a:lnTo>
                    <a:lnTo>
                      <a:pt x="162" y="12"/>
                    </a:lnTo>
                    <a:lnTo>
                      <a:pt x="168" y="12"/>
                    </a:lnTo>
                    <a:lnTo>
                      <a:pt x="174" y="12"/>
                    </a:lnTo>
                    <a:lnTo>
                      <a:pt x="180" y="12"/>
                    </a:lnTo>
                    <a:lnTo>
                      <a:pt x="186" y="12"/>
                    </a:lnTo>
                    <a:lnTo>
                      <a:pt x="192" y="12"/>
                    </a:lnTo>
                    <a:lnTo>
                      <a:pt x="198" y="18"/>
                    </a:lnTo>
                    <a:lnTo>
                      <a:pt x="204" y="18"/>
                    </a:lnTo>
                    <a:lnTo>
                      <a:pt x="210" y="24"/>
                    </a:lnTo>
                    <a:lnTo>
                      <a:pt x="216" y="24"/>
                    </a:lnTo>
                    <a:lnTo>
                      <a:pt x="216" y="30"/>
                    </a:lnTo>
                    <a:lnTo>
                      <a:pt x="222" y="30"/>
                    </a:lnTo>
                    <a:lnTo>
                      <a:pt x="228" y="36"/>
                    </a:lnTo>
                    <a:lnTo>
                      <a:pt x="234" y="36"/>
                    </a:lnTo>
                    <a:lnTo>
                      <a:pt x="234" y="42"/>
                    </a:lnTo>
                    <a:lnTo>
                      <a:pt x="240" y="42"/>
                    </a:lnTo>
                    <a:lnTo>
                      <a:pt x="240" y="48"/>
                    </a:lnTo>
                    <a:lnTo>
                      <a:pt x="246" y="48"/>
                    </a:lnTo>
                    <a:lnTo>
                      <a:pt x="252" y="54"/>
                    </a:lnTo>
                    <a:lnTo>
                      <a:pt x="258" y="54"/>
                    </a:lnTo>
                    <a:lnTo>
                      <a:pt x="258" y="60"/>
                    </a:lnTo>
                    <a:lnTo>
                      <a:pt x="264" y="60"/>
                    </a:lnTo>
                    <a:lnTo>
                      <a:pt x="270" y="60"/>
                    </a:lnTo>
                    <a:lnTo>
                      <a:pt x="270" y="66"/>
                    </a:lnTo>
                    <a:lnTo>
                      <a:pt x="276" y="66"/>
                    </a:lnTo>
                    <a:lnTo>
                      <a:pt x="282" y="66"/>
                    </a:lnTo>
                    <a:lnTo>
                      <a:pt x="288" y="66"/>
                    </a:lnTo>
                    <a:lnTo>
                      <a:pt x="294" y="66"/>
                    </a:lnTo>
                    <a:lnTo>
                      <a:pt x="300" y="66"/>
                    </a:lnTo>
                    <a:lnTo>
                      <a:pt x="306" y="66"/>
                    </a:lnTo>
                    <a:lnTo>
                      <a:pt x="306" y="60"/>
                    </a:lnTo>
                    <a:lnTo>
                      <a:pt x="312" y="60"/>
                    </a:lnTo>
                    <a:lnTo>
                      <a:pt x="318" y="60"/>
                    </a:lnTo>
                    <a:lnTo>
                      <a:pt x="318" y="54"/>
                    </a:lnTo>
                    <a:lnTo>
                      <a:pt x="324" y="54"/>
                    </a:lnTo>
                    <a:lnTo>
                      <a:pt x="330" y="54"/>
                    </a:lnTo>
                    <a:lnTo>
                      <a:pt x="330" y="48"/>
                    </a:lnTo>
                    <a:lnTo>
                      <a:pt x="336" y="48"/>
                    </a:lnTo>
                    <a:lnTo>
                      <a:pt x="336" y="42"/>
                    </a:lnTo>
                    <a:lnTo>
                      <a:pt x="342" y="42"/>
                    </a:lnTo>
                    <a:lnTo>
                      <a:pt x="342" y="36"/>
                    </a:lnTo>
                    <a:lnTo>
                      <a:pt x="348" y="36"/>
                    </a:lnTo>
                    <a:lnTo>
                      <a:pt x="348" y="30"/>
                    </a:lnTo>
                    <a:lnTo>
                      <a:pt x="354" y="30"/>
                    </a:lnTo>
                    <a:lnTo>
                      <a:pt x="360" y="24"/>
                    </a:lnTo>
                    <a:lnTo>
                      <a:pt x="360" y="18"/>
                    </a:lnTo>
                    <a:lnTo>
                      <a:pt x="366" y="18"/>
                    </a:lnTo>
                    <a:lnTo>
                      <a:pt x="372" y="12"/>
                    </a:lnTo>
                    <a:lnTo>
                      <a:pt x="378" y="12"/>
                    </a:lnTo>
                    <a:lnTo>
                      <a:pt x="378" y="6"/>
                    </a:lnTo>
                    <a:lnTo>
                      <a:pt x="384" y="6"/>
                    </a:lnTo>
                    <a:lnTo>
                      <a:pt x="390" y="0"/>
                    </a:lnTo>
                    <a:lnTo>
                      <a:pt x="396" y="0"/>
                    </a:lnTo>
                    <a:lnTo>
                      <a:pt x="402" y="0"/>
                    </a:lnTo>
                    <a:lnTo>
                      <a:pt x="408" y="0"/>
                    </a:lnTo>
                    <a:lnTo>
                      <a:pt x="414" y="0"/>
                    </a:lnTo>
                    <a:lnTo>
                      <a:pt x="420" y="0"/>
                    </a:lnTo>
                    <a:lnTo>
                      <a:pt x="426" y="0"/>
                    </a:lnTo>
                    <a:lnTo>
                      <a:pt x="426" y="6"/>
                    </a:lnTo>
                    <a:lnTo>
                      <a:pt x="432" y="6"/>
                    </a:lnTo>
                    <a:lnTo>
                      <a:pt x="438" y="12"/>
                    </a:lnTo>
                    <a:lnTo>
                      <a:pt x="444" y="18"/>
                    </a:lnTo>
                    <a:lnTo>
                      <a:pt x="450" y="18"/>
                    </a:lnTo>
                    <a:lnTo>
                      <a:pt x="450" y="24"/>
                    </a:lnTo>
                    <a:lnTo>
                      <a:pt x="456" y="24"/>
                    </a:lnTo>
                    <a:lnTo>
                      <a:pt x="456" y="30"/>
                    </a:lnTo>
                    <a:lnTo>
                      <a:pt x="462" y="30"/>
                    </a:lnTo>
                    <a:lnTo>
                      <a:pt x="462" y="36"/>
                    </a:lnTo>
                    <a:lnTo>
                      <a:pt x="468" y="36"/>
                    </a:lnTo>
                    <a:lnTo>
                      <a:pt x="468" y="42"/>
                    </a:lnTo>
                    <a:lnTo>
                      <a:pt x="468" y="48"/>
                    </a:lnTo>
                    <a:lnTo>
                      <a:pt x="474" y="48"/>
                    </a:lnTo>
                  </a:path>
                </a:pathLst>
              </a:custGeom>
              <a:noFill/>
              <a:ln w="25400" cap="flat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00" name="Freeform 21"/>
              <p:cNvSpPr/>
              <p:nvPr/>
            </p:nvSpPr>
            <p:spPr>
              <a:xfrm>
                <a:off x="2484" y="1875"/>
                <a:ext cx="474" cy="642"/>
              </a:xfrm>
              <a:custGeom>
                <a:avLst/>
                <a:gdLst/>
                <a:ahLst/>
                <a:cxnLst>
                  <a:cxn ang="0">
                    <a:pos x="6" y="552"/>
                  </a:cxn>
                  <a:cxn ang="0">
                    <a:pos x="18" y="558"/>
                  </a:cxn>
                  <a:cxn ang="0">
                    <a:pos x="24" y="564"/>
                  </a:cxn>
                  <a:cxn ang="0">
                    <a:pos x="36" y="570"/>
                  </a:cxn>
                  <a:cxn ang="0">
                    <a:pos x="42" y="576"/>
                  </a:cxn>
                  <a:cxn ang="0">
                    <a:pos x="54" y="576"/>
                  </a:cxn>
                  <a:cxn ang="0">
                    <a:pos x="66" y="576"/>
                  </a:cxn>
                  <a:cxn ang="0">
                    <a:pos x="72" y="570"/>
                  </a:cxn>
                  <a:cxn ang="0">
                    <a:pos x="84" y="558"/>
                  </a:cxn>
                  <a:cxn ang="0">
                    <a:pos x="90" y="546"/>
                  </a:cxn>
                  <a:cxn ang="0">
                    <a:pos x="102" y="534"/>
                  </a:cxn>
                  <a:cxn ang="0">
                    <a:pos x="108" y="522"/>
                  </a:cxn>
                  <a:cxn ang="0">
                    <a:pos x="120" y="504"/>
                  </a:cxn>
                  <a:cxn ang="0">
                    <a:pos x="126" y="492"/>
                  </a:cxn>
                  <a:cxn ang="0">
                    <a:pos x="138" y="480"/>
                  </a:cxn>
                  <a:cxn ang="0">
                    <a:pos x="150" y="468"/>
                  </a:cxn>
                  <a:cxn ang="0">
                    <a:pos x="156" y="462"/>
                  </a:cxn>
                  <a:cxn ang="0">
                    <a:pos x="168" y="462"/>
                  </a:cxn>
                  <a:cxn ang="0">
                    <a:pos x="174" y="462"/>
                  </a:cxn>
                  <a:cxn ang="0">
                    <a:pos x="186" y="468"/>
                  </a:cxn>
                  <a:cxn ang="0">
                    <a:pos x="192" y="474"/>
                  </a:cxn>
                  <a:cxn ang="0">
                    <a:pos x="204" y="492"/>
                  </a:cxn>
                  <a:cxn ang="0">
                    <a:pos x="210" y="504"/>
                  </a:cxn>
                  <a:cxn ang="0">
                    <a:pos x="222" y="528"/>
                  </a:cxn>
                  <a:cxn ang="0">
                    <a:pos x="228" y="546"/>
                  </a:cxn>
                  <a:cxn ang="0">
                    <a:pos x="240" y="570"/>
                  </a:cxn>
                  <a:cxn ang="0">
                    <a:pos x="252" y="594"/>
                  </a:cxn>
                  <a:cxn ang="0">
                    <a:pos x="258" y="612"/>
                  </a:cxn>
                  <a:cxn ang="0">
                    <a:pos x="270" y="624"/>
                  </a:cxn>
                  <a:cxn ang="0">
                    <a:pos x="276" y="636"/>
                  </a:cxn>
                  <a:cxn ang="0">
                    <a:pos x="288" y="642"/>
                  </a:cxn>
                  <a:cxn ang="0">
                    <a:pos x="294" y="642"/>
                  </a:cxn>
                  <a:cxn ang="0">
                    <a:pos x="306" y="630"/>
                  </a:cxn>
                  <a:cxn ang="0">
                    <a:pos x="312" y="612"/>
                  </a:cxn>
                  <a:cxn ang="0">
                    <a:pos x="324" y="588"/>
                  </a:cxn>
                  <a:cxn ang="0">
                    <a:pos x="336" y="552"/>
                  </a:cxn>
                  <a:cxn ang="0">
                    <a:pos x="342" y="510"/>
                  </a:cxn>
                  <a:cxn ang="0">
                    <a:pos x="354" y="462"/>
                  </a:cxn>
                  <a:cxn ang="0">
                    <a:pos x="360" y="414"/>
                  </a:cxn>
                  <a:cxn ang="0">
                    <a:pos x="372" y="354"/>
                  </a:cxn>
                  <a:cxn ang="0">
                    <a:pos x="378" y="300"/>
                  </a:cxn>
                  <a:cxn ang="0">
                    <a:pos x="390" y="240"/>
                  </a:cxn>
                  <a:cxn ang="0">
                    <a:pos x="396" y="186"/>
                  </a:cxn>
                  <a:cxn ang="0">
                    <a:pos x="408" y="138"/>
                  </a:cxn>
                  <a:cxn ang="0">
                    <a:pos x="414" y="90"/>
                  </a:cxn>
                  <a:cxn ang="0">
                    <a:pos x="426" y="54"/>
                  </a:cxn>
                  <a:cxn ang="0">
                    <a:pos x="438" y="24"/>
                  </a:cxn>
                  <a:cxn ang="0">
                    <a:pos x="444" y="6"/>
                  </a:cxn>
                  <a:cxn ang="0">
                    <a:pos x="456" y="0"/>
                  </a:cxn>
                  <a:cxn ang="0">
                    <a:pos x="462" y="6"/>
                  </a:cxn>
                  <a:cxn ang="0">
                    <a:pos x="474" y="18"/>
                  </a:cxn>
                </a:cxnLst>
                <a:pathLst>
                  <a:path w="474" h="642">
                    <a:moveTo>
                      <a:pt x="0" y="540"/>
                    </a:moveTo>
                    <a:lnTo>
                      <a:pt x="0" y="546"/>
                    </a:lnTo>
                    <a:lnTo>
                      <a:pt x="6" y="546"/>
                    </a:lnTo>
                    <a:lnTo>
                      <a:pt x="6" y="552"/>
                    </a:lnTo>
                    <a:lnTo>
                      <a:pt x="12" y="552"/>
                    </a:lnTo>
                    <a:lnTo>
                      <a:pt x="12" y="558"/>
                    </a:lnTo>
                    <a:lnTo>
                      <a:pt x="18" y="558"/>
                    </a:lnTo>
                    <a:lnTo>
                      <a:pt x="18" y="564"/>
                    </a:lnTo>
                    <a:lnTo>
                      <a:pt x="24" y="564"/>
                    </a:lnTo>
                    <a:lnTo>
                      <a:pt x="30" y="570"/>
                    </a:lnTo>
                    <a:lnTo>
                      <a:pt x="36" y="570"/>
                    </a:lnTo>
                    <a:lnTo>
                      <a:pt x="36" y="576"/>
                    </a:lnTo>
                    <a:lnTo>
                      <a:pt x="42" y="576"/>
                    </a:lnTo>
                    <a:lnTo>
                      <a:pt x="48" y="576"/>
                    </a:lnTo>
                    <a:lnTo>
                      <a:pt x="54" y="576"/>
                    </a:lnTo>
                    <a:lnTo>
                      <a:pt x="60" y="576"/>
                    </a:lnTo>
                    <a:lnTo>
                      <a:pt x="66" y="576"/>
                    </a:lnTo>
                    <a:lnTo>
                      <a:pt x="66" y="570"/>
                    </a:lnTo>
                    <a:lnTo>
                      <a:pt x="72" y="570"/>
                    </a:lnTo>
                    <a:lnTo>
                      <a:pt x="72" y="564"/>
                    </a:lnTo>
                    <a:lnTo>
                      <a:pt x="78" y="564"/>
                    </a:lnTo>
                    <a:lnTo>
                      <a:pt x="78" y="558"/>
                    </a:lnTo>
                    <a:lnTo>
                      <a:pt x="84" y="558"/>
                    </a:lnTo>
                    <a:lnTo>
                      <a:pt x="84" y="552"/>
                    </a:lnTo>
                    <a:lnTo>
                      <a:pt x="90" y="552"/>
                    </a:lnTo>
                    <a:lnTo>
                      <a:pt x="90" y="546"/>
                    </a:lnTo>
                    <a:lnTo>
                      <a:pt x="96" y="546"/>
                    </a:lnTo>
                    <a:lnTo>
                      <a:pt x="96" y="540"/>
                    </a:lnTo>
                    <a:lnTo>
                      <a:pt x="102" y="534"/>
                    </a:lnTo>
                    <a:lnTo>
                      <a:pt x="102" y="528"/>
                    </a:lnTo>
                    <a:lnTo>
                      <a:pt x="108" y="528"/>
                    </a:lnTo>
                    <a:lnTo>
                      <a:pt x="108" y="522"/>
                    </a:lnTo>
                    <a:lnTo>
                      <a:pt x="114" y="516"/>
                    </a:lnTo>
                    <a:lnTo>
                      <a:pt x="114" y="510"/>
                    </a:lnTo>
                    <a:lnTo>
                      <a:pt x="120" y="510"/>
                    </a:lnTo>
                    <a:lnTo>
                      <a:pt x="120" y="504"/>
                    </a:lnTo>
                    <a:lnTo>
                      <a:pt x="126" y="504"/>
                    </a:lnTo>
                    <a:lnTo>
                      <a:pt x="126" y="498"/>
                    </a:lnTo>
                    <a:lnTo>
                      <a:pt x="126" y="492"/>
                    </a:lnTo>
                    <a:lnTo>
                      <a:pt x="132" y="492"/>
                    </a:lnTo>
                    <a:lnTo>
                      <a:pt x="132" y="486"/>
                    </a:lnTo>
                    <a:lnTo>
                      <a:pt x="138" y="480"/>
                    </a:lnTo>
                    <a:lnTo>
                      <a:pt x="144" y="474"/>
                    </a:lnTo>
                    <a:lnTo>
                      <a:pt x="150" y="468"/>
                    </a:lnTo>
                    <a:lnTo>
                      <a:pt x="156" y="462"/>
                    </a:lnTo>
                    <a:lnTo>
                      <a:pt x="162" y="462"/>
                    </a:lnTo>
                    <a:lnTo>
                      <a:pt x="168" y="462"/>
                    </a:lnTo>
                    <a:lnTo>
                      <a:pt x="174" y="462"/>
                    </a:lnTo>
                    <a:lnTo>
                      <a:pt x="180" y="462"/>
                    </a:lnTo>
                    <a:lnTo>
                      <a:pt x="180" y="468"/>
                    </a:lnTo>
                    <a:lnTo>
                      <a:pt x="186" y="468"/>
                    </a:lnTo>
                    <a:lnTo>
                      <a:pt x="192" y="474"/>
                    </a:lnTo>
                    <a:lnTo>
                      <a:pt x="198" y="480"/>
                    </a:lnTo>
                    <a:lnTo>
                      <a:pt x="198" y="486"/>
                    </a:lnTo>
                    <a:lnTo>
                      <a:pt x="204" y="486"/>
                    </a:lnTo>
                    <a:lnTo>
                      <a:pt x="204" y="492"/>
                    </a:lnTo>
                    <a:lnTo>
                      <a:pt x="204" y="498"/>
                    </a:lnTo>
                    <a:lnTo>
                      <a:pt x="210" y="498"/>
                    </a:lnTo>
                    <a:lnTo>
                      <a:pt x="210" y="504"/>
                    </a:lnTo>
                    <a:lnTo>
                      <a:pt x="216" y="510"/>
                    </a:lnTo>
                    <a:lnTo>
                      <a:pt x="216" y="516"/>
                    </a:lnTo>
                    <a:lnTo>
                      <a:pt x="222" y="522"/>
                    </a:lnTo>
                    <a:lnTo>
                      <a:pt x="222" y="528"/>
                    </a:lnTo>
                    <a:lnTo>
                      <a:pt x="228" y="534"/>
                    </a:lnTo>
                    <a:lnTo>
                      <a:pt x="228" y="540"/>
                    </a:lnTo>
                    <a:lnTo>
                      <a:pt x="228" y="546"/>
                    </a:lnTo>
                    <a:lnTo>
                      <a:pt x="234" y="552"/>
                    </a:lnTo>
                    <a:lnTo>
                      <a:pt x="234" y="558"/>
                    </a:lnTo>
                    <a:lnTo>
                      <a:pt x="234" y="564"/>
                    </a:lnTo>
                    <a:lnTo>
                      <a:pt x="240" y="564"/>
                    </a:lnTo>
                    <a:lnTo>
                      <a:pt x="240" y="570"/>
                    </a:lnTo>
                    <a:lnTo>
                      <a:pt x="240" y="576"/>
                    </a:lnTo>
                    <a:lnTo>
                      <a:pt x="246" y="582"/>
                    </a:lnTo>
                    <a:lnTo>
                      <a:pt x="246" y="588"/>
                    </a:lnTo>
                    <a:lnTo>
                      <a:pt x="252" y="594"/>
                    </a:lnTo>
                    <a:lnTo>
                      <a:pt x="252" y="600"/>
                    </a:lnTo>
                    <a:lnTo>
                      <a:pt x="258" y="606"/>
                    </a:lnTo>
                    <a:lnTo>
                      <a:pt x="258" y="612"/>
                    </a:lnTo>
                    <a:lnTo>
                      <a:pt x="264" y="618"/>
                    </a:lnTo>
                    <a:lnTo>
                      <a:pt x="264" y="624"/>
                    </a:lnTo>
                    <a:lnTo>
                      <a:pt x="270" y="624"/>
                    </a:lnTo>
                    <a:lnTo>
                      <a:pt x="270" y="630"/>
                    </a:lnTo>
                    <a:lnTo>
                      <a:pt x="276" y="636"/>
                    </a:lnTo>
                    <a:lnTo>
                      <a:pt x="282" y="642"/>
                    </a:lnTo>
                    <a:lnTo>
                      <a:pt x="288" y="642"/>
                    </a:lnTo>
                    <a:lnTo>
                      <a:pt x="294" y="642"/>
                    </a:lnTo>
                    <a:lnTo>
                      <a:pt x="300" y="642"/>
                    </a:lnTo>
                    <a:lnTo>
                      <a:pt x="300" y="636"/>
                    </a:lnTo>
                    <a:lnTo>
                      <a:pt x="306" y="636"/>
                    </a:lnTo>
                    <a:lnTo>
                      <a:pt x="306" y="630"/>
                    </a:lnTo>
                    <a:lnTo>
                      <a:pt x="312" y="624"/>
                    </a:lnTo>
                    <a:lnTo>
                      <a:pt x="312" y="618"/>
                    </a:lnTo>
                    <a:lnTo>
                      <a:pt x="312" y="612"/>
                    </a:lnTo>
                    <a:lnTo>
                      <a:pt x="318" y="606"/>
                    </a:lnTo>
                    <a:lnTo>
                      <a:pt x="318" y="600"/>
                    </a:lnTo>
                    <a:lnTo>
                      <a:pt x="324" y="594"/>
                    </a:lnTo>
                    <a:lnTo>
                      <a:pt x="324" y="588"/>
                    </a:lnTo>
                    <a:lnTo>
                      <a:pt x="324" y="582"/>
                    </a:lnTo>
                    <a:lnTo>
                      <a:pt x="330" y="576"/>
                    </a:lnTo>
                    <a:lnTo>
                      <a:pt x="330" y="570"/>
                    </a:lnTo>
                    <a:lnTo>
                      <a:pt x="330" y="558"/>
                    </a:lnTo>
                    <a:lnTo>
                      <a:pt x="336" y="552"/>
                    </a:lnTo>
                    <a:lnTo>
                      <a:pt x="336" y="546"/>
                    </a:lnTo>
                    <a:lnTo>
                      <a:pt x="336" y="540"/>
                    </a:lnTo>
                    <a:lnTo>
                      <a:pt x="336" y="528"/>
                    </a:lnTo>
                    <a:lnTo>
                      <a:pt x="342" y="522"/>
                    </a:lnTo>
                    <a:lnTo>
                      <a:pt x="342" y="510"/>
                    </a:lnTo>
                    <a:lnTo>
                      <a:pt x="342" y="504"/>
                    </a:lnTo>
                    <a:lnTo>
                      <a:pt x="348" y="492"/>
                    </a:lnTo>
                    <a:lnTo>
                      <a:pt x="348" y="486"/>
                    </a:lnTo>
                    <a:lnTo>
                      <a:pt x="348" y="474"/>
                    </a:lnTo>
                    <a:lnTo>
                      <a:pt x="354" y="462"/>
                    </a:lnTo>
                    <a:lnTo>
                      <a:pt x="354" y="456"/>
                    </a:lnTo>
                    <a:lnTo>
                      <a:pt x="354" y="444"/>
                    </a:lnTo>
                    <a:lnTo>
                      <a:pt x="360" y="432"/>
                    </a:lnTo>
                    <a:lnTo>
                      <a:pt x="360" y="426"/>
                    </a:lnTo>
                    <a:lnTo>
                      <a:pt x="360" y="414"/>
                    </a:lnTo>
                    <a:lnTo>
                      <a:pt x="366" y="402"/>
                    </a:lnTo>
                    <a:lnTo>
                      <a:pt x="366" y="390"/>
                    </a:lnTo>
                    <a:lnTo>
                      <a:pt x="366" y="378"/>
                    </a:lnTo>
                    <a:lnTo>
                      <a:pt x="366" y="366"/>
                    </a:lnTo>
                    <a:lnTo>
                      <a:pt x="372" y="354"/>
                    </a:lnTo>
                    <a:lnTo>
                      <a:pt x="372" y="348"/>
                    </a:lnTo>
                    <a:lnTo>
                      <a:pt x="372" y="336"/>
                    </a:lnTo>
                    <a:lnTo>
                      <a:pt x="378" y="324"/>
                    </a:lnTo>
                    <a:lnTo>
                      <a:pt x="378" y="312"/>
                    </a:lnTo>
                    <a:lnTo>
                      <a:pt x="378" y="300"/>
                    </a:lnTo>
                    <a:lnTo>
                      <a:pt x="384" y="288"/>
                    </a:lnTo>
                    <a:lnTo>
                      <a:pt x="384" y="276"/>
                    </a:lnTo>
                    <a:lnTo>
                      <a:pt x="384" y="264"/>
                    </a:lnTo>
                    <a:lnTo>
                      <a:pt x="390" y="252"/>
                    </a:lnTo>
                    <a:lnTo>
                      <a:pt x="390" y="240"/>
                    </a:lnTo>
                    <a:lnTo>
                      <a:pt x="390" y="234"/>
                    </a:lnTo>
                    <a:lnTo>
                      <a:pt x="390" y="222"/>
                    </a:lnTo>
                    <a:lnTo>
                      <a:pt x="396" y="210"/>
                    </a:lnTo>
                    <a:lnTo>
                      <a:pt x="396" y="198"/>
                    </a:lnTo>
                    <a:lnTo>
                      <a:pt x="396" y="186"/>
                    </a:lnTo>
                    <a:lnTo>
                      <a:pt x="402" y="174"/>
                    </a:lnTo>
                    <a:lnTo>
                      <a:pt x="402" y="168"/>
                    </a:lnTo>
                    <a:lnTo>
                      <a:pt x="402" y="156"/>
                    </a:lnTo>
                    <a:lnTo>
                      <a:pt x="408" y="144"/>
                    </a:lnTo>
                    <a:lnTo>
                      <a:pt x="408" y="138"/>
                    </a:lnTo>
                    <a:lnTo>
                      <a:pt x="408" y="126"/>
                    </a:lnTo>
                    <a:lnTo>
                      <a:pt x="414" y="120"/>
                    </a:lnTo>
                    <a:lnTo>
                      <a:pt x="414" y="108"/>
                    </a:lnTo>
                    <a:lnTo>
                      <a:pt x="414" y="102"/>
                    </a:lnTo>
                    <a:lnTo>
                      <a:pt x="414" y="90"/>
                    </a:lnTo>
                    <a:lnTo>
                      <a:pt x="420" y="84"/>
                    </a:lnTo>
                    <a:lnTo>
                      <a:pt x="420" y="78"/>
                    </a:lnTo>
                    <a:lnTo>
                      <a:pt x="420" y="66"/>
                    </a:lnTo>
                    <a:lnTo>
                      <a:pt x="426" y="60"/>
                    </a:lnTo>
                    <a:lnTo>
                      <a:pt x="426" y="54"/>
                    </a:lnTo>
                    <a:lnTo>
                      <a:pt x="426" y="48"/>
                    </a:lnTo>
                    <a:lnTo>
                      <a:pt x="432" y="42"/>
                    </a:lnTo>
                    <a:lnTo>
                      <a:pt x="432" y="36"/>
                    </a:lnTo>
                    <a:lnTo>
                      <a:pt x="432" y="30"/>
                    </a:lnTo>
                    <a:lnTo>
                      <a:pt x="438" y="24"/>
                    </a:lnTo>
                    <a:lnTo>
                      <a:pt x="438" y="18"/>
                    </a:lnTo>
                    <a:lnTo>
                      <a:pt x="444" y="12"/>
                    </a:lnTo>
                    <a:lnTo>
                      <a:pt x="444" y="6"/>
                    </a:lnTo>
                    <a:lnTo>
                      <a:pt x="450" y="6"/>
                    </a:lnTo>
                    <a:lnTo>
                      <a:pt x="450" y="0"/>
                    </a:lnTo>
                    <a:lnTo>
                      <a:pt x="456" y="0"/>
                    </a:lnTo>
                    <a:lnTo>
                      <a:pt x="462" y="0"/>
                    </a:lnTo>
                    <a:lnTo>
                      <a:pt x="462" y="6"/>
                    </a:lnTo>
                    <a:lnTo>
                      <a:pt x="468" y="6"/>
                    </a:lnTo>
                    <a:lnTo>
                      <a:pt x="468" y="12"/>
                    </a:lnTo>
                    <a:lnTo>
                      <a:pt x="474" y="18"/>
                    </a:lnTo>
                    <a:lnTo>
                      <a:pt x="474" y="24"/>
                    </a:lnTo>
                  </a:path>
                </a:pathLst>
              </a:custGeom>
              <a:noFill/>
              <a:ln w="25400" cap="flat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01" name="Freeform 22"/>
              <p:cNvSpPr/>
              <p:nvPr/>
            </p:nvSpPr>
            <p:spPr>
              <a:xfrm>
                <a:off x="2958" y="1899"/>
                <a:ext cx="474" cy="618"/>
              </a:xfrm>
              <a:custGeom>
                <a:avLst/>
                <a:gdLst/>
                <a:ahLst/>
                <a:cxnLst>
                  <a:cxn ang="0">
                    <a:pos x="6" y="18"/>
                  </a:cxn>
                  <a:cxn ang="0">
                    <a:pos x="18" y="54"/>
                  </a:cxn>
                  <a:cxn ang="0">
                    <a:pos x="24" y="96"/>
                  </a:cxn>
                  <a:cxn ang="0">
                    <a:pos x="36" y="144"/>
                  </a:cxn>
                  <a:cxn ang="0">
                    <a:pos x="48" y="198"/>
                  </a:cxn>
                  <a:cxn ang="0">
                    <a:pos x="54" y="252"/>
                  </a:cxn>
                  <a:cxn ang="0">
                    <a:pos x="66" y="312"/>
                  </a:cxn>
                  <a:cxn ang="0">
                    <a:pos x="72" y="366"/>
                  </a:cxn>
                  <a:cxn ang="0">
                    <a:pos x="84" y="420"/>
                  </a:cxn>
                  <a:cxn ang="0">
                    <a:pos x="90" y="468"/>
                  </a:cxn>
                  <a:cxn ang="0">
                    <a:pos x="102" y="516"/>
                  </a:cxn>
                  <a:cxn ang="0">
                    <a:pos x="108" y="552"/>
                  </a:cxn>
                  <a:cxn ang="0">
                    <a:pos x="120" y="582"/>
                  </a:cxn>
                  <a:cxn ang="0">
                    <a:pos x="126" y="600"/>
                  </a:cxn>
                  <a:cxn ang="0">
                    <a:pos x="138" y="612"/>
                  </a:cxn>
                  <a:cxn ang="0">
                    <a:pos x="150" y="618"/>
                  </a:cxn>
                  <a:cxn ang="0">
                    <a:pos x="156" y="618"/>
                  </a:cxn>
                  <a:cxn ang="0">
                    <a:pos x="168" y="606"/>
                  </a:cxn>
                  <a:cxn ang="0">
                    <a:pos x="174" y="594"/>
                  </a:cxn>
                  <a:cxn ang="0">
                    <a:pos x="186" y="576"/>
                  </a:cxn>
                  <a:cxn ang="0">
                    <a:pos x="192" y="558"/>
                  </a:cxn>
                  <a:cxn ang="0">
                    <a:pos x="204" y="534"/>
                  </a:cxn>
                  <a:cxn ang="0">
                    <a:pos x="210" y="510"/>
                  </a:cxn>
                  <a:cxn ang="0">
                    <a:pos x="222" y="492"/>
                  </a:cxn>
                  <a:cxn ang="0">
                    <a:pos x="234" y="474"/>
                  </a:cxn>
                  <a:cxn ang="0">
                    <a:pos x="240" y="456"/>
                  </a:cxn>
                  <a:cxn ang="0">
                    <a:pos x="252" y="444"/>
                  </a:cxn>
                  <a:cxn ang="0">
                    <a:pos x="258" y="438"/>
                  </a:cxn>
                  <a:cxn ang="0">
                    <a:pos x="270" y="438"/>
                  </a:cxn>
                  <a:cxn ang="0">
                    <a:pos x="276" y="438"/>
                  </a:cxn>
                  <a:cxn ang="0">
                    <a:pos x="288" y="444"/>
                  </a:cxn>
                  <a:cxn ang="0">
                    <a:pos x="294" y="450"/>
                  </a:cxn>
                  <a:cxn ang="0">
                    <a:pos x="306" y="462"/>
                  </a:cxn>
                  <a:cxn ang="0">
                    <a:pos x="312" y="480"/>
                  </a:cxn>
                  <a:cxn ang="0">
                    <a:pos x="324" y="492"/>
                  </a:cxn>
                  <a:cxn ang="0">
                    <a:pos x="336" y="504"/>
                  </a:cxn>
                  <a:cxn ang="0">
                    <a:pos x="342" y="516"/>
                  </a:cxn>
                  <a:cxn ang="0">
                    <a:pos x="354" y="528"/>
                  </a:cxn>
                  <a:cxn ang="0">
                    <a:pos x="360" y="540"/>
                  </a:cxn>
                  <a:cxn ang="0">
                    <a:pos x="372" y="546"/>
                  </a:cxn>
                  <a:cxn ang="0">
                    <a:pos x="378" y="552"/>
                  </a:cxn>
                  <a:cxn ang="0">
                    <a:pos x="390" y="552"/>
                  </a:cxn>
                  <a:cxn ang="0">
                    <a:pos x="396" y="552"/>
                  </a:cxn>
                  <a:cxn ang="0">
                    <a:pos x="408" y="546"/>
                  </a:cxn>
                  <a:cxn ang="0">
                    <a:pos x="420" y="540"/>
                  </a:cxn>
                  <a:cxn ang="0">
                    <a:pos x="426" y="528"/>
                  </a:cxn>
                  <a:cxn ang="0">
                    <a:pos x="438" y="522"/>
                  </a:cxn>
                  <a:cxn ang="0">
                    <a:pos x="444" y="510"/>
                  </a:cxn>
                  <a:cxn ang="0">
                    <a:pos x="456" y="498"/>
                  </a:cxn>
                  <a:cxn ang="0">
                    <a:pos x="462" y="486"/>
                  </a:cxn>
                  <a:cxn ang="0">
                    <a:pos x="474" y="480"/>
                  </a:cxn>
                </a:cxnLst>
                <a:pathLst>
                  <a:path w="474" h="618">
                    <a:moveTo>
                      <a:pt x="0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2" y="24"/>
                    </a:lnTo>
                    <a:lnTo>
                      <a:pt x="12" y="30"/>
                    </a:lnTo>
                    <a:lnTo>
                      <a:pt x="12" y="36"/>
                    </a:lnTo>
                    <a:lnTo>
                      <a:pt x="18" y="42"/>
                    </a:lnTo>
                    <a:lnTo>
                      <a:pt x="18" y="54"/>
                    </a:lnTo>
                    <a:lnTo>
                      <a:pt x="18" y="60"/>
                    </a:lnTo>
                    <a:lnTo>
                      <a:pt x="24" y="66"/>
                    </a:lnTo>
                    <a:lnTo>
                      <a:pt x="24" y="78"/>
                    </a:lnTo>
                    <a:lnTo>
                      <a:pt x="24" y="84"/>
                    </a:lnTo>
                    <a:lnTo>
                      <a:pt x="24" y="96"/>
                    </a:lnTo>
                    <a:lnTo>
                      <a:pt x="30" y="102"/>
                    </a:lnTo>
                    <a:lnTo>
                      <a:pt x="30" y="114"/>
                    </a:lnTo>
                    <a:lnTo>
                      <a:pt x="30" y="120"/>
                    </a:lnTo>
                    <a:lnTo>
                      <a:pt x="36" y="132"/>
                    </a:lnTo>
                    <a:lnTo>
                      <a:pt x="36" y="144"/>
                    </a:lnTo>
                    <a:lnTo>
                      <a:pt x="36" y="150"/>
                    </a:lnTo>
                    <a:lnTo>
                      <a:pt x="42" y="162"/>
                    </a:lnTo>
                    <a:lnTo>
                      <a:pt x="42" y="174"/>
                    </a:lnTo>
                    <a:lnTo>
                      <a:pt x="42" y="186"/>
                    </a:lnTo>
                    <a:lnTo>
                      <a:pt x="48" y="198"/>
                    </a:lnTo>
                    <a:lnTo>
                      <a:pt x="48" y="210"/>
                    </a:lnTo>
                    <a:lnTo>
                      <a:pt x="48" y="216"/>
                    </a:lnTo>
                    <a:lnTo>
                      <a:pt x="48" y="228"/>
                    </a:lnTo>
                    <a:lnTo>
                      <a:pt x="54" y="240"/>
                    </a:lnTo>
                    <a:lnTo>
                      <a:pt x="54" y="252"/>
                    </a:lnTo>
                    <a:lnTo>
                      <a:pt x="54" y="264"/>
                    </a:lnTo>
                    <a:lnTo>
                      <a:pt x="60" y="276"/>
                    </a:lnTo>
                    <a:lnTo>
                      <a:pt x="60" y="288"/>
                    </a:lnTo>
                    <a:lnTo>
                      <a:pt x="60" y="300"/>
                    </a:lnTo>
                    <a:lnTo>
                      <a:pt x="66" y="312"/>
                    </a:lnTo>
                    <a:lnTo>
                      <a:pt x="66" y="324"/>
                    </a:lnTo>
                    <a:lnTo>
                      <a:pt x="66" y="330"/>
                    </a:lnTo>
                    <a:lnTo>
                      <a:pt x="72" y="342"/>
                    </a:lnTo>
                    <a:lnTo>
                      <a:pt x="72" y="354"/>
                    </a:lnTo>
                    <a:lnTo>
                      <a:pt x="72" y="366"/>
                    </a:lnTo>
                    <a:lnTo>
                      <a:pt x="78" y="378"/>
                    </a:lnTo>
                    <a:lnTo>
                      <a:pt x="78" y="390"/>
                    </a:lnTo>
                    <a:lnTo>
                      <a:pt x="78" y="402"/>
                    </a:lnTo>
                    <a:lnTo>
                      <a:pt x="78" y="408"/>
                    </a:lnTo>
                    <a:lnTo>
                      <a:pt x="84" y="420"/>
                    </a:lnTo>
                    <a:lnTo>
                      <a:pt x="84" y="432"/>
                    </a:lnTo>
                    <a:lnTo>
                      <a:pt x="84" y="438"/>
                    </a:lnTo>
                    <a:lnTo>
                      <a:pt x="90" y="450"/>
                    </a:lnTo>
                    <a:lnTo>
                      <a:pt x="90" y="462"/>
                    </a:lnTo>
                    <a:lnTo>
                      <a:pt x="90" y="468"/>
                    </a:lnTo>
                    <a:lnTo>
                      <a:pt x="96" y="480"/>
                    </a:lnTo>
                    <a:lnTo>
                      <a:pt x="96" y="486"/>
                    </a:lnTo>
                    <a:lnTo>
                      <a:pt x="96" y="498"/>
                    </a:lnTo>
                    <a:lnTo>
                      <a:pt x="102" y="504"/>
                    </a:lnTo>
                    <a:lnTo>
                      <a:pt x="102" y="516"/>
                    </a:lnTo>
                    <a:lnTo>
                      <a:pt x="102" y="522"/>
                    </a:lnTo>
                    <a:lnTo>
                      <a:pt x="102" y="528"/>
                    </a:lnTo>
                    <a:lnTo>
                      <a:pt x="108" y="534"/>
                    </a:lnTo>
                    <a:lnTo>
                      <a:pt x="108" y="546"/>
                    </a:lnTo>
                    <a:lnTo>
                      <a:pt x="108" y="552"/>
                    </a:lnTo>
                    <a:lnTo>
                      <a:pt x="114" y="558"/>
                    </a:lnTo>
                    <a:lnTo>
                      <a:pt x="114" y="564"/>
                    </a:lnTo>
                    <a:lnTo>
                      <a:pt x="114" y="570"/>
                    </a:lnTo>
                    <a:lnTo>
                      <a:pt x="120" y="576"/>
                    </a:lnTo>
                    <a:lnTo>
                      <a:pt x="120" y="582"/>
                    </a:lnTo>
                    <a:lnTo>
                      <a:pt x="126" y="588"/>
                    </a:lnTo>
                    <a:lnTo>
                      <a:pt x="126" y="594"/>
                    </a:lnTo>
                    <a:lnTo>
                      <a:pt x="126" y="600"/>
                    </a:lnTo>
                    <a:lnTo>
                      <a:pt x="132" y="606"/>
                    </a:lnTo>
                    <a:lnTo>
                      <a:pt x="132" y="612"/>
                    </a:lnTo>
                    <a:lnTo>
                      <a:pt x="138" y="612"/>
                    </a:lnTo>
                    <a:lnTo>
                      <a:pt x="138" y="618"/>
                    </a:lnTo>
                    <a:lnTo>
                      <a:pt x="144" y="618"/>
                    </a:lnTo>
                    <a:lnTo>
                      <a:pt x="150" y="618"/>
                    </a:lnTo>
                    <a:lnTo>
                      <a:pt x="156" y="618"/>
                    </a:lnTo>
                    <a:lnTo>
                      <a:pt x="162" y="612"/>
                    </a:lnTo>
                    <a:lnTo>
                      <a:pt x="168" y="606"/>
                    </a:lnTo>
                    <a:lnTo>
                      <a:pt x="168" y="600"/>
                    </a:lnTo>
                    <a:lnTo>
                      <a:pt x="174" y="600"/>
                    </a:lnTo>
                    <a:lnTo>
                      <a:pt x="174" y="594"/>
                    </a:lnTo>
                    <a:lnTo>
                      <a:pt x="180" y="588"/>
                    </a:lnTo>
                    <a:lnTo>
                      <a:pt x="180" y="582"/>
                    </a:lnTo>
                    <a:lnTo>
                      <a:pt x="186" y="576"/>
                    </a:lnTo>
                    <a:lnTo>
                      <a:pt x="186" y="570"/>
                    </a:lnTo>
                    <a:lnTo>
                      <a:pt x="192" y="564"/>
                    </a:lnTo>
                    <a:lnTo>
                      <a:pt x="192" y="558"/>
                    </a:lnTo>
                    <a:lnTo>
                      <a:pt x="198" y="552"/>
                    </a:lnTo>
                    <a:lnTo>
                      <a:pt x="198" y="546"/>
                    </a:lnTo>
                    <a:lnTo>
                      <a:pt x="198" y="540"/>
                    </a:lnTo>
                    <a:lnTo>
                      <a:pt x="204" y="540"/>
                    </a:lnTo>
                    <a:lnTo>
                      <a:pt x="204" y="534"/>
                    </a:lnTo>
                    <a:lnTo>
                      <a:pt x="204" y="528"/>
                    </a:lnTo>
                    <a:lnTo>
                      <a:pt x="210" y="522"/>
                    </a:lnTo>
                    <a:lnTo>
                      <a:pt x="210" y="516"/>
                    </a:lnTo>
                    <a:lnTo>
                      <a:pt x="210" y="510"/>
                    </a:lnTo>
                    <a:lnTo>
                      <a:pt x="216" y="504"/>
                    </a:lnTo>
                    <a:lnTo>
                      <a:pt x="216" y="498"/>
                    </a:lnTo>
                    <a:lnTo>
                      <a:pt x="222" y="492"/>
                    </a:lnTo>
                    <a:lnTo>
                      <a:pt x="222" y="486"/>
                    </a:lnTo>
                    <a:lnTo>
                      <a:pt x="228" y="480"/>
                    </a:lnTo>
                    <a:lnTo>
                      <a:pt x="228" y="474"/>
                    </a:lnTo>
                    <a:lnTo>
                      <a:pt x="234" y="474"/>
                    </a:lnTo>
                    <a:lnTo>
                      <a:pt x="234" y="468"/>
                    </a:lnTo>
                    <a:lnTo>
                      <a:pt x="234" y="462"/>
                    </a:lnTo>
                    <a:lnTo>
                      <a:pt x="240" y="462"/>
                    </a:lnTo>
                    <a:lnTo>
                      <a:pt x="240" y="456"/>
                    </a:lnTo>
                    <a:lnTo>
                      <a:pt x="246" y="450"/>
                    </a:lnTo>
                    <a:lnTo>
                      <a:pt x="252" y="444"/>
                    </a:lnTo>
                    <a:lnTo>
                      <a:pt x="258" y="444"/>
                    </a:lnTo>
                    <a:lnTo>
                      <a:pt x="258" y="438"/>
                    </a:lnTo>
                    <a:lnTo>
                      <a:pt x="264" y="438"/>
                    </a:lnTo>
                    <a:lnTo>
                      <a:pt x="270" y="438"/>
                    </a:lnTo>
                    <a:lnTo>
                      <a:pt x="276" y="438"/>
                    </a:lnTo>
                    <a:lnTo>
                      <a:pt x="282" y="438"/>
                    </a:lnTo>
                    <a:lnTo>
                      <a:pt x="288" y="444"/>
                    </a:lnTo>
                    <a:lnTo>
                      <a:pt x="294" y="450"/>
                    </a:lnTo>
                    <a:lnTo>
                      <a:pt x="300" y="456"/>
                    </a:lnTo>
                    <a:lnTo>
                      <a:pt x="306" y="462"/>
                    </a:lnTo>
                    <a:lnTo>
                      <a:pt x="306" y="468"/>
                    </a:lnTo>
                    <a:lnTo>
                      <a:pt x="312" y="468"/>
                    </a:lnTo>
                    <a:lnTo>
                      <a:pt x="312" y="474"/>
                    </a:lnTo>
                    <a:lnTo>
                      <a:pt x="312" y="480"/>
                    </a:lnTo>
                    <a:lnTo>
                      <a:pt x="318" y="480"/>
                    </a:lnTo>
                    <a:lnTo>
                      <a:pt x="318" y="486"/>
                    </a:lnTo>
                    <a:lnTo>
                      <a:pt x="324" y="486"/>
                    </a:lnTo>
                    <a:lnTo>
                      <a:pt x="324" y="492"/>
                    </a:lnTo>
                    <a:lnTo>
                      <a:pt x="330" y="498"/>
                    </a:lnTo>
                    <a:lnTo>
                      <a:pt x="330" y="504"/>
                    </a:lnTo>
                    <a:lnTo>
                      <a:pt x="336" y="504"/>
                    </a:lnTo>
                    <a:lnTo>
                      <a:pt x="336" y="510"/>
                    </a:lnTo>
                    <a:lnTo>
                      <a:pt x="342" y="516"/>
                    </a:lnTo>
                    <a:lnTo>
                      <a:pt x="342" y="522"/>
                    </a:lnTo>
                    <a:lnTo>
                      <a:pt x="348" y="522"/>
                    </a:lnTo>
                    <a:lnTo>
                      <a:pt x="348" y="528"/>
                    </a:lnTo>
                    <a:lnTo>
                      <a:pt x="354" y="528"/>
                    </a:lnTo>
                    <a:lnTo>
                      <a:pt x="354" y="534"/>
                    </a:lnTo>
                    <a:lnTo>
                      <a:pt x="360" y="534"/>
                    </a:lnTo>
                    <a:lnTo>
                      <a:pt x="360" y="540"/>
                    </a:lnTo>
                    <a:lnTo>
                      <a:pt x="366" y="540"/>
                    </a:lnTo>
                    <a:lnTo>
                      <a:pt x="366" y="546"/>
                    </a:lnTo>
                    <a:lnTo>
                      <a:pt x="372" y="546"/>
                    </a:lnTo>
                    <a:lnTo>
                      <a:pt x="372" y="552"/>
                    </a:lnTo>
                    <a:lnTo>
                      <a:pt x="378" y="552"/>
                    </a:lnTo>
                    <a:lnTo>
                      <a:pt x="384" y="552"/>
                    </a:lnTo>
                    <a:lnTo>
                      <a:pt x="390" y="552"/>
                    </a:lnTo>
                    <a:lnTo>
                      <a:pt x="396" y="552"/>
                    </a:lnTo>
                    <a:lnTo>
                      <a:pt x="402" y="552"/>
                    </a:lnTo>
                    <a:lnTo>
                      <a:pt x="402" y="546"/>
                    </a:lnTo>
                    <a:lnTo>
                      <a:pt x="408" y="546"/>
                    </a:lnTo>
                    <a:lnTo>
                      <a:pt x="414" y="540"/>
                    </a:lnTo>
                    <a:lnTo>
                      <a:pt x="420" y="540"/>
                    </a:lnTo>
                    <a:lnTo>
                      <a:pt x="420" y="534"/>
                    </a:lnTo>
                    <a:lnTo>
                      <a:pt x="426" y="534"/>
                    </a:lnTo>
                    <a:lnTo>
                      <a:pt x="426" y="528"/>
                    </a:lnTo>
                    <a:lnTo>
                      <a:pt x="432" y="528"/>
                    </a:lnTo>
                    <a:lnTo>
                      <a:pt x="432" y="522"/>
                    </a:lnTo>
                    <a:lnTo>
                      <a:pt x="438" y="522"/>
                    </a:lnTo>
                    <a:lnTo>
                      <a:pt x="438" y="516"/>
                    </a:lnTo>
                    <a:lnTo>
                      <a:pt x="444" y="516"/>
                    </a:lnTo>
                    <a:lnTo>
                      <a:pt x="444" y="510"/>
                    </a:lnTo>
                    <a:lnTo>
                      <a:pt x="450" y="504"/>
                    </a:lnTo>
                    <a:lnTo>
                      <a:pt x="450" y="498"/>
                    </a:lnTo>
                    <a:lnTo>
                      <a:pt x="456" y="498"/>
                    </a:lnTo>
                    <a:lnTo>
                      <a:pt x="456" y="492"/>
                    </a:lnTo>
                    <a:lnTo>
                      <a:pt x="462" y="492"/>
                    </a:lnTo>
                    <a:lnTo>
                      <a:pt x="462" y="486"/>
                    </a:lnTo>
                    <a:lnTo>
                      <a:pt x="468" y="486"/>
                    </a:lnTo>
                    <a:lnTo>
                      <a:pt x="474" y="480"/>
                    </a:lnTo>
                  </a:path>
                </a:pathLst>
              </a:custGeom>
              <a:noFill/>
              <a:ln w="25400" cap="flat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71702" name="Freeform 23"/>
              <p:cNvSpPr/>
              <p:nvPr/>
            </p:nvSpPr>
            <p:spPr>
              <a:xfrm>
                <a:off x="3432" y="2367"/>
                <a:ext cx="438" cy="6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12" y="0"/>
                  </a:cxn>
                  <a:cxn ang="0">
                    <a:pos x="24" y="0"/>
                  </a:cxn>
                  <a:cxn ang="0">
                    <a:pos x="30" y="0"/>
                  </a:cxn>
                  <a:cxn ang="0">
                    <a:pos x="36" y="0"/>
                  </a:cxn>
                  <a:cxn ang="0">
                    <a:pos x="42" y="0"/>
                  </a:cxn>
                  <a:cxn ang="0">
                    <a:pos x="54" y="6"/>
                  </a:cxn>
                  <a:cxn ang="0">
                    <a:pos x="60" y="6"/>
                  </a:cxn>
                  <a:cxn ang="0">
                    <a:pos x="66" y="12"/>
                  </a:cxn>
                  <a:cxn ang="0">
                    <a:pos x="72" y="18"/>
                  </a:cxn>
                  <a:cxn ang="0">
                    <a:pos x="78" y="24"/>
                  </a:cxn>
                  <a:cxn ang="0">
                    <a:pos x="90" y="30"/>
                  </a:cxn>
                  <a:cxn ang="0">
                    <a:pos x="96" y="42"/>
                  </a:cxn>
                  <a:cxn ang="0">
                    <a:pos x="102" y="48"/>
                  </a:cxn>
                  <a:cxn ang="0">
                    <a:pos x="108" y="54"/>
                  </a:cxn>
                  <a:cxn ang="0">
                    <a:pos x="120" y="54"/>
                  </a:cxn>
                  <a:cxn ang="0">
                    <a:pos x="126" y="60"/>
                  </a:cxn>
                  <a:cxn ang="0">
                    <a:pos x="132" y="66"/>
                  </a:cxn>
                  <a:cxn ang="0">
                    <a:pos x="138" y="66"/>
                  </a:cxn>
                  <a:cxn ang="0">
                    <a:pos x="150" y="66"/>
                  </a:cxn>
                  <a:cxn ang="0">
                    <a:pos x="156" y="66"/>
                  </a:cxn>
                  <a:cxn ang="0">
                    <a:pos x="162" y="66"/>
                  </a:cxn>
                  <a:cxn ang="0">
                    <a:pos x="168" y="60"/>
                  </a:cxn>
                  <a:cxn ang="0">
                    <a:pos x="180" y="60"/>
                  </a:cxn>
                  <a:cxn ang="0">
                    <a:pos x="186" y="54"/>
                  </a:cxn>
                  <a:cxn ang="0">
                    <a:pos x="192" y="48"/>
                  </a:cxn>
                  <a:cxn ang="0">
                    <a:pos x="198" y="42"/>
                  </a:cxn>
                  <a:cxn ang="0">
                    <a:pos x="210" y="36"/>
                  </a:cxn>
                  <a:cxn ang="0">
                    <a:pos x="216" y="30"/>
                  </a:cxn>
                  <a:cxn ang="0">
                    <a:pos x="222" y="24"/>
                  </a:cxn>
                  <a:cxn ang="0">
                    <a:pos x="228" y="24"/>
                  </a:cxn>
                  <a:cxn ang="0">
                    <a:pos x="240" y="18"/>
                  </a:cxn>
                  <a:cxn ang="0">
                    <a:pos x="246" y="12"/>
                  </a:cxn>
                  <a:cxn ang="0">
                    <a:pos x="252" y="12"/>
                  </a:cxn>
                  <a:cxn ang="0">
                    <a:pos x="258" y="12"/>
                  </a:cxn>
                  <a:cxn ang="0">
                    <a:pos x="264" y="12"/>
                  </a:cxn>
                  <a:cxn ang="0">
                    <a:pos x="276" y="12"/>
                  </a:cxn>
                  <a:cxn ang="0">
                    <a:pos x="282" y="12"/>
                  </a:cxn>
                  <a:cxn ang="0">
                    <a:pos x="288" y="12"/>
                  </a:cxn>
                  <a:cxn ang="0">
                    <a:pos x="294" y="18"/>
                  </a:cxn>
                  <a:cxn ang="0">
                    <a:pos x="306" y="24"/>
                  </a:cxn>
                  <a:cxn ang="0">
                    <a:pos x="312" y="24"/>
                  </a:cxn>
                  <a:cxn ang="0">
                    <a:pos x="318" y="30"/>
                  </a:cxn>
                  <a:cxn ang="0">
                    <a:pos x="324" y="36"/>
                  </a:cxn>
                  <a:cxn ang="0">
                    <a:pos x="336" y="42"/>
                  </a:cxn>
                  <a:cxn ang="0">
                    <a:pos x="342" y="48"/>
                  </a:cxn>
                  <a:cxn ang="0">
                    <a:pos x="348" y="48"/>
                  </a:cxn>
                  <a:cxn ang="0">
                    <a:pos x="354" y="54"/>
                  </a:cxn>
                  <a:cxn ang="0">
                    <a:pos x="366" y="54"/>
                  </a:cxn>
                  <a:cxn ang="0">
                    <a:pos x="372" y="60"/>
                  </a:cxn>
                  <a:cxn ang="0">
                    <a:pos x="378" y="60"/>
                  </a:cxn>
                  <a:cxn ang="0">
                    <a:pos x="384" y="60"/>
                  </a:cxn>
                  <a:cxn ang="0">
                    <a:pos x="396" y="60"/>
                  </a:cxn>
                  <a:cxn ang="0">
                    <a:pos x="402" y="54"/>
                  </a:cxn>
                  <a:cxn ang="0">
                    <a:pos x="408" y="54"/>
                  </a:cxn>
                  <a:cxn ang="0">
                    <a:pos x="414" y="48"/>
                  </a:cxn>
                  <a:cxn ang="0">
                    <a:pos x="426" y="48"/>
                  </a:cxn>
                  <a:cxn ang="0">
                    <a:pos x="432" y="42"/>
                  </a:cxn>
                  <a:cxn ang="0">
                    <a:pos x="438" y="36"/>
                  </a:cxn>
                </a:cxnLst>
                <a:pathLst>
                  <a:path w="438" h="66">
                    <a:moveTo>
                      <a:pt x="0" y="12"/>
                    </a:moveTo>
                    <a:lnTo>
                      <a:pt x="0" y="12"/>
                    </a:lnTo>
                    <a:lnTo>
                      <a:pt x="6" y="6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2" y="0"/>
                    </a:lnTo>
                    <a:lnTo>
                      <a:pt x="48" y="0"/>
                    </a:lnTo>
                    <a:lnTo>
                      <a:pt x="54" y="6"/>
                    </a:lnTo>
                    <a:lnTo>
                      <a:pt x="60" y="6"/>
                    </a:lnTo>
                    <a:lnTo>
                      <a:pt x="60" y="12"/>
                    </a:lnTo>
                    <a:lnTo>
                      <a:pt x="66" y="12"/>
                    </a:lnTo>
                    <a:lnTo>
                      <a:pt x="72" y="18"/>
                    </a:lnTo>
                    <a:lnTo>
                      <a:pt x="78" y="18"/>
                    </a:lnTo>
                    <a:lnTo>
                      <a:pt x="78" y="24"/>
                    </a:lnTo>
                    <a:lnTo>
                      <a:pt x="84" y="30"/>
                    </a:lnTo>
                    <a:lnTo>
                      <a:pt x="90" y="30"/>
                    </a:lnTo>
                    <a:lnTo>
                      <a:pt x="90" y="36"/>
                    </a:lnTo>
                    <a:lnTo>
                      <a:pt x="96" y="36"/>
                    </a:lnTo>
                    <a:lnTo>
                      <a:pt x="96" y="42"/>
                    </a:lnTo>
                    <a:lnTo>
                      <a:pt x="102" y="42"/>
                    </a:lnTo>
                    <a:lnTo>
                      <a:pt x="102" y="48"/>
                    </a:lnTo>
                    <a:lnTo>
                      <a:pt x="108" y="48"/>
                    </a:lnTo>
                    <a:lnTo>
                      <a:pt x="108" y="54"/>
                    </a:lnTo>
                    <a:lnTo>
                      <a:pt x="114" y="54"/>
                    </a:lnTo>
                    <a:lnTo>
                      <a:pt x="120" y="54"/>
                    </a:lnTo>
                    <a:lnTo>
                      <a:pt x="120" y="60"/>
                    </a:lnTo>
                    <a:lnTo>
                      <a:pt x="126" y="60"/>
                    </a:lnTo>
                    <a:lnTo>
                      <a:pt x="132" y="60"/>
                    </a:lnTo>
                    <a:lnTo>
                      <a:pt x="132" y="66"/>
                    </a:lnTo>
                    <a:lnTo>
                      <a:pt x="138" y="66"/>
                    </a:lnTo>
                    <a:lnTo>
                      <a:pt x="144" y="66"/>
                    </a:lnTo>
                    <a:lnTo>
                      <a:pt x="150" y="66"/>
                    </a:lnTo>
                    <a:lnTo>
                      <a:pt x="156" y="66"/>
                    </a:lnTo>
                    <a:lnTo>
                      <a:pt x="162" y="66"/>
                    </a:lnTo>
                    <a:lnTo>
                      <a:pt x="168" y="66"/>
                    </a:lnTo>
                    <a:lnTo>
                      <a:pt x="168" y="60"/>
                    </a:lnTo>
                    <a:lnTo>
                      <a:pt x="174" y="60"/>
                    </a:lnTo>
                    <a:lnTo>
                      <a:pt x="180" y="60"/>
                    </a:lnTo>
                    <a:lnTo>
                      <a:pt x="180" y="54"/>
                    </a:lnTo>
                    <a:lnTo>
                      <a:pt x="186" y="54"/>
                    </a:lnTo>
                    <a:lnTo>
                      <a:pt x="192" y="48"/>
                    </a:lnTo>
                    <a:lnTo>
                      <a:pt x="198" y="48"/>
                    </a:lnTo>
                    <a:lnTo>
                      <a:pt x="198" y="42"/>
                    </a:lnTo>
                    <a:lnTo>
                      <a:pt x="204" y="42"/>
                    </a:lnTo>
                    <a:lnTo>
                      <a:pt x="204" y="36"/>
                    </a:lnTo>
                    <a:lnTo>
                      <a:pt x="210" y="36"/>
                    </a:lnTo>
                    <a:lnTo>
                      <a:pt x="216" y="30"/>
                    </a:lnTo>
                    <a:lnTo>
                      <a:pt x="222" y="30"/>
                    </a:lnTo>
                    <a:lnTo>
                      <a:pt x="222" y="24"/>
                    </a:lnTo>
                    <a:lnTo>
                      <a:pt x="228" y="24"/>
                    </a:lnTo>
                    <a:lnTo>
                      <a:pt x="234" y="18"/>
                    </a:lnTo>
                    <a:lnTo>
                      <a:pt x="240" y="18"/>
                    </a:lnTo>
                    <a:lnTo>
                      <a:pt x="246" y="12"/>
                    </a:lnTo>
                    <a:lnTo>
                      <a:pt x="252" y="12"/>
                    </a:lnTo>
                    <a:lnTo>
                      <a:pt x="258" y="12"/>
                    </a:lnTo>
                    <a:lnTo>
                      <a:pt x="264" y="12"/>
                    </a:lnTo>
                    <a:lnTo>
                      <a:pt x="270" y="12"/>
                    </a:lnTo>
                    <a:lnTo>
                      <a:pt x="276" y="12"/>
                    </a:lnTo>
                    <a:lnTo>
                      <a:pt x="282" y="12"/>
                    </a:lnTo>
                    <a:lnTo>
                      <a:pt x="288" y="12"/>
                    </a:lnTo>
                    <a:lnTo>
                      <a:pt x="294" y="18"/>
                    </a:lnTo>
                    <a:lnTo>
                      <a:pt x="300" y="18"/>
                    </a:lnTo>
                    <a:lnTo>
                      <a:pt x="300" y="24"/>
                    </a:lnTo>
                    <a:lnTo>
                      <a:pt x="306" y="24"/>
                    </a:lnTo>
                    <a:lnTo>
                      <a:pt x="312" y="24"/>
                    </a:lnTo>
                    <a:lnTo>
                      <a:pt x="312" y="30"/>
                    </a:lnTo>
                    <a:lnTo>
                      <a:pt x="318" y="30"/>
                    </a:lnTo>
                    <a:lnTo>
                      <a:pt x="324" y="36"/>
                    </a:lnTo>
                    <a:lnTo>
                      <a:pt x="330" y="36"/>
                    </a:lnTo>
                    <a:lnTo>
                      <a:pt x="330" y="42"/>
                    </a:lnTo>
                    <a:lnTo>
                      <a:pt x="336" y="42"/>
                    </a:lnTo>
                    <a:lnTo>
                      <a:pt x="342" y="42"/>
                    </a:lnTo>
                    <a:lnTo>
                      <a:pt x="342" y="48"/>
                    </a:lnTo>
                    <a:lnTo>
                      <a:pt x="348" y="48"/>
                    </a:lnTo>
                    <a:lnTo>
                      <a:pt x="354" y="54"/>
                    </a:lnTo>
                    <a:lnTo>
                      <a:pt x="360" y="54"/>
                    </a:lnTo>
                    <a:lnTo>
                      <a:pt x="366" y="54"/>
                    </a:lnTo>
                    <a:lnTo>
                      <a:pt x="372" y="54"/>
                    </a:lnTo>
                    <a:lnTo>
                      <a:pt x="372" y="60"/>
                    </a:lnTo>
                    <a:lnTo>
                      <a:pt x="378" y="60"/>
                    </a:lnTo>
                    <a:lnTo>
                      <a:pt x="384" y="60"/>
                    </a:lnTo>
                    <a:lnTo>
                      <a:pt x="390" y="60"/>
                    </a:lnTo>
                    <a:lnTo>
                      <a:pt x="396" y="60"/>
                    </a:lnTo>
                    <a:lnTo>
                      <a:pt x="396" y="54"/>
                    </a:lnTo>
                    <a:lnTo>
                      <a:pt x="402" y="54"/>
                    </a:lnTo>
                    <a:lnTo>
                      <a:pt x="408" y="54"/>
                    </a:lnTo>
                    <a:lnTo>
                      <a:pt x="414" y="54"/>
                    </a:lnTo>
                    <a:lnTo>
                      <a:pt x="414" y="48"/>
                    </a:lnTo>
                    <a:lnTo>
                      <a:pt x="420" y="48"/>
                    </a:lnTo>
                    <a:lnTo>
                      <a:pt x="426" y="48"/>
                    </a:lnTo>
                    <a:lnTo>
                      <a:pt x="426" y="42"/>
                    </a:lnTo>
                    <a:lnTo>
                      <a:pt x="432" y="42"/>
                    </a:lnTo>
                    <a:lnTo>
                      <a:pt x="438" y="42"/>
                    </a:lnTo>
                    <a:lnTo>
                      <a:pt x="438" y="36"/>
                    </a:lnTo>
                  </a:path>
                </a:pathLst>
              </a:custGeom>
              <a:noFill/>
              <a:ln w="25400" cap="flat" cmpd="sng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46111" name="Line 31"/>
            <p:cNvSpPr/>
            <p:nvPr/>
          </p:nvSpPr>
          <p:spPr>
            <a:xfrm flipH="1">
              <a:off x="10320" y="4058"/>
              <a:ext cx="5350" cy="0"/>
            </a:xfrm>
            <a:prstGeom prst="line">
              <a:avLst/>
            </a:prstGeom>
            <a:ln w="3175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7921" name="Rectangle 33"/>
          <p:cNvSpPr>
            <a:spLocks noChangeArrowheads="1"/>
          </p:cNvSpPr>
          <p:nvPr/>
        </p:nvSpPr>
        <p:spPr bwMode="auto">
          <a:xfrm>
            <a:off x="1850073" y="764858"/>
            <a:ext cx="125158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例：</a:t>
            </a:r>
            <a:r>
              <a:rPr lang="zh-CN" altLang="en-US" sz="2800" b="1" kern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  <a:sym typeface="+mn-ea"/>
              </a:rPr>
              <a:t>求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37922" name="Rectangle 34"/>
          <p:cNvSpPr>
            <a:spLocks noChangeArrowheads="1"/>
          </p:cNvSpPr>
          <p:nvPr/>
        </p:nvSpPr>
        <p:spPr bwMode="auto">
          <a:xfrm>
            <a:off x="1850073" y="4890135"/>
            <a:ext cx="98488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说明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:</a:t>
            </a:r>
            <a:endParaRPr kumimoji="1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64910" y="1125220"/>
            <a:ext cx="2618740" cy="175323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定理 </a:t>
            </a:r>
            <a:r>
              <a:rPr lang="en-US" altLang="zh-CN" sz="2400" b="1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2</a:t>
            </a:r>
            <a:r>
              <a:rPr lang="zh-CN" altLang="en-US" sz="2400" b="1" dirty="0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：</a:t>
            </a:r>
            <a:r>
              <a:rPr lang="zh-CN" altLang="en-US" sz="24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有界函数与无穷小量的乘积为无穷小 量。</a:t>
            </a:r>
            <a:endParaRPr lang="zh-CN" altLang="en-US" sz="2400" dirty="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</p:txBody>
      </p:sp>
      <p:sp>
        <p:nvSpPr>
          <p:cNvPr id="37926" name="Line 38"/>
          <p:cNvSpPr/>
          <p:nvPr/>
        </p:nvSpPr>
        <p:spPr>
          <a:xfrm flipH="1">
            <a:off x="3599498" y="2204720"/>
            <a:ext cx="2665412" cy="1584325"/>
          </a:xfrm>
          <a:prstGeom prst="line">
            <a:avLst/>
          </a:prstGeom>
          <a:ln w="2540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0099"/>
            </a:prstShdw>
          </a:effectLst>
        </p:spPr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09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7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609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6098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0" grpId="0" build="p"/>
      <p:bldP spid="46093" grpId="0"/>
      <p:bldP spid="46096" grpId="0" build="p"/>
      <p:bldP spid="46098" grpId="0" advAuto="1000" build="p"/>
      <p:bldP spid="37921" grpId="0" bldLvl="0" animBg="1"/>
      <p:bldP spid="37922" grpId="0" bldLvl="0" animBg="1"/>
      <p:bldP spid="11" grpId="0" bldLvl="0" animBg="1"/>
      <p:bldP spid="11" grpId="1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6005" y="621030"/>
            <a:ext cx="1008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三、无穷大量</a:t>
            </a:r>
            <a:endParaRPr lang="zh-CN" altLang="en-US" sz="2800" b="1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068705" y="1557020"/>
                <a:ext cx="10080000" cy="366077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lang="en-US" sz="24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  <a:sym typeface="+mn-ea"/>
                  </a:rPr>
                  <a:t> </a:t>
                </a:r>
                <a:r>
                  <a:rPr sz="24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  <a:sym typeface="+mn-ea"/>
                  </a:rPr>
                  <a:t>定义 2 </a:t>
                </a:r>
                <a:r>
                  <a:rPr sz="24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  <a:sym typeface="+mn-ea"/>
                  </a:rPr>
                  <a:t>　</a:t>
                </a:r>
                <a:r>
                  <a:rPr lang="en-US" sz="24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  <a:sym typeface="+mn-ea"/>
                  </a:rPr>
                  <a:t>  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如果当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→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lang="zh-CN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（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或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→ ∞</a:t>
                </a:r>
                <a:r>
                  <a:rPr lang="zh-CN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）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时，对应的函数值 |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 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|  无限增大，则称函数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当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→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lang="zh-CN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（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或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→ ∞</a:t>
                </a:r>
                <a:r>
                  <a:rPr lang="zh-CN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）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时为无穷大量 . 记作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𝑥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→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0</m:t>
                                  </m:r>
                                </m:sub>
                              </m:sSub>
                            </m:lim>
                          </m:limLow>
                        </m:fName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∞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r>
                            <a:rPr lang="zh-CN" alt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或</m:t>
                          </m:r>
                          <m:func>
                            <m:funcPr>
                              <m:ctrlPr>
                                <a:rPr lang="zh-CN" alt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funcPr>
                            <m:fName>
                              <m:limLow>
                                <m:limLowPr>
                                  <m:ctrlPr>
                                    <a:rPr lang="zh-CN" altLang="en-US" sz="2400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400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lim</m:t>
                                  </m:r>
                                </m:e>
                                <m:lim>
                                  <m:r>
                                    <a:rPr lang="en-US" altLang="zh-CN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𝑥</m:t>
                                  </m:r>
                                  <m:r>
                                    <a:rPr lang="en-US" altLang="zh-CN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→∞</m:t>
                                  </m:r>
                                </m:lim>
                              </m:limLow>
                            </m:fName>
                            <m:e>
                              <m: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altLang="zh-CN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=</m:t>
                          </m:r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∞</m:t>
                          </m:r>
                        </m:e>
                      </m:d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.</m:t>
                      </m:r>
                    </m:oMath>
                  </m:oMathPara>
                </a14:m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当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→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lang="zh-CN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（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或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→ ∞</a:t>
                </a:r>
                <a:r>
                  <a:rPr lang="zh-CN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）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时为无穷大量的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)，按函数极限的定义来说，极限是不存在的 . 但为了便于叙述函数的这一性态，我们也说</a:t>
                </a:r>
                <a:r>
                  <a:rPr lang="zh-CN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宋体" charset="0"/>
                    <a:sym typeface="+mn-ea"/>
                  </a:rPr>
                  <a:t>“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函数的极限是无穷大量</a:t>
                </a:r>
                <a:r>
                  <a:rPr lang="zh-CN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”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8705" y="1557020"/>
                <a:ext cx="10080000" cy="366077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 advTm="3000"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6005" y="621030"/>
            <a:ext cx="1008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三、无穷大量</a:t>
            </a:r>
            <a:endParaRPr lang="zh-CN" altLang="en-US" sz="2800" b="1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068705" y="1557020"/>
                <a:ext cx="10080000" cy="390652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如果当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→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 baseline="-25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0</a:t>
                </a:r>
                <a:r>
                  <a:rPr lang="zh-CN"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（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或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→ ∞</a:t>
                </a:r>
                <a:r>
                  <a:rPr lang="zh-CN"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）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时，对应的函数值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 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) 无限增大，则称函数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 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) 当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→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 baseline="-25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0</a:t>
                </a:r>
                <a:r>
                  <a:rPr lang="zh-CN"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（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或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→ ∞</a:t>
                </a:r>
                <a:r>
                  <a:rPr lang="zh-CN"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）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时为正无穷大量 . 记作</a:t>
                </a:r>
                <a:endParaRPr sz="2400">
                  <a:solidFill>
                    <a:schemeClr val="bg1"/>
                  </a:solidFill>
                  <a:ea typeface="Microsoft YaHei Regular" panose="020B0503020204020204" charset="-122"/>
                  <a:sym typeface="+mn-ea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𝑥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→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0</m:t>
                                  </m:r>
                                </m:sub>
                              </m:sSub>
                            </m:lim>
                          </m:limLow>
                        </m:fName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=+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∞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r>
                            <a:rPr lang="zh-CN" alt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或</m:t>
                          </m:r>
                          <m:func>
                            <m:funcPr>
                              <m:ctrlPr>
                                <a:rPr lang="zh-CN" alt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funcPr>
                            <m:fName>
                              <m:limLow>
                                <m:limLowPr>
                                  <m:ctrlPr>
                                    <a:rPr lang="zh-CN" altLang="en-US" sz="2400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400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lim</m:t>
                                  </m:r>
                                </m:e>
                                <m:lim>
                                  <m:r>
                                    <a:rPr lang="en-US" altLang="zh-CN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𝑥</m:t>
                                  </m:r>
                                  <m:r>
                                    <a:rPr lang="en-US" altLang="zh-CN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→∞</m:t>
                                  </m:r>
                                </m:lim>
                              </m:limLow>
                            </m:fName>
                            <m:e>
                              <m: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altLang="zh-CN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=+</m:t>
                          </m:r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∞</m:t>
                          </m:r>
                        </m:e>
                      </m:d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.</m:t>
                      </m:r>
                    </m:oMath>
                  </m:oMathPara>
                </a14:m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若对应的函数值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 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)＜0，且 |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 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)| 无限增大，则称函数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 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) 当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→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 baseline="-25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0</a:t>
                </a:r>
                <a:r>
                  <a:rPr lang="zh-CN"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（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或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→ ∞</a:t>
                </a:r>
                <a:r>
                  <a:rPr lang="zh-CN"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）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时为负无穷大量 . 记作</a:t>
                </a:r>
                <a:endParaRPr sz="2400">
                  <a:solidFill>
                    <a:schemeClr val="bg1"/>
                  </a:solidFill>
                  <a:ea typeface="Microsoft YaHei Regular" panose="020B0503020204020204" charset="-122"/>
                  <a:sym typeface="+mn-ea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𝑥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→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0</m:t>
                                  </m:r>
                                </m:sub>
                              </m:sSub>
                            </m:lim>
                          </m:limLow>
                        </m:fName>
                        <m:e>
                          <m: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−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∞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r>
                            <a:rPr lang="zh-CN" alt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或</m:t>
                          </m:r>
                          <m:func>
                            <m:funcPr>
                              <m:ctrlPr>
                                <a:rPr lang="zh-CN" alt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funcPr>
                            <m:fName>
                              <m:limLow>
                                <m:limLowPr>
                                  <m:ctrlPr>
                                    <a:rPr lang="zh-CN" altLang="en-US" sz="2400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altLang="zh-CN" sz="2400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lim</m:t>
                                  </m:r>
                                </m:e>
                                <m:lim>
                                  <m:r>
                                    <a:rPr lang="en-US" altLang="zh-CN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𝑥</m:t>
                                  </m:r>
                                  <m:r>
                                    <a:rPr lang="en-US" altLang="zh-CN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→∞</m:t>
                                  </m:r>
                                </m:lim>
                              </m:limLow>
                            </m:fName>
                            <m:e>
                              <m:r>
                                <a:rPr lang="en-US" altLang="zh-CN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altLang="zh-CN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𝑥</m:t>
                                  </m:r>
                                </m:e>
                              </m:d>
                            </m:e>
                          </m:func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=</m:t>
                          </m:r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−</m:t>
                          </m:r>
                          <m:r>
                            <a:rPr lang="en-US" altLang="zh-CN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∞</m:t>
                          </m:r>
                        </m:e>
                      </m:d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.</m:t>
                      </m:r>
                    </m:oMath>
                  </m:oMathPara>
                </a14:m>
                <a:endParaRPr sz="2400">
                  <a:solidFill>
                    <a:schemeClr val="bg1"/>
                  </a:solidFill>
                  <a:ea typeface="Microsoft YaHei Regular" panose="020B0503020204020204" charset="-122"/>
                  <a:sym typeface="+mn-ea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8705" y="1557020"/>
                <a:ext cx="10080000" cy="390652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 advTm="3000">
    <p:rand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73730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08555" name="Rectangle 30"/>
          <p:cNvSpPr/>
          <p:nvPr/>
        </p:nvSpPr>
        <p:spPr>
          <a:xfrm>
            <a:off x="2208213" y="979011"/>
            <a:ext cx="1727200" cy="5835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说明：</a:t>
            </a:r>
            <a:endParaRPr lang="zh-CN" altLang="en-US" sz="32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108556" name="Object 31"/>
          <p:cNvGraphicFramePr>
            <a:graphicFrameLocks noChangeAspect="1"/>
          </p:cNvGraphicFramePr>
          <p:nvPr/>
        </p:nvGraphicFramePr>
        <p:xfrm>
          <a:off x="3432175" y="1844675"/>
          <a:ext cx="968375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" r:id="rId1" imgW="457200" imgH="228600" progId="Equation.DSMT4">
                  <p:embed/>
                </p:oleObj>
              </mc:Choice>
              <mc:Fallback>
                <p:oleObj name="" r:id="rId1" imgW="457200" imgH="228600" progId="Equation.DSMT4">
                  <p:embed/>
                  <p:pic>
                    <p:nvPicPr>
                      <p:cNvPr id="0" name="图片 3124"/>
                      <p:cNvPicPr/>
                      <p:nvPr/>
                    </p:nvPicPr>
                    <p:blipFill>
                      <a:blip r:embed="rId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432175" y="1844675"/>
                        <a:ext cx="968375" cy="573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557" name="Object 32"/>
          <p:cNvGraphicFramePr>
            <a:graphicFrameLocks noChangeAspect="1"/>
          </p:cNvGraphicFramePr>
          <p:nvPr/>
        </p:nvGraphicFramePr>
        <p:xfrm>
          <a:off x="5087938" y="1989138"/>
          <a:ext cx="11430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6" name="" r:id="rId3" imgW="444500" imgH="139700" progId="Equation.DSMT4">
                  <p:embed/>
                </p:oleObj>
              </mc:Choice>
              <mc:Fallback>
                <p:oleObj name="" r:id="rId3" imgW="444500" imgH="139700" progId="Equation.DSMT4">
                  <p:embed/>
                  <p:pic>
                    <p:nvPicPr>
                      <p:cNvPr id="0" name="图片 3125"/>
                      <p:cNvPicPr/>
                      <p:nvPr/>
                    </p:nvPicPr>
                    <p:blipFill>
                      <a:blip r:embed="rId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087938" y="1989138"/>
                        <a:ext cx="1143000" cy="358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558" name="Rectangle 33"/>
          <p:cNvSpPr/>
          <p:nvPr/>
        </p:nvSpPr>
        <p:spPr>
          <a:xfrm>
            <a:off x="4224338" y="1771174"/>
            <a:ext cx="9969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（或</a:t>
            </a:r>
            <a:r>
              <a:rPr lang="zh-CN" altLang="en-US" sz="3200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</a:t>
            </a:r>
            <a:endParaRPr lang="zh-CN" altLang="en-US" sz="3200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8559" name="Rectangle 34"/>
          <p:cNvSpPr/>
          <p:nvPr/>
        </p:nvSpPr>
        <p:spPr>
          <a:xfrm>
            <a:off x="6096635" y="1771174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 eaLnBrk="0" hangingPunct="0"/>
            <a:r>
              <a:rPr lang="zh-CN" altLang="en-US" sz="3200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）</a:t>
            </a:r>
            <a:endParaRPr lang="zh-CN" altLang="en-US" sz="3200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8560" name="Rectangle 35"/>
          <p:cNvSpPr/>
          <p:nvPr/>
        </p:nvSpPr>
        <p:spPr>
          <a:xfrm>
            <a:off x="6311900" y="1771809"/>
            <a:ext cx="64770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时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108561" name="Object 36"/>
          <p:cNvGraphicFramePr>
            <a:graphicFrameLocks noChangeAspect="1"/>
          </p:cNvGraphicFramePr>
          <p:nvPr/>
        </p:nvGraphicFramePr>
        <p:xfrm>
          <a:off x="6743700" y="1844675"/>
          <a:ext cx="6762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7" name="" r:id="rId5" imgW="342900" imgH="203200" progId="Equation.DSMT4">
                  <p:embed/>
                </p:oleObj>
              </mc:Choice>
              <mc:Fallback>
                <p:oleObj name="" r:id="rId5" imgW="342900" imgH="203200" progId="Equation.DSMT4">
                  <p:embed/>
                  <p:pic>
                    <p:nvPicPr>
                      <p:cNvPr id="0" name="图片 3126"/>
                      <p:cNvPicPr/>
                      <p:nvPr/>
                    </p:nvPicPr>
                    <p:blipFill>
                      <a:blip r:embed="rId6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6743700" y="1844675"/>
                        <a:ext cx="676275" cy="415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562" name="Rectangle 37"/>
          <p:cNvSpPr/>
          <p:nvPr/>
        </p:nvSpPr>
        <p:spPr>
          <a:xfrm>
            <a:off x="2208213" y="2706846"/>
            <a:ext cx="8064500" cy="60769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按函数极限的定义来说，极限是不存在的。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8564" name="Rectangle 20"/>
          <p:cNvSpPr>
            <a:spLocks noChangeArrowheads="1"/>
          </p:cNvSpPr>
          <p:nvPr/>
        </p:nvSpPr>
        <p:spPr bwMode="auto">
          <a:xfrm>
            <a:off x="2927350" y="1844675"/>
            <a:ext cx="539115" cy="52197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当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08565" name="Rectangle 21"/>
          <p:cNvSpPr>
            <a:spLocks noChangeArrowheads="1"/>
          </p:cNvSpPr>
          <p:nvPr/>
        </p:nvSpPr>
        <p:spPr bwMode="auto">
          <a:xfrm>
            <a:off x="9120188" y="1773238"/>
            <a:ext cx="589915" cy="58356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，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39958" name="Rectangle 22"/>
          <p:cNvSpPr>
            <a:spLocks noChangeArrowheads="1"/>
          </p:cNvSpPr>
          <p:nvPr/>
        </p:nvSpPr>
        <p:spPr bwMode="auto">
          <a:xfrm>
            <a:off x="2927350" y="3573463"/>
            <a:ext cx="6624638" cy="60769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为了便于叙述函数的这一性态，我们也说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39959" name="Rectangle 23"/>
          <p:cNvSpPr>
            <a:spLocks noChangeArrowheads="1"/>
          </p:cNvSpPr>
          <p:nvPr/>
        </p:nvSpPr>
        <p:spPr bwMode="auto">
          <a:xfrm>
            <a:off x="2135188" y="4581525"/>
            <a:ext cx="4897438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“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函数的极限是无穷大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”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。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39960" name="Rectangle 24"/>
          <p:cNvSpPr>
            <a:spLocks noChangeArrowheads="1"/>
          </p:cNvSpPr>
          <p:nvPr/>
        </p:nvSpPr>
        <p:spPr bwMode="auto">
          <a:xfrm>
            <a:off x="7248525" y="1773238"/>
            <a:ext cx="196405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为无穷大量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8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8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8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08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8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0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08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08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08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8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8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8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08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9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3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5" grpId="0"/>
      <p:bldP spid="108558" grpId="0"/>
      <p:bldP spid="108559" grpId="0"/>
      <p:bldP spid="108560" grpId="0"/>
      <p:bldP spid="108562" grpId="0"/>
      <p:bldP spid="108564" grpId="0" bldLvl="0" animBg="1"/>
      <p:bldP spid="108565" grpId="0" bldLvl="0" animBg="1"/>
      <p:bldP spid="39958" grpId="0" bldLvl="0" animBg="1"/>
      <p:bldP spid="39959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6005" y="621030"/>
            <a:ext cx="1008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三、无穷大量</a:t>
            </a:r>
            <a:endParaRPr lang="zh-CN" altLang="en-US" sz="2800" b="1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068705" y="1557020"/>
                <a:ext cx="10080000" cy="422211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lang="en-US" sz="24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  <a:sym typeface="+mn-ea"/>
                  </a:rPr>
                  <a:t> </a:t>
                </a:r>
                <a:r>
                  <a:rPr sz="24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  <a:sym typeface="+mn-ea"/>
                  </a:rPr>
                  <a:t>定理 4 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　在自变量同一变化过程中，如果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 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) 为无穷大量，则</a:t>
                </a:r>
                <a:r>
                  <a:rPr lang="en-US"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𝑓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</m:e>
                        </m:d>
                      </m:den>
                    </m:f>
                  </m:oMath>
                </a14:m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为无穷小量；反之，如果</a:t>
                </a:r>
                <a:r>
                  <a:rPr lang="en-US"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 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) 为无穷小量，则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𝑓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</m:e>
                        </m:d>
                      </m:den>
                    </m:f>
                  </m:oMath>
                </a14:m>
                <a:r>
                  <a:rPr sz="24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 为无穷大量 .</a:t>
                </a:r>
                <a:endParaRPr sz="2400">
                  <a:solidFill>
                    <a:schemeClr val="bg1"/>
                  </a:solidFill>
                  <a:ea typeface="Microsoft YaHei Regular" panose="020B0503020204020204" charset="-122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例 2　求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</m:sup>
                        </m:sSup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.</m:t>
                    </m:r>
                  </m:oMath>
                </a14:m>
                <a:endParaRPr sz="2000">
                  <a:solidFill>
                    <a:schemeClr val="bg1"/>
                  </a:solidFill>
                  <a:ea typeface="Microsoft YaHei Regular" panose="020B0503020204020204" charset="-122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解　当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→ +∞ 时，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e</a:t>
                </a:r>
                <a:r>
                  <a:rPr sz="20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-x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 是无穷小量，由定理 4 知，x→ + ∞时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𝑒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𝑥</m:t>
                        </m:r>
                      </m:sup>
                    </m:sSup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𝑒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−𝑥</m:t>
                            </m:r>
                          </m:sup>
                        </m:sSup>
                      </m:den>
                    </m:f>
                  </m:oMath>
                </a14:m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就是无穷大量，因为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e</a:t>
                </a:r>
                <a:r>
                  <a:rPr sz="20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-x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，所以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→ +∞时，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e</a:t>
                </a:r>
                <a:r>
                  <a:rPr sz="20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 是正无穷大量，即</a:t>
                </a:r>
                <a:endParaRPr sz="2000">
                  <a:solidFill>
                    <a:schemeClr val="bg1"/>
                  </a:solidFill>
                  <a:ea typeface="Microsoft YaHei Regular" panose="020B0503020204020204" charset="-122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→+∞</m:t>
                              </m:r>
                            </m:lim>
                          </m:limLow>
                        </m:fName>
                        <m:e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𝑥</m:t>
                              </m:r>
                            </m:sup>
                          </m:sSup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+∞.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ea typeface="Microsoft YaHei Regular" panose="020B0503020204020204" charset="-122"/>
                  <a:sym typeface="+mn-ea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8705" y="1557020"/>
                <a:ext cx="10080000" cy="422211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 advTm="3000">
    <p:random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1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76802" name="Rectangle 10"/>
          <p:cNvSpPr/>
          <p:nvPr/>
        </p:nvSpPr>
        <p:spPr>
          <a:xfrm>
            <a:off x="3432175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76803" name="Rectangle 22"/>
          <p:cNvSpPr/>
          <p:nvPr/>
        </p:nvSpPr>
        <p:spPr>
          <a:xfrm>
            <a:off x="1381125" y="30495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76804" name="Rectangle 29"/>
          <p:cNvSpPr/>
          <p:nvPr/>
        </p:nvSpPr>
        <p:spPr>
          <a:xfrm>
            <a:off x="4800600" y="258922"/>
            <a:ext cx="2711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6805" name="Rectangle 31"/>
          <p:cNvSpPr/>
          <p:nvPr/>
        </p:nvSpPr>
        <p:spPr>
          <a:xfrm>
            <a:off x="2136775" y="1124109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9694" name="Text Box 14"/>
          <p:cNvSpPr txBox="1"/>
          <p:nvPr/>
        </p:nvSpPr>
        <p:spPr>
          <a:xfrm>
            <a:off x="2352675" y="836613"/>
            <a:ext cx="1368425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94476"/>
            </a:prstShdw>
          </a:effectLst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SzTx/>
            </a:pPr>
            <a:r>
              <a:rPr lang="zh-CN" altLang="en-US" sz="2800" b="1" baseline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注意：</a:t>
            </a:r>
            <a:endParaRPr lang="zh-CN" altLang="en-US" sz="2800" b="1" baseline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99695" name="Text Box 15"/>
          <p:cNvSpPr txBox="1"/>
          <p:nvPr/>
        </p:nvSpPr>
        <p:spPr>
          <a:xfrm>
            <a:off x="2352675" y="1773238"/>
            <a:ext cx="6553200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94476"/>
            </a:prstShdw>
          </a:effectLst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SzTx/>
            </a:pPr>
            <a:r>
              <a:rPr lang="en-US" altLang="zh-CN" sz="2800" b="1" baseline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1.</a:t>
            </a:r>
            <a:r>
              <a:rPr lang="zh-CN" altLang="en-US" sz="2800" b="1" baseline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无穷大量本质是一个变量（函数）</a:t>
            </a:r>
            <a:r>
              <a:rPr lang="en-US" altLang="zh-CN" sz="2800" b="1" baseline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,</a:t>
            </a:r>
            <a:endParaRPr lang="en-US" altLang="zh-CN" sz="2800" b="1" baseline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99696" name="Rectangle 16"/>
          <p:cNvSpPr>
            <a:spLocks noChangeArrowheads="1"/>
          </p:cNvSpPr>
          <p:nvPr/>
        </p:nvSpPr>
        <p:spPr bwMode="auto">
          <a:xfrm>
            <a:off x="2281238" y="3429000"/>
            <a:ext cx="6408738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2.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不能把无穷大量与很大的数混淆。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199699" name="Rectangle 19"/>
          <p:cNvSpPr>
            <a:spLocks noChangeArrowheads="1"/>
          </p:cNvSpPr>
          <p:nvPr/>
        </p:nvSpPr>
        <p:spPr bwMode="auto">
          <a:xfrm>
            <a:off x="8329613" y="1700213"/>
            <a:ext cx="160782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它是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描述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199700" name="Rectangle 20"/>
          <p:cNvSpPr>
            <a:spLocks noChangeArrowheads="1"/>
          </p:cNvSpPr>
          <p:nvPr/>
        </p:nvSpPr>
        <p:spPr bwMode="auto">
          <a:xfrm>
            <a:off x="2857500" y="2492375"/>
            <a:ext cx="303276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函数的一种状态。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49156" name="Text Box 4"/>
          <p:cNvSpPr txBox="1"/>
          <p:nvPr/>
        </p:nvSpPr>
        <p:spPr>
          <a:xfrm>
            <a:off x="2281238" y="4365625"/>
            <a:ext cx="70564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函数为无穷大量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必定无界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但反之不真 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!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9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9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9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9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9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9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9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9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99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94" grpId="0" bldLvl="0" animBg="1"/>
      <p:bldP spid="199695" grpId="0" bldLvl="0" animBg="1"/>
      <p:bldP spid="199696" grpId="0" bldLvl="0" animBg="1"/>
      <p:bldP spid="4915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055370" y="548640"/>
            <a:ext cx="10079990" cy="647700"/>
          </a:xfrm>
        </p:spPr>
        <p:txBody>
          <a:bodyPr vert="horz" wrap="square" lIns="91440" tIns="45720" rIns="91440" bIns="45720" numCol="1" anchor="ctr" anchorCtr="0" compatLnSpc="1"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1" dirty="0">
                <a:solidFill>
                  <a:srgbClr val="FFFF00"/>
                </a:solidFill>
                <a:effectLst/>
                <a:latin typeface="Microsoft YaHei Bold" panose="020B0503020204020204" charset="-122"/>
                <a:ea typeface="Microsoft YaHei Bold" panose="020B0503020204020204" charset="-122"/>
                <a:cs typeface="等线 Light" charset="-122"/>
              </a:rPr>
              <a:t>无穷小量与无穷大量的关系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FF00"/>
              </a:solidFill>
              <a:effectLst/>
              <a:latin typeface="Microsoft YaHei Bold" panose="020B0503020204020204" charset="-122"/>
              <a:ea typeface="Microsoft YaHei Bold" panose="020B0503020204020204" charset="-122"/>
              <a:cs typeface="等线 Light" charset="-122"/>
            </a:endParaRPr>
          </a:p>
        </p:txBody>
      </p:sp>
      <p:sp>
        <p:nvSpPr>
          <p:cNvPr id="50179" name="Text Box 3"/>
          <p:cNvSpPr txBox="1"/>
          <p:nvPr/>
        </p:nvSpPr>
        <p:spPr>
          <a:xfrm>
            <a:off x="2137093" y="2564765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若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50180" name="Object 4"/>
          <p:cNvGraphicFramePr>
            <a:graphicFrameLocks noChangeAspect="1"/>
          </p:cNvGraphicFramePr>
          <p:nvPr/>
        </p:nvGraphicFramePr>
        <p:xfrm>
          <a:off x="2640330" y="2636203"/>
          <a:ext cx="736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8" name="" r:id="rId1" imgW="857885" imgH="474345" progId="Equation.3">
                  <p:embed/>
                </p:oleObj>
              </mc:Choice>
              <mc:Fallback>
                <p:oleObj name="" r:id="rId1" imgW="857885" imgH="474345" progId="Equation.3">
                  <p:embed/>
                  <p:pic>
                    <p:nvPicPr>
                      <p:cNvPr id="0" name="图片 3337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2640330" y="2636203"/>
                        <a:ext cx="7366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1" name="Text Box 5"/>
          <p:cNvSpPr txBox="1"/>
          <p:nvPr/>
        </p:nvSpPr>
        <p:spPr>
          <a:xfrm>
            <a:off x="3288030" y="2564765"/>
            <a:ext cx="20875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为无穷大量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,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50182" name="Object 6"/>
          <p:cNvGraphicFramePr>
            <a:graphicFrameLocks noChangeAspect="1"/>
          </p:cNvGraphicFramePr>
          <p:nvPr/>
        </p:nvGraphicFramePr>
        <p:xfrm>
          <a:off x="5808980" y="2420303"/>
          <a:ext cx="762000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39" name="" r:id="rId3" imgW="891540" imgH="1083945" progId="Equation.3">
                  <p:embed/>
                </p:oleObj>
              </mc:Choice>
              <mc:Fallback>
                <p:oleObj name="" r:id="rId3" imgW="891540" imgH="1083945" progId="Equation.3">
                  <p:embed/>
                  <p:pic>
                    <p:nvPicPr>
                      <p:cNvPr id="0" name="图片 3338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808980" y="2420303"/>
                        <a:ext cx="762000" cy="790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3" name="Text Box 7"/>
          <p:cNvSpPr txBox="1"/>
          <p:nvPr/>
        </p:nvSpPr>
        <p:spPr>
          <a:xfrm>
            <a:off x="6601143" y="2564765"/>
            <a:ext cx="23764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为无穷小量 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;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0184" name="Text Box 8"/>
          <p:cNvSpPr txBox="1"/>
          <p:nvPr/>
        </p:nvSpPr>
        <p:spPr>
          <a:xfrm>
            <a:off x="2137093" y="3428365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若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50185" name="Object 9"/>
          <p:cNvGraphicFramePr>
            <a:graphicFrameLocks noChangeAspect="1"/>
          </p:cNvGraphicFramePr>
          <p:nvPr/>
        </p:nvGraphicFramePr>
        <p:xfrm>
          <a:off x="2640330" y="3499803"/>
          <a:ext cx="5048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0" name="" r:id="rId5" imgW="857885" imgH="474345" progId="Equation.3">
                  <p:embed/>
                </p:oleObj>
              </mc:Choice>
              <mc:Fallback>
                <p:oleObj name="" r:id="rId5" imgW="857885" imgH="474345" progId="Equation.3">
                  <p:embed/>
                  <p:pic>
                    <p:nvPicPr>
                      <p:cNvPr id="0" name="图片 3339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2640330" y="3499803"/>
                        <a:ext cx="504825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6" name="Text Box 10"/>
          <p:cNvSpPr txBox="1"/>
          <p:nvPr/>
        </p:nvSpPr>
        <p:spPr>
          <a:xfrm>
            <a:off x="3145155" y="3428365"/>
            <a:ext cx="20161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为无穷小量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, </a:t>
            </a:r>
            <a:endParaRPr lang="en-US" altLang="zh-CN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50187" name="Object 11"/>
          <p:cNvGraphicFramePr>
            <a:graphicFrameLocks noChangeAspect="1"/>
          </p:cNvGraphicFramePr>
          <p:nvPr/>
        </p:nvGraphicFramePr>
        <p:xfrm>
          <a:off x="5593080" y="3499803"/>
          <a:ext cx="10795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1" name="" r:id="rId7" imgW="1670685" imgH="474345" progId="Equation.3">
                  <p:embed/>
                </p:oleObj>
              </mc:Choice>
              <mc:Fallback>
                <p:oleObj name="" r:id="rId7" imgW="1670685" imgH="474345" progId="Equation.3">
                  <p:embed/>
                  <p:pic>
                    <p:nvPicPr>
                      <p:cNvPr id="0" name="图片 3340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593080" y="3499803"/>
                        <a:ext cx="10795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88" name="Text Box 12"/>
          <p:cNvSpPr txBox="1"/>
          <p:nvPr/>
        </p:nvSpPr>
        <p:spPr>
          <a:xfrm>
            <a:off x="6601143" y="3428365"/>
            <a:ext cx="838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则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50189" name="Object 13"/>
          <p:cNvGraphicFramePr>
            <a:graphicFrameLocks noChangeAspect="1"/>
          </p:cNvGraphicFramePr>
          <p:nvPr/>
        </p:nvGraphicFramePr>
        <p:xfrm>
          <a:off x="7104380" y="3212465"/>
          <a:ext cx="6477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2" name="" r:id="rId9" imgW="891540" imgH="1083945" progId="Equation.3">
                  <p:embed/>
                </p:oleObj>
              </mc:Choice>
              <mc:Fallback>
                <p:oleObj name="" r:id="rId9" imgW="891540" imgH="1083945" progId="Equation.3">
                  <p:embed/>
                  <p:pic>
                    <p:nvPicPr>
                      <p:cNvPr id="0" name="图片 3341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104380" y="3212465"/>
                        <a:ext cx="647700" cy="854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190" name="Text Box 14"/>
          <p:cNvSpPr txBox="1"/>
          <p:nvPr/>
        </p:nvSpPr>
        <p:spPr>
          <a:xfrm>
            <a:off x="7680643" y="3356928"/>
            <a:ext cx="27003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为无穷大量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.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0191" name="Text Box 15"/>
          <p:cNvSpPr txBox="1"/>
          <p:nvPr/>
        </p:nvSpPr>
        <p:spPr>
          <a:xfrm>
            <a:off x="5304155" y="2564765"/>
            <a:ext cx="838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则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8863" name="Text Box 16"/>
          <p:cNvSpPr txBox="1"/>
          <p:nvPr/>
        </p:nvSpPr>
        <p:spPr>
          <a:xfrm>
            <a:off x="3072130" y="4701540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800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50193" name="Text Box 17"/>
          <p:cNvSpPr txBox="1"/>
          <p:nvPr/>
        </p:nvSpPr>
        <p:spPr>
          <a:xfrm>
            <a:off x="3288030" y="1699578"/>
            <a:ext cx="45472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在自变量的同一变化过程中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,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0201" name="AutoShape 25"/>
          <p:cNvSpPr>
            <a:spLocks noChangeArrowheads="1"/>
          </p:cNvSpPr>
          <p:nvPr/>
        </p:nvSpPr>
        <p:spPr bwMode="ltGray">
          <a:xfrm>
            <a:off x="5016814" y="4723765"/>
            <a:ext cx="5111753" cy="1171575"/>
          </a:xfrm>
          <a:prstGeom prst="roundRect">
            <a:avLst>
              <a:gd name="adj" fmla="val 11505"/>
            </a:avLst>
          </a:prstGeom>
          <a:solidFill>
            <a:srgbClr val="00FF00"/>
          </a:solidFill>
          <a:ln w="6350" algn="ctr">
            <a:noFill/>
            <a:prstDash val="sysDot"/>
            <a:round/>
          </a:ln>
          <a:effectLst/>
        </p:spPr>
        <p:txBody>
          <a:bodyPr wrap="none" anchor="ctr"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Arial" panose="020B0604020202020204" pitchFamily="34" charset="0"/>
                <a:ea typeface="宋体" pitchFamily="2" charset="-122"/>
                <a:cs typeface="+mn-cs"/>
              </a:rPr>
              <a:t>     </a:t>
            </a:r>
            <a:endParaRPr kumimoji="1" lang="en-US" altLang="zh-CN" sz="2800" b="0" i="0" u="none" strike="noStrike" kern="1200" cap="none" spc="0" normalizeH="0" baseline="0" noProof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-128" charset="-122"/>
                <a:ea typeface="黑体" panose="02010609060101010101" pitchFamily="-128" charset="-122"/>
                <a:cs typeface="+mn-cs"/>
              </a:rPr>
              <a:t>据此定理 </a:t>
            </a:r>
            <a:r>
              <a:rPr kumimoji="1" lang="en-US" altLang="zh-CN" sz="2800" b="1" i="0" u="none" strike="noStrike" kern="120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-128" charset="-122"/>
                <a:ea typeface="黑体" panose="02010609060101010101" pitchFamily="-128" charset="-122"/>
                <a:cs typeface="+mn-cs"/>
              </a:rPr>
              <a:t>,</a:t>
            </a:r>
            <a:r>
              <a:rPr kumimoji="1" lang="zh-CN" altLang="en-US" sz="2800" b="1" i="0" u="none" strike="noStrike" kern="120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-128" charset="-122"/>
                <a:ea typeface="黑体" panose="02010609060101010101" pitchFamily="-128" charset="-122"/>
                <a:cs typeface="+mn-cs"/>
              </a:rPr>
              <a:t>关于无穷大量的问</a:t>
            </a:r>
            <a:endParaRPr kumimoji="1" lang="zh-CN" altLang="en-US" sz="2800" b="1" i="0" u="none" strike="noStrike" kern="1200" cap="none" spc="0" normalizeH="0" baseline="0" noProof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-128" charset="-122"/>
              <a:ea typeface="黑体" panose="02010609060101010101" pitchFamily="-128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-128" charset="-122"/>
                <a:ea typeface="黑体" panose="02010609060101010101" pitchFamily="-128" charset="-122"/>
                <a:cs typeface="+mn-cs"/>
              </a:rPr>
              <a:t>题都可转化为无穷小量来讨论</a:t>
            </a:r>
            <a:r>
              <a:rPr kumimoji="1" lang="en-US" altLang="zh-CN" sz="2800" b="1" i="0" u="none" strike="noStrike" kern="120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-128" charset="-122"/>
                <a:ea typeface="黑体" panose="02010609060101010101" pitchFamily="-128" charset="-122"/>
                <a:cs typeface="+mn-cs"/>
              </a:rPr>
              <a:t>.</a:t>
            </a:r>
            <a:endParaRPr kumimoji="1" lang="en-US" altLang="zh-CN" sz="2800" b="1" i="0" u="none" strike="noStrike" kern="1200" cap="none" spc="0" normalizeH="0" baseline="0" noProof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-128" charset="-122"/>
              <a:ea typeface="黑体" panose="02010609060101010101" pitchFamily="-128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2800" b="1" i="0" u="none" strike="noStrike" kern="1200" cap="none" spc="0" normalizeH="0" baseline="0" noProof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黑体" panose="02010609060101010101" pitchFamily="-128" charset="-122"/>
              <a:ea typeface="黑体" panose="02010609060101010101" pitchFamily="-128" charset="-122"/>
              <a:cs typeface="+mn-cs"/>
            </a:endParaRPr>
          </a:p>
        </p:txBody>
      </p:sp>
      <p:sp>
        <p:nvSpPr>
          <p:cNvPr id="50202" name="AutoShape 26"/>
          <p:cNvSpPr/>
          <p:nvPr/>
        </p:nvSpPr>
        <p:spPr>
          <a:xfrm>
            <a:off x="3937318" y="5084128"/>
            <a:ext cx="1008062" cy="371475"/>
          </a:xfrm>
          <a:prstGeom prst="rightArrow">
            <a:avLst>
              <a:gd name="adj1" fmla="val 50000"/>
              <a:gd name="adj2" fmla="val 113019"/>
            </a:avLst>
          </a:prstGeom>
          <a:solidFill>
            <a:srgbClr val="FF0000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1992630" y="4580890"/>
            <a:ext cx="1944688" cy="1368425"/>
            <a:chOff x="471" y="272"/>
            <a:chExt cx="1161" cy="1539"/>
          </a:xfrm>
        </p:grpSpPr>
        <p:sp>
          <p:nvSpPr>
            <p:cNvPr id="78868" name="Oval 28"/>
            <p:cNvSpPr/>
            <p:nvPr/>
          </p:nvSpPr>
          <p:spPr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endParaRPr>
            </a:p>
          </p:txBody>
        </p:sp>
        <p:sp>
          <p:nvSpPr>
            <p:cNvPr id="50205" name="AutoShape 29"/>
            <p:cNvSpPr>
              <a:spLocks noChangeArrowheads="1"/>
            </p:cNvSpPr>
            <p:nvPr/>
          </p:nvSpPr>
          <p:spPr bwMode="lt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endParaRPr>
            </a:p>
          </p:txBody>
        </p:sp>
      </p:grpSp>
      <p:sp>
        <p:nvSpPr>
          <p:cNvPr id="50206" name="Rectangle 30"/>
          <p:cNvSpPr/>
          <p:nvPr/>
        </p:nvSpPr>
        <p:spPr>
          <a:xfrm>
            <a:off x="2352993" y="5012690"/>
            <a:ext cx="11525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 eaLnBrk="0" hangingPunct="0"/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-128" charset="-122"/>
              </a:rPr>
              <a:t>说明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-128" charset="-122"/>
            </a:endParaRPr>
          </a:p>
        </p:txBody>
      </p:sp>
      <p:sp>
        <p:nvSpPr>
          <p:cNvPr id="44064" name="Rectangle 32"/>
          <p:cNvSpPr>
            <a:spLocks noChangeArrowheads="1"/>
          </p:cNvSpPr>
          <p:nvPr/>
        </p:nvSpPr>
        <p:spPr bwMode="auto">
          <a:xfrm>
            <a:off x="2137093" y="1699578"/>
            <a:ext cx="116332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定理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4.</a:t>
            </a:r>
            <a:endParaRPr kumimoji="1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44065" name="Rectangle 33"/>
          <p:cNvSpPr>
            <a:spLocks noChangeArrowheads="1"/>
          </p:cNvSpPr>
          <p:nvPr/>
        </p:nvSpPr>
        <p:spPr bwMode="auto">
          <a:xfrm>
            <a:off x="5088255" y="3428365"/>
            <a:ext cx="53911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且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019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4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4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44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50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50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1" grpId="0"/>
      <p:bldP spid="50183" grpId="0"/>
      <p:bldP spid="50184" grpId="0"/>
      <p:bldP spid="50186" grpId="0"/>
      <p:bldP spid="50188" grpId="0"/>
      <p:bldP spid="50190" grpId="0"/>
      <p:bldP spid="50191" grpId="0"/>
      <p:bldP spid="50193" grpId="0" build="p"/>
      <p:bldP spid="50201" grpId="0" bldLvl="0" animBg="1"/>
      <p:bldP spid="50202" grpId="0" bldLvl="0" animBg="1"/>
      <p:bldP spid="50206" grpId="0"/>
      <p:bldP spid="44064" grpId="0" bldLvl="0" animBg="1"/>
      <p:bldP spid="44065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3" name="Rectangle 10"/>
          <p:cNvSpPr/>
          <p:nvPr/>
        </p:nvSpPr>
        <p:spPr>
          <a:xfrm>
            <a:off x="3359150" y="3787775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45058" name="Object 11"/>
          <p:cNvGraphicFramePr>
            <a:graphicFrameLocks noChangeAspect="1"/>
          </p:cNvGraphicFramePr>
          <p:nvPr/>
        </p:nvGraphicFramePr>
        <p:xfrm>
          <a:off x="3648075" y="2635250"/>
          <a:ext cx="11493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1" name="" r:id="rId1" imgW="533400" imgH="152400" progId="Equation.DSMT4">
                  <p:embed/>
                </p:oleObj>
              </mc:Choice>
              <mc:Fallback>
                <p:oleObj name="" r:id="rId1" imgW="533400" imgH="152400" progId="Equation.DSMT4">
                  <p:embed/>
                  <p:pic>
                    <p:nvPicPr>
                      <p:cNvPr id="0" name="图片 3360"/>
                      <p:cNvPicPr/>
                      <p:nvPr/>
                    </p:nvPicPr>
                    <p:blipFill>
                      <a:blip r:embed="rId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648075" y="2635250"/>
                        <a:ext cx="114935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59" name="Object 12"/>
          <p:cNvGraphicFramePr>
            <a:graphicFrameLocks noChangeAspect="1"/>
          </p:cNvGraphicFramePr>
          <p:nvPr/>
        </p:nvGraphicFramePr>
        <p:xfrm>
          <a:off x="5448300" y="2492375"/>
          <a:ext cx="64770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2" name="" r:id="rId3" imgW="215900" imgH="203200" progId="Equation.DSMT4">
                  <p:embed/>
                </p:oleObj>
              </mc:Choice>
              <mc:Fallback>
                <p:oleObj name="" r:id="rId3" imgW="215900" imgH="203200" progId="Equation.DSMT4">
                  <p:embed/>
                  <p:pic>
                    <p:nvPicPr>
                      <p:cNvPr id="0" name="图片 3361"/>
                      <p:cNvPicPr/>
                      <p:nvPr/>
                    </p:nvPicPr>
                    <p:blipFill>
                      <a:blip r:embed="rId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448300" y="2492375"/>
                        <a:ext cx="647700" cy="59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0" name="Object 13"/>
          <p:cNvGraphicFramePr>
            <a:graphicFrameLocks noChangeAspect="1"/>
          </p:cNvGraphicFramePr>
          <p:nvPr/>
        </p:nvGraphicFramePr>
        <p:xfrm>
          <a:off x="3576638" y="1771650"/>
          <a:ext cx="93662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3" name="" r:id="rId5" imgW="533400" imgH="152400" progId="Equation.DSMT4">
                  <p:embed/>
                </p:oleObj>
              </mc:Choice>
              <mc:Fallback>
                <p:oleObj name="" r:id="rId5" imgW="533400" imgH="152400" progId="Equation.DSMT4">
                  <p:embed/>
                  <p:pic>
                    <p:nvPicPr>
                      <p:cNvPr id="0" name="图片 3362"/>
                      <p:cNvPicPr/>
                      <p:nvPr/>
                    </p:nvPicPr>
                    <p:blipFill>
                      <a:blip r:embed="rId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576638" y="1771650"/>
                        <a:ext cx="936625" cy="349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1" name="Object 14"/>
          <p:cNvGraphicFramePr>
            <a:graphicFrameLocks noChangeAspect="1"/>
          </p:cNvGraphicFramePr>
          <p:nvPr/>
        </p:nvGraphicFramePr>
        <p:xfrm>
          <a:off x="4367213" y="3282950"/>
          <a:ext cx="1008062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4" name="" r:id="rId6" imgW="546100" imgH="393700" progId="Equation.DSMT4">
                  <p:embed/>
                </p:oleObj>
              </mc:Choice>
              <mc:Fallback>
                <p:oleObj name="" r:id="rId6" imgW="546100" imgH="393700" progId="Equation.DSMT4">
                  <p:embed/>
                  <p:pic>
                    <p:nvPicPr>
                      <p:cNvPr id="0" name="图片 3363"/>
                      <p:cNvPicPr/>
                      <p:nvPr/>
                    </p:nvPicPr>
                    <p:blipFill>
                      <a:blip r:embed="rId7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4367213" y="3282950"/>
                        <a:ext cx="1008062" cy="936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2" name="Object 15"/>
          <p:cNvGraphicFramePr>
            <a:graphicFrameLocks noChangeAspect="1"/>
          </p:cNvGraphicFramePr>
          <p:nvPr/>
        </p:nvGraphicFramePr>
        <p:xfrm>
          <a:off x="8616950" y="3500438"/>
          <a:ext cx="11525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5" name="" r:id="rId8" imgW="405765" imgH="203200" progId="Equation.DSMT4">
                  <p:embed/>
                </p:oleObj>
              </mc:Choice>
              <mc:Fallback>
                <p:oleObj name="" r:id="rId8" imgW="405765" imgH="203200" progId="Equation.DSMT4">
                  <p:embed/>
                  <p:pic>
                    <p:nvPicPr>
                      <p:cNvPr id="0" name="图片 3364"/>
                      <p:cNvPicPr/>
                      <p:nvPr/>
                    </p:nvPicPr>
                    <p:blipFill>
                      <a:blip r:embed="rId9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8616950" y="3500438"/>
                        <a:ext cx="1152525" cy="501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3" name="Object 16"/>
          <p:cNvGraphicFramePr>
            <a:graphicFrameLocks noChangeAspect="1"/>
          </p:cNvGraphicFramePr>
          <p:nvPr/>
        </p:nvGraphicFramePr>
        <p:xfrm>
          <a:off x="2424113" y="3571875"/>
          <a:ext cx="129381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6" name="" r:id="rId10" imgW="533400" imgH="152400" progId="Equation.DSMT4">
                  <p:embed/>
                </p:oleObj>
              </mc:Choice>
              <mc:Fallback>
                <p:oleObj name="" r:id="rId10" imgW="533400" imgH="152400" progId="Equation.DSMT4">
                  <p:embed/>
                  <p:pic>
                    <p:nvPicPr>
                      <p:cNvPr id="0" name="图片 3365"/>
                      <p:cNvPicPr/>
                      <p:nvPr/>
                    </p:nvPicPr>
                    <p:blipFill>
                      <a:blip r:embed="rId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2424113" y="3571875"/>
                        <a:ext cx="1293812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4" name="Object 17"/>
          <p:cNvGraphicFramePr>
            <a:graphicFrameLocks noChangeAspect="1"/>
          </p:cNvGraphicFramePr>
          <p:nvPr/>
        </p:nvGraphicFramePr>
        <p:xfrm>
          <a:off x="4800600" y="4292600"/>
          <a:ext cx="465138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7" name="" r:id="rId11" imgW="165100" imgH="203200" progId="Equation.DSMT4">
                  <p:embed/>
                </p:oleObj>
              </mc:Choice>
              <mc:Fallback>
                <p:oleObj name="" r:id="rId11" imgW="165100" imgH="203200" progId="Equation.DSMT4">
                  <p:embed/>
                  <p:pic>
                    <p:nvPicPr>
                      <p:cNvPr id="0" name="图片 3366"/>
                      <p:cNvPicPr/>
                      <p:nvPr/>
                    </p:nvPicPr>
                    <p:blipFill>
                      <a:blip r:embed="rId1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4800600" y="4292600"/>
                        <a:ext cx="465138" cy="574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5" name="Object 18"/>
          <p:cNvGraphicFramePr>
            <a:graphicFrameLocks noChangeAspect="1"/>
          </p:cNvGraphicFramePr>
          <p:nvPr/>
        </p:nvGraphicFramePr>
        <p:xfrm>
          <a:off x="4656138" y="5227638"/>
          <a:ext cx="2592387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8" name="" r:id="rId13" imgW="799465" imgH="292100" progId="Equation.DSMT4">
                  <p:embed/>
                </p:oleObj>
              </mc:Choice>
              <mc:Fallback>
                <p:oleObj name="" r:id="rId13" imgW="799465" imgH="292100" progId="Equation.DSMT4">
                  <p:embed/>
                  <p:pic>
                    <p:nvPicPr>
                      <p:cNvPr id="0" name="图片 3367"/>
                      <p:cNvPicPr/>
                      <p:nvPr/>
                    </p:nvPicPr>
                    <p:blipFill>
                      <a:blip r:embed="rId1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4656138" y="5227638"/>
                        <a:ext cx="2592387" cy="792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77" name="Rectangle 19"/>
          <p:cNvSpPr/>
          <p:nvPr/>
        </p:nvSpPr>
        <p:spPr>
          <a:xfrm>
            <a:off x="2424113" y="2562384"/>
            <a:ext cx="8953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解：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45078" name="Rectangle 20"/>
          <p:cNvSpPr/>
          <p:nvPr/>
        </p:nvSpPr>
        <p:spPr>
          <a:xfrm>
            <a:off x="4800600" y="2562384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时，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45079" name="Rectangle 21"/>
          <p:cNvSpPr/>
          <p:nvPr/>
        </p:nvSpPr>
        <p:spPr>
          <a:xfrm>
            <a:off x="6024563" y="2562384"/>
            <a:ext cx="2519362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是无穷小量，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45080" name="Rectangle 22"/>
          <p:cNvSpPr/>
          <p:nvPr/>
        </p:nvSpPr>
        <p:spPr>
          <a:xfrm>
            <a:off x="3719513" y="3499009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时，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45081" name="Rectangle 23"/>
          <p:cNvSpPr/>
          <p:nvPr/>
        </p:nvSpPr>
        <p:spPr>
          <a:xfrm>
            <a:off x="5303838" y="3499009"/>
            <a:ext cx="26765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就是无穷大量，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45082" name="Rectangle 24"/>
          <p:cNvSpPr/>
          <p:nvPr/>
        </p:nvSpPr>
        <p:spPr>
          <a:xfrm>
            <a:off x="2424113" y="4362609"/>
            <a:ext cx="8953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所以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45083" name="Rectangle 25"/>
          <p:cNvSpPr/>
          <p:nvPr/>
        </p:nvSpPr>
        <p:spPr>
          <a:xfrm>
            <a:off x="4367213" y="4362609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时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45084" name="Rectangle 26"/>
          <p:cNvSpPr/>
          <p:nvPr/>
        </p:nvSpPr>
        <p:spPr>
          <a:xfrm>
            <a:off x="5232400" y="4362609"/>
            <a:ext cx="2675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是正无穷大量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，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45085" name="Rectangle 27"/>
          <p:cNvSpPr/>
          <p:nvPr/>
        </p:nvSpPr>
        <p:spPr>
          <a:xfrm>
            <a:off x="7249954" y="5371624"/>
            <a:ext cx="335280" cy="27559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ctr" eaLnBrk="0" hangingPunct="0"/>
            <a:r>
              <a:rPr lang="zh-CN" altLang="en-US" sz="1200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45086" name="Rectangle 28"/>
          <p:cNvSpPr/>
          <p:nvPr/>
        </p:nvSpPr>
        <p:spPr>
          <a:xfrm>
            <a:off x="2424113" y="1488599"/>
            <a:ext cx="2592387" cy="5708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例：求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 </a:t>
            </a:r>
            <a:r>
              <a:rPr lang="en-US" altLang="zh-CN" sz="4800" baseline="30000" err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lim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       </a:t>
            </a:r>
            <a:endParaRPr lang="en-US" altLang="zh-CN" sz="280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graphicFrame>
        <p:nvGraphicFramePr>
          <p:cNvPr id="45066" name="Object 29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797425" y="1500505"/>
          <a:ext cx="647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" r:id="rId15" imgW="165100" imgH="203200" progId="Equation.DSMT4">
                  <p:embed/>
                </p:oleObj>
              </mc:Choice>
              <mc:Fallback>
                <p:oleObj name="" r:id="rId15" imgW="165100" imgH="203200" progId="Equation.DSMT4">
                  <p:embed/>
                  <p:pic>
                    <p:nvPicPr>
                      <p:cNvPr id="0" name="图片 3131"/>
                      <p:cNvPicPr/>
                      <p:nvPr/>
                    </p:nvPicPr>
                    <p:blipFill>
                      <a:blip r:embed="rId1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4797425" y="1500505"/>
                        <a:ext cx="647700" cy="6477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7" name="Object 30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3215005" y="4405630"/>
          <a:ext cx="11525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" r:id="rId16" imgW="533400" imgH="152400" progId="Equation.DSMT4">
                  <p:embed/>
                </p:oleObj>
              </mc:Choice>
              <mc:Fallback>
                <p:oleObj name="" r:id="rId16" imgW="533400" imgH="152400" progId="Equation.DSMT4">
                  <p:embed/>
                  <p:pic>
                    <p:nvPicPr>
                      <p:cNvPr id="0" name="图片 3132"/>
                      <p:cNvPicPr/>
                      <p:nvPr/>
                    </p:nvPicPr>
                    <p:blipFill>
                      <a:blip r:embed="rId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215005" y="4405630"/>
                        <a:ext cx="1152525" cy="4445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88" name="Rectangle 32"/>
          <p:cNvSpPr>
            <a:spLocks noChangeArrowheads="1"/>
          </p:cNvSpPr>
          <p:nvPr/>
        </p:nvSpPr>
        <p:spPr bwMode="auto">
          <a:xfrm>
            <a:off x="3143250" y="2563813"/>
            <a:ext cx="53911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+mn-cs"/>
              </a:rPr>
              <a:t>当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+mn-cs"/>
            </a:endParaRPr>
          </a:p>
        </p:txBody>
      </p:sp>
      <p:sp>
        <p:nvSpPr>
          <p:cNvPr id="45089" name="Rectangle 33"/>
          <p:cNvSpPr>
            <a:spLocks noChangeArrowheads="1"/>
          </p:cNvSpPr>
          <p:nvPr/>
        </p:nvSpPr>
        <p:spPr bwMode="auto">
          <a:xfrm>
            <a:off x="7967663" y="2563813"/>
            <a:ext cx="214185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由定理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4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Times New Roman" panose="02020603050405020304" charset="0"/>
              </a:rPr>
              <a:t>知，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26885" y="405130"/>
            <a:ext cx="2941320" cy="1691640"/>
            <a:chOff x="10751" y="1090"/>
            <a:chExt cx="4632" cy="2664"/>
          </a:xfrm>
        </p:grpSpPr>
        <p:sp>
          <p:nvSpPr>
            <p:cNvPr id="45091" name="Rectangle 35"/>
            <p:cNvSpPr/>
            <p:nvPr/>
          </p:nvSpPr>
          <p:spPr>
            <a:xfrm>
              <a:off x="10751" y="1090"/>
              <a:ext cx="4632" cy="2664"/>
            </a:xfrm>
            <a:prstGeom prst="rect">
              <a:avLst/>
            </a:prstGeom>
            <a:noFill/>
            <a:ln w="254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7" dist="17961" dir="2699999">
                <a:srgbClr val="990000"/>
              </a:prstShdw>
            </a:effectLst>
          </p:spPr>
          <p:txBody>
            <a:bodyPr wrap="square" anchor="t" anchorCtr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定理</a:t>
              </a:r>
              <a:r>
                <a: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4.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在自变量的同一变化过程中</a:t>
              </a:r>
              <a:r>
                <a: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,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若        </a:t>
              </a:r>
              <a:endPara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为无穷小量</a:t>
              </a:r>
              <a:r>
                <a: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,</a:t>
              </a:r>
              <a:r>
                <a:rPr lang="zh-CN" altLang="en-US" sz="2000" dirty="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且             则           为无穷大量</a:t>
              </a:r>
              <a:r>
                <a: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rPr>
                <a:t>.</a:t>
              </a:r>
              <a:endParaRPr lang="en-US" altLang="zh-CN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endParaRPr>
            </a:p>
          </p:txBody>
        </p:sp>
        <p:graphicFrame>
          <p:nvGraphicFramePr>
            <p:cNvPr id="50185" name="Object 9"/>
            <p:cNvGraphicFramePr>
              <a:graphicFrameLocks noChangeAspect="1"/>
            </p:cNvGraphicFramePr>
            <p:nvPr/>
          </p:nvGraphicFramePr>
          <p:xfrm>
            <a:off x="13116" y="1963"/>
            <a:ext cx="455" cy="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4" name="" r:id="rId17" imgW="857885" imgH="474345" progId="Equation.3">
                    <p:embed/>
                  </p:oleObj>
                </mc:Choice>
                <mc:Fallback>
                  <p:oleObj name="" r:id="rId17" imgW="857885" imgH="474345" progId="Equation.3">
                    <p:embed/>
                    <p:pic>
                      <p:nvPicPr>
                        <p:cNvPr id="0" name="图片 3133"/>
                        <p:cNvPicPr/>
                        <p:nvPr/>
                      </p:nvPicPr>
                      <p:blipFill>
                        <a:blip r:embed="rId18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biLevel thresh="50000"/>
                          <a:grayscl/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3116" y="1963"/>
                          <a:ext cx="455" cy="4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187" name="Object 11"/>
            <p:cNvGraphicFramePr>
              <a:graphicFrameLocks noChangeAspect="1"/>
            </p:cNvGraphicFramePr>
            <p:nvPr/>
          </p:nvGraphicFramePr>
          <p:xfrm>
            <a:off x="13456" y="2519"/>
            <a:ext cx="1284" cy="5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5" name="" r:id="rId19" imgW="1670685" imgH="474345" progId="Equation.3">
                    <p:embed/>
                  </p:oleObj>
                </mc:Choice>
                <mc:Fallback>
                  <p:oleObj name="" r:id="rId19" imgW="1670685" imgH="474345" progId="Equation.3">
                    <p:embed/>
                    <p:pic>
                      <p:nvPicPr>
                        <p:cNvPr id="0" name="图片 3134"/>
                        <p:cNvPicPr/>
                        <p:nvPr/>
                      </p:nvPicPr>
                      <p:blipFill>
                        <a:blip r:embed="rId20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3456" y="2519"/>
                          <a:ext cx="1284" cy="5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189" name="Object 13"/>
            <p:cNvGraphicFramePr>
              <a:graphicFrameLocks noChangeAspect="1"/>
            </p:cNvGraphicFramePr>
            <p:nvPr/>
          </p:nvGraphicFramePr>
          <p:xfrm>
            <a:off x="11641" y="3083"/>
            <a:ext cx="733" cy="6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6" name="" r:id="rId21" imgW="891540" imgH="1083945" progId="Equation.3">
                    <p:embed/>
                  </p:oleObj>
                </mc:Choice>
                <mc:Fallback>
                  <p:oleObj name="" r:id="rId21" imgW="891540" imgH="1083945" progId="Equation.3">
                    <p:embed/>
                    <p:pic>
                      <p:nvPicPr>
                        <p:cNvPr id="0" name="图片 3135"/>
                        <p:cNvPicPr/>
                        <p:nvPr/>
                      </p:nvPicPr>
                      <p:blipFill>
                        <a:blip r:embed="rId22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1641" y="3083"/>
                          <a:ext cx="733" cy="65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5095" name="Line 39"/>
          <p:cNvSpPr/>
          <p:nvPr/>
        </p:nvSpPr>
        <p:spPr>
          <a:xfrm flipH="1">
            <a:off x="8616950" y="2132013"/>
            <a:ext cx="215900" cy="431800"/>
          </a:xfrm>
          <a:prstGeom prst="line">
            <a:avLst/>
          </a:prstGeom>
          <a:ln w="3175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9900"/>
            </a:prstShdw>
          </a:effectLst>
        </p:spPr>
      </p:sp>
      <p:sp>
        <p:nvSpPr>
          <p:cNvPr id="45096" name="Rectangle 40"/>
          <p:cNvSpPr>
            <a:spLocks noChangeArrowheads="1"/>
          </p:cNvSpPr>
          <p:nvPr/>
        </p:nvSpPr>
        <p:spPr bwMode="auto">
          <a:xfrm>
            <a:off x="7680325" y="3500438"/>
            <a:ext cx="1008063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+mn-cs"/>
              </a:rPr>
              <a:t>因为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+mn-cs"/>
            </a:endParaRPr>
          </a:p>
        </p:txBody>
      </p:sp>
      <p:sp>
        <p:nvSpPr>
          <p:cNvPr id="45097" name="Rectangle 41"/>
          <p:cNvSpPr>
            <a:spLocks noChangeArrowheads="1"/>
          </p:cNvSpPr>
          <p:nvPr/>
        </p:nvSpPr>
        <p:spPr bwMode="auto">
          <a:xfrm>
            <a:off x="7535863" y="4364038"/>
            <a:ext cx="53911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charset="0"/>
                <a:ea typeface="宋体" pitchFamily="2" charset="-122"/>
                <a:cs typeface="+mn-cs"/>
              </a:rPr>
              <a:t>即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5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5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5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45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5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45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5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5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45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5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5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45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5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5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45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5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5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45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5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5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45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5" dur="10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5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5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45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5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0" dur="1000"/>
                                        <p:tgtEl>
                                          <p:spTgt spid="45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5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5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7" dur="1000"/>
                                        <p:tgtEl>
                                          <p:spTgt spid="45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4" dur="1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5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5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9" dur="1000"/>
                                        <p:tgtEl>
                                          <p:spTgt spid="45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77" grpId="0"/>
      <p:bldP spid="45078" grpId="0"/>
      <p:bldP spid="45079" grpId="0"/>
      <p:bldP spid="45080" grpId="0"/>
      <p:bldP spid="45081" grpId="0"/>
      <p:bldP spid="45082" grpId="0"/>
      <p:bldP spid="45083" grpId="0"/>
      <p:bldP spid="45084" grpId="0"/>
      <p:bldP spid="45085" grpId="0"/>
      <p:bldP spid="45086" grpId="0"/>
      <p:bldP spid="45088" grpId="0" bldLvl="0" animBg="1"/>
      <p:bldP spid="45089" grpId="0" bldLvl="0" animBg="1"/>
      <p:bldP spid="45096" grpId="0" bldLvl="0" animBg="1"/>
      <p:bldP spid="4509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7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3259" name="Rectangle 11"/>
          <p:cNvSpPr>
            <a:spLocks noGrp="1" noChangeArrowheads="1"/>
          </p:cNvSpPr>
          <p:nvPr>
            <p:ph type="title" idx="4294967295"/>
          </p:nvPr>
        </p:nvSpPr>
        <p:spPr>
          <a:xfrm>
            <a:off x="1055370" y="548640"/>
            <a:ext cx="10079990" cy="72009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icrosoft YaHei Bold" panose="020B0503020204020204" charset="-122"/>
                <a:ea typeface="Microsoft YaHei Bold" panose="020B0503020204020204" charset="-122"/>
                <a:cs typeface="+mj-cs"/>
              </a:rPr>
              <a:t>四、无穷小量的比较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icrosoft YaHei Bold" panose="020B0503020204020204" charset="-122"/>
              <a:ea typeface="Microsoft YaHei Bold" panose="020B0503020204020204" charset="-122"/>
              <a:cs typeface="+mj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3264" name="Text Box 16"/>
              <p:cNvSpPr txBox="1"/>
              <p:nvPr/>
            </p:nvSpPr>
            <p:spPr>
              <a:xfrm>
                <a:off x="1055370" y="1412875"/>
                <a:ext cx="10079990" cy="33464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noAutofit/>
              </a:bodyPr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lang="zh-CN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引例，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当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→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 时，3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 baseline="30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都是无穷小量，但是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4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3</m:t>
                            </m:r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den>
                        </m:f>
                      </m:e>
                    </m:func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4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3</m:t>
                            </m:r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func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∞</m:t>
                    </m:r>
                  </m:oMath>
                </a14:m>
                <a:r>
                  <a:rPr lang="zh-CN" altLang="en-US" sz="24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，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比的极限不同，反映了不同的无穷小量趋于零的速度的差异 . 为了比较无穷小量趋于零的速度的快慢，我们给出下面的定义 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53264" name="Text 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370" y="1412875"/>
                <a:ext cx="10079990" cy="3346450"/>
              </a:xfrm>
              <a:prstGeom prst="rect">
                <a:avLst/>
              </a:prstGeom>
              <a:blipFill rotWithShape="1">
                <a:blip r:embed="rId1"/>
                <a:stretch>
                  <a:fillRect t="-892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7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3259" name="Rectangle 11"/>
          <p:cNvSpPr>
            <a:spLocks noGrp="1" noChangeArrowheads="1"/>
          </p:cNvSpPr>
          <p:nvPr>
            <p:ph type="title" idx="4294967295"/>
          </p:nvPr>
        </p:nvSpPr>
        <p:spPr>
          <a:xfrm>
            <a:off x="1055370" y="548640"/>
            <a:ext cx="10079990" cy="72009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icrosoft YaHei Bold" panose="020B0503020204020204" charset="-122"/>
                <a:ea typeface="Microsoft YaHei Bold" panose="020B0503020204020204" charset="-122"/>
                <a:cs typeface="+mj-cs"/>
              </a:rPr>
              <a:t>四、无穷小量的比较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icrosoft YaHei Bold" panose="020B0503020204020204" charset="-122"/>
              <a:ea typeface="Microsoft YaHei Bold" panose="020B0503020204020204" charset="-122"/>
              <a:cs typeface="+mj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3264" name="Text Box 16"/>
              <p:cNvSpPr txBox="1"/>
              <p:nvPr/>
            </p:nvSpPr>
            <p:spPr>
              <a:xfrm>
                <a:off x="1055370" y="1412875"/>
                <a:ext cx="10079990" cy="415353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 定义 3 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　设在自变量的同一变化过程中，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α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和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β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都是无穷小量 .</a:t>
                </a:r>
                <a:endParaRPr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(1) 若  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lim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𝛽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𝛼</m:t>
                        </m:r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</m:oMath>
                </a14:m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，则称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β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是比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α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高阶的无穷小量，记作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β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=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o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α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) ；</a:t>
                </a:r>
                <a:endParaRPr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(2) 若  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lim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𝛽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𝛼</m:t>
                        </m:r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=∞</m:t>
                    </m:r>
                  </m:oMath>
                </a14:m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，则称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β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是比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α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低阶的无穷小量；</a:t>
                </a:r>
                <a:endParaRPr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(3) 若 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lim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𝛽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𝛼</m:t>
                        </m:r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𝐶</m:t>
                    </m:r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𝐶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≠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e>
                    </m:d>
                  </m:oMath>
                </a14:m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，则称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β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α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是同阶的无穷小量 .</a:t>
                </a:r>
                <a:endParaRPr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特别地，若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lim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𝛽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𝛼</m:t>
                        </m:r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1</m:t>
                    </m:r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，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则称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β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与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α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是等价无穷小量，记作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α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～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β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.</a:t>
                </a:r>
                <a:endParaRPr lang="en-US"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等价无穷小量在求两个无穷小量之比的极限时，有重要作用，对此有如下定理 .</a:t>
                </a:r>
                <a:endParaRPr lang="en-US"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</p:txBody>
          </p:sp>
        </mc:Choice>
        <mc:Fallback>
          <p:sp>
            <p:nvSpPr>
              <p:cNvPr id="53264" name="Text 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370" y="1412875"/>
                <a:ext cx="10079990" cy="415353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302" name="Text Box 22"/>
          <p:cNvSpPr txBox="1"/>
          <p:nvPr/>
        </p:nvSpPr>
        <p:spPr>
          <a:xfrm>
            <a:off x="1028700" y="839788"/>
            <a:ext cx="143986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例如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graphicFrame>
        <p:nvGraphicFramePr>
          <p:cNvPr id="13315" name="Object 23"/>
          <p:cNvGraphicFramePr>
            <a:graphicFrameLocks noChangeAspect="1"/>
          </p:cNvGraphicFramePr>
          <p:nvPr/>
        </p:nvGraphicFramePr>
        <p:xfrm>
          <a:off x="3478213" y="1341438"/>
          <a:ext cx="2795587" cy="935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1" imgW="1129665" imgH="393700" progId="Equation.DSMT4">
                  <p:embed/>
                </p:oleObj>
              </mc:Choice>
              <mc:Fallback>
                <p:oleObj name="" r:id="rId1" imgW="1129665" imgH="393700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478213" y="1341438"/>
                        <a:ext cx="2795587" cy="9350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304" name="Object 24"/>
          <p:cNvGraphicFramePr>
            <a:graphicFrameLocks noChangeAspect="1"/>
          </p:cNvGraphicFramePr>
          <p:nvPr/>
        </p:nvGraphicFramePr>
        <p:xfrm>
          <a:off x="2346960" y="1270000"/>
          <a:ext cx="942975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3" imgW="406400" imgH="451485" progId="Equation.3">
                  <p:embed/>
                </p:oleObj>
              </mc:Choice>
              <mc:Fallback>
                <p:oleObj name="" r:id="rId3" imgW="406400" imgH="451485" progId="Equation.3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2346960" y="1270000"/>
                        <a:ext cx="942975" cy="1041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7317" name="Object 37"/>
          <p:cNvGraphicFramePr>
            <a:graphicFrameLocks noChangeAspect="1"/>
          </p:cNvGraphicFramePr>
          <p:nvPr/>
        </p:nvGraphicFramePr>
        <p:xfrm>
          <a:off x="1921510" y="3355975"/>
          <a:ext cx="1368425" cy="94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5" imgW="835660" imgH="496570" progId="Equation.3">
                  <p:embed/>
                </p:oleObj>
              </mc:Choice>
              <mc:Fallback>
                <p:oleObj name="" r:id="rId5" imgW="835660" imgH="496570" progId="Equation.3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1921510" y="3355975"/>
                        <a:ext cx="1368425" cy="946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5" name="Object 38"/>
          <p:cNvGraphicFramePr>
            <a:graphicFrameLocks noChangeAspect="1"/>
          </p:cNvGraphicFramePr>
          <p:nvPr/>
        </p:nvGraphicFramePr>
        <p:xfrm>
          <a:off x="3478213" y="3355975"/>
          <a:ext cx="448945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7" imgW="1751965" imgH="393700" progId="Equation.DSMT4">
                  <p:embed/>
                </p:oleObj>
              </mc:Choice>
              <mc:Fallback>
                <p:oleObj name="" r:id="rId7" imgW="1751965" imgH="3937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8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478213" y="3355975"/>
                        <a:ext cx="4489450" cy="1009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8112125" y="2421255"/>
            <a:ext cx="3288030" cy="3514090"/>
            <a:chOff x="12360" y="3713"/>
            <a:chExt cx="5178" cy="5534"/>
          </a:xfrm>
        </p:grpSpPr>
        <p:grpSp>
          <p:nvGrpSpPr>
            <p:cNvPr id="2" name="Group 25"/>
            <p:cNvGrpSpPr/>
            <p:nvPr/>
          </p:nvGrpSpPr>
          <p:grpSpPr>
            <a:xfrm>
              <a:off x="12360" y="3713"/>
              <a:ext cx="5178" cy="4685"/>
              <a:chOff x="3829" y="1034"/>
              <a:chExt cx="1732" cy="1874"/>
            </a:xfrm>
          </p:grpSpPr>
          <p:sp>
            <p:nvSpPr>
              <p:cNvPr id="23557" name="Line 26"/>
              <p:cNvSpPr/>
              <p:nvPr/>
            </p:nvSpPr>
            <p:spPr>
              <a:xfrm>
                <a:off x="3888" y="2496"/>
                <a:ext cx="158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23558" name="Line 27"/>
              <p:cNvSpPr/>
              <p:nvPr/>
            </p:nvSpPr>
            <p:spPr>
              <a:xfrm flipV="1">
                <a:off x="4128" y="1200"/>
                <a:ext cx="0" cy="163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sp>
          <p:sp>
            <p:nvSpPr>
              <p:cNvPr id="23559" name="Text Box 28"/>
              <p:cNvSpPr txBox="1"/>
              <p:nvPr/>
            </p:nvSpPr>
            <p:spPr>
              <a:xfrm>
                <a:off x="5384" y="2618"/>
                <a:ext cx="177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ctr"/>
                <a:r>
                  <a:rPr lang="en-US" altLang="zh-CN" sz="2400">
                    <a:latin typeface="Times New Roman" panose="02020603050405020304" charset="0"/>
                    <a:ea typeface="宋体" pitchFamily="2" charset="-122"/>
                  </a:rPr>
                  <a:t>x</a:t>
                </a:r>
                <a:endParaRPr lang="en-US" altLang="zh-CN" sz="2400">
                  <a:latin typeface="Times New Roman" panose="02020603050405020304" charset="0"/>
                  <a:ea typeface="宋体" pitchFamily="2" charset="-122"/>
                </a:endParaRPr>
              </a:p>
            </p:txBody>
          </p:sp>
          <p:sp>
            <p:nvSpPr>
              <p:cNvPr id="23560" name="Text Box 29"/>
              <p:cNvSpPr txBox="1"/>
              <p:nvPr/>
            </p:nvSpPr>
            <p:spPr>
              <a:xfrm>
                <a:off x="3886" y="1034"/>
                <a:ext cx="177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ctr"/>
                <a:r>
                  <a:rPr lang="en-US" altLang="zh-CN" sz="2400">
                    <a:latin typeface="Times New Roman" panose="02020603050405020304" charset="0"/>
                    <a:ea typeface="宋体" pitchFamily="2" charset="-122"/>
                  </a:rPr>
                  <a:t>y</a:t>
                </a:r>
                <a:endParaRPr lang="en-US" altLang="zh-CN" sz="2400">
                  <a:latin typeface="Times New Roman" panose="02020603050405020304" charset="0"/>
                  <a:ea typeface="宋体" pitchFamily="2" charset="-122"/>
                </a:endParaRPr>
              </a:p>
            </p:txBody>
          </p:sp>
          <p:sp>
            <p:nvSpPr>
              <p:cNvPr id="23561" name="Text Box 30"/>
              <p:cNvSpPr txBox="1"/>
              <p:nvPr/>
            </p:nvSpPr>
            <p:spPr>
              <a:xfrm>
                <a:off x="3829" y="2474"/>
                <a:ext cx="212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ctr"/>
                <a:r>
                  <a:rPr lang="en-US" altLang="zh-CN" sz="2400">
                    <a:latin typeface="Times New Roman" panose="02020603050405020304" charset="0"/>
                    <a:ea typeface="宋体" pitchFamily="2" charset="-122"/>
                  </a:rPr>
                  <a:t>O</a:t>
                </a:r>
                <a:endParaRPr lang="en-US" altLang="zh-CN" sz="2400">
                  <a:latin typeface="Times New Roman" panose="02020603050405020304" charset="0"/>
                  <a:ea typeface="宋体" pitchFamily="2" charset="-122"/>
                </a:endParaRPr>
              </a:p>
            </p:txBody>
          </p:sp>
        </p:grpSp>
        <p:sp>
          <p:nvSpPr>
            <p:cNvPr id="97311" name="Text Box 31"/>
            <p:cNvSpPr txBox="1"/>
            <p:nvPr/>
          </p:nvSpPr>
          <p:spPr>
            <a:xfrm>
              <a:off x="13515" y="3940"/>
              <a:ext cx="488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4000" b="1">
                  <a:solidFill>
                    <a:srgbClr val="FF3300"/>
                  </a:solidFill>
                  <a:latin typeface="Times New Roman" panose="02020603050405020304" charset="0"/>
                  <a:ea typeface="宋体" pitchFamily="2" charset="-122"/>
                </a:rPr>
                <a:t>.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97312" name="Text Box 32"/>
            <p:cNvSpPr txBox="1"/>
            <p:nvPr/>
          </p:nvSpPr>
          <p:spPr>
            <a:xfrm>
              <a:off x="14195" y="4848"/>
              <a:ext cx="488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4000" b="1">
                  <a:solidFill>
                    <a:srgbClr val="FF3300"/>
                  </a:solidFill>
                  <a:latin typeface="Times New Roman" panose="02020603050405020304" charset="0"/>
                  <a:ea typeface="宋体" pitchFamily="2" charset="-122"/>
                </a:rPr>
                <a:t>.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97313" name="Text Box 33"/>
            <p:cNvSpPr txBox="1"/>
            <p:nvPr/>
          </p:nvSpPr>
          <p:spPr>
            <a:xfrm>
              <a:off x="14762" y="5528"/>
              <a:ext cx="488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4000" b="1">
                  <a:solidFill>
                    <a:srgbClr val="FF3300"/>
                  </a:solidFill>
                  <a:latin typeface="Times New Roman" panose="02020603050405020304" charset="0"/>
                  <a:ea typeface="宋体" pitchFamily="2" charset="-122"/>
                </a:rPr>
                <a:t>.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97314" name="Text Box 34"/>
            <p:cNvSpPr txBox="1"/>
            <p:nvPr/>
          </p:nvSpPr>
          <p:spPr>
            <a:xfrm>
              <a:off x="15440" y="6208"/>
              <a:ext cx="49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en-US" altLang="zh-CN" sz="4000" b="1">
                  <a:solidFill>
                    <a:srgbClr val="FF3300"/>
                  </a:solidFill>
                  <a:latin typeface="Times New Roman" panose="02020603050405020304" charset="0"/>
                  <a:ea typeface="宋体" pitchFamily="2" charset="-122"/>
                </a:rPr>
                <a:t>.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97315" name="Text Box 35"/>
            <p:cNvSpPr txBox="1"/>
            <p:nvPr/>
          </p:nvSpPr>
          <p:spPr>
            <a:xfrm>
              <a:off x="16122" y="6435"/>
              <a:ext cx="488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4000" b="1">
                  <a:solidFill>
                    <a:srgbClr val="FF3300"/>
                  </a:solidFill>
                  <a:latin typeface="Times New Roman" panose="02020603050405020304" charset="0"/>
                  <a:ea typeface="宋体" pitchFamily="2" charset="-122"/>
                </a:rPr>
                <a:t>.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97316" name="Text Box 36"/>
            <p:cNvSpPr txBox="1"/>
            <p:nvPr/>
          </p:nvSpPr>
          <p:spPr>
            <a:xfrm>
              <a:off x="16577" y="6548"/>
              <a:ext cx="488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4000" b="1">
                  <a:solidFill>
                    <a:srgbClr val="FF3300"/>
                  </a:solidFill>
                  <a:latin typeface="Times New Roman" panose="02020603050405020304" charset="0"/>
                  <a:ea typeface="宋体" pitchFamily="2" charset="-122"/>
                </a:rPr>
                <a:t>.</a:t>
              </a:r>
              <a:endParaRPr lang="en-US" altLang="zh-CN" sz="4000" b="1">
                <a:solidFill>
                  <a:srgbClr val="FF3300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97319" name="Text Box 39"/>
            <p:cNvSpPr txBox="1"/>
            <p:nvPr/>
          </p:nvSpPr>
          <p:spPr>
            <a:xfrm>
              <a:off x="13515" y="8135"/>
              <a:ext cx="488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4000" b="1">
                  <a:solidFill>
                    <a:srgbClr val="E0F274"/>
                  </a:solidFill>
                  <a:latin typeface="Times New Roman" panose="02020603050405020304" charset="0"/>
                  <a:ea typeface="宋体" pitchFamily="2" charset="-122"/>
                </a:rPr>
                <a:t>.</a:t>
              </a:r>
              <a:endParaRPr lang="en-US" altLang="zh-CN" sz="4000" b="1">
                <a:solidFill>
                  <a:srgbClr val="E0F274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97320" name="Text Box 40"/>
            <p:cNvSpPr txBox="1"/>
            <p:nvPr/>
          </p:nvSpPr>
          <p:spPr>
            <a:xfrm>
              <a:off x="13853" y="5300"/>
              <a:ext cx="49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en-US" altLang="zh-CN" sz="4000" b="1">
                  <a:solidFill>
                    <a:srgbClr val="E0F274"/>
                  </a:solidFill>
                  <a:latin typeface="Times New Roman" panose="02020603050405020304" charset="0"/>
                  <a:ea typeface="宋体" pitchFamily="2" charset="-122"/>
                </a:rPr>
                <a:t>.</a:t>
              </a:r>
              <a:endParaRPr lang="en-US" altLang="zh-CN" sz="4000" b="1">
                <a:solidFill>
                  <a:srgbClr val="E0F274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97321" name="Text Box 41"/>
            <p:cNvSpPr txBox="1"/>
            <p:nvPr/>
          </p:nvSpPr>
          <p:spPr>
            <a:xfrm>
              <a:off x="14310" y="7455"/>
              <a:ext cx="488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4000" b="1">
                  <a:solidFill>
                    <a:srgbClr val="E0F274"/>
                  </a:solidFill>
                  <a:latin typeface="Times New Roman" panose="02020603050405020304" charset="0"/>
                  <a:ea typeface="宋体" pitchFamily="2" charset="-122"/>
                </a:rPr>
                <a:t>.</a:t>
              </a:r>
              <a:endParaRPr lang="en-US" altLang="zh-CN" sz="4000" b="1">
                <a:solidFill>
                  <a:srgbClr val="E0F274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97322" name="Text Box 42"/>
            <p:cNvSpPr txBox="1"/>
            <p:nvPr/>
          </p:nvSpPr>
          <p:spPr>
            <a:xfrm>
              <a:off x="14650" y="6208"/>
              <a:ext cx="488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en-US" altLang="zh-CN" sz="4000" b="1">
                  <a:solidFill>
                    <a:srgbClr val="E0F274"/>
                  </a:solidFill>
                  <a:latin typeface="Times New Roman" panose="02020603050405020304" charset="0"/>
                  <a:ea typeface="宋体" pitchFamily="2" charset="-122"/>
                </a:rPr>
                <a:t>.</a:t>
              </a:r>
              <a:endParaRPr lang="en-US" altLang="zh-CN" sz="4000" b="1">
                <a:solidFill>
                  <a:srgbClr val="E0F274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97323" name="Text Box 43"/>
            <p:cNvSpPr txBox="1"/>
            <p:nvPr/>
          </p:nvSpPr>
          <p:spPr>
            <a:xfrm flipV="1">
              <a:off x="15328" y="7455"/>
              <a:ext cx="49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en-US" altLang="zh-CN" sz="4000" b="1">
                  <a:solidFill>
                    <a:srgbClr val="E0F274"/>
                  </a:solidFill>
                  <a:latin typeface="Times New Roman" panose="02020603050405020304" charset="0"/>
                  <a:ea typeface="宋体" pitchFamily="2" charset="-122"/>
                </a:rPr>
                <a:t>.</a:t>
              </a:r>
              <a:endParaRPr lang="en-US" altLang="zh-CN" sz="4000" b="1">
                <a:solidFill>
                  <a:srgbClr val="E0F274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97324" name="Text Box 44"/>
            <p:cNvSpPr txBox="1"/>
            <p:nvPr/>
          </p:nvSpPr>
          <p:spPr>
            <a:xfrm>
              <a:off x="15895" y="6415"/>
              <a:ext cx="49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en-US" altLang="zh-CN" sz="4000" b="1">
                  <a:solidFill>
                    <a:srgbClr val="E0F274"/>
                  </a:solidFill>
                  <a:latin typeface="Times New Roman" panose="02020603050405020304" charset="0"/>
                  <a:ea typeface="宋体" pitchFamily="2" charset="-122"/>
                </a:rPr>
                <a:t>.</a:t>
              </a:r>
              <a:endParaRPr lang="en-US" altLang="zh-CN" sz="4000" b="1">
                <a:solidFill>
                  <a:srgbClr val="E0F274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97325" name="Text Box 45"/>
            <p:cNvSpPr txBox="1"/>
            <p:nvPr/>
          </p:nvSpPr>
          <p:spPr>
            <a:xfrm>
              <a:off x="16348" y="6663"/>
              <a:ext cx="490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en-US" altLang="zh-CN" sz="4000" b="1">
                  <a:solidFill>
                    <a:srgbClr val="E0F274"/>
                  </a:solidFill>
                  <a:latin typeface="Times New Roman" panose="02020603050405020304" charset="0"/>
                  <a:ea typeface="宋体" pitchFamily="2" charset="-122"/>
                </a:rPr>
                <a:t>.</a:t>
              </a:r>
              <a:endParaRPr lang="en-US" altLang="zh-CN" sz="4000" b="1">
                <a:solidFill>
                  <a:srgbClr val="E0F274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</p:grpSp>
      <p:graphicFrame>
        <p:nvGraphicFramePr>
          <p:cNvPr id="97333" name="Object 53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334260" y="2279650"/>
          <a:ext cx="955675" cy="1058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9" imgW="406400" imgH="451485" progId="Equation.3">
                  <p:embed/>
                </p:oleObj>
              </mc:Choice>
              <mc:Fallback>
                <p:oleObj name="" r:id="rId9" imgW="406400" imgH="451485" progId="Equation.3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2334260" y="2279650"/>
                        <a:ext cx="955675" cy="105854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335" name="AutoShape 55"/>
          <p:cNvSpPr/>
          <p:nvPr/>
        </p:nvSpPr>
        <p:spPr>
          <a:xfrm>
            <a:off x="3478213" y="2709863"/>
            <a:ext cx="1368425" cy="73025"/>
          </a:xfrm>
          <a:prstGeom prst="rightArrow">
            <a:avLst>
              <a:gd name="adj1" fmla="val 50000"/>
              <a:gd name="adj2" fmla="val 468131"/>
            </a:avLst>
          </a:prstGeom>
          <a:solidFill>
            <a:srgbClr val="FFFF00"/>
          </a:solidFill>
          <a:ln w="254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97336" name="Text Box 56"/>
          <p:cNvSpPr txBox="1"/>
          <p:nvPr/>
        </p:nvSpPr>
        <p:spPr>
          <a:xfrm>
            <a:off x="5017135" y="2493963"/>
            <a:ext cx="57626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0</a:t>
            </a:r>
            <a:endParaRPr lang="en-US" altLang="zh-CN" sz="3200" b="1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97337" name="Object 57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848485" y="4419600"/>
          <a:ext cx="1441450" cy="87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1" imgW="835660" imgH="496570" progId="Equation.3">
                  <p:embed/>
                </p:oleObj>
              </mc:Choice>
              <mc:Fallback>
                <p:oleObj name="" r:id="rId11" imgW="835660" imgH="496570" progId="Equation.3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1848485" y="4419600"/>
                        <a:ext cx="1441450" cy="8731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340" name="AutoShape 60"/>
          <p:cNvSpPr/>
          <p:nvPr/>
        </p:nvSpPr>
        <p:spPr>
          <a:xfrm>
            <a:off x="3478213" y="4911725"/>
            <a:ext cx="1368425" cy="73025"/>
          </a:xfrm>
          <a:prstGeom prst="rightArrow">
            <a:avLst>
              <a:gd name="adj1" fmla="val 50000"/>
              <a:gd name="adj2" fmla="val 468131"/>
            </a:avLst>
          </a:prstGeom>
          <a:solidFill>
            <a:srgbClr val="FFFF00"/>
          </a:solidFill>
          <a:ln w="254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97341" name="Text Box 61"/>
          <p:cNvSpPr txBox="1"/>
          <p:nvPr/>
        </p:nvSpPr>
        <p:spPr>
          <a:xfrm>
            <a:off x="5017135" y="4695825"/>
            <a:ext cx="57626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0</a:t>
            </a:r>
            <a:endParaRPr lang="en-US" altLang="zh-CN" sz="3200" b="1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7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7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7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7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97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7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7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97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7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7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7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97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7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7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97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302" grpId="0"/>
      <p:bldP spid="97335" grpId="0" bldLvl="0" animBg="1"/>
      <p:bldP spid="97336" grpId="0"/>
      <p:bldP spid="97340" grpId="0" bldLvl="0" animBg="1"/>
      <p:bldP spid="9734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8" name="直接箭头连接符 7"/>
          <p:cNvCxnSpPr>
            <a:stCxn id="49197" idx="1"/>
          </p:cNvCxnSpPr>
          <p:nvPr/>
        </p:nvCxnSpPr>
        <p:spPr>
          <a:xfrm flipH="1" flipV="1">
            <a:off x="6023610" y="2781300"/>
            <a:ext cx="3816350" cy="2823845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7536180" y="2781300"/>
            <a:ext cx="2303780" cy="2807970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079240" y="2178050"/>
            <a:ext cx="7489190" cy="1080135"/>
            <a:chOff x="6424" y="3430"/>
            <a:chExt cx="11794" cy="1701"/>
          </a:xfrm>
        </p:grpSpPr>
        <p:sp>
          <p:nvSpPr>
            <p:cNvPr id="49187" name="Text Box 35"/>
            <p:cNvSpPr txBox="1"/>
            <p:nvPr/>
          </p:nvSpPr>
          <p:spPr>
            <a:xfrm>
              <a:off x="15383" y="3593"/>
              <a:ext cx="2835" cy="1538"/>
            </a:xfrm>
            <a:prstGeom prst="rect">
              <a:avLst/>
            </a:prstGeom>
            <a:noFill/>
            <a:ln w="38100" cap="flat" cmpd="sng">
              <a:solidFill>
                <a:srgbClr val="FF00FF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7" dist="17961" dir="2699999">
                <a:srgbClr val="990099"/>
              </a:prstShdw>
            </a:effectLst>
          </p:spPr>
          <p:txBody>
            <a:bodyPr anchor="t" anchorCtr="0">
              <a:noAutofit/>
            </a:bodyPr>
            <a:p>
              <a:pPr>
                <a:spcBef>
                  <a:spcPct val="50000"/>
                </a:spcBef>
              </a:pPr>
              <a:endParaRPr lang="zh-CN" altLang="en-US" sz="2400" b="1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Garamond" pitchFamily="18" charset="0"/>
                  <a:ea typeface="黑体" panose="02010609060101010101" pitchFamily="-128" charset="-122"/>
                </a:rPr>
                <a:t>都是无穷小量</a:t>
              </a:r>
              <a:endParaRPr lang="zh-CN" altLang="en-US" sz="2000" b="1" dirty="0">
                <a:solidFill>
                  <a:schemeClr val="bg1"/>
                </a:solidFill>
                <a:latin typeface="Garamond" pitchFamily="18" charset="0"/>
                <a:ea typeface="黑体" panose="02010609060101010101" pitchFamily="-128" charset="-122"/>
              </a:endParaRPr>
            </a:p>
          </p:txBody>
        </p:sp>
        <p:cxnSp>
          <p:nvCxnSpPr>
            <p:cNvPr id="4" name="直接箭头连接符 3"/>
            <p:cNvCxnSpPr>
              <a:stCxn id="49187" idx="1"/>
            </p:cNvCxnSpPr>
            <p:nvPr/>
          </p:nvCxnSpPr>
          <p:spPr>
            <a:xfrm flipH="1" flipV="1">
              <a:off x="6424" y="3430"/>
              <a:ext cx="8959" cy="932"/>
            </a:xfrm>
            <a:prstGeom prst="straightConnector1">
              <a:avLst/>
            </a:prstGeom>
            <a:ln w="38100">
              <a:solidFill>
                <a:srgbClr val="7030A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80897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3259" name="Rectangle 11"/>
          <p:cNvSpPr>
            <a:spLocks noGrp="1" noChangeArrowheads="1"/>
          </p:cNvSpPr>
          <p:nvPr>
            <p:ph type="title" idx="4294967295"/>
          </p:nvPr>
        </p:nvSpPr>
        <p:spPr>
          <a:xfrm>
            <a:off x="1055370" y="548640"/>
            <a:ext cx="10079990" cy="72009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icrosoft YaHei Bold" panose="020B0503020204020204" charset="-122"/>
                <a:ea typeface="Microsoft YaHei Bold" panose="020B0503020204020204" charset="-122"/>
                <a:cs typeface="+mj-cs"/>
              </a:rPr>
              <a:t>四、无穷小量的比较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icrosoft YaHei Bold" panose="020B0503020204020204" charset="-122"/>
              <a:ea typeface="Microsoft YaHei Bold" panose="020B0503020204020204" charset="-122"/>
              <a:cs typeface="+mj-cs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3264" name="Text Box 16"/>
              <p:cNvSpPr txBox="1"/>
              <p:nvPr/>
            </p:nvSpPr>
            <p:spPr>
              <a:xfrm>
                <a:off x="1055370" y="1412875"/>
                <a:ext cx="10079990" cy="415353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 定</a:t>
                </a:r>
                <a:r>
                  <a:rPr lang="zh-CN" sz="20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理</a:t>
                </a:r>
                <a:r>
                  <a:rPr sz="20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 </a:t>
                </a:r>
                <a:r>
                  <a:rPr lang="en-US" sz="20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5</a:t>
                </a:r>
                <a:r>
                  <a:rPr sz="20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　设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α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～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α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′ ，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β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～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β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′ ，且 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lim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β</m:t>
                        </m:r>
                        <m:r>
                          <a:rPr sz="2000">
                            <a:solidFill>
                              <a:schemeClr val="bg1"/>
                            </a:solidFill>
                            <a:ea typeface="Microsoft YaHei Regular" panose="020B0503020204020204" charset="-122"/>
                            <a:sym typeface="+mn-ea"/>
                          </a:rPr>
                          <m:t>′</m:t>
                        </m:r>
                      </m:num>
                      <m:den>
                        <m:r>
                          <a:rPr sz="2000">
                            <a:solidFill>
                              <a:schemeClr val="bg1"/>
                            </a:solidFill>
                            <a:ea typeface="Microsoft YaHei Regular" panose="020B0503020204020204" charset="-122"/>
                            <a:sym typeface="+mn-ea"/>
                          </a:rPr>
                          <m:t>α′</m:t>
                        </m:r>
                      </m:den>
                    </m:f>
                  </m:oMath>
                </a14:m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存在，则 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 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lim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𝛽</m:t>
                        </m:r>
                      </m:num>
                      <m:den>
                        <m:r>
                          <a:rPr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sym typeface="+mn-ea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 =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 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  <a:sym typeface="+mn-ea"/>
                  </a:rPr>
                  <a:t>lim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𝛽</m:t>
                        </m:r>
                        <m:r>
                          <a:rPr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sym typeface="+mn-ea"/>
                          </a:rPr>
                          <m:t>′</m:t>
                        </m:r>
                      </m:num>
                      <m:den>
                        <m:r>
                          <a:rPr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sym typeface="+mn-ea"/>
                          </a:rPr>
                          <m:t>𝛼</m:t>
                        </m:r>
                        <m:r>
                          <a:rPr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sym typeface="+mn-ea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.</a:t>
                </a:r>
                <a:endParaRPr lang="en-US"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</a:rPr>
                  <a:t>证明</a:t>
                </a:r>
                <a:r>
                  <a:rPr lang="en-US" altLang="zh-CN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   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𝑙𝑖𝑚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𝛽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𝛼</m:t>
                        </m:r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𝑙𝑖𝑚</m:t>
                    </m:r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𝛽</m:t>
                            </m:r>
                          </m:num>
                          <m:den>
                            <m:r>
                              <a:rPr sz="2000" i="1">
                                <a:solidFill>
                                  <a:schemeClr val="bg1"/>
                                </a:solidFill>
                                <a:latin typeface="Times New Roman Italic" panose="02020603050405020304" charset="0"/>
                                <a:ea typeface="Microsoft YaHei Regular" panose="020B0503020204020204" charset="-122"/>
                                <a:cs typeface="Times New Roman Italic" panose="02020603050405020304" charset="0"/>
                                <a:sym typeface="+mn-ea"/>
                              </a:rPr>
                              <m:t>β</m:t>
                            </m:r>
                            <m:r>
                              <a:rPr sz="2000">
                                <a:solidFill>
                                  <a:schemeClr val="bg1"/>
                                </a:solidFill>
                                <a:ea typeface="Microsoft YaHei Regular" panose="020B0503020204020204" charset="-122"/>
                                <a:sym typeface="+mn-ea"/>
                              </a:rPr>
                              <m:t>′</m:t>
                            </m:r>
                          </m:den>
                        </m:f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∙</m:t>
                        </m:r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sz="2000" i="1">
                                <a:solidFill>
                                  <a:schemeClr val="bg1"/>
                                </a:solidFill>
                                <a:latin typeface="Times New Roman Italic" panose="02020603050405020304" charset="0"/>
                                <a:ea typeface="Microsoft YaHei Regular" panose="020B0503020204020204" charset="-122"/>
                                <a:cs typeface="Times New Roman Italic" panose="02020603050405020304" charset="0"/>
                                <a:sym typeface="+mn-ea"/>
                              </a:rPr>
                              <m:t>β</m:t>
                            </m:r>
                            <m:r>
                              <a:rPr sz="2000">
                                <a:solidFill>
                                  <a:schemeClr val="bg1"/>
                                </a:solidFill>
                                <a:ea typeface="Microsoft YaHei Regular" panose="020B0503020204020204" charset="-122"/>
                                <a:sym typeface="+mn-ea"/>
                              </a:rPr>
                              <m:t>′</m:t>
                            </m:r>
                          </m:num>
                          <m:den>
                            <m:r>
                              <a:rPr sz="2000" i="1">
                                <a:solidFill>
                                  <a:schemeClr val="bg1"/>
                                </a:solidFill>
                                <a:latin typeface="Times New Roman Italic" panose="02020603050405020304" charset="0"/>
                                <a:ea typeface="Microsoft YaHei Regular" panose="020B0503020204020204" charset="-122"/>
                                <a:cs typeface="Times New Roman Italic" panose="02020603050405020304" charset="0"/>
                                <a:sym typeface="+mn-ea"/>
                              </a:rPr>
                              <m:t>α</m:t>
                            </m:r>
                            <m:r>
                              <a:rPr sz="2000">
                                <a:solidFill>
                                  <a:schemeClr val="bg1"/>
                                </a:solidFill>
                                <a:ea typeface="Microsoft YaHei Regular" panose="020B0503020204020204" charset="-122"/>
                                <a:sym typeface="+mn-ea"/>
                              </a:rPr>
                              <m:t>′</m:t>
                            </m:r>
                          </m:den>
                        </m:f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∙</m:t>
                        </m:r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sz="2000" i="1">
                                <a:solidFill>
                                  <a:schemeClr val="bg1"/>
                                </a:solidFill>
                                <a:latin typeface="Times New Roman Italic" panose="02020603050405020304" charset="0"/>
                                <a:ea typeface="Microsoft YaHei Regular" panose="020B0503020204020204" charset="-122"/>
                                <a:cs typeface="Times New Roman Italic" panose="02020603050405020304" charset="0"/>
                                <a:sym typeface="+mn-ea"/>
                              </a:rPr>
                              <m:t>α</m:t>
                            </m:r>
                            <m:r>
                              <a:rPr sz="2000">
                                <a:solidFill>
                                  <a:schemeClr val="bg1"/>
                                </a:solidFill>
                                <a:ea typeface="Microsoft YaHei Regular" panose="020B0503020204020204" charset="-122"/>
                                <a:sym typeface="+mn-ea"/>
                              </a:rPr>
                              <m:t>′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𝛼</m:t>
                            </m:r>
                          </m:den>
                        </m:f>
                      </m:e>
                    </m:d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𝑙𝑖𝑚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𝛽</m:t>
                        </m:r>
                      </m:num>
                      <m:den>
                        <m:r>
                          <a:rPr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β</m:t>
                        </m:r>
                        <m:r>
                          <a:rPr sz="2000">
                            <a:solidFill>
                              <a:schemeClr val="bg1"/>
                            </a:solidFill>
                            <a:ea typeface="Microsoft YaHei Regular" panose="020B0503020204020204" charset="-122"/>
                            <a:sym typeface="+mn-ea"/>
                          </a:rPr>
                          <m:t>′</m:t>
                        </m:r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𝑙𝑖𝑚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β</m:t>
                        </m:r>
                        <m:r>
                          <a:rPr sz="2000">
                            <a:solidFill>
                              <a:schemeClr val="bg1"/>
                            </a:solidFill>
                            <a:ea typeface="Microsoft YaHei Regular" panose="020B0503020204020204" charset="-122"/>
                            <a:sym typeface="+mn-ea"/>
                          </a:rPr>
                          <m:t>′</m:t>
                        </m:r>
                      </m:num>
                      <m:den>
                        <m:r>
                          <a:rPr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α</m:t>
                        </m:r>
                        <m:r>
                          <a:rPr sz="2000">
                            <a:solidFill>
                              <a:schemeClr val="bg1"/>
                            </a:solidFill>
                            <a:ea typeface="Microsoft YaHei Regular" panose="020B0503020204020204" charset="-122"/>
                            <a:sym typeface="+mn-ea"/>
                          </a:rPr>
                          <m:t>′</m:t>
                        </m:r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𝑙𝑖𝑚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α</m:t>
                        </m:r>
                        <m:r>
                          <a:rPr sz="2000">
                            <a:solidFill>
                              <a:schemeClr val="bg1"/>
                            </a:solidFill>
                            <a:ea typeface="Microsoft YaHei Regular" panose="020B0503020204020204" charset="-122"/>
                            <a:sym typeface="+mn-ea"/>
                          </a:rPr>
                          <m:t>′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𝛼</m:t>
                        </m:r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𝑙𝑖𝑚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β</m:t>
                        </m:r>
                        <m:r>
                          <a:rPr sz="2000">
                            <a:solidFill>
                              <a:schemeClr val="bg1"/>
                            </a:solidFill>
                            <a:ea typeface="Microsoft YaHei Regular" panose="020B0503020204020204" charset="-122"/>
                            <a:sym typeface="+mn-ea"/>
                          </a:rPr>
                          <m:t>′</m:t>
                        </m:r>
                      </m:num>
                      <m:den>
                        <m:r>
                          <a:rPr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α</m:t>
                        </m:r>
                        <m:r>
                          <a:rPr sz="2000">
                            <a:solidFill>
                              <a:schemeClr val="bg1"/>
                            </a:solidFill>
                            <a:ea typeface="Microsoft YaHei Regular" panose="020B0503020204020204" charset="-122"/>
                            <a:sym typeface="+mn-ea"/>
                          </a:rPr>
                          <m:t>′</m:t>
                        </m:r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 </m:t>
                    </m:r>
                  </m:oMath>
                </a14:m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.</a:t>
                </a:r>
                <a:endParaRPr lang="en-US"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下面是常用的几个等价无穷小量代换，当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→0 时有</a:t>
                </a:r>
                <a:endParaRPr lang="en-US" sz="2000">
                  <a:solidFill>
                    <a:schemeClr val="bg1"/>
                  </a:solidFill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~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  <m:func>
                        <m:funcPr>
                          <m:ctrl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tan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~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𝑎𝑟𝑐</m:t>
                      </m:r>
                      <m:func>
                        <m:funcPr>
                          <m:ctrl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sin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~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𝑎𝑟𝑐</m:t>
                      </m:r>
                      <m:func>
                        <m:funcPr>
                          <m:ctrl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tan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~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1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−</m:t>
                      </m:r>
                      <m:func>
                        <m:funcPr>
                          <m:ctrl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cos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~</m:t>
                          </m:r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den>
                          </m:f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altLang="zh-CN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zh-CN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+</m:t>
                              </m:r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</m:d>
                        </m:e>
                      </m:func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~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𝑥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𝑒</m:t>
                          </m:r>
                        </m:e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sup>
                      </m:sSup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−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1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~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𝑥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  <m:rad>
                        <m:radPr>
                          <m:degHide m:val="on"/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radPr>
                        <m:deg/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</m:rad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−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1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~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den>
                      </m:f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lang="zh-CN" altLang="en-US" sz="2000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53264" name="Text 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370" y="1412875"/>
                <a:ext cx="10079990" cy="415353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/>
          <p:cNvCxnSpPr/>
          <p:nvPr/>
        </p:nvCxnSpPr>
        <p:spPr>
          <a:xfrm>
            <a:off x="3059430" y="2157730"/>
            <a:ext cx="1782445" cy="0"/>
          </a:xfrm>
          <a:prstGeom prst="line">
            <a:avLst/>
          </a:prstGeom>
          <a:ln w="28575" cap="flat" cmpd="sng">
            <a:solidFill>
              <a:srgbClr val="FFFF00"/>
            </a:solidFill>
            <a:prstDash val="solid"/>
            <a:headEnd type="none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graphicFrame>
        <p:nvGraphicFramePr>
          <p:cNvPr id="54299" name="Object 27"/>
          <p:cNvGraphicFramePr>
            <a:graphicFrameLocks noChangeAspect="1"/>
          </p:cNvGraphicFramePr>
          <p:nvPr/>
        </p:nvGraphicFramePr>
        <p:xfrm>
          <a:off x="9912350" y="2348865"/>
          <a:ext cx="151003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" name="" r:id="rId2" imgW="925830" imgH="259715" progId="Equation.DSMT4">
                  <p:embed/>
                </p:oleObj>
              </mc:Choice>
              <mc:Fallback>
                <p:oleObj name="" r:id="rId2" imgW="925830" imgH="259715" progId="Equation.DSMT4">
                  <p:embed/>
                  <p:pic>
                    <p:nvPicPr>
                      <p:cNvPr id="0" name="图片 3201"/>
                      <p:cNvPicPr/>
                      <p:nvPr/>
                    </p:nvPicPr>
                    <p:blipFill>
                      <a:blip r:embed="rId3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9912350" y="2348865"/>
                        <a:ext cx="1510030" cy="485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9839960" y="4797425"/>
            <a:ext cx="1511300" cy="1614170"/>
            <a:chOff x="13455" y="7100"/>
            <a:chExt cx="2380" cy="2542"/>
          </a:xfrm>
        </p:grpSpPr>
        <p:graphicFrame>
          <p:nvGraphicFramePr>
            <p:cNvPr id="54293" name="Object 21"/>
            <p:cNvGraphicFramePr>
              <a:graphicFrameLocks noChangeAspect="1"/>
            </p:cNvGraphicFramePr>
            <p:nvPr/>
          </p:nvGraphicFramePr>
          <p:xfrm>
            <a:off x="13570" y="8348"/>
            <a:ext cx="2153" cy="12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03" name="" r:id="rId4" imgW="722630" imgH="451485" progId="Equation.DSMT4">
                    <p:embed/>
                  </p:oleObj>
                </mc:Choice>
                <mc:Fallback>
                  <p:oleObj name="" r:id="rId4" imgW="722630" imgH="451485" progId="Equation.DSMT4">
                    <p:embed/>
                    <p:pic>
                      <p:nvPicPr>
                        <p:cNvPr id="0" name="图片 3202"/>
                        <p:cNvPicPr/>
                        <p:nvPr/>
                      </p:nvPicPr>
                      <p:blipFill>
                        <a:blip r:embed="rId5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lum bright="100000"/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3570" y="8348"/>
                          <a:ext cx="2153" cy="124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296" name="Object 24"/>
            <p:cNvGraphicFramePr>
              <a:graphicFrameLocks noChangeAspect="1"/>
            </p:cNvGraphicFramePr>
            <p:nvPr/>
          </p:nvGraphicFramePr>
          <p:xfrm>
            <a:off x="13910" y="7215"/>
            <a:ext cx="1420" cy="6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04" name="" r:id="rId6" imgW="1061085" imgH="451485" progId="Equation.3">
                    <p:embed/>
                  </p:oleObj>
                </mc:Choice>
                <mc:Fallback>
                  <p:oleObj name="" r:id="rId6" imgW="1061085" imgH="451485" progId="Equation.3">
                    <p:embed/>
                    <p:pic>
                      <p:nvPicPr>
                        <p:cNvPr id="0" name="图片 3203"/>
                        <p:cNvPicPr/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lum bright="100000"/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3910" y="7215"/>
                          <a:ext cx="1420" cy="6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197" name="Text Box 45"/>
            <p:cNvSpPr txBox="1"/>
            <p:nvPr/>
          </p:nvSpPr>
          <p:spPr>
            <a:xfrm>
              <a:off x="13455" y="7100"/>
              <a:ext cx="2380" cy="2543"/>
            </a:xfrm>
            <a:prstGeom prst="rect">
              <a:avLst/>
            </a:prstGeom>
            <a:noFill/>
            <a:ln w="25400" cap="flat" cmpd="sng">
              <a:solidFill>
                <a:srgbClr val="FFFF00"/>
              </a:solidFill>
              <a:prstDash val="solid"/>
              <a:miter/>
              <a:headEnd type="none" w="med" len="med"/>
              <a:tailEnd type="none" w="med" len="med"/>
            </a:ln>
            <a:effectLst>
              <a:prstShdw prst="shdw17" dist="17961" dir="2699999">
                <a:srgbClr val="999900"/>
              </a:prstShdw>
            </a:effectLst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endParaRPr lang="zh-CN" altLang="en-US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endParaRPr>
            </a:p>
            <a:p>
              <a:pPr>
                <a:spcBef>
                  <a:spcPct val="50000"/>
                </a:spcBef>
              </a:pPr>
              <a:endParaRPr lang="zh-CN" altLang="en-US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endParaRPr>
            </a:p>
          </p:txBody>
        </p:sp>
        <p:sp>
          <p:nvSpPr>
            <p:cNvPr id="49198" name="Line 46"/>
            <p:cNvSpPr>
              <a:spLocks noChangeShapeType="1"/>
            </p:cNvSpPr>
            <p:nvPr/>
          </p:nvSpPr>
          <p:spPr bwMode="auto">
            <a:xfrm>
              <a:off x="14590" y="7783"/>
              <a:ext cx="0" cy="56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  <a:effectLst>
              <a:prstShdw prst="shdw17" dist="17961" dir="2700000">
                <a:schemeClr val="tx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endParaRPr>
            </a:p>
          </p:txBody>
        </p:sp>
        <p:sp>
          <p:nvSpPr>
            <p:cNvPr id="49199" name="Line 47"/>
            <p:cNvSpPr>
              <a:spLocks noChangeShapeType="1"/>
            </p:cNvSpPr>
            <p:nvPr/>
          </p:nvSpPr>
          <p:spPr bwMode="auto">
            <a:xfrm flipV="1">
              <a:off x="14818" y="7783"/>
              <a:ext cx="0" cy="56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  <a:effectLst>
              <a:prstShdw prst="shdw17" dist="17961" dir="2700000">
                <a:schemeClr val="tx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3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84995" name="Rectangle 11"/>
          <p:cNvSpPr/>
          <p:nvPr/>
        </p:nvSpPr>
        <p:spPr>
          <a:xfrm>
            <a:off x="3792538" y="619284"/>
            <a:ext cx="511175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常用的几个等价无穷小量代换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0192" name="Rectangle 14"/>
          <p:cNvSpPr/>
          <p:nvPr/>
        </p:nvSpPr>
        <p:spPr>
          <a:xfrm>
            <a:off x="2566988" y="1628775"/>
            <a:ext cx="21189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eaLnBrk="0" hangingPunct="0"/>
            <a:r>
              <a:rPr lang="zh-CN" altLang="en-US" sz="2800" dirty="0">
                <a:solidFill>
                  <a:schemeClr val="bg1"/>
                </a:solidFill>
                <a:latin typeface="Times New Roman Regular" panose="02020603050405020304" charset="0"/>
                <a:ea typeface="宋体" pitchFamily="2" charset="-122"/>
                <a:cs typeface="Times New Roman Regular" panose="02020603050405020304" charset="0"/>
              </a:rPr>
              <a:t>当</a:t>
            </a:r>
            <a:r>
              <a:rPr lang="en-US" altLang="zh-CN" sz="2800" dirty="0">
                <a:solidFill>
                  <a:schemeClr val="bg1"/>
                </a:solidFill>
                <a:latin typeface="Times New Roman Regular" panose="02020603050405020304" charset="0"/>
                <a:ea typeface="宋体" pitchFamily="2" charset="-122"/>
                <a:cs typeface="Times New Roman Regular" panose="02020603050405020304" charset="0"/>
              </a:rPr>
              <a:t> </a:t>
            </a:r>
            <a:r>
              <a:rPr lang="en-US" altLang="zh-CN" sz="2800" i="1" dirty="0">
                <a:solidFill>
                  <a:schemeClr val="bg1"/>
                </a:solidFill>
                <a:latin typeface="Times New Roman Italic" panose="02020603050405020304" charset="0"/>
                <a:ea typeface="宋体" pitchFamily="2" charset="-122"/>
                <a:cs typeface="Times New Roman Italic" panose="02020603050405020304" charset="0"/>
              </a:rPr>
              <a:t>x</a:t>
            </a:r>
            <a:r>
              <a:rPr lang="en-US" altLang="zh-CN" sz="2800" dirty="0">
                <a:solidFill>
                  <a:schemeClr val="bg1"/>
                </a:solidFill>
                <a:latin typeface="Times New Roman Regular" panose="02020603050405020304" charset="0"/>
                <a:ea typeface="宋体" pitchFamily="2" charset="-122"/>
                <a:cs typeface="Times New Roman Regular" panose="02020603050405020304" charset="0"/>
              </a:rPr>
              <a:t>→0 </a:t>
            </a:r>
            <a:r>
              <a:rPr lang="zh-CN" altLang="en-US" sz="2800" dirty="0">
                <a:solidFill>
                  <a:schemeClr val="bg1"/>
                </a:solidFill>
                <a:latin typeface="Times New Roman Regular" panose="02020603050405020304" charset="0"/>
                <a:cs typeface="Times New Roman Regular" panose="02020603050405020304" charset="0"/>
                <a:sym typeface="+mn-ea"/>
              </a:rPr>
              <a:t>时有</a:t>
            </a:r>
            <a:endParaRPr lang="en-US" altLang="zh-CN" sz="2800" dirty="0">
              <a:solidFill>
                <a:schemeClr val="bg1"/>
              </a:solidFill>
              <a:latin typeface="Times New Roman Regular" panose="02020603050405020304" charset="0"/>
              <a:ea typeface="宋体" pitchFamily="2" charset="-122"/>
              <a:cs typeface="Times New Roman Regular" panose="02020603050405020304" charset="0"/>
            </a:endParaRPr>
          </a:p>
        </p:txBody>
      </p:sp>
      <p:graphicFrame>
        <p:nvGraphicFramePr>
          <p:cNvPr id="50179" name="Object 16"/>
          <p:cNvGraphicFramePr>
            <a:graphicFrameLocks noChangeAspect="1"/>
          </p:cNvGraphicFramePr>
          <p:nvPr/>
        </p:nvGraphicFramePr>
        <p:xfrm>
          <a:off x="2711450" y="2392363"/>
          <a:ext cx="1491429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8" name="" r:id="rId1" imgW="596900" imgH="203200" progId="Equation.DSMT4">
                  <p:embed/>
                </p:oleObj>
              </mc:Choice>
              <mc:Fallback>
                <p:oleObj name="" r:id="rId1" imgW="596900" imgH="203200" progId="Equation.DSMT4">
                  <p:embed/>
                  <p:pic>
                    <p:nvPicPr>
                      <p:cNvPr id="0" name="图片 3347"/>
                      <p:cNvPicPr/>
                      <p:nvPr/>
                    </p:nvPicPr>
                    <p:blipFill>
                      <a:blip r:embed="rId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2711450" y="2392363"/>
                        <a:ext cx="1491429" cy="54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0" name="Object 18"/>
          <p:cNvGraphicFramePr>
            <a:graphicFrameLocks noChangeAspect="1"/>
          </p:cNvGraphicFramePr>
          <p:nvPr/>
        </p:nvGraphicFramePr>
        <p:xfrm>
          <a:off x="6456045" y="4544654"/>
          <a:ext cx="2095567" cy="8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9" name="" r:id="rId3" imgW="926465" imgH="393700" progId="Equation.DSMT4">
                  <p:embed/>
                </p:oleObj>
              </mc:Choice>
              <mc:Fallback>
                <p:oleObj name="" r:id="rId3" imgW="926465" imgH="393700" progId="Equation.DSMT4">
                  <p:embed/>
                  <p:pic>
                    <p:nvPicPr>
                      <p:cNvPr id="0" name="图片 3368"/>
                      <p:cNvPicPr/>
                      <p:nvPr/>
                    </p:nvPicPr>
                    <p:blipFill>
                      <a:blip r:embed="rId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6456045" y="4544654"/>
                        <a:ext cx="2095567" cy="86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96" name="Object 16"/>
          <p:cNvGraphicFramePr>
            <a:graphicFrameLocks noChangeAspect="1"/>
          </p:cNvGraphicFramePr>
          <p:nvPr/>
        </p:nvGraphicFramePr>
        <p:xfrm>
          <a:off x="4439285" y="4436110"/>
          <a:ext cx="1800225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0" name="" r:id="rId5" imgW="927100" imgH="469900" progId="Equation.DSMT4">
                  <p:embed/>
                </p:oleObj>
              </mc:Choice>
              <mc:Fallback>
                <p:oleObj name="" r:id="rId5" imgW="927100" imgH="469900" progId="Equation.DSMT4">
                  <p:embed/>
                  <p:pic>
                    <p:nvPicPr>
                      <p:cNvPr id="0" name="图片 3369"/>
                      <p:cNvPicPr/>
                      <p:nvPr/>
                    </p:nvPicPr>
                    <p:blipFill>
                      <a:blip r:embed="rId6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4439285" y="4436110"/>
                        <a:ext cx="1800225" cy="1081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97" name="Object 16"/>
          <p:cNvGraphicFramePr>
            <a:graphicFrameLocks noChangeAspect="1"/>
          </p:cNvGraphicFramePr>
          <p:nvPr/>
        </p:nvGraphicFramePr>
        <p:xfrm>
          <a:off x="5016500" y="2392363"/>
          <a:ext cx="1636548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1" name="" r:id="rId7" imgW="609600" imgH="190500" progId="Equation.DSMT4">
                  <p:embed/>
                </p:oleObj>
              </mc:Choice>
              <mc:Fallback>
                <p:oleObj name="" r:id="rId7" imgW="609600" imgH="190500" progId="Equation.DSMT4">
                  <p:embed/>
                  <p:pic>
                    <p:nvPicPr>
                      <p:cNvPr id="0" name="图片 3370"/>
                      <p:cNvPicPr/>
                      <p:nvPr/>
                    </p:nvPicPr>
                    <p:blipFill>
                      <a:blip r:embed="rId8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016500" y="2392363"/>
                        <a:ext cx="1636548" cy="54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98" name="Object 16"/>
          <p:cNvGraphicFramePr>
            <a:graphicFrameLocks noChangeAspect="1"/>
          </p:cNvGraphicFramePr>
          <p:nvPr/>
        </p:nvGraphicFramePr>
        <p:xfrm>
          <a:off x="7535863" y="2392363"/>
          <a:ext cx="1615724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2" name="" r:id="rId9" imgW="774065" imgH="203200" progId="Equation.DSMT4">
                  <p:embed/>
                </p:oleObj>
              </mc:Choice>
              <mc:Fallback>
                <p:oleObj name="" r:id="rId9" imgW="774065" imgH="203200" progId="Equation.DSMT4">
                  <p:embed/>
                  <p:pic>
                    <p:nvPicPr>
                      <p:cNvPr id="0" name="图片 3371"/>
                      <p:cNvPicPr/>
                      <p:nvPr/>
                    </p:nvPicPr>
                    <p:blipFill>
                      <a:blip r:embed="rId10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7535863" y="2392363"/>
                        <a:ext cx="1615724" cy="54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99" name="Object 16"/>
          <p:cNvGraphicFramePr>
            <a:graphicFrameLocks noChangeAspect="1"/>
          </p:cNvGraphicFramePr>
          <p:nvPr/>
        </p:nvGraphicFramePr>
        <p:xfrm>
          <a:off x="7608888" y="3548563"/>
          <a:ext cx="1783359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3" name="" r:id="rId11" imgW="787400" imgH="190500" progId="Equation.DSMT4">
                  <p:embed/>
                </p:oleObj>
              </mc:Choice>
              <mc:Fallback>
                <p:oleObj name="" r:id="rId11" imgW="787400" imgH="190500" progId="Equation.DSMT4">
                  <p:embed/>
                  <p:pic>
                    <p:nvPicPr>
                      <p:cNvPr id="0" name="图片 3372"/>
                      <p:cNvPicPr/>
                      <p:nvPr/>
                    </p:nvPicPr>
                    <p:blipFill>
                      <a:blip r:embed="rId1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7608888" y="3548563"/>
                        <a:ext cx="1783359" cy="54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200" name="Object 18"/>
          <p:cNvGraphicFramePr>
            <a:graphicFrameLocks noChangeAspect="1"/>
          </p:cNvGraphicFramePr>
          <p:nvPr/>
        </p:nvGraphicFramePr>
        <p:xfrm>
          <a:off x="5016500" y="3548563"/>
          <a:ext cx="1895414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4" name="" r:id="rId13" imgW="799465" imgH="203200" progId="Equation.DSMT4">
                  <p:embed/>
                </p:oleObj>
              </mc:Choice>
              <mc:Fallback>
                <p:oleObj name="" r:id="rId13" imgW="799465" imgH="203200" progId="Equation.DSMT4">
                  <p:embed/>
                  <p:pic>
                    <p:nvPicPr>
                      <p:cNvPr id="0" name="图片 3373"/>
                      <p:cNvPicPr/>
                      <p:nvPr/>
                    </p:nvPicPr>
                    <p:blipFill>
                      <a:blip r:embed="rId1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016500" y="3548563"/>
                        <a:ext cx="1895414" cy="54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201" name="Object 18"/>
          <p:cNvGraphicFramePr>
            <a:graphicFrameLocks noChangeAspect="1"/>
          </p:cNvGraphicFramePr>
          <p:nvPr/>
        </p:nvGraphicFramePr>
        <p:xfrm>
          <a:off x="2711450" y="3530563"/>
          <a:ext cx="1472451" cy="57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5" name="" r:id="rId15" imgW="660400" imgH="254000" progId="Equation.DSMT4">
                  <p:embed/>
                </p:oleObj>
              </mc:Choice>
              <mc:Fallback>
                <p:oleObj name="" r:id="rId15" imgW="660400" imgH="254000" progId="Equation.DSMT4">
                  <p:embed/>
                  <p:pic>
                    <p:nvPicPr>
                      <p:cNvPr id="0" name="图片 3374"/>
                      <p:cNvPicPr/>
                      <p:nvPr/>
                    </p:nvPicPr>
                    <p:blipFill>
                      <a:blip r:embed="rId16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2711450" y="3530563"/>
                        <a:ext cx="1472451" cy="576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0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50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0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9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7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86018" name="Rectangle 10"/>
          <p:cNvSpPr/>
          <p:nvPr/>
        </p:nvSpPr>
        <p:spPr>
          <a:xfrm>
            <a:off x="3001010" y="3357245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52243" name="Rectangle 11"/>
          <p:cNvSpPr/>
          <p:nvPr/>
        </p:nvSpPr>
        <p:spPr>
          <a:xfrm>
            <a:off x="1850072" y="618966"/>
            <a:ext cx="2951162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例：求下列极限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50196" name="Rectangle 12"/>
          <p:cNvSpPr/>
          <p:nvPr/>
        </p:nvSpPr>
        <p:spPr>
          <a:xfrm>
            <a:off x="2281873" y="1555592"/>
            <a:ext cx="1071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50178" name="Object 13"/>
          <p:cNvGraphicFramePr>
            <a:graphicFrameLocks noChangeAspect="1"/>
          </p:cNvGraphicFramePr>
          <p:nvPr/>
        </p:nvGraphicFramePr>
        <p:xfrm>
          <a:off x="3218498" y="1341120"/>
          <a:ext cx="2016125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6" name="" r:id="rId1" imgW="660400" imgH="393700" progId="Equation.DSMT4">
                  <p:embed/>
                </p:oleObj>
              </mc:Choice>
              <mc:Fallback>
                <p:oleObj name="" r:id="rId1" imgW="660400" imgH="393700" progId="Equation.DSMT4">
                  <p:embed/>
                  <p:pic>
                    <p:nvPicPr>
                      <p:cNvPr id="0" name="图片 3375"/>
                      <p:cNvPicPr/>
                      <p:nvPr/>
                    </p:nvPicPr>
                    <p:blipFill>
                      <a:blip r:embed="rId2">
                        <a:lum bright="89996"/>
                      </a:blip>
                      <a:stretch>
                        <a:fillRect/>
                      </a:stretch>
                    </p:blipFill>
                    <p:spPr>
                      <a:xfrm>
                        <a:off x="3218498" y="1341120"/>
                        <a:ext cx="2016125" cy="1008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22" name="Rectangle 14"/>
          <p:cNvSpPr/>
          <p:nvPr/>
        </p:nvSpPr>
        <p:spPr>
          <a:xfrm>
            <a:off x="5193348" y="3560445"/>
            <a:ext cx="217805" cy="260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50198" name="Rectangle 15"/>
          <p:cNvSpPr/>
          <p:nvPr/>
        </p:nvSpPr>
        <p:spPr>
          <a:xfrm>
            <a:off x="5306060" y="1525429"/>
            <a:ext cx="11626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）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50179" name="Object 17"/>
          <p:cNvGraphicFramePr>
            <a:graphicFrameLocks noChangeAspect="1"/>
          </p:cNvGraphicFramePr>
          <p:nvPr/>
        </p:nvGraphicFramePr>
        <p:xfrm>
          <a:off x="6242685" y="1269683"/>
          <a:ext cx="215900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7" name="" r:id="rId3" imgW="711200" imgH="393700" progId="Equation.DSMT4">
                  <p:embed/>
                </p:oleObj>
              </mc:Choice>
              <mc:Fallback>
                <p:oleObj name="" r:id="rId3" imgW="711200" imgH="393700" progId="Equation.DSMT4">
                  <p:embed/>
                  <p:pic>
                    <p:nvPicPr>
                      <p:cNvPr id="0" name="图片 3376"/>
                      <p:cNvPicPr/>
                      <p:nvPr/>
                    </p:nvPicPr>
                    <p:blipFill>
                      <a:blip r:embed="rId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6242685" y="1269683"/>
                        <a:ext cx="2159000" cy="1008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200" name="Rectangle 18"/>
          <p:cNvSpPr/>
          <p:nvPr/>
        </p:nvSpPr>
        <p:spPr>
          <a:xfrm>
            <a:off x="2353310" y="2563654"/>
            <a:ext cx="243205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）当 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50180" name="Object 20"/>
          <p:cNvGraphicFramePr>
            <a:graphicFrameLocks noChangeAspect="1"/>
          </p:cNvGraphicFramePr>
          <p:nvPr/>
        </p:nvGraphicFramePr>
        <p:xfrm>
          <a:off x="3866198" y="2636520"/>
          <a:ext cx="1152525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8" name="" r:id="rId5" imgW="419100" imgH="177800" progId="Equation.DSMT4">
                  <p:embed/>
                </p:oleObj>
              </mc:Choice>
              <mc:Fallback>
                <p:oleObj name="" r:id="rId5" imgW="419100" imgH="177800" progId="Equation.DSMT4">
                  <p:embed/>
                  <p:pic>
                    <p:nvPicPr>
                      <p:cNvPr id="0" name="图片 3377"/>
                      <p:cNvPicPr/>
                      <p:nvPr/>
                    </p:nvPicPr>
                    <p:blipFill>
                      <a:blip r:embed="rId6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866198" y="2636520"/>
                        <a:ext cx="1152525" cy="404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1" name="Object 21"/>
          <p:cNvGraphicFramePr>
            <a:graphicFrameLocks noChangeAspect="1"/>
          </p:cNvGraphicFramePr>
          <p:nvPr/>
        </p:nvGraphicFramePr>
        <p:xfrm>
          <a:off x="7609523" y="2565083"/>
          <a:ext cx="178752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" name="" r:id="rId7" imgW="698500" imgH="177800" progId="Equation.DSMT4">
                  <p:embed/>
                </p:oleObj>
              </mc:Choice>
              <mc:Fallback>
                <p:oleObj name="" r:id="rId7" imgW="698500" imgH="177800" progId="Equation.DSMT4">
                  <p:embed/>
                  <p:pic>
                    <p:nvPicPr>
                      <p:cNvPr id="0" name="图片 3378"/>
                      <p:cNvPicPr/>
                      <p:nvPr/>
                    </p:nvPicPr>
                    <p:blipFill>
                      <a:blip r:embed="rId8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7609523" y="2565083"/>
                        <a:ext cx="1787525" cy="469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2" name="Object 22"/>
          <p:cNvGraphicFramePr>
            <a:graphicFrameLocks noChangeAspect="1"/>
          </p:cNvGraphicFramePr>
          <p:nvPr/>
        </p:nvGraphicFramePr>
        <p:xfrm>
          <a:off x="2929573" y="3212783"/>
          <a:ext cx="5113337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" name="" r:id="rId9" imgW="1473200" imgH="393700" progId="Equation.DSMT4">
                  <p:embed/>
                </p:oleObj>
              </mc:Choice>
              <mc:Fallback>
                <p:oleObj name="" r:id="rId9" imgW="1473200" imgH="393700" progId="Equation.DSMT4">
                  <p:embed/>
                  <p:pic>
                    <p:nvPicPr>
                      <p:cNvPr id="0" name="图片 3379"/>
                      <p:cNvPicPr/>
                      <p:nvPr/>
                    </p:nvPicPr>
                    <p:blipFill>
                      <a:blip r:embed="rId10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2929573" y="3212783"/>
                        <a:ext cx="5113337" cy="8651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3" name="Object 23"/>
          <p:cNvGraphicFramePr>
            <a:graphicFrameLocks noChangeAspect="1"/>
          </p:cNvGraphicFramePr>
          <p:nvPr/>
        </p:nvGraphicFramePr>
        <p:xfrm>
          <a:off x="3866198" y="4407218"/>
          <a:ext cx="974725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" name="" r:id="rId11" imgW="419100" imgH="177800" progId="Equation.DSMT4">
                  <p:embed/>
                </p:oleObj>
              </mc:Choice>
              <mc:Fallback>
                <p:oleObj name="" r:id="rId11" imgW="419100" imgH="177800" progId="Equation.DSMT4">
                  <p:embed/>
                  <p:pic>
                    <p:nvPicPr>
                      <p:cNvPr id="0" name="图片 3380"/>
                      <p:cNvPicPr/>
                      <p:nvPr/>
                    </p:nvPicPr>
                    <p:blipFill>
                      <a:blip r:embed="rId6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866198" y="4407218"/>
                        <a:ext cx="974725" cy="4206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4" name="Object 24"/>
          <p:cNvGraphicFramePr>
            <a:graphicFrameLocks noChangeAspect="1"/>
          </p:cNvGraphicFramePr>
          <p:nvPr/>
        </p:nvGraphicFramePr>
        <p:xfrm>
          <a:off x="5450523" y="4329430"/>
          <a:ext cx="1584325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2" name="" r:id="rId12" imgW="596900" imgH="203200" progId="Equation.DSMT4">
                  <p:embed/>
                </p:oleObj>
              </mc:Choice>
              <mc:Fallback>
                <p:oleObj name="" r:id="rId12" imgW="596900" imgH="203200" progId="Equation.DSMT4">
                  <p:embed/>
                  <p:pic>
                    <p:nvPicPr>
                      <p:cNvPr id="0" name="图片 3381"/>
                      <p:cNvPicPr/>
                      <p:nvPr/>
                    </p:nvPicPr>
                    <p:blipFill>
                      <a:blip r:embed="rId13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450523" y="4329430"/>
                        <a:ext cx="1584325" cy="576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185" name="Object 25"/>
          <p:cNvGraphicFramePr>
            <a:graphicFrameLocks noChangeAspect="1"/>
          </p:cNvGraphicFramePr>
          <p:nvPr/>
        </p:nvGraphicFramePr>
        <p:xfrm>
          <a:off x="2785110" y="5129213"/>
          <a:ext cx="540067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" name="" r:id="rId14" imgW="2514600" imgH="393700" progId="Equation.DSMT4">
                  <p:embed/>
                </p:oleObj>
              </mc:Choice>
              <mc:Fallback>
                <p:oleObj name="" r:id="rId14" imgW="2514600" imgH="393700" progId="Equation.DSMT4">
                  <p:embed/>
                  <p:pic>
                    <p:nvPicPr>
                      <p:cNvPr id="0" name="图片 3382"/>
                      <p:cNvPicPr/>
                      <p:nvPr/>
                    </p:nvPicPr>
                    <p:blipFill>
                      <a:blip r:embed="rId15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2785110" y="5129213"/>
                        <a:ext cx="5400675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202" name="Rectangle 26"/>
          <p:cNvSpPr/>
          <p:nvPr/>
        </p:nvSpPr>
        <p:spPr>
          <a:xfrm>
            <a:off x="1850073" y="3427254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所以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0203" name="Rectangle 27"/>
          <p:cNvSpPr/>
          <p:nvPr/>
        </p:nvSpPr>
        <p:spPr>
          <a:xfrm>
            <a:off x="2353310" y="4356577"/>
            <a:ext cx="14300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）当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0204" name="Rectangle 28"/>
          <p:cNvSpPr/>
          <p:nvPr/>
        </p:nvSpPr>
        <p:spPr>
          <a:xfrm>
            <a:off x="4945698" y="2563654"/>
            <a:ext cx="8947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，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0205" name="Rectangle 29"/>
          <p:cNvSpPr/>
          <p:nvPr/>
        </p:nvSpPr>
        <p:spPr>
          <a:xfrm>
            <a:off x="1850073" y="5300028"/>
            <a:ext cx="89535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所以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50206" name="Rectangle 30"/>
          <p:cNvSpPr/>
          <p:nvPr/>
        </p:nvSpPr>
        <p:spPr>
          <a:xfrm>
            <a:off x="4801235" y="4356577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时，</a:t>
            </a:r>
            <a:endParaRPr lang="zh-CN" altLang="en-US" sz="28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2256" name="Rectangle 32"/>
          <p:cNvSpPr>
            <a:spLocks noChangeArrowheads="1"/>
          </p:cNvSpPr>
          <p:nvPr/>
        </p:nvSpPr>
        <p:spPr bwMode="auto">
          <a:xfrm>
            <a:off x="1850073" y="2565083"/>
            <a:ext cx="89535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解：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graphicFrame>
        <p:nvGraphicFramePr>
          <p:cNvPr id="2" name="Object 21"/>
          <p:cNvGraphicFramePr>
            <a:graphicFrameLocks noChangeAspect="1"/>
          </p:cNvGraphicFramePr>
          <p:nvPr/>
        </p:nvGraphicFramePr>
        <p:xfrm>
          <a:off x="5593398" y="2636520"/>
          <a:ext cx="1949450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9" name="" r:id="rId16" imgW="761365" imgH="177800" progId="Equation.DSMT4">
                  <p:embed/>
                </p:oleObj>
              </mc:Choice>
              <mc:Fallback>
                <p:oleObj name="" r:id="rId16" imgW="761365" imgH="177800" progId="Equation.DSMT4">
                  <p:embed/>
                  <p:pic>
                    <p:nvPicPr>
                      <p:cNvPr id="0" name="图片 3288"/>
                      <p:cNvPicPr/>
                      <p:nvPr/>
                    </p:nvPicPr>
                    <p:blipFill>
                      <a:blip r:embed="rId17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593398" y="2636520"/>
                        <a:ext cx="1949450" cy="433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4"/>
          <p:cNvGraphicFramePr>
            <a:graphicFrameLocks noChangeAspect="1"/>
          </p:cNvGraphicFramePr>
          <p:nvPr/>
        </p:nvGraphicFramePr>
        <p:xfrm>
          <a:off x="7034848" y="4114483"/>
          <a:ext cx="2374900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0" name="" r:id="rId18" imgW="1054100" imgH="254000" progId="Equation.DSMT4">
                  <p:embed/>
                </p:oleObj>
              </mc:Choice>
              <mc:Fallback>
                <p:oleObj name="" r:id="rId18" imgW="1054100" imgH="254000" progId="Equation.DSMT4">
                  <p:embed/>
                  <p:pic>
                    <p:nvPicPr>
                      <p:cNvPr id="0" name="图片 3289"/>
                      <p:cNvPicPr/>
                      <p:nvPr/>
                    </p:nvPicPr>
                    <p:blipFill>
                      <a:blip r:embed="rId19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7034848" y="4114483"/>
                        <a:ext cx="2374900" cy="719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2263" name="Object 16"/>
          <p:cNvPicPr>
            <a:picLocks noChangeAspect="1"/>
          </p:cNvPicPr>
          <p:nvPr/>
        </p:nvPicPr>
        <p:blipFill>
          <a:blip r:embed="rId20">
            <a:lum bright="100000"/>
          </a:blip>
          <a:stretch>
            <a:fillRect/>
          </a:stretch>
        </p:blipFill>
        <p:spPr>
          <a:xfrm>
            <a:off x="8272463" y="1021715"/>
            <a:ext cx="1552575" cy="5254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52264" name="Object 16"/>
          <p:cNvGraphicFramePr>
            <a:graphicFrameLocks noChangeAspect="1"/>
          </p:cNvGraphicFramePr>
          <p:nvPr/>
        </p:nvGraphicFramePr>
        <p:xfrm>
          <a:off x="8292306" y="560070"/>
          <a:ext cx="1512888" cy="493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1" name="" r:id="rId21" imgW="571500" imgH="165100" progId="Equation.DSMT4">
                  <p:embed/>
                </p:oleObj>
              </mc:Choice>
              <mc:Fallback>
                <p:oleObj name="" r:id="rId21" imgW="571500" imgH="165100" progId="Equation.DSMT4">
                  <p:embed/>
                  <p:pic>
                    <p:nvPicPr>
                      <p:cNvPr id="0" name="图片 3290"/>
                      <p:cNvPicPr/>
                      <p:nvPr/>
                    </p:nvPicPr>
                    <p:blipFill>
                      <a:blip r:embed="rId2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8292306" y="560070"/>
                        <a:ext cx="1512888" cy="493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65" name="Text Box 41"/>
          <p:cNvSpPr txBox="1"/>
          <p:nvPr/>
        </p:nvSpPr>
        <p:spPr>
          <a:xfrm>
            <a:off x="8185150" y="476568"/>
            <a:ext cx="1727200" cy="119888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990000"/>
            </a:prstShdw>
          </a:effectLst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2266" name="Line 42"/>
          <p:cNvSpPr/>
          <p:nvPr/>
        </p:nvSpPr>
        <p:spPr>
          <a:xfrm flipH="1">
            <a:off x="7466965" y="1653540"/>
            <a:ext cx="1430020" cy="1198880"/>
          </a:xfrm>
          <a:prstGeom prst="line">
            <a:avLst/>
          </a:prstGeom>
          <a:ln w="3810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9900"/>
            </a:prstShdw>
          </a:effectLst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52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50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50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52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2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2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52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2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52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2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2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5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50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1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0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0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3" dur="1000"/>
                                        <p:tgtEl>
                                          <p:spTgt spid="50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50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9" dur="1000"/>
                                        <p:tgtEl>
                                          <p:spTgt spid="50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6" dur="1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43" grpId="0"/>
      <p:bldP spid="50196" grpId="0"/>
      <p:bldP spid="50198" grpId="0"/>
      <p:bldP spid="50200" grpId="0"/>
      <p:bldP spid="50202" grpId="0"/>
      <p:bldP spid="50203" grpId="0"/>
      <p:bldP spid="50204" grpId="0"/>
      <p:bldP spid="50205" grpId="0"/>
      <p:bldP spid="50206" grpId="0"/>
      <p:bldP spid="52256" grpId="0" bldLvl="0" animBg="1"/>
      <p:bldP spid="52265" grpId="0" bldLvl="0" animBg="1"/>
      <p:bldP spid="52265" grpId="1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5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88066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2400"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88067" name="Text Box 11"/>
          <p:cNvSpPr txBox="1"/>
          <p:nvPr/>
        </p:nvSpPr>
        <p:spPr>
          <a:xfrm>
            <a:off x="3203575" y="2995613"/>
            <a:ext cx="1812925" cy="460375"/>
          </a:xfrm>
          <a:prstGeom prst="rect">
            <a:avLst/>
          </a:prstGeom>
          <a:noFill/>
          <a:ln w="9525">
            <a:noFill/>
          </a:ln>
          <a:effectLst>
            <a:outerShdw dist="17961" dir="2699999" algn="ctr" rotWithShape="0">
              <a:srgbClr val="003300">
                <a:alpha val="50000"/>
              </a:srgbClr>
            </a:outerShdw>
          </a:effectLst>
        </p:spPr>
        <p:txBody>
          <a:bodyPr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latin typeface="Arial" panose="020B0604020202020204" pitchFamily="34" charset="0"/>
                <a:ea typeface="宋体" pitchFamily="2" charset="-122"/>
              </a:rPr>
              <a:t>  </a:t>
            </a:r>
            <a:endParaRPr lang="en-US" altLang="zh-CN" sz="2400" b="1">
              <a:solidFill>
                <a:srgbClr val="FFFFFF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2279650" y="836613"/>
            <a:ext cx="7993063" cy="5321300"/>
            <a:chOff x="657" y="528"/>
            <a:chExt cx="4355" cy="3352"/>
          </a:xfrm>
        </p:grpSpPr>
        <p:sp>
          <p:nvSpPr>
            <p:cNvPr id="88069" name="AutoShape 13"/>
            <p:cNvSpPr/>
            <p:nvPr/>
          </p:nvSpPr>
          <p:spPr>
            <a:xfrm>
              <a:off x="657" y="1118"/>
              <a:ext cx="1452" cy="454"/>
            </a:xfrm>
            <a:prstGeom prst="roundRect">
              <a:avLst>
                <a:gd name="adj" fmla="val 50000"/>
              </a:avLst>
            </a:prstGeom>
            <a:solidFill>
              <a:srgbClr val="E0AD12"/>
            </a:solidFill>
            <a:ln w="25400">
              <a:noFill/>
            </a:ln>
            <a:effectLst>
              <a:outerShdw dist="107763" dir="2699999" algn="ctr" rotWithShape="0">
                <a:schemeClr val="bg2">
                  <a:alpha val="50000"/>
                </a:schemeClr>
              </a:outerShdw>
            </a:effectLst>
          </p:spPr>
          <p:txBody>
            <a:bodyPr lIns="45720" tIns="44450" rIns="45720" bIns="44450" anchor="ctr" anchorCtr="1"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-128" charset="-122"/>
                </a:rPr>
                <a:t>无穷小量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-128" charset="-122"/>
              </a:endParaRPr>
            </a:p>
          </p:txBody>
        </p:sp>
        <p:sp>
          <p:nvSpPr>
            <p:cNvPr id="52238" name="AutoShape 14"/>
            <p:cNvSpPr>
              <a:spLocks noChangeArrowheads="1"/>
            </p:cNvSpPr>
            <p:nvPr/>
          </p:nvSpPr>
          <p:spPr bwMode="gray">
            <a:xfrm>
              <a:off x="2903" y="1118"/>
              <a:ext cx="2109" cy="454"/>
            </a:xfrm>
            <a:prstGeom prst="roundRect">
              <a:avLst>
                <a:gd name="adj" fmla="val 50000"/>
              </a:avLst>
            </a:prstGeom>
            <a:solidFill>
              <a:srgbClr val="000080"/>
            </a:solidFill>
            <a:ln>
              <a:noFill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45720" tIns="44450" rIns="45720" bIns="44450" anchor="ctr" anchorCtr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52239" name="AutoShape 15"/>
            <p:cNvSpPr>
              <a:spLocks noChangeArrowheads="1"/>
            </p:cNvSpPr>
            <p:nvPr/>
          </p:nvSpPr>
          <p:spPr bwMode="gray">
            <a:xfrm>
              <a:off x="2903" y="528"/>
              <a:ext cx="2109" cy="454"/>
            </a:xfrm>
            <a:prstGeom prst="roundRect">
              <a:avLst>
                <a:gd name="adj" fmla="val 50000"/>
              </a:avLst>
            </a:prstGeom>
            <a:solidFill>
              <a:srgbClr val="000080"/>
            </a:solidFill>
            <a:ln>
              <a:noFill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45720" tIns="44450" rIns="45720" bIns="44450" anchor="ctr" anchorCtr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itchFamily="2" charset="-122"/>
                  <a:cs typeface="+mn-cs"/>
                </a:rPr>
                <a:t>                         </a:t>
              </a:r>
              <a:endPara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8072" name="AutoShape 16"/>
            <p:cNvSpPr/>
            <p:nvPr/>
          </p:nvSpPr>
          <p:spPr>
            <a:xfrm>
              <a:off x="2903" y="1708"/>
              <a:ext cx="2109" cy="454"/>
            </a:xfrm>
            <a:prstGeom prst="roundRect">
              <a:avLst>
                <a:gd name="adj" fmla="val 50000"/>
              </a:avLst>
            </a:prstGeom>
            <a:solidFill>
              <a:srgbClr val="000080"/>
            </a:solidFill>
            <a:ln w="25400">
              <a:noFill/>
            </a:ln>
            <a:effectLst>
              <a:outerShdw dist="107763" dir="2699999" algn="ctr" rotWithShape="0">
                <a:schemeClr val="bg2">
                  <a:alpha val="50000"/>
                </a:schemeClr>
              </a:outerShdw>
            </a:effectLst>
          </p:spPr>
          <p:txBody>
            <a:bodyPr lIns="45720" tIns="44450" rIns="45720" bIns="44450" anchor="ctr" anchorCtr="1"/>
            <a:p>
              <a:pPr algn="ctr"/>
              <a:endParaRPr lang="zh-CN" altLang="zh-CN" sz="2000" b="1" dirty="0">
                <a:latin typeface="Arial" panose="020B0604020202020204" pitchFamily="34" charset="0"/>
                <a:ea typeface="宋体" pitchFamily="2" charset="-122"/>
              </a:endParaRPr>
            </a:p>
          </p:txBody>
        </p:sp>
        <p:cxnSp>
          <p:nvCxnSpPr>
            <p:cNvPr id="88073" name="AutoShape 17"/>
            <p:cNvCxnSpPr>
              <a:stCxn id="88069" idx="3"/>
              <a:endCxn id="52239" idx="1"/>
            </p:cNvCxnSpPr>
            <p:nvPr/>
          </p:nvCxnSpPr>
          <p:spPr>
            <a:xfrm flipV="1">
              <a:off x="2109" y="755"/>
              <a:ext cx="794" cy="590"/>
            </a:xfrm>
            <a:prstGeom prst="straightConnector1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074" name="AutoShape 18"/>
            <p:cNvCxnSpPr>
              <a:stCxn id="88069" idx="3"/>
              <a:endCxn id="52238" idx="1"/>
            </p:cNvCxnSpPr>
            <p:nvPr/>
          </p:nvCxnSpPr>
          <p:spPr>
            <a:xfrm>
              <a:off x="2109" y="1345"/>
              <a:ext cx="794" cy="0"/>
            </a:xfrm>
            <a:prstGeom prst="straightConnector1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075" name="AutoShape 19"/>
            <p:cNvCxnSpPr>
              <a:stCxn id="88069" idx="3"/>
              <a:endCxn id="88072" idx="1"/>
            </p:cNvCxnSpPr>
            <p:nvPr/>
          </p:nvCxnSpPr>
          <p:spPr>
            <a:xfrm>
              <a:off x="2109" y="1345"/>
              <a:ext cx="794" cy="590"/>
            </a:xfrm>
            <a:prstGeom prst="straightConnector1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8076" name="AutoShape 20"/>
            <p:cNvSpPr/>
            <p:nvPr/>
          </p:nvSpPr>
          <p:spPr>
            <a:xfrm>
              <a:off x="657" y="2836"/>
              <a:ext cx="1452" cy="454"/>
            </a:xfrm>
            <a:prstGeom prst="roundRect">
              <a:avLst>
                <a:gd name="adj" fmla="val 50000"/>
              </a:avLst>
            </a:prstGeom>
            <a:solidFill>
              <a:srgbClr val="E0AD12"/>
            </a:solidFill>
            <a:ln w="25400">
              <a:noFill/>
            </a:ln>
            <a:effectLst>
              <a:outerShdw dist="107763" dir="2699999" algn="ctr" rotWithShape="0">
                <a:schemeClr val="bg2">
                  <a:alpha val="50000"/>
                </a:schemeClr>
              </a:outerShdw>
            </a:effectLst>
          </p:spPr>
          <p:txBody>
            <a:bodyPr lIns="45720" tIns="44450" rIns="45720" bIns="44450" anchor="ctr" anchorCtr="1"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-128" charset="-122"/>
                </a:rPr>
                <a:t>无穷大量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-128" charset="-122"/>
              </a:endParaRPr>
            </a:p>
          </p:txBody>
        </p:sp>
        <p:sp>
          <p:nvSpPr>
            <p:cNvPr id="88077" name="AutoShape 21"/>
            <p:cNvSpPr/>
            <p:nvPr/>
          </p:nvSpPr>
          <p:spPr>
            <a:xfrm>
              <a:off x="2903" y="2836"/>
              <a:ext cx="2109" cy="454"/>
            </a:xfrm>
            <a:prstGeom prst="roundRect">
              <a:avLst>
                <a:gd name="adj" fmla="val 50000"/>
              </a:avLst>
            </a:prstGeom>
            <a:solidFill>
              <a:srgbClr val="000080"/>
            </a:solidFill>
            <a:ln w="25400">
              <a:noFill/>
            </a:ln>
            <a:effectLst>
              <a:outerShdw dist="107763" dir="2699999" algn="ctr" rotWithShape="0">
                <a:schemeClr val="bg2">
                  <a:alpha val="50000"/>
                </a:schemeClr>
              </a:outerShdw>
            </a:effectLst>
          </p:spPr>
          <p:txBody>
            <a:bodyPr lIns="45720" tIns="44450" rIns="45720" bIns="44450" anchor="ctr" anchorCtr="1"/>
            <a:p>
              <a:endParaRPr lang="zh-CN" altLang="en-US" dirty="0">
                <a:latin typeface="Garamond" pitchFamily="18" charset="0"/>
                <a:ea typeface="宋体" pitchFamily="2" charset="-122"/>
              </a:endParaRPr>
            </a:p>
          </p:txBody>
        </p:sp>
        <p:sp>
          <p:nvSpPr>
            <p:cNvPr id="52246" name="AutoShape 22"/>
            <p:cNvSpPr>
              <a:spLocks noChangeArrowheads="1"/>
            </p:cNvSpPr>
            <p:nvPr/>
          </p:nvSpPr>
          <p:spPr bwMode="gray">
            <a:xfrm>
              <a:off x="2903" y="2246"/>
              <a:ext cx="2109" cy="454"/>
            </a:xfrm>
            <a:prstGeom prst="roundRect">
              <a:avLst>
                <a:gd name="adj" fmla="val 50000"/>
              </a:avLst>
            </a:prstGeom>
            <a:solidFill>
              <a:srgbClr val="000080"/>
            </a:solidFill>
            <a:ln>
              <a:noFill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45720" tIns="44450" rIns="45720" bIns="44450" anchor="ctr" anchorCtr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itchFamily="2" charset="-122"/>
                <a:cs typeface="+mn-cs"/>
              </a:endParaRPr>
            </a:p>
          </p:txBody>
        </p:sp>
        <p:sp>
          <p:nvSpPr>
            <p:cNvPr id="88079" name="AutoShape 23"/>
            <p:cNvSpPr/>
            <p:nvPr/>
          </p:nvSpPr>
          <p:spPr>
            <a:xfrm>
              <a:off x="2903" y="3426"/>
              <a:ext cx="2109" cy="454"/>
            </a:xfrm>
            <a:prstGeom prst="roundRect">
              <a:avLst>
                <a:gd name="adj" fmla="val 50000"/>
              </a:avLst>
            </a:prstGeom>
            <a:solidFill>
              <a:srgbClr val="000080"/>
            </a:solidFill>
            <a:ln w="25400">
              <a:noFill/>
            </a:ln>
            <a:effectLst>
              <a:outerShdw dist="107763" dir="2699999" algn="ctr" rotWithShape="0">
                <a:schemeClr val="bg2">
                  <a:alpha val="50000"/>
                </a:schemeClr>
              </a:outerShdw>
            </a:effectLst>
          </p:spPr>
          <p:txBody>
            <a:bodyPr lIns="45720" tIns="44450" rIns="45720" bIns="44450" anchor="ctr" anchorCtr="1"/>
            <a:p>
              <a:endParaRPr lang="zh-CN" altLang="en-US" dirty="0">
                <a:latin typeface="Garamond" pitchFamily="18" charset="0"/>
                <a:ea typeface="宋体" pitchFamily="2" charset="-122"/>
              </a:endParaRPr>
            </a:p>
          </p:txBody>
        </p:sp>
        <p:cxnSp>
          <p:nvCxnSpPr>
            <p:cNvPr id="88080" name="AutoShape 24"/>
            <p:cNvCxnSpPr>
              <a:stCxn id="88076" idx="3"/>
              <a:endCxn id="52246" idx="1"/>
            </p:cNvCxnSpPr>
            <p:nvPr/>
          </p:nvCxnSpPr>
          <p:spPr>
            <a:xfrm flipV="1">
              <a:off x="2109" y="2473"/>
              <a:ext cx="794" cy="590"/>
            </a:xfrm>
            <a:prstGeom prst="straightConnector1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081" name="AutoShape 25"/>
            <p:cNvCxnSpPr>
              <a:stCxn id="88076" idx="3"/>
              <a:endCxn id="88077" idx="1"/>
            </p:cNvCxnSpPr>
            <p:nvPr/>
          </p:nvCxnSpPr>
          <p:spPr>
            <a:xfrm>
              <a:off x="2109" y="3063"/>
              <a:ext cx="794" cy="0"/>
            </a:xfrm>
            <a:prstGeom prst="straightConnector1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082" name="AutoShape 26"/>
            <p:cNvCxnSpPr>
              <a:stCxn id="88076" idx="3"/>
              <a:endCxn id="88079" idx="1"/>
            </p:cNvCxnSpPr>
            <p:nvPr/>
          </p:nvCxnSpPr>
          <p:spPr>
            <a:xfrm>
              <a:off x="2109" y="3063"/>
              <a:ext cx="794" cy="590"/>
            </a:xfrm>
            <a:prstGeom prst="straightConnector1">
              <a:avLst/>
            </a:prstGeom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52251" name="AutoShape 27"/>
          <p:cNvSpPr/>
          <p:nvPr/>
        </p:nvSpPr>
        <p:spPr>
          <a:xfrm>
            <a:off x="3071813" y="2636838"/>
            <a:ext cx="287337" cy="1800225"/>
          </a:xfrm>
          <a:prstGeom prst="upArrow">
            <a:avLst>
              <a:gd name="adj1" fmla="val 50000"/>
              <a:gd name="adj2" fmla="val 156514"/>
            </a:avLst>
          </a:prstGeom>
          <a:solidFill>
            <a:srgbClr val="FF00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2252" name="AutoShape 28"/>
          <p:cNvSpPr/>
          <p:nvPr/>
        </p:nvSpPr>
        <p:spPr>
          <a:xfrm>
            <a:off x="3719513" y="2636838"/>
            <a:ext cx="288925" cy="1800225"/>
          </a:xfrm>
          <a:prstGeom prst="downArrow">
            <a:avLst>
              <a:gd name="adj1" fmla="val 50000"/>
              <a:gd name="adj2" fmla="val 155653"/>
            </a:avLst>
          </a:prstGeom>
          <a:solidFill>
            <a:srgbClr val="0000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52253" name="Object 29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362075" y="3125470"/>
          <a:ext cx="1295400" cy="3854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3" name="" r:id="rId1" imgW="1670685" imgH="474345" progId="Equation.3">
                  <p:embed/>
                </p:oleObj>
              </mc:Choice>
              <mc:Fallback>
                <p:oleObj name="" r:id="rId1" imgW="1670685" imgH="474345" progId="Equation.3">
                  <p:embed/>
                  <p:pic>
                    <p:nvPicPr>
                      <p:cNvPr id="0" name="图片 3272"/>
                      <p:cNvPicPr/>
                      <p:nvPr/>
                    </p:nvPicPr>
                    <p:blipFill>
                      <a:blip r:embed="rId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1362075" y="3125470"/>
                        <a:ext cx="1295400" cy="38544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54" name="Object 30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362075" y="2197100"/>
          <a:ext cx="62738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4" name="" r:id="rId3" imgW="891540" imgH="1083945" progId="Equation.3">
                  <p:embed/>
                </p:oleObj>
              </mc:Choice>
              <mc:Fallback>
                <p:oleObj name="" r:id="rId3" imgW="891540" imgH="1083945" progId="Equation.3">
                  <p:embed/>
                  <p:pic>
                    <p:nvPicPr>
                      <p:cNvPr id="0" name="图片 3273"/>
                      <p:cNvPicPr/>
                      <p:nvPr/>
                    </p:nvPicPr>
                    <p:blipFill>
                      <a:blip r:embed="rId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1362075" y="2197100"/>
                        <a:ext cx="627380" cy="79375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55" name="Object 31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362075" y="3645535"/>
          <a:ext cx="688975" cy="871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5" name="" r:id="rId5" imgW="891540" imgH="1083945" progId="Equation.3">
                  <p:embed/>
                </p:oleObj>
              </mc:Choice>
              <mc:Fallback>
                <p:oleObj name="" r:id="rId5" imgW="891540" imgH="1083945" progId="Equation.3">
                  <p:embed/>
                  <p:pic>
                    <p:nvPicPr>
                      <p:cNvPr id="0" name="图片 3274"/>
                      <p:cNvPicPr/>
                      <p:nvPr/>
                    </p:nvPicPr>
                    <p:blipFill>
                      <a:blip r:embed="rId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1362075" y="3645535"/>
                        <a:ext cx="688975" cy="87185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56" name="Object 32"/>
          <p:cNvGraphicFramePr>
            <a:graphicFrameLocks noChangeAspect="1"/>
          </p:cNvGraphicFramePr>
          <p:nvPr/>
        </p:nvGraphicFramePr>
        <p:xfrm>
          <a:off x="6743700" y="836613"/>
          <a:ext cx="1081088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6" name="" r:id="rId7" imgW="457200" imgH="228600" progId="Equation.DSMT4">
                  <p:embed/>
                </p:oleObj>
              </mc:Choice>
              <mc:Fallback>
                <p:oleObj name="" r:id="rId7" imgW="457200" imgH="228600" progId="Equation.DSMT4">
                  <p:embed/>
                  <p:pic>
                    <p:nvPicPr>
                      <p:cNvPr id="0" name="图片 3275"/>
                      <p:cNvPicPr/>
                      <p:nvPr/>
                    </p:nvPicPr>
                    <p:blipFill>
                      <a:blip r:embed="rId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743700" y="836613"/>
                        <a:ext cx="1081088" cy="468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57" name="Object 33"/>
          <p:cNvGraphicFramePr>
            <a:graphicFrameLocks noChangeAspect="1"/>
          </p:cNvGraphicFramePr>
          <p:nvPr/>
        </p:nvGraphicFramePr>
        <p:xfrm>
          <a:off x="6743700" y="1196975"/>
          <a:ext cx="1009650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" name="" r:id="rId9" imgW="444500" imgH="139700" progId="Equation.DSMT4">
                  <p:embed/>
                </p:oleObj>
              </mc:Choice>
              <mc:Fallback>
                <p:oleObj name="" r:id="rId9" imgW="444500" imgH="139700" progId="Equation.DSMT4">
                  <p:embed/>
                  <p:pic>
                    <p:nvPicPr>
                      <p:cNvPr id="0" name="图片 3276"/>
                      <p:cNvPicPr/>
                      <p:nvPr/>
                    </p:nvPicPr>
                    <p:blipFill>
                      <a:blip r:embed="rId10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743700" y="1196975"/>
                        <a:ext cx="1009650" cy="287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58" name="AutoShape 34"/>
          <p:cNvSpPr/>
          <p:nvPr/>
        </p:nvSpPr>
        <p:spPr>
          <a:xfrm>
            <a:off x="7896225" y="1196975"/>
            <a:ext cx="576263" cy="142875"/>
          </a:xfrm>
          <a:prstGeom prst="rightArrow">
            <a:avLst>
              <a:gd name="adj1" fmla="val 50000"/>
              <a:gd name="adj2" fmla="val 100758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52259" name="Object 35"/>
          <p:cNvGraphicFramePr>
            <a:graphicFrameLocks noChangeAspect="1"/>
          </p:cNvGraphicFramePr>
          <p:nvPr/>
        </p:nvGraphicFramePr>
        <p:xfrm>
          <a:off x="6527800" y="1916113"/>
          <a:ext cx="151130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9" name="" r:id="rId11" imgW="1106170" imgH="394970" progId="Equation.3">
                  <p:embed/>
                </p:oleObj>
              </mc:Choice>
              <mc:Fallback>
                <p:oleObj name="" r:id="rId11" imgW="1106170" imgH="394970" progId="Equation.3">
                  <p:embed/>
                  <p:pic>
                    <p:nvPicPr>
                      <p:cNvPr id="0" name="图片 3318"/>
                      <p:cNvPicPr/>
                      <p:nvPr/>
                    </p:nvPicPr>
                    <p:blipFill>
                      <a:blip r:embed="rId1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527800" y="1916113"/>
                        <a:ext cx="1511300" cy="552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60" name="AutoShape 36"/>
          <p:cNvSpPr/>
          <p:nvPr/>
        </p:nvSpPr>
        <p:spPr>
          <a:xfrm>
            <a:off x="8112125" y="1989138"/>
            <a:ext cx="431800" cy="73025"/>
          </a:xfrm>
          <a:prstGeom prst="rightArrow">
            <a:avLst>
              <a:gd name="adj1" fmla="val 50000"/>
              <a:gd name="adj2" fmla="val 147716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2261" name="AutoShape 37"/>
          <p:cNvSpPr/>
          <p:nvPr/>
        </p:nvSpPr>
        <p:spPr>
          <a:xfrm>
            <a:off x="8112125" y="2133600"/>
            <a:ext cx="431800" cy="71438"/>
          </a:xfrm>
          <a:prstGeom prst="leftArrow">
            <a:avLst>
              <a:gd name="adj1" fmla="val 50000"/>
              <a:gd name="adj2" fmla="val 150998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52262" name="Object 38"/>
          <p:cNvGraphicFramePr>
            <a:graphicFrameLocks noChangeAspect="1"/>
          </p:cNvGraphicFramePr>
          <p:nvPr/>
        </p:nvGraphicFramePr>
        <p:xfrm>
          <a:off x="8543925" y="1916113"/>
          <a:ext cx="1008063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" name="" r:id="rId13" imgW="835660" imgH="226060" progId="Equation.3">
                  <p:embed/>
                </p:oleObj>
              </mc:Choice>
              <mc:Fallback>
                <p:oleObj name="" r:id="rId13" imgW="835660" imgH="226060" progId="Equation.3">
                  <p:embed/>
                  <p:pic>
                    <p:nvPicPr>
                      <p:cNvPr id="0" name="图片 3206"/>
                      <p:cNvPicPr/>
                      <p:nvPr/>
                    </p:nvPicPr>
                    <p:blipFill>
                      <a:blip r:embed="rId1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8543925" y="1916113"/>
                        <a:ext cx="1008063" cy="361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63" name="Object 39"/>
          <p:cNvGraphicFramePr>
            <a:graphicFrameLocks noChangeAspect="1"/>
          </p:cNvGraphicFramePr>
          <p:nvPr/>
        </p:nvGraphicFramePr>
        <p:xfrm>
          <a:off x="9551988" y="1916113"/>
          <a:ext cx="503237" cy="322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8" name="" r:id="rId15" imgW="317500" imgH="203200" progId="Equation.DSMT4">
                  <p:embed/>
                </p:oleObj>
              </mc:Choice>
              <mc:Fallback>
                <p:oleObj name="" r:id="rId15" imgW="317500" imgH="203200" progId="Equation.DSMT4">
                  <p:embed/>
                  <p:pic>
                    <p:nvPicPr>
                      <p:cNvPr id="0" name="图片 3207"/>
                      <p:cNvPicPr/>
                      <p:nvPr/>
                    </p:nvPicPr>
                    <p:blipFill>
                      <a:blip r:embed="rId1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9551988" y="1916113"/>
                        <a:ext cx="503237" cy="3222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64" name="Object 40"/>
          <p:cNvGraphicFramePr>
            <a:graphicFrameLocks noChangeAspect="1"/>
          </p:cNvGraphicFramePr>
          <p:nvPr/>
        </p:nvGraphicFramePr>
        <p:xfrm>
          <a:off x="8904288" y="3644900"/>
          <a:ext cx="792162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" name="" r:id="rId17" imgW="393700" imgH="254000" progId="Equation.DSMT4">
                  <p:embed/>
                </p:oleObj>
              </mc:Choice>
              <mc:Fallback>
                <p:oleObj name="" r:id="rId17" imgW="393700" imgH="254000" progId="Equation.DSMT4">
                  <p:embed/>
                  <p:pic>
                    <p:nvPicPr>
                      <p:cNvPr id="0" name="图片 3208"/>
                      <p:cNvPicPr/>
                      <p:nvPr/>
                    </p:nvPicPr>
                    <p:blipFill>
                      <a:blip r:embed="rId1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8904288" y="3644900"/>
                        <a:ext cx="792162" cy="5635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65" name="AutoShape 41"/>
          <p:cNvSpPr/>
          <p:nvPr/>
        </p:nvSpPr>
        <p:spPr>
          <a:xfrm>
            <a:off x="9767888" y="3644900"/>
            <a:ext cx="144462" cy="504825"/>
          </a:xfrm>
          <a:prstGeom prst="upArrow">
            <a:avLst>
              <a:gd name="adj1" fmla="val 50000"/>
              <a:gd name="adj2" fmla="val 87298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52266" name="Object 42"/>
          <p:cNvGraphicFramePr>
            <a:graphicFrameLocks noChangeAspect="1"/>
          </p:cNvGraphicFramePr>
          <p:nvPr/>
        </p:nvGraphicFramePr>
        <p:xfrm>
          <a:off x="6816725" y="3500438"/>
          <a:ext cx="1081088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0" name="" r:id="rId19" imgW="457200" imgH="228600" progId="Equation.DSMT4">
                  <p:embed/>
                </p:oleObj>
              </mc:Choice>
              <mc:Fallback>
                <p:oleObj name="" r:id="rId19" imgW="457200" imgH="228600" progId="Equation.DSMT4">
                  <p:embed/>
                  <p:pic>
                    <p:nvPicPr>
                      <p:cNvPr id="0" name="图片 3209"/>
                      <p:cNvPicPr/>
                      <p:nvPr/>
                    </p:nvPicPr>
                    <p:blipFill>
                      <a:blip r:embed="rId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816725" y="3500438"/>
                        <a:ext cx="1081088" cy="468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67" name="Object 43"/>
          <p:cNvGraphicFramePr>
            <a:graphicFrameLocks noChangeAspect="1"/>
          </p:cNvGraphicFramePr>
          <p:nvPr/>
        </p:nvGraphicFramePr>
        <p:xfrm>
          <a:off x="6816725" y="3933825"/>
          <a:ext cx="1009650" cy="28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1" name="" r:id="rId20" imgW="444500" imgH="139700" progId="Equation.DSMT4">
                  <p:embed/>
                </p:oleObj>
              </mc:Choice>
              <mc:Fallback>
                <p:oleObj name="" r:id="rId20" imgW="444500" imgH="139700" progId="Equation.DSMT4">
                  <p:embed/>
                  <p:pic>
                    <p:nvPicPr>
                      <p:cNvPr id="0" name="图片 3210"/>
                      <p:cNvPicPr/>
                      <p:nvPr/>
                    </p:nvPicPr>
                    <p:blipFill>
                      <a:blip r:embed="rId10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816725" y="3933825"/>
                        <a:ext cx="1009650" cy="2873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68" name="AutoShape 44"/>
          <p:cNvSpPr/>
          <p:nvPr/>
        </p:nvSpPr>
        <p:spPr>
          <a:xfrm>
            <a:off x="7824788" y="3933825"/>
            <a:ext cx="1008062" cy="142875"/>
          </a:xfrm>
          <a:prstGeom prst="rightArrow">
            <a:avLst>
              <a:gd name="adj1" fmla="val 50000"/>
              <a:gd name="adj2" fmla="val 176258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52269" name="Object 45"/>
          <p:cNvGraphicFramePr>
            <a:graphicFrameLocks noChangeAspect="1"/>
          </p:cNvGraphicFramePr>
          <p:nvPr/>
        </p:nvGraphicFramePr>
        <p:xfrm>
          <a:off x="6743700" y="4508500"/>
          <a:ext cx="1081088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2" name="" r:id="rId21" imgW="457200" imgH="228600" progId="Equation.DSMT4">
                  <p:embed/>
                </p:oleObj>
              </mc:Choice>
              <mc:Fallback>
                <p:oleObj name="" r:id="rId21" imgW="457200" imgH="228600" progId="Equation.DSMT4">
                  <p:embed/>
                  <p:pic>
                    <p:nvPicPr>
                      <p:cNvPr id="0" name="图片 3211"/>
                      <p:cNvPicPr/>
                      <p:nvPr/>
                    </p:nvPicPr>
                    <p:blipFill>
                      <a:blip r:embed="rId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743700" y="4508500"/>
                        <a:ext cx="1081088" cy="468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70" name="Object 46"/>
          <p:cNvGraphicFramePr>
            <a:graphicFrameLocks noChangeAspect="1"/>
          </p:cNvGraphicFramePr>
          <p:nvPr/>
        </p:nvGraphicFramePr>
        <p:xfrm>
          <a:off x="6743700" y="4868863"/>
          <a:ext cx="1009650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3" name="" r:id="rId22" imgW="444500" imgH="139700" progId="Equation.DSMT4">
                  <p:embed/>
                </p:oleObj>
              </mc:Choice>
              <mc:Fallback>
                <p:oleObj name="" r:id="rId22" imgW="444500" imgH="139700" progId="Equation.DSMT4">
                  <p:embed/>
                  <p:pic>
                    <p:nvPicPr>
                      <p:cNvPr id="0" name="图片 3212"/>
                      <p:cNvPicPr/>
                      <p:nvPr/>
                    </p:nvPicPr>
                    <p:blipFill>
                      <a:blip r:embed="rId10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743700" y="4868863"/>
                        <a:ext cx="1009650" cy="287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89" name="AutoShape 47"/>
          <p:cNvSpPr/>
          <p:nvPr/>
        </p:nvSpPr>
        <p:spPr>
          <a:xfrm flipV="1">
            <a:off x="7824788" y="4868863"/>
            <a:ext cx="1079500" cy="142875"/>
          </a:xfrm>
          <a:prstGeom prst="rightArrow">
            <a:avLst>
              <a:gd name="adj1" fmla="val 50000"/>
              <a:gd name="adj2" fmla="val 188748"/>
            </a:avLst>
          </a:prstGeom>
          <a:solidFill>
            <a:srgbClr val="FFFF00"/>
          </a:solidFill>
          <a:ln w="31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52272" name="Object 48"/>
          <p:cNvGraphicFramePr>
            <a:graphicFrameLocks noChangeAspect="1"/>
          </p:cNvGraphicFramePr>
          <p:nvPr/>
        </p:nvGraphicFramePr>
        <p:xfrm>
          <a:off x="6743700" y="5373688"/>
          <a:ext cx="1081088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4" name="" r:id="rId23" imgW="457200" imgH="228600" progId="Equation.DSMT4">
                  <p:embed/>
                </p:oleObj>
              </mc:Choice>
              <mc:Fallback>
                <p:oleObj name="" r:id="rId23" imgW="457200" imgH="228600" progId="Equation.DSMT4">
                  <p:embed/>
                  <p:pic>
                    <p:nvPicPr>
                      <p:cNvPr id="0" name="图片 3213"/>
                      <p:cNvPicPr/>
                      <p:nvPr/>
                    </p:nvPicPr>
                    <p:blipFill>
                      <a:blip r:embed="rId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743700" y="5373688"/>
                        <a:ext cx="1081088" cy="468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73" name="Object 49"/>
          <p:cNvGraphicFramePr>
            <a:graphicFrameLocks noChangeAspect="1"/>
          </p:cNvGraphicFramePr>
          <p:nvPr/>
        </p:nvGraphicFramePr>
        <p:xfrm>
          <a:off x="6743700" y="5805488"/>
          <a:ext cx="1009650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" name="" r:id="rId24" imgW="444500" imgH="139700" progId="Equation.DSMT4">
                  <p:embed/>
                </p:oleObj>
              </mc:Choice>
              <mc:Fallback>
                <p:oleObj name="" r:id="rId24" imgW="444500" imgH="139700" progId="Equation.DSMT4">
                  <p:embed/>
                  <p:pic>
                    <p:nvPicPr>
                      <p:cNvPr id="0" name="图片 3214"/>
                      <p:cNvPicPr/>
                      <p:nvPr/>
                    </p:nvPicPr>
                    <p:blipFill>
                      <a:blip r:embed="rId10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743700" y="5805488"/>
                        <a:ext cx="1009650" cy="2873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74" name="AutoShape 50"/>
          <p:cNvSpPr/>
          <p:nvPr/>
        </p:nvSpPr>
        <p:spPr>
          <a:xfrm>
            <a:off x="7824788" y="5805488"/>
            <a:ext cx="1150937" cy="144462"/>
          </a:xfrm>
          <a:prstGeom prst="rightArrow">
            <a:avLst>
              <a:gd name="adj1" fmla="val 50000"/>
              <a:gd name="adj2" fmla="val 199028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52275" name="Object 51"/>
          <p:cNvGraphicFramePr>
            <a:graphicFrameLocks noChangeAspect="1"/>
          </p:cNvGraphicFramePr>
          <p:nvPr/>
        </p:nvGraphicFramePr>
        <p:xfrm>
          <a:off x="8904288" y="4652963"/>
          <a:ext cx="7191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6" name="" r:id="rId25" imgW="342900" imgH="203200" progId="Equation.DSMT4">
                  <p:embed/>
                </p:oleObj>
              </mc:Choice>
              <mc:Fallback>
                <p:oleObj name="" r:id="rId25" imgW="342900" imgH="203200" progId="Equation.DSMT4">
                  <p:embed/>
                  <p:pic>
                    <p:nvPicPr>
                      <p:cNvPr id="0" name="图片 3215"/>
                      <p:cNvPicPr/>
                      <p:nvPr/>
                    </p:nvPicPr>
                    <p:blipFill>
                      <a:blip r:embed="rId2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8904288" y="4652963"/>
                        <a:ext cx="719137" cy="488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76" name="AutoShape 52"/>
          <p:cNvSpPr/>
          <p:nvPr/>
        </p:nvSpPr>
        <p:spPr>
          <a:xfrm>
            <a:off x="9696450" y="4652963"/>
            <a:ext cx="144463" cy="504825"/>
          </a:xfrm>
          <a:prstGeom prst="upArrow">
            <a:avLst>
              <a:gd name="adj1" fmla="val 50000"/>
              <a:gd name="adj2" fmla="val 87297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52277" name="Object 53"/>
          <p:cNvGraphicFramePr>
            <a:graphicFrameLocks noChangeAspect="1"/>
          </p:cNvGraphicFramePr>
          <p:nvPr/>
        </p:nvGraphicFramePr>
        <p:xfrm>
          <a:off x="9048750" y="5445125"/>
          <a:ext cx="9350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7" name="" r:id="rId27" imgW="558800" imgH="203200" progId="Equation.DSMT4">
                  <p:embed/>
                </p:oleObj>
              </mc:Choice>
              <mc:Fallback>
                <p:oleObj name="" r:id="rId27" imgW="558800" imgH="203200" progId="Equation.DSMT4">
                  <p:embed/>
                  <p:pic>
                    <p:nvPicPr>
                      <p:cNvPr id="0" name="图片 3216"/>
                      <p:cNvPicPr/>
                      <p:nvPr/>
                    </p:nvPicPr>
                    <p:blipFill>
                      <a:blip r:embed="rId2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9048750" y="5445125"/>
                        <a:ext cx="935038" cy="333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78" name="Object 54"/>
          <p:cNvGraphicFramePr>
            <a:graphicFrameLocks noChangeAspect="1"/>
          </p:cNvGraphicFramePr>
          <p:nvPr/>
        </p:nvGraphicFramePr>
        <p:xfrm>
          <a:off x="9191625" y="5734050"/>
          <a:ext cx="649288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8" name="" r:id="rId29" imgW="393700" imgH="254000" progId="Equation.DSMT4">
                  <p:embed/>
                </p:oleObj>
              </mc:Choice>
              <mc:Fallback>
                <p:oleObj name="" r:id="rId29" imgW="393700" imgH="254000" progId="Equation.DSMT4">
                  <p:embed/>
                  <p:pic>
                    <p:nvPicPr>
                      <p:cNvPr id="0" name="图片 3217"/>
                      <p:cNvPicPr/>
                      <p:nvPr/>
                    </p:nvPicPr>
                    <p:blipFill>
                      <a:blip r:embed="rId1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9191625" y="5734050"/>
                        <a:ext cx="649288" cy="461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79" name="AutoShape 55"/>
          <p:cNvSpPr/>
          <p:nvPr/>
        </p:nvSpPr>
        <p:spPr>
          <a:xfrm>
            <a:off x="9912350" y="5734050"/>
            <a:ext cx="144463" cy="360363"/>
          </a:xfrm>
          <a:prstGeom prst="upArrow">
            <a:avLst>
              <a:gd name="adj1" fmla="val 50000"/>
              <a:gd name="adj2" fmla="val 62316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2280" name="Rectangle 56"/>
          <p:cNvSpPr>
            <a:spLocks noChangeArrowheads="1"/>
          </p:cNvSpPr>
          <p:nvPr/>
        </p:nvSpPr>
        <p:spPr bwMode="auto">
          <a:xfrm>
            <a:off x="8019415" y="3500438"/>
            <a:ext cx="436245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itchFamily="2" charset="-122"/>
                <a:cs typeface="+mn-cs"/>
              </a:rPr>
              <a:t>∞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2281" name="Rectangle 57"/>
          <p:cNvSpPr>
            <a:spLocks noChangeArrowheads="1"/>
          </p:cNvSpPr>
          <p:nvPr/>
        </p:nvSpPr>
        <p:spPr bwMode="auto">
          <a:xfrm>
            <a:off x="7948136" y="4437063"/>
            <a:ext cx="643890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itchFamily="2" charset="-122"/>
                <a:cs typeface="+mn-cs"/>
              </a:rPr>
              <a:t>+∞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2282" name="Rectangle 58"/>
          <p:cNvSpPr>
            <a:spLocks noChangeArrowheads="1"/>
          </p:cNvSpPr>
          <p:nvPr/>
        </p:nvSpPr>
        <p:spPr bwMode="auto">
          <a:xfrm>
            <a:off x="8019891" y="5373688"/>
            <a:ext cx="554355" cy="52197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 panose="020B0604020202020204" pitchFamily="34" charset="0"/>
                <a:ea typeface="宋体" pitchFamily="2" charset="-122"/>
                <a:cs typeface="+mn-cs"/>
              </a:rPr>
              <a:t>-∞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2283" name="Rectangle 59"/>
          <p:cNvSpPr>
            <a:spLocks noChangeArrowheads="1"/>
          </p:cNvSpPr>
          <p:nvPr/>
        </p:nvSpPr>
        <p:spPr bwMode="auto">
          <a:xfrm>
            <a:off x="7896225" y="836613"/>
            <a:ext cx="568325" cy="3987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itchFamily="2" charset="-122"/>
                <a:cs typeface="+mn-cs"/>
              </a:rPr>
              <a:t>0</a:t>
            </a:r>
            <a:endParaRPr kumimoji="0" lang="en-US" altLang="zh-CN" sz="20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graphicFrame>
        <p:nvGraphicFramePr>
          <p:cNvPr id="52284" name="Object 60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8543925" y="1052830"/>
          <a:ext cx="647700" cy="356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9" name="" r:id="rId30" imgW="857885" imgH="474345" progId="Equation.3">
                  <p:embed/>
                </p:oleObj>
              </mc:Choice>
              <mc:Fallback>
                <p:oleObj name="" r:id="rId30" imgW="857885" imgH="474345" progId="Equation.3">
                  <p:embed/>
                  <p:pic>
                    <p:nvPicPr>
                      <p:cNvPr id="0" name="图片 3218"/>
                      <p:cNvPicPr/>
                      <p:nvPr/>
                    </p:nvPicPr>
                    <p:blipFill>
                      <a:blip r:embed="rId31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8543925" y="1052830"/>
                        <a:ext cx="647700" cy="35687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85" name="Rectangle 61"/>
          <p:cNvSpPr>
            <a:spLocks noChangeArrowheads="1"/>
          </p:cNvSpPr>
          <p:nvPr/>
        </p:nvSpPr>
        <p:spPr bwMode="auto">
          <a:xfrm>
            <a:off x="9551988" y="981075"/>
            <a:ext cx="647700" cy="4603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itchFamily="2" charset="-122"/>
                <a:cs typeface="+mn-cs"/>
              </a:rPr>
              <a:t>0</a:t>
            </a:r>
            <a:endParaRPr kumimoji="0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52286" name="AutoShape 62"/>
          <p:cNvSpPr/>
          <p:nvPr/>
        </p:nvSpPr>
        <p:spPr>
          <a:xfrm>
            <a:off x="9264650" y="1125538"/>
            <a:ext cx="431800" cy="2159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2289" name="Text Box 65"/>
          <p:cNvSpPr txBox="1">
            <a:spLocks noChangeArrowheads="1"/>
          </p:cNvSpPr>
          <p:nvPr/>
        </p:nvSpPr>
        <p:spPr bwMode="auto">
          <a:xfrm>
            <a:off x="2051050" y="720725"/>
            <a:ext cx="1524000" cy="583565"/>
          </a:xfrm>
          <a:prstGeom prst="rect">
            <a:avLst/>
          </a:prstGeom>
          <a:solidFill>
            <a:schemeClr val="accent1"/>
          </a:solidFill>
          <a:ln w="2857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 eaLnBrk="0" fontAlgn="auto" hangingPunct="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chemeClr val="accent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charset="0"/>
                <a:ea typeface="宋体" pitchFamily="2" charset="-122"/>
                <a:cs typeface="+mn-cs"/>
              </a:rPr>
              <a:t>小结</a:t>
            </a:r>
            <a:endParaRPr kumimoji="1" lang="zh-CN" altLang="en-US" sz="3200" b="1" kern="1200" cap="none" spc="0" normalizeH="0" baseline="0" noProof="0">
              <a:solidFill>
                <a:schemeClr val="accent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charset="0"/>
              <a:ea typeface="宋体" pitchFamily="2" charset="-122"/>
              <a:cs typeface="+mn-cs"/>
            </a:endParaRPr>
          </a:p>
        </p:txBody>
      </p:sp>
      <p:sp>
        <p:nvSpPr>
          <p:cNvPr id="52290" name="Rectangle 66"/>
          <p:cNvSpPr/>
          <p:nvPr/>
        </p:nvSpPr>
        <p:spPr>
          <a:xfrm>
            <a:off x="6527800" y="2852738"/>
            <a:ext cx="352742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宋体" pitchFamily="2" charset="-122"/>
              </a:rPr>
              <a:t>运算法则：无穷小量的和与积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2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2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5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2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2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2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52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2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52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2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2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70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52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5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52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52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5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52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52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52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52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5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52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5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5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52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51" grpId="0" bldLvl="0" animBg="1"/>
      <p:bldP spid="52252" grpId="0" bldLvl="0" animBg="1"/>
      <p:bldP spid="52258" grpId="0" bldLvl="0" animBg="1"/>
      <p:bldP spid="52260" grpId="0" bldLvl="0" animBg="1"/>
      <p:bldP spid="52261" grpId="0" bldLvl="0" animBg="1"/>
      <p:bldP spid="52265" grpId="0" bldLvl="0" animBg="1"/>
      <p:bldP spid="52268" grpId="0" bldLvl="0" animBg="1"/>
      <p:bldP spid="70689" grpId="0" bldLvl="0" animBg="1"/>
      <p:bldP spid="52274" grpId="0" bldLvl="0" animBg="1"/>
      <p:bldP spid="52276" grpId="0" bldLvl="0" animBg="1"/>
      <p:bldP spid="52279" grpId="0" bldLvl="0" animBg="1"/>
      <p:bldP spid="52280" grpId="0" bldLvl="0" animBg="1"/>
      <p:bldP spid="52281" grpId="0" bldLvl="0" animBg="1"/>
      <p:bldP spid="52282" grpId="0" bldLvl="0" animBg="1"/>
      <p:bldP spid="52283" grpId="0" bldLvl="0" animBg="1"/>
      <p:bldP spid="52285" grpId="0" bldLvl="0" animBg="1"/>
      <p:bldP spid="52286" grpId="0" bldLvl="0" animBg="1"/>
      <p:bldP spid="52290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6323" name="Object 3"/>
          <p:cNvGraphicFramePr>
            <a:graphicFrameLocks noChangeAspect="1"/>
          </p:cNvGraphicFramePr>
          <p:nvPr/>
        </p:nvGraphicFramePr>
        <p:xfrm>
          <a:off x="8543925" y="1392873"/>
          <a:ext cx="783314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" name="" r:id="rId1" imgW="406400" imgH="226060" progId="Equation.3">
                  <p:embed/>
                </p:oleObj>
              </mc:Choice>
              <mc:Fallback>
                <p:oleObj name="" r:id="rId1" imgW="406400" imgH="226060" progId="Equation.3">
                  <p:embed/>
                  <p:pic>
                    <p:nvPicPr>
                      <p:cNvPr id="0" name="图片 3205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543925" y="1392873"/>
                        <a:ext cx="783314" cy="54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4" name="Object 4"/>
          <p:cNvGraphicFramePr>
            <a:graphicFrameLocks noChangeAspect="1"/>
          </p:cNvGraphicFramePr>
          <p:nvPr/>
        </p:nvGraphicFramePr>
        <p:xfrm>
          <a:off x="2379345" y="3336608"/>
          <a:ext cx="1174750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6" name="" r:id="rId3" imgW="1388745" imgH="993140" progId="Equation.3">
                  <p:embed/>
                </p:oleObj>
              </mc:Choice>
              <mc:Fallback>
                <p:oleObj name="" r:id="rId3" imgW="1388745" imgH="993140" progId="Equation.3">
                  <p:embed/>
                  <p:pic>
                    <p:nvPicPr>
                      <p:cNvPr id="0" name="图片 3165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2379345" y="3336608"/>
                        <a:ext cx="1174750" cy="8429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5" name="Object 5"/>
          <p:cNvGraphicFramePr>
            <a:graphicFrameLocks noChangeAspect="1"/>
          </p:cNvGraphicFramePr>
          <p:nvPr/>
        </p:nvGraphicFramePr>
        <p:xfrm>
          <a:off x="4094798" y="2125980"/>
          <a:ext cx="368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7" name="" r:id="rId5" imgW="429260" imgH="451485" progId="Equation.3">
                  <p:embed/>
                </p:oleObj>
              </mc:Choice>
              <mc:Fallback>
                <p:oleObj name="" r:id="rId5" imgW="429260" imgH="451485" progId="Equation.3">
                  <p:embed/>
                  <p:pic>
                    <p:nvPicPr>
                      <p:cNvPr id="0" name="图片 3166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4094798" y="2125980"/>
                        <a:ext cx="368300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6" name="Object 6"/>
          <p:cNvGraphicFramePr>
            <a:graphicFrameLocks noChangeAspect="1"/>
          </p:cNvGraphicFramePr>
          <p:nvPr/>
        </p:nvGraphicFramePr>
        <p:xfrm>
          <a:off x="4094798" y="2830195"/>
          <a:ext cx="4572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8" name="" r:id="rId7" imgW="530860" imgH="361315" progId="Equation.3">
                  <p:embed/>
                </p:oleObj>
              </mc:Choice>
              <mc:Fallback>
                <p:oleObj name="" r:id="rId7" imgW="530860" imgH="361315" progId="Equation.3">
                  <p:embed/>
                  <p:pic>
                    <p:nvPicPr>
                      <p:cNvPr id="0" name="图片 3167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4094798" y="2830195"/>
                        <a:ext cx="457200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7" name="Object 7"/>
          <p:cNvGraphicFramePr>
            <a:graphicFrameLocks noChangeAspect="1"/>
          </p:cNvGraphicFramePr>
          <p:nvPr/>
        </p:nvGraphicFramePr>
        <p:xfrm>
          <a:off x="4094798" y="3396615"/>
          <a:ext cx="1270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9" name="" r:id="rId9" imgW="1490345" imgH="474345" progId="Equation.3">
                  <p:embed/>
                </p:oleObj>
              </mc:Choice>
              <mc:Fallback>
                <p:oleObj name="" r:id="rId9" imgW="1490345" imgH="474345" progId="Equation.3">
                  <p:embed/>
                  <p:pic>
                    <p:nvPicPr>
                      <p:cNvPr id="0" name="图片 3168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4094798" y="3396615"/>
                        <a:ext cx="12700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8" name="Object 8"/>
          <p:cNvGraphicFramePr>
            <a:graphicFrameLocks noChangeAspect="1"/>
          </p:cNvGraphicFramePr>
          <p:nvPr/>
        </p:nvGraphicFramePr>
        <p:xfrm>
          <a:off x="4094798" y="4971415"/>
          <a:ext cx="317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0" name="" r:id="rId11" imgW="361315" imgH="451485" progId="Equation.3">
                  <p:embed/>
                </p:oleObj>
              </mc:Choice>
              <mc:Fallback>
                <p:oleObj name="" r:id="rId11" imgW="361315" imgH="451485" progId="Equation.3">
                  <p:embed/>
                  <p:pic>
                    <p:nvPicPr>
                      <p:cNvPr id="0" name="图片 3169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4094798" y="4971415"/>
                        <a:ext cx="317500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9" name="Object 9"/>
          <p:cNvGraphicFramePr>
            <a:graphicFrameLocks noChangeAspect="1"/>
          </p:cNvGraphicFramePr>
          <p:nvPr/>
        </p:nvGraphicFramePr>
        <p:xfrm>
          <a:off x="4094798" y="3969385"/>
          <a:ext cx="16414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1" name="" r:id="rId13" imgW="2867660" imgH="1061085" progId="Equation.3">
                  <p:embed/>
                </p:oleObj>
              </mc:Choice>
              <mc:Fallback>
                <p:oleObj name="" r:id="rId13" imgW="2867660" imgH="1061085" progId="Equation.3">
                  <p:embed/>
                  <p:pic>
                    <p:nvPicPr>
                      <p:cNvPr id="0" name="图片 3170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4094798" y="3969385"/>
                        <a:ext cx="1641475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30" name="Text Box 10"/>
          <p:cNvSpPr txBox="1"/>
          <p:nvPr/>
        </p:nvSpPr>
        <p:spPr>
          <a:xfrm>
            <a:off x="1704023" y="766445"/>
            <a:ext cx="33131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无穷小量阶的比较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56331" name="Text Box 11"/>
          <p:cNvSpPr txBox="1"/>
          <p:nvPr/>
        </p:nvSpPr>
        <p:spPr>
          <a:xfrm>
            <a:off x="1704023" y="1392873"/>
            <a:ext cx="6841490" cy="540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设</a:t>
            </a:r>
            <a:r>
              <a:rPr lang="zh-CN" altLang="en-US" sz="2400" b="1" i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Symbol" pitchFamily="18" charset="2"/>
              </a:rPr>
              <a:t></a:t>
            </a:r>
            <a:r>
              <a:rPr lang="zh-CN" altLang="en-US" sz="24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Symbol" pitchFamily="18" charset="2"/>
              </a:rPr>
              <a:t> </a:t>
            </a:r>
            <a:r>
              <a:rPr lang="en-US" altLang="zh-CN" sz="2400" b="1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Symbol" pitchFamily="18" charset="2"/>
              </a:rPr>
              <a:t>,</a:t>
            </a:r>
            <a:r>
              <a:rPr lang="en-US" altLang="zh-CN" sz="2400" b="1" i="1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Symbol" pitchFamily="18" charset="2"/>
              </a:rPr>
              <a:t>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是自变量同一变化过程的无穷小量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且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6332" name="Text Box 12"/>
          <p:cNvSpPr txBox="1"/>
          <p:nvPr/>
        </p:nvSpPr>
        <p:spPr>
          <a:xfrm>
            <a:off x="6025198" y="2061845"/>
            <a:ext cx="360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Symbol" pitchFamily="18" charset="2"/>
              </a:rPr>
              <a:t>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en-US" sz="2800" b="1" i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Symbol" pitchFamily="18" charset="2"/>
              </a:rPr>
              <a:t>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的高阶无穷小量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6333" name="Text Box 13"/>
          <p:cNvSpPr txBox="1"/>
          <p:nvPr/>
        </p:nvSpPr>
        <p:spPr>
          <a:xfrm>
            <a:off x="6025198" y="2727960"/>
            <a:ext cx="36000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Symbol" pitchFamily="18" charset="2"/>
              </a:rPr>
              <a:t>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en-US" sz="2800" b="1" i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Symbol" pitchFamily="18" charset="2"/>
              </a:rPr>
              <a:t>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的低阶无穷小量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6334" name="Text Box 14"/>
          <p:cNvSpPr txBox="1"/>
          <p:nvPr/>
        </p:nvSpPr>
        <p:spPr>
          <a:xfrm>
            <a:off x="6025198" y="3338830"/>
            <a:ext cx="36000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Symbol" pitchFamily="18" charset="2"/>
              </a:rPr>
              <a:t>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en-US" sz="2800" b="1" i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Symbol" pitchFamily="18" charset="2"/>
              </a:rPr>
              <a:t>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的同阶无穷小量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6335" name="Text Box 15"/>
          <p:cNvSpPr txBox="1"/>
          <p:nvPr/>
        </p:nvSpPr>
        <p:spPr>
          <a:xfrm>
            <a:off x="6025198" y="4843145"/>
            <a:ext cx="360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Symbol" pitchFamily="18" charset="2"/>
              </a:rPr>
              <a:t>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en-US" sz="2800" b="1" i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Symbol" pitchFamily="18" charset="2"/>
              </a:rPr>
              <a:t>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的等价无穷小量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6336" name="Text Box 16"/>
          <p:cNvSpPr txBox="1"/>
          <p:nvPr/>
        </p:nvSpPr>
        <p:spPr>
          <a:xfrm>
            <a:off x="6025198" y="4097338"/>
            <a:ext cx="36000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Symbol" pitchFamily="18" charset="2"/>
              </a:rPr>
              <a:t>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是</a:t>
            </a:r>
            <a:r>
              <a:rPr lang="zh-CN" altLang="en-US" sz="2800" b="1" i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  <a:sym typeface="Symbol" pitchFamily="18" charset="2"/>
              </a:rPr>
              <a:t>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的</a:t>
            </a:r>
            <a:r>
              <a:rPr lang="en-US" altLang="zh-CN" sz="2800" b="1" i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k 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阶无穷小量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6337" name="AutoShape 17"/>
          <p:cNvSpPr/>
          <p:nvPr/>
        </p:nvSpPr>
        <p:spPr>
          <a:xfrm>
            <a:off x="3684270" y="2160270"/>
            <a:ext cx="266700" cy="3195638"/>
          </a:xfrm>
          <a:prstGeom prst="leftBrace">
            <a:avLst>
              <a:gd name="adj1" fmla="val 128919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sz="2000" b="1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33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331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6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633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633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633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633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633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0" grpId="0" build="p"/>
      <p:bldP spid="56331" grpId="0" build="p"/>
      <p:bldP spid="56332" grpId="0" build="p"/>
      <p:bldP spid="56333" grpId="0" build="p"/>
      <p:bldP spid="56334" grpId="0" build="p"/>
      <p:bldP spid="56335" grpId="0" build="p"/>
      <p:bldP spid="56336" grpId="0" build="p"/>
      <p:bldP spid="56337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7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91138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91139" name="Text Box 15"/>
          <p:cNvSpPr txBox="1"/>
          <p:nvPr/>
        </p:nvSpPr>
        <p:spPr>
          <a:xfrm>
            <a:off x="2279650" y="1628775"/>
            <a:ext cx="6985000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94476"/>
            </a:prstShdw>
          </a:effectLst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SzTx/>
            </a:pPr>
            <a:r>
              <a:rPr lang="zh-CN" altLang="en-US" sz="2800" b="1" baseline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无穷小（大）与无穷小（大）量的区别：</a:t>
            </a:r>
            <a:endParaRPr lang="zh-CN" altLang="en-US" sz="2800" b="1" baseline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202769" name="Rectangle 17"/>
          <p:cNvSpPr>
            <a:spLocks noChangeArrowheads="1"/>
          </p:cNvSpPr>
          <p:nvPr/>
        </p:nvSpPr>
        <p:spPr bwMode="auto">
          <a:xfrm>
            <a:off x="2279650" y="2565400"/>
            <a:ext cx="8208963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一、无穷小（大）是结果，可视为一个扩充的数。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202771" name="Rectangle 19"/>
          <p:cNvSpPr>
            <a:spLocks noChangeArrowheads="1"/>
          </p:cNvSpPr>
          <p:nvPr/>
        </p:nvSpPr>
        <p:spPr bwMode="auto">
          <a:xfrm>
            <a:off x="2279650" y="3573463"/>
            <a:ext cx="806450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二、无穷小（大）量是一个变量，是指一类函数。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62" name="矩形"/>
          <p:cNvSpPr/>
          <p:nvPr/>
        </p:nvSpPr>
        <p:spPr>
          <a:xfrm>
            <a:off x="1343025" y="3141345"/>
            <a:ext cx="95472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48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§</a:t>
            </a:r>
            <a:r>
              <a:rPr lang="en-US" altLang="zh-CN" sz="48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8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48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48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极限运算法则与两个重要极限</a:t>
            </a:r>
            <a:endParaRPr lang="zh-CN" altLang="en-US" sz="48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92164" name="图片 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165" name="图片 3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0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94211" name="Rectangle 11"/>
          <p:cNvSpPr/>
          <p:nvPr/>
        </p:nvSpPr>
        <p:spPr>
          <a:xfrm>
            <a:off x="3883025" y="2708593"/>
            <a:ext cx="4425950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itchFamily="2" charset="-122"/>
              </a:rPr>
              <a:t>一、极限四则运算法则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sym typeface="+mn-ea"/>
              </a:rPr>
              <a:t>二、两个重要极限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3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95235" name="Rectangle 11"/>
          <p:cNvSpPr/>
          <p:nvPr/>
        </p:nvSpPr>
        <p:spPr>
          <a:xfrm>
            <a:off x="1055688" y="764540"/>
            <a:ext cx="3738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一、极限四则运算法则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62479" name="AutoShape 15"/>
          <p:cNvSpPr>
            <a:spLocks noChangeArrowheads="1"/>
          </p:cNvSpPr>
          <p:nvPr/>
        </p:nvSpPr>
        <p:spPr bwMode="gray">
          <a:xfrm>
            <a:off x="911543" y="2534982"/>
            <a:ext cx="4500000" cy="2016000"/>
          </a:xfrm>
          <a:prstGeom prst="roundRect">
            <a:avLst>
              <a:gd name="adj" fmla="val 10693"/>
            </a:avLst>
          </a:prstGeom>
          <a:solidFill>
            <a:srgbClr val="6399AB"/>
          </a:solidFill>
          <a:ln w="25400" algn="ctr">
            <a:noFill/>
            <a:round/>
          </a:ln>
          <a:effectLst>
            <a:prstShdw prst="shdw17" dist="17961" dir="2700000">
              <a:srgbClr val="6399AB">
                <a:gamma/>
                <a:shade val="60000"/>
                <a:invGamma/>
              </a:srgbClr>
            </a:prstShdw>
          </a:effectLst>
        </p:spPr>
        <p:txBody>
          <a:bodyPr lIns="45720" tIns="44450" rIns="45720" bIns="44450" anchor="ctr" anchorCtr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95238" name="AutoShape 16"/>
          <p:cNvSpPr/>
          <p:nvPr/>
        </p:nvSpPr>
        <p:spPr>
          <a:xfrm>
            <a:off x="6122359" y="1859915"/>
            <a:ext cx="5083810" cy="990600"/>
          </a:xfrm>
          <a:prstGeom prst="roundRect">
            <a:avLst>
              <a:gd name="adj" fmla="val 16667"/>
            </a:avLst>
          </a:prstGeom>
          <a:solidFill>
            <a:srgbClr val="E0AD12"/>
          </a:solidFill>
          <a:ln w="25400">
            <a:noFill/>
          </a:ln>
          <a:effectLst>
            <a:prstShdw prst="shdw17" dist="17961" dir="2699999">
              <a:srgbClr val="6A6238"/>
            </a:prstShdw>
          </a:effectLst>
        </p:spPr>
        <p:txBody>
          <a:bodyPr lIns="45720" tIns="44450" rIns="45720" bIns="44450" anchor="ctr" anchorCtr="1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95239" name="AutoShape 17"/>
          <p:cNvSpPr/>
          <p:nvPr/>
        </p:nvSpPr>
        <p:spPr>
          <a:xfrm>
            <a:off x="6122359" y="2964498"/>
            <a:ext cx="5083810" cy="1156970"/>
          </a:xfrm>
          <a:prstGeom prst="roundRect">
            <a:avLst>
              <a:gd name="adj" fmla="val 16667"/>
            </a:avLst>
          </a:prstGeom>
          <a:solidFill>
            <a:srgbClr val="E0AD12"/>
          </a:solidFill>
          <a:ln w="25400">
            <a:noFill/>
          </a:ln>
          <a:effectLst>
            <a:prstShdw prst="shdw17" dist="17961" dir="2699999">
              <a:srgbClr val="86680B"/>
            </a:prstShdw>
          </a:effectLst>
        </p:spPr>
        <p:txBody>
          <a:bodyPr lIns="45720" tIns="44450" rIns="45720" bIns="44450" anchor="ctr" anchorCtr="1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95243" name="AutoShape 21"/>
          <p:cNvSpPr/>
          <p:nvPr/>
        </p:nvSpPr>
        <p:spPr>
          <a:xfrm>
            <a:off x="6122359" y="4269105"/>
            <a:ext cx="5083810" cy="1156970"/>
          </a:xfrm>
          <a:prstGeom prst="roundRect">
            <a:avLst>
              <a:gd name="adj" fmla="val 16667"/>
            </a:avLst>
          </a:prstGeom>
          <a:solidFill>
            <a:srgbClr val="E0AD12"/>
          </a:solidFill>
          <a:ln w="25400">
            <a:noFill/>
          </a:ln>
          <a:effectLst>
            <a:prstShdw prst="shdw17" dist="17961" dir="2699999">
              <a:srgbClr val="61642A"/>
            </a:prstShdw>
          </a:effectLst>
        </p:spPr>
        <p:txBody>
          <a:bodyPr lIns="45720" tIns="44450" rIns="45720" bIns="44450" anchor="ctr" anchorCtr="1"/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5318" name="Rectangle 23"/>
          <p:cNvSpPr/>
          <p:nvPr/>
        </p:nvSpPr>
        <p:spPr>
          <a:xfrm>
            <a:off x="2621543" y="1938338"/>
            <a:ext cx="10800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b="1" dirty="0">
                <a:solidFill>
                  <a:srgbClr val="92D050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定  理</a:t>
            </a:r>
            <a:endParaRPr lang="zh-CN" altLang="en-US" sz="2800" b="1" dirty="0">
              <a:solidFill>
                <a:srgbClr val="92D050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graphicFrame>
        <p:nvGraphicFramePr>
          <p:cNvPr id="55300" name="Object 26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234119" y="2092643"/>
          <a:ext cx="4860290" cy="525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1" name="" r:id="rId1" imgW="2908300" imgH="292100" progId="Equation.DSMT4">
                  <p:embed/>
                </p:oleObj>
              </mc:Choice>
              <mc:Fallback>
                <p:oleObj name="" r:id="rId1" imgW="2908300" imgH="292100" progId="Equation.DSMT4">
                  <p:embed/>
                  <p:pic>
                    <p:nvPicPr>
                      <p:cNvPr id="0" name="图片 3350"/>
                      <p:cNvPicPr/>
                      <p:nvPr/>
                    </p:nvPicPr>
                    <p:blipFill>
                      <a:blip r:embed="rId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6234119" y="2092643"/>
                        <a:ext cx="4860290" cy="525145"/>
                      </a:xfrm>
                      <a:prstGeom prst="rect">
                        <a:avLst/>
                      </a:prstGeom>
                      <a:solidFill>
                        <a:srgbClr val="3366FF"/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55321" name="Rectangle 31"/>
              <p:cNvSpPr/>
              <p:nvPr/>
            </p:nvSpPr>
            <p:spPr>
              <a:xfrm>
                <a:off x="1001395" y="2678430"/>
                <a:ext cx="4319905" cy="17411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noAutofit/>
              </a:bodyPr>
              <a:p>
                <a:pPr algn="l">
                  <a:lnSpc>
                    <a:spcPct val="150000"/>
                  </a:lnSpc>
                </a:pP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1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 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→ 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altLang="zh-CN" sz="2000" baseline="-25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endParaRPr lang="en-US" altLang="zh-CN" sz="2000" baseline="-25000" dirty="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2. 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 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和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g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 i="1" dirty="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的极限均存在</a:t>
                </a:r>
                <a:endParaRPr lang="zh-CN" altLang="en-US" sz="2000" dirty="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en-US" altLang="zh-CN" sz="2000" dirty="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3.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→</m:t>
                            </m:r>
                            <m:sSub>
                              <m:sSubPr>
                                <m:ctrlPr>
                                  <a:rPr lang="en-US" altLang="zh-CN" sz="2000" i="1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000" i="1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000" i="1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r>
                          <a:rPr lang="en-US" altLang="zh-CN" sz="20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lang="en-US" altLang="zh-CN" sz="20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0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𝐴</m:t>
                    </m:r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，</m:t>
                    </m:r>
                    <m:func>
                      <m:funcPr>
                        <m:ctrlPr>
                          <a:rPr lang="en-US" altLang="zh-CN" sz="20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→</m:t>
                            </m:r>
                            <m:sSub>
                              <m:sSubPr>
                                <m:ctrlPr>
                                  <a:rPr lang="en-US" altLang="zh-CN" sz="2000" i="1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000" i="1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000" i="1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</m:sSub>
                          </m:lim>
                        </m:limLow>
                      </m:fName>
                      <m:e>
                        <m:r>
                          <a:rPr lang="en-US" altLang="zh-CN" sz="20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𝑔</m:t>
                        </m:r>
                        <m:d>
                          <m:dPr>
                            <m:ctrlPr>
                              <a:rPr lang="en-US" altLang="zh-CN" sz="20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0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𝐵</m:t>
                    </m:r>
                  </m:oMath>
                </a14:m>
                <a:endParaRPr lang="en-US" altLang="zh-CN" sz="2000" dirty="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55321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1395" y="2678430"/>
                <a:ext cx="4319905" cy="174117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5303" name="Object 33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234119" y="3276918"/>
          <a:ext cx="4860290" cy="532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4" name="" r:id="rId4" imgW="2667000" imgH="292100" progId="Equation.3">
                  <p:embed/>
                </p:oleObj>
              </mc:Choice>
              <mc:Fallback>
                <p:oleObj name="" r:id="rId4" imgW="2667000" imgH="292100" progId="Equation.3">
                  <p:embed/>
                  <p:pic>
                    <p:nvPicPr>
                      <p:cNvPr id="0" name="图片 3353"/>
                      <p:cNvPicPr/>
                      <p:nvPr/>
                    </p:nvPicPr>
                    <p:blipFill>
                      <a:blip r:embed="rId5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6234119" y="3276918"/>
                        <a:ext cx="4860290" cy="532130"/>
                      </a:xfrm>
                      <a:prstGeom prst="rect">
                        <a:avLst/>
                      </a:prstGeom>
                      <a:solidFill>
                        <a:srgbClr val="3366FF"/>
                      </a:solidFill>
                      <a:ln>
                        <a:solidFill>
                          <a:schemeClr val="bg1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4" name="Object 34"/>
          <p:cNvGraphicFramePr>
            <a:graphicFrameLocks noChangeAspect="1"/>
          </p:cNvGraphicFramePr>
          <p:nvPr/>
        </p:nvGraphicFramePr>
        <p:xfrm>
          <a:off x="6234265" y="4418952"/>
          <a:ext cx="4860000" cy="8572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0" name="" r:id="rId6" imgW="2108200" imgH="584200" progId="Equation.DSMT4">
                  <p:embed/>
                </p:oleObj>
              </mc:Choice>
              <mc:Fallback>
                <p:oleObj name="" r:id="rId6" imgW="2108200" imgH="584200" progId="Equation.DSMT4">
                  <p:embed/>
                  <p:pic>
                    <p:nvPicPr>
                      <p:cNvPr id="0" name="图片 3319"/>
                      <p:cNvPicPr/>
                      <p:nvPr/>
                    </p:nvPicPr>
                    <p:blipFill>
                      <a:blip r:embed="rId7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6234265" y="4418952"/>
                        <a:ext cx="4860000" cy="857276"/>
                      </a:xfrm>
                      <a:prstGeom prst="rect">
                        <a:avLst/>
                      </a:prstGeom>
                      <a:solidFill>
                        <a:srgbClr val="3366FF"/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左中括号 2"/>
          <p:cNvSpPr/>
          <p:nvPr/>
        </p:nvSpPr>
        <p:spPr>
          <a:xfrm>
            <a:off x="5643245" y="2383155"/>
            <a:ext cx="479425" cy="2508250"/>
          </a:xfrm>
          <a:prstGeom prst="leftBracket">
            <a:avLst>
              <a:gd name="adj" fmla="val 42913"/>
            </a:avLst>
          </a:prstGeom>
          <a:noFill/>
          <a:ln w="254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E0AD12"/>
                </a:solidFill>
              </a14:hiddenFill>
            </a:ext>
          </a:ex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4" name="直接连接符 3"/>
          <p:cNvCxnSpPr>
            <a:stCxn id="62479" idx="3"/>
            <a:endCxn id="95239" idx="1"/>
          </p:cNvCxnSpPr>
          <p:nvPr/>
        </p:nvCxnSpPr>
        <p:spPr>
          <a:xfrm>
            <a:off x="5412105" y="3543300"/>
            <a:ext cx="710565" cy="0"/>
          </a:xfrm>
          <a:prstGeom prst="line">
            <a:avLst/>
          </a:prstGeom>
          <a:ln w="254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5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5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8" grpId="0"/>
      <p:bldP spid="55321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33" name="Rectangle 9"/>
          <p:cNvSpPr/>
          <p:nvPr/>
        </p:nvSpPr>
        <p:spPr>
          <a:xfrm>
            <a:off x="2424113" y="834549"/>
            <a:ext cx="1368425" cy="5835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algn="ctr" eaLnBrk="0" hangingPunct="0"/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说明</a:t>
            </a:r>
            <a:r>
              <a:rPr lang="en-US" altLang="zh-CN" sz="32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:</a:t>
            </a:r>
            <a:endParaRPr lang="en-US" altLang="zh-CN" sz="32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6258" name="Rectangle 10"/>
          <p:cNvSpPr/>
          <p:nvPr/>
        </p:nvSpPr>
        <p:spPr>
          <a:xfrm>
            <a:off x="1919605" y="4202113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63499" name="Object 11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919605" y="1700530"/>
          <a:ext cx="532955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" name="" r:id="rId1" imgW="5994400" imgH="530860" progId="Equation.3">
                  <p:embed/>
                </p:oleObj>
              </mc:Choice>
              <mc:Fallback>
                <p:oleObj name="" r:id="rId1" imgW="5994400" imgH="530860" progId="Equation.3">
                  <p:embed/>
                  <p:pic>
                    <p:nvPicPr>
                      <p:cNvPr id="0" name="图片 3277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1919605" y="1700530"/>
                        <a:ext cx="5329555" cy="482600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0" name="Object 1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919605" y="2385060"/>
          <a:ext cx="26225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" name="" r:id="rId3" imgW="2923540" imgH="474345" progId="Equation.3">
                  <p:embed/>
                </p:oleObj>
              </mc:Choice>
              <mc:Fallback>
                <p:oleObj name="" r:id="rId3" imgW="2923540" imgH="474345" progId="Equation.3">
                  <p:embed/>
                  <p:pic>
                    <p:nvPicPr>
                      <p:cNvPr id="0" name="图片 3278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1919605" y="2385060"/>
                        <a:ext cx="2622550" cy="4476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501" name="Object 13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5160010" y="3404870"/>
          <a:ext cx="403415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" name="" r:id="rId5" imgW="4775200" imgH="474345" progId="Equation.3">
                  <p:embed/>
                </p:oleObj>
              </mc:Choice>
              <mc:Fallback>
                <p:oleObj name="" r:id="rId5" imgW="4775200" imgH="474345" progId="Equation.3">
                  <p:embed/>
                  <p:pic>
                    <p:nvPicPr>
                      <p:cNvPr id="0" name="图片 3279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5160010" y="3404870"/>
                        <a:ext cx="4034155" cy="4222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35" name="Rectangle 14"/>
          <p:cNvSpPr/>
          <p:nvPr/>
        </p:nvSpPr>
        <p:spPr>
          <a:xfrm>
            <a:off x="1919605" y="3359150"/>
            <a:ext cx="30613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答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: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不存在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.</a:t>
            </a:r>
            <a:r>
              <a:rPr lang="zh-CN" altLang="en-US" sz="2800" b="1" dirty="0">
                <a:solidFill>
                  <a:schemeClr val="bg1"/>
                </a:solidFill>
                <a:ea typeface="楷体_GB2312" pitchFamily="49" charset="-122"/>
                <a:sym typeface="+mn-ea"/>
              </a:rPr>
              <a:t>否则由</a:t>
            </a:r>
            <a:endParaRPr lang="en-US" altLang="zh-CN" sz="28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63504" name="Text Box 16"/>
          <p:cNvSpPr txBox="1"/>
          <p:nvPr/>
        </p:nvSpPr>
        <p:spPr>
          <a:xfrm>
            <a:off x="2495550" y="4149725"/>
            <a:ext cx="5257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利用极限四则运算法则可知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63505" name="Object 17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888480" y="4202430"/>
          <a:ext cx="1317625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" name="" r:id="rId7" imgW="1467485" imgH="474345" progId="Equation.3">
                  <p:embed/>
                </p:oleObj>
              </mc:Choice>
              <mc:Fallback>
                <p:oleObj name="" r:id="rId7" imgW="1467485" imgH="474345" progId="Equation.3">
                  <p:embed/>
                  <p:pic>
                    <p:nvPicPr>
                      <p:cNvPr id="0" name="图片 3280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888480" y="4202430"/>
                        <a:ext cx="1317625" cy="4476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506" name="Text Box 18"/>
          <p:cNvSpPr txBox="1"/>
          <p:nvPr/>
        </p:nvSpPr>
        <p:spPr>
          <a:xfrm>
            <a:off x="2495550" y="4869180"/>
            <a:ext cx="77635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与已知条件</a:t>
            </a:r>
            <a:r>
              <a:rPr lang="zh-CN" altLang="en-US" sz="2800" b="1" dirty="0">
                <a:solidFill>
                  <a:schemeClr val="bg1"/>
                </a:solidFill>
                <a:ea typeface="楷体_GB2312" pitchFamily="49" charset="-122"/>
                <a:sym typeface="+mn-ea"/>
              </a:rPr>
              <a:t>矛盾</a:t>
            </a:r>
            <a:r>
              <a:rPr lang="en-US" altLang="zh-CN" sz="2800" b="1">
                <a:solidFill>
                  <a:schemeClr val="bg1"/>
                </a:solidFill>
                <a:ea typeface="楷体_GB2312" pitchFamily="49" charset="-122"/>
                <a:sym typeface="+mn-ea"/>
              </a:rPr>
              <a:t>.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63508" name="Text Box 20"/>
          <p:cNvSpPr txBox="1"/>
          <p:nvPr/>
        </p:nvSpPr>
        <p:spPr>
          <a:xfrm>
            <a:off x="4727893" y="2276793"/>
            <a:ext cx="2376487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是否存在 。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63509" name="Text Box 21"/>
          <p:cNvSpPr txBox="1"/>
          <p:nvPr/>
        </p:nvSpPr>
        <p:spPr>
          <a:xfrm>
            <a:off x="8183563" y="4149725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存在 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,</a:t>
            </a:r>
            <a:endParaRPr lang="en-US" altLang="zh-CN" sz="28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3" grpId="0"/>
      <p:bldP spid="56335" grpId="0"/>
      <p:bldP spid="63504" grpId="0"/>
      <p:bldP spid="63506" grpId="0"/>
      <p:bldP spid="63508" grpId="0"/>
      <p:bldP spid="635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Freeform 3"/>
          <p:cNvSpPr/>
          <p:nvPr/>
        </p:nvSpPr>
        <p:spPr>
          <a:xfrm>
            <a:off x="8401050" y="2997200"/>
            <a:ext cx="1223963" cy="1223963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</a:cxnLst>
            <a:pathLst>
              <a:path w="576" h="480">
                <a:moveTo>
                  <a:pt x="288" y="0"/>
                </a:moveTo>
                <a:lnTo>
                  <a:pt x="576" y="480"/>
                </a:lnTo>
                <a:lnTo>
                  <a:pt x="0" y="480"/>
                </a:lnTo>
                <a:lnTo>
                  <a:pt x="288" y="0"/>
                </a:lnTo>
                <a:close/>
              </a:path>
            </a:pathLst>
          </a:cu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4" name="Oval 4"/>
          <p:cNvSpPr/>
          <p:nvPr/>
        </p:nvSpPr>
        <p:spPr>
          <a:xfrm>
            <a:off x="7824788" y="1628775"/>
            <a:ext cx="2384425" cy="2808288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9048750" y="2997200"/>
            <a:ext cx="719138" cy="1223963"/>
            <a:chOff x="4896" y="1920"/>
            <a:chExt cx="348" cy="499"/>
          </a:xfrm>
        </p:grpSpPr>
        <p:sp>
          <p:nvSpPr>
            <p:cNvPr id="25604" name="Line 6"/>
            <p:cNvSpPr/>
            <p:nvPr/>
          </p:nvSpPr>
          <p:spPr>
            <a:xfrm>
              <a:off x="4896" y="1920"/>
              <a:ext cx="288" cy="4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aphicFrame>
          <p:nvGraphicFramePr>
            <p:cNvPr id="25605" name="Object 7"/>
            <p:cNvGraphicFramePr>
              <a:graphicFrameLocks noChangeAspect="1"/>
            </p:cNvGraphicFramePr>
            <p:nvPr/>
          </p:nvGraphicFramePr>
          <p:xfrm>
            <a:off x="4992" y="1920"/>
            <a:ext cx="252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688" name="" r:id="rId1" imgW="124460" imgH="135255" progId="Equation.3">
                    <p:embed/>
                  </p:oleObj>
                </mc:Choice>
                <mc:Fallback>
                  <p:oleObj name="" r:id="rId1" imgW="124460" imgH="135255" progId="Equation.3">
                    <p:embed/>
                    <p:pic>
                      <p:nvPicPr>
                        <p:cNvPr id="0" name="图片 3687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992" y="1920"/>
                          <a:ext cx="252" cy="2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249" name="Text Box 9"/>
          <p:cNvSpPr txBox="1"/>
          <p:nvPr/>
        </p:nvSpPr>
        <p:spPr>
          <a:xfrm>
            <a:off x="2208213" y="836613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引例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.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250" name="Text Box 10"/>
          <p:cNvSpPr txBox="1"/>
          <p:nvPr/>
        </p:nvSpPr>
        <p:spPr>
          <a:xfrm>
            <a:off x="3143250" y="836613"/>
            <a:ext cx="3429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设有半径为</a:t>
            </a:r>
            <a:r>
              <a:rPr lang="zh-CN" altLang="en-US" sz="2800" b="1" i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800" b="1" i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r 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的圆 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,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10251" name="Object 11"/>
          <p:cNvGraphicFramePr>
            <a:graphicFrameLocks noChangeAspect="1"/>
          </p:cNvGraphicFramePr>
          <p:nvPr/>
        </p:nvGraphicFramePr>
        <p:xfrm>
          <a:off x="3648075" y="1628775"/>
          <a:ext cx="44926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" name="" r:id="rId3" imgW="226060" imgH="259715" progId="Equation.3">
                  <p:embed/>
                </p:oleObj>
              </mc:Choice>
              <mc:Fallback>
                <p:oleObj name="" r:id="rId3" imgW="226060" imgH="259715" progId="Equation.3">
                  <p:embed/>
                  <p:pic>
                    <p:nvPicPr>
                      <p:cNvPr id="0" name="图片 3686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3648075" y="1628775"/>
                        <a:ext cx="449263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2" name="Text Box 12"/>
          <p:cNvSpPr txBox="1"/>
          <p:nvPr/>
        </p:nvSpPr>
        <p:spPr>
          <a:xfrm>
            <a:off x="4079875" y="1628775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逼近圆面积 </a:t>
            </a:r>
            <a:r>
              <a:rPr lang="en-US" altLang="zh-CN" sz="2800" b="1" i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.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3" name="Group 13"/>
          <p:cNvGrpSpPr/>
          <p:nvPr/>
        </p:nvGrpSpPr>
        <p:grpSpPr>
          <a:xfrm>
            <a:off x="8904288" y="1773238"/>
            <a:ext cx="720725" cy="2447925"/>
            <a:chOff x="4848" y="1392"/>
            <a:chExt cx="336" cy="1008"/>
          </a:xfrm>
        </p:grpSpPr>
        <p:sp>
          <p:nvSpPr>
            <p:cNvPr id="25611" name="Line 14"/>
            <p:cNvSpPr/>
            <p:nvPr/>
          </p:nvSpPr>
          <p:spPr>
            <a:xfrm>
              <a:off x="4896" y="1920"/>
              <a:ext cx="0" cy="48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grpSp>
          <p:nvGrpSpPr>
            <p:cNvPr id="25612" name="Group 15"/>
            <p:cNvGrpSpPr/>
            <p:nvPr/>
          </p:nvGrpSpPr>
          <p:grpSpPr>
            <a:xfrm>
              <a:off x="4944" y="1392"/>
              <a:ext cx="240" cy="416"/>
              <a:chOff x="3792" y="2402"/>
              <a:chExt cx="240" cy="416"/>
            </a:xfrm>
          </p:grpSpPr>
          <p:graphicFrame>
            <p:nvGraphicFramePr>
              <p:cNvPr id="25613" name="Object 16"/>
              <p:cNvGraphicFramePr>
                <a:graphicFrameLocks noChangeAspect="1"/>
              </p:cNvGraphicFramePr>
              <p:nvPr/>
            </p:nvGraphicFramePr>
            <p:xfrm>
              <a:off x="3803" y="2402"/>
              <a:ext cx="225" cy="22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683" name="" r:id="rId5" imgW="158115" imgH="158115" progId="Equation.3">
                      <p:embed/>
                    </p:oleObj>
                  </mc:Choice>
                  <mc:Fallback>
                    <p:oleObj name="" r:id="rId5" imgW="158115" imgH="158115" progId="Equation.3">
                      <p:embed/>
                      <p:pic>
                        <p:nvPicPr>
                          <p:cNvPr id="0" name="图片 3682"/>
                          <p:cNvPicPr/>
                          <p:nvPr/>
                        </p:nvPicPr>
                        <p:blipFill>
                          <a:blip r:embed="rId6">
                            <a:clrChange>
                              <a:clrFrom>
                                <a:srgbClr val="000000"/>
                              </a:clrFrom>
                              <a:clrTo>
                                <a:srgbClr val="000000">
                                  <a:alpha val="0"/>
                                </a:srgbClr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3803" y="2402"/>
                            <a:ext cx="225" cy="22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614" name="Object 17"/>
              <p:cNvGraphicFramePr>
                <a:graphicFrameLocks noChangeAspect="1"/>
              </p:cNvGraphicFramePr>
              <p:nvPr/>
            </p:nvGraphicFramePr>
            <p:xfrm>
              <a:off x="3814" y="2592"/>
              <a:ext cx="203" cy="22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685" name="" r:id="rId7" imgW="135255" imgH="158115" progId="Equation.3">
                      <p:embed/>
                    </p:oleObj>
                  </mc:Choice>
                  <mc:Fallback>
                    <p:oleObj name="" r:id="rId7" imgW="135255" imgH="158115" progId="Equation.3">
                      <p:embed/>
                      <p:pic>
                        <p:nvPicPr>
                          <p:cNvPr id="0" name="图片 3684"/>
                          <p:cNvPicPr/>
                          <p:nvPr/>
                        </p:nvPicPr>
                        <p:blipFill>
                          <a:blip r:embed="rId8">
                            <a:clrChange>
                              <a:clrFrom>
                                <a:srgbClr val="000000"/>
                              </a:clrFrom>
                              <a:clrTo>
                                <a:srgbClr val="000000">
                                  <a:alpha val="0"/>
                                </a:srgbClr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3814" y="2592"/>
                            <a:ext cx="203" cy="226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5615" name="Line 18"/>
              <p:cNvSpPr/>
              <p:nvPr/>
            </p:nvSpPr>
            <p:spPr>
              <a:xfrm>
                <a:off x="3792" y="2592"/>
                <a:ext cx="240" cy="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25616" name="Arc 19"/>
            <p:cNvSpPr/>
            <p:nvPr/>
          </p:nvSpPr>
          <p:spPr>
            <a:xfrm>
              <a:off x="4848" y="1925"/>
              <a:ext cx="116" cy="1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pathLst>
                <a:path w="17320" h="20301" fill="none">
                  <a:moveTo>
                    <a:pt x="17319" y="12906"/>
                  </a:moveTo>
                  <a:cubicBezTo>
                    <a:pt x="14798" y="16289"/>
                    <a:pt x="11341" y="18860"/>
                    <a:pt x="7376" y="20301"/>
                  </a:cubicBezTo>
                </a:path>
                <a:path w="17320" h="20301" stroke="0">
                  <a:moveTo>
                    <a:pt x="17319" y="12906"/>
                  </a:moveTo>
                  <a:cubicBezTo>
                    <a:pt x="14798" y="16289"/>
                    <a:pt x="11341" y="18860"/>
                    <a:pt x="7376" y="20301"/>
                  </a:cubicBezTo>
                  <a:lnTo>
                    <a:pt x="0" y="0"/>
                  </a:lnTo>
                  <a:lnTo>
                    <a:pt x="17319" y="12906"/>
                  </a:lnTo>
                  <a:close/>
                </a:path>
              </a:pathLst>
            </a:custGeom>
            <a:noFill/>
            <a:ln w="31750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5617" name="Line 20"/>
            <p:cNvSpPr/>
            <p:nvPr/>
          </p:nvSpPr>
          <p:spPr>
            <a:xfrm flipH="1">
              <a:off x="4919" y="1776"/>
              <a:ext cx="121" cy="24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0261" name="Text Box 21"/>
          <p:cNvSpPr txBox="1"/>
          <p:nvPr/>
        </p:nvSpPr>
        <p:spPr>
          <a:xfrm>
            <a:off x="2284413" y="2298700"/>
            <a:ext cx="33067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如图所示 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, 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可知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10262" name="Object 22"/>
          <p:cNvGraphicFramePr>
            <a:graphicFrameLocks noChangeAspect="1"/>
          </p:cNvGraphicFramePr>
          <p:nvPr/>
        </p:nvGraphicFramePr>
        <p:xfrm>
          <a:off x="3359150" y="3068638"/>
          <a:ext cx="820738" cy="569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4" name="" r:id="rId9" imgW="383540" imgH="259715" progId="Equation.3">
                  <p:embed/>
                </p:oleObj>
              </mc:Choice>
              <mc:Fallback>
                <p:oleObj name="" r:id="rId9" imgW="383540" imgH="259715" progId="Equation.3">
                  <p:embed/>
                  <p:pic>
                    <p:nvPicPr>
                      <p:cNvPr id="0" name="图片 3683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3359150" y="3068638"/>
                        <a:ext cx="820738" cy="5699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63" name="Object 23"/>
          <p:cNvGraphicFramePr>
            <a:graphicFrameLocks noChangeAspect="1"/>
          </p:cNvGraphicFramePr>
          <p:nvPr/>
        </p:nvGraphicFramePr>
        <p:xfrm>
          <a:off x="4224338" y="3213100"/>
          <a:ext cx="312737" cy="34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" name="" r:id="rId11" imgW="135255" imgH="158115" progId="Equation.3">
                  <p:embed/>
                </p:oleObj>
              </mc:Choice>
              <mc:Fallback>
                <p:oleObj name="" r:id="rId11" imgW="135255" imgH="158115" progId="Equation.3">
                  <p:embed/>
                  <p:pic>
                    <p:nvPicPr>
                      <p:cNvPr id="0" name="图片 3685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4224338" y="3213100"/>
                        <a:ext cx="312737" cy="347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64" name="Object 24"/>
          <p:cNvGraphicFramePr>
            <a:graphicFrameLocks noChangeAspect="1"/>
          </p:cNvGraphicFramePr>
          <p:nvPr/>
        </p:nvGraphicFramePr>
        <p:xfrm>
          <a:off x="4511675" y="2852738"/>
          <a:ext cx="2224088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2" name="" r:id="rId13" imgW="1038860" imgH="451485" progId="Equation.3">
                  <p:embed/>
                </p:oleObj>
              </mc:Choice>
              <mc:Fallback>
                <p:oleObj name="" r:id="rId13" imgW="1038860" imgH="451485" progId="Equation.3">
                  <p:embed/>
                  <p:pic>
                    <p:nvPicPr>
                      <p:cNvPr id="0" name="图片 3681"/>
                      <p:cNvPicPr/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4511675" y="2852738"/>
                        <a:ext cx="2224088" cy="981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0" name="Object 25"/>
          <p:cNvGraphicFramePr>
            <a:graphicFrameLocks noChangeAspect="1"/>
          </p:cNvGraphicFramePr>
          <p:nvPr/>
        </p:nvGraphicFramePr>
        <p:xfrm>
          <a:off x="4048125" y="4132263"/>
          <a:ext cx="25717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0" name="" r:id="rId15" imgW="1015365" imgH="203200" progId="Equation.DSMT4">
                  <p:embed/>
                </p:oleObj>
              </mc:Choice>
              <mc:Fallback>
                <p:oleObj name="" r:id="rId15" imgW="1015365" imgH="203200" progId="Equation.DSMT4">
                  <p:embed/>
                  <p:pic>
                    <p:nvPicPr>
                      <p:cNvPr id="0" name="图片 3689"/>
                      <p:cNvPicPr/>
                      <p:nvPr/>
                    </p:nvPicPr>
                    <p:blipFill>
                      <a:blip r:embed="rId1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048125" y="4132263"/>
                        <a:ext cx="2571750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6" name="Text Box 26"/>
          <p:cNvSpPr txBox="1"/>
          <p:nvPr/>
        </p:nvSpPr>
        <p:spPr>
          <a:xfrm>
            <a:off x="2135188" y="5013325"/>
            <a:ext cx="31178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当</a:t>
            </a:r>
            <a:r>
              <a:rPr lang="zh-CN" altLang="en-US" sz="2800" b="1" i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800" b="1" i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n </a:t>
            </a:r>
            <a:r>
              <a:rPr lang="zh-CN" altLang="zh-CN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无限增大时, </a:t>
            </a:r>
            <a:endParaRPr lang="zh-CN" altLang="zh-CN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10267" name="Object 27"/>
          <p:cNvGraphicFramePr>
            <a:graphicFrameLocks noChangeAspect="1"/>
          </p:cNvGraphicFramePr>
          <p:nvPr/>
        </p:nvGraphicFramePr>
        <p:xfrm>
          <a:off x="5087938" y="5013325"/>
          <a:ext cx="506412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" name="" r:id="rId17" imgW="226060" imgH="259715" progId="Equation.3">
                  <p:embed/>
                </p:oleObj>
              </mc:Choice>
              <mc:Fallback>
                <p:oleObj name="" r:id="rId17" imgW="226060" imgH="259715" progId="Equation.3">
                  <p:embed/>
                  <p:pic>
                    <p:nvPicPr>
                      <p:cNvPr id="0" name="图片 3688"/>
                      <p:cNvPicPr/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5087938" y="5013325"/>
                        <a:ext cx="506412" cy="569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8" name="Text Box 28"/>
          <p:cNvSpPr txBox="1"/>
          <p:nvPr/>
        </p:nvSpPr>
        <p:spPr>
          <a:xfrm>
            <a:off x="5591175" y="5013325"/>
            <a:ext cx="4826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无限逼近</a:t>
            </a:r>
            <a:r>
              <a:rPr lang="en-US" altLang="zh-CN" sz="2800" b="1" i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S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刘徽割圆术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)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。 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273" name="Text Box 33"/>
          <p:cNvSpPr txBox="1"/>
          <p:nvPr/>
        </p:nvSpPr>
        <p:spPr>
          <a:xfrm>
            <a:off x="6600825" y="908050"/>
            <a:ext cx="36718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用其内接正</a:t>
            </a:r>
            <a:r>
              <a:rPr lang="zh-CN" altLang="en-US" sz="2800" b="1" i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2800" b="1" i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n 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边形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2279650" y="1557338"/>
            <a:ext cx="125158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的面积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bldLvl="0" animBg="1"/>
      <p:bldP spid="10249" grpId="0"/>
      <p:bldP spid="10250" grpId="0"/>
      <p:bldP spid="10252" grpId="0"/>
      <p:bldP spid="10261" grpId="0"/>
      <p:bldP spid="10266" grpId="0"/>
      <p:bldP spid="10268" grpId="0"/>
      <p:bldP spid="10273" grpId="0"/>
      <p:bldP spid="6180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1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97282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pSp>
        <p:nvGrpSpPr>
          <p:cNvPr id="97283" name="Group 11"/>
          <p:cNvGrpSpPr/>
          <p:nvPr/>
        </p:nvGrpSpPr>
        <p:grpSpPr>
          <a:xfrm>
            <a:off x="2279650" y="620713"/>
            <a:ext cx="2982913" cy="430212"/>
            <a:chOff x="358" y="224"/>
            <a:chExt cx="1771" cy="271"/>
          </a:xfrm>
        </p:grpSpPr>
        <p:sp>
          <p:nvSpPr>
            <p:cNvPr id="97284" name="Rectangle 12"/>
            <p:cNvSpPr/>
            <p:nvPr/>
          </p:nvSpPr>
          <p:spPr>
            <a:xfrm>
              <a:off x="358" y="224"/>
              <a:ext cx="156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极限的几种类型</a:t>
              </a:r>
              <a:endPara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97285" name="Rectangle 13"/>
            <p:cNvSpPr/>
            <p:nvPr/>
          </p:nvSpPr>
          <p:spPr>
            <a:xfrm>
              <a:off x="1917" y="224"/>
              <a:ext cx="2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：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</p:grpSp>
      <p:grpSp>
        <p:nvGrpSpPr>
          <p:cNvPr id="114702" name="Group 14"/>
          <p:cNvGrpSpPr/>
          <p:nvPr/>
        </p:nvGrpSpPr>
        <p:grpSpPr>
          <a:xfrm>
            <a:off x="2293938" y="1341438"/>
            <a:ext cx="1641475" cy="450850"/>
            <a:chOff x="328" y="544"/>
            <a:chExt cx="888" cy="284"/>
          </a:xfrm>
        </p:grpSpPr>
        <p:sp>
          <p:nvSpPr>
            <p:cNvPr id="97287" name="Rectangle 15"/>
            <p:cNvSpPr/>
            <p:nvPr/>
          </p:nvSpPr>
          <p:spPr>
            <a:xfrm>
              <a:off x="328" y="547"/>
              <a:ext cx="9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1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97288" name="Rectangle 16"/>
            <p:cNvSpPr/>
            <p:nvPr/>
          </p:nvSpPr>
          <p:spPr>
            <a:xfrm>
              <a:off x="455" y="544"/>
              <a:ext cx="6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)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97289" name="Rectangle 17"/>
            <p:cNvSpPr/>
            <p:nvPr/>
          </p:nvSpPr>
          <p:spPr>
            <a:xfrm>
              <a:off x="544" y="557"/>
              <a:ext cx="67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简单型</a:t>
              </a:r>
              <a:endPara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97290" name="Rectangle 18"/>
          <p:cNvSpPr/>
          <p:nvPr/>
        </p:nvSpPr>
        <p:spPr>
          <a:xfrm>
            <a:off x="3643313" y="1028700"/>
            <a:ext cx="2667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   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grpSp>
        <p:nvGrpSpPr>
          <p:cNvPr id="114707" name="Group 19"/>
          <p:cNvGrpSpPr/>
          <p:nvPr/>
        </p:nvGrpSpPr>
        <p:grpSpPr>
          <a:xfrm>
            <a:off x="3935413" y="1341438"/>
            <a:ext cx="4598987" cy="430212"/>
            <a:chOff x="1451" y="557"/>
            <a:chExt cx="2767" cy="271"/>
          </a:xfrm>
        </p:grpSpPr>
        <p:sp>
          <p:nvSpPr>
            <p:cNvPr id="97292" name="Rectangle 20"/>
            <p:cNvSpPr/>
            <p:nvPr/>
          </p:nvSpPr>
          <p:spPr>
            <a:xfrm>
              <a:off x="1451" y="557"/>
              <a:ext cx="246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由运算法则直接求出结果</a:t>
              </a:r>
              <a:endPara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97293" name="Rectangle 21"/>
            <p:cNvSpPr/>
            <p:nvPr/>
          </p:nvSpPr>
          <p:spPr>
            <a:xfrm>
              <a:off x="4003" y="557"/>
              <a:ext cx="21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：</a:t>
              </a:r>
              <a:endPara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aphicFrame>
        <p:nvGraphicFramePr>
          <p:cNvPr id="114717" name="Object 29"/>
          <p:cNvGraphicFramePr>
            <a:graphicFrameLocks noChangeAspect="1"/>
          </p:cNvGraphicFramePr>
          <p:nvPr/>
        </p:nvGraphicFramePr>
        <p:xfrm>
          <a:off x="2293938" y="2060575"/>
          <a:ext cx="41148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" name="" r:id="rId1" imgW="3556000" imgH="419100" progId="Equation.3">
                  <p:embed/>
                </p:oleObj>
              </mc:Choice>
              <mc:Fallback>
                <p:oleObj name="" r:id="rId1" imgW="3556000" imgH="419100" progId="Equation.3">
                  <p:embed/>
                  <p:pic>
                    <p:nvPicPr>
                      <p:cNvPr id="0" name="图片 3281"/>
                      <p:cNvPicPr/>
                      <p:nvPr/>
                    </p:nvPicPr>
                    <p:blipFill>
                      <a:blip r:embed="rId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2293938" y="2060575"/>
                        <a:ext cx="4114800" cy="438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718" name="Object 30"/>
          <p:cNvGraphicFramePr>
            <a:graphicFrameLocks noChangeAspect="1"/>
          </p:cNvGraphicFramePr>
          <p:nvPr/>
        </p:nvGraphicFramePr>
        <p:xfrm>
          <a:off x="3071813" y="2852738"/>
          <a:ext cx="5969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" name="" r:id="rId3" imgW="5969000" imgH="495300" progId="Equation.3">
                  <p:embed/>
                </p:oleObj>
              </mc:Choice>
              <mc:Fallback>
                <p:oleObj name="" r:id="rId3" imgW="5969000" imgH="495300" progId="Equation.3">
                  <p:embed/>
                  <p:pic>
                    <p:nvPicPr>
                      <p:cNvPr id="0" name="图片 3282"/>
                      <p:cNvPicPr/>
                      <p:nvPr/>
                    </p:nvPicPr>
                    <p:blipFill>
                      <a:blip r:embed="rId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071813" y="2852738"/>
                        <a:ext cx="5969000" cy="495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719" name="Object 31"/>
          <p:cNvGraphicFramePr>
            <a:graphicFrameLocks noChangeAspect="1"/>
          </p:cNvGraphicFramePr>
          <p:nvPr/>
        </p:nvGraphicFramePr>
        <p:xfrm>
          <a:off x="2293938" y="3644900"/>
          <a:ext cx="74676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4" name="" r:id="rId5" imgW="7467600" imgH="685800" progId="Equation.3">
                  <p:embed/>
                </p:oleObj>
              </mc:Choice>
              <mc:Fallback>
                <p:oleObj name="" r:id="rId5" imgW="7467600" imgH="685800" progId="Equation.3">
                  <p:embed/>
                  <p:pic>
                    <p:nvPicPr>
                      <p:cNvPr id="0" name="图片 3283"/>
                      <p:cNvPicPr/>
                      <p:nvPr/>
                    </p:nvPicPr>
                    <p:blipFill>
                      <a:blip r:embed="rId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2293938" y="3644900"/>
                        <a:ext cx="7467600" cy="685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720" name="Object 32"/>
          <p:cNvGraphicFramePr>
            <a:graphicFrameLocks noChangeAspect="1"/>
          </p:cNvGraphicFramePr>
          <p:nvPr/>
        </p:nvGraphicFramePr>
        <p:xfrm>
          <a:off x="2293938" y="4813300"/>
          <a:ext cx="698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5" name="" r:id="rId7" imgW="698500" imgH="419100" progId="Equation.3">
                  <p:embed/>
                </p:oleObj>
              </mc:Choice>
              <mc:Fallback>
                <p:oleObj name="" r:id="rId7" imgW="698500" imgH="419100" progId="Equation.3">
                  <p:embed/>
                  <p:pic>
                    <p:nvPicPr>
                      <p:cNvPr id="0" name="图片 3284"/>
                      <p:cNvPicPr/>
                      <p:nvPr/>
                    </p:nvPicPr>
                    <p:blipFill>
                      <a:blip r:embed="rId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2293938" y="4813300"/>
                        <a:ext cx="698500" cy="419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721" name="Object 33"/>
          <p:cNvGraphicFramePr>
            <a:graphicFrameLocks noChangeAspect="1"/>
          </p:cNvGraphicFramePr>
          <p:nvPr/>
        </p:nvGraphicFramePr>
        <p:xfrm>
          <a:off x="3071813" y="4724400"/>
          <a:ext cx="34925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6" name="" r:id="rId9" imgW="4131945" imgH="722630" progId="Equation.3">
                  <p:embed/>
                </p:oleObj>
              </mc:Choice>
              <mc:Fallback>
                <p:oleObj name="" r:id="rId9" imgW="4131945" imgH="722630" progId="Equation.3">
                  <p:embed/>
                  <p:pic>
                    <p:nvPicPr>
                      <p:cNvPr id="0" name="图片 3285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-100000"/>
                      </a:blip>
                      <a:stretch>
                        <a:fillRect/>
                      </a:stretch>
                    </p:blipFill>
                    <p:spPr>
                      <a:xfrm>
                        <a:off x="3071813" y="4724400"/>
                        <a:ext cx="3492500" cy="622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 cap="flat" cmpd="sng">
                        <a:solidFill>
                          <a:srgbClr val="FF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4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4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4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4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4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4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4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8305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53250" name="Object 11"/>
          <p:cNvGraphicFramePr>
            <a:graphicFrameLocks noChangeAspect="1"/>
          </p:cNvGraphicFramePr>
          <p:nvPr/>
        </p:nvGraphicFramePr>
        <p:xfrm>
          <a:off x="3291523" y="549275"/>
          <a:ext cx="31686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" name="" r:id="rId1" imgW="989965" imgH="292100" progId="Equation.DSMT4">
                  <p:embed/>
                </p:oleObj>
              </mc:Choice>
              <mc:Fallback>
                <p:oleObj name="" r:id="rId1" imgW="989965" imgH="292100" progId="Equation.DSMT4">
                  <p:embed/>
                  <p:pic>
                    <p:nvPicPr>
                      <p:cNvPr id="0" name="图片 3286"/>
                      <p:cNvPicPr/>
                      <p:nvPr/>
                    </p:nvPicPr>
                    <p:blipFill>
                      <a:blip r:embed="rId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291523" y="549275"/>
                        <a:ext cx="3168650" cy="720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1" name="Object 12"/>
          <p:cNvGraphicFramePr>
            <a:graphicFrameLocks noChangeAspect="1"/>
          </p:cNvGraphicFramePr>
          <p:nvPr/>
        </p:nvGraphicFramePr>
        <p:xfrm>
          <a:off x="2570798" y="1485900"/>
          <a:ext cx="2160587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" name="" r:id="rId3" imgW="989965" imgH="292100" progId="Equation.DSMT4">
                  <p:embed/>
                </p:oleObj>
              </mc:Choice>
              <mc:Fallback>
                <p:oleObj name="" r:id="rId3" imgW="989965" imgH="292100" progId="Equation.DSMT4">
                  <p:embed/>
                  <p:pic>
                    <p:nvPicPr>
                      <p:cNvPr id="0" name="图片 3287"/>
                      <p:cNvPicPr/>
                      <p:nvPr/>
                    </p:nvPicPr>
                    <p:blipFill>
                      <a:blip r:embed="rId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2570798" y="1485900"/>
                        <a:ext cx="2160587" cy="720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7" name="Object 13"/>
          <p:cNvGraphicFramePr>
            <a:graphicFrameLocks noChangeAspect="1"/>
          </p:cNvGraphicFramePr>
          <p:nvPr/>
        </p:nvGraphicFramePr>
        <p:xfrm>
          <a:off x="4731385" y="2379980"/>
          <a:ext cx="392430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6" name="" r:id="rId5" imgW="1549400" imgH="368300" progId="Equation.DSMT4">
                  <p:embed/>
                </p:oleObj>
              </mc:Choice>
              <mc:Fallback>
                <p:oleObj name="" r:id="rId5" imgW="1549400" imgH="368300" progId="Equation.DSMT4">
                  <p:embed/>
                  <p:pic>
                    <p:nvPicPr>
                      <p:cNvPr id="0" name="图片 3305"/>
                      <p:cNvPicPr/>
                      <p:nvPr/>
                    </p:nvPicPr>
                    <p:blipFill>
                      <a:blip r:embed="rId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731385" y="2379980"/>
                        <a:ext cx="3924300" cy="917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63" name="Rectangle 14"/>
          <p:cNvSpPr/>
          <p:nvPr/>
        </p:nvSpPr>
        <p:spPr>
          <a:xfrm>
            <a:off x="1778635" y="547211"/>
            <a:ext cx="16059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3200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例</a:t>
            </a:r>
            <a:r>
              <a:rPr lang="en-US" altLang="zh-CN" sz="3200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：</a:t>
            </a:r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求</a:t>
            </a:r>
            <a:endParaRPr lang="zh-CN" altLang="en-US" sz="32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3264" name="Rectangle 15"/>
          <p:cNvSpPr/>
          <p:nvPr/>
        </p:nvSpPr>
        <p:spPr>
          <a:xfrm>
            <a:off x="1778635" y="1481138"/>
            <a:ext cx="1162050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3200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解：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</a:t>
            </a:r>
            <a:endParaRPr lang="zh-CN" altLang="en-US" sz="3200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  <a:p>
            <a:pPr indent="66675" eaLnBrk="0" hangingPunct="0"/>
            <a:endParaRPr lang="zh-CN" altLang="en-US" sz="3200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53253" name="Object 19"/>
          <p:cNvGraphicFramePr>
            <a:graphicFrameLocks noGrp="1" noChangeAspect="1"/>
          </p:cNvGraphicFramePr>
          <p:nvPr>
            <p:ph idx="4294967295"/>
          </p:nvPr>
        </p:nvGraphicFramePr>
        <p:xfrm>
          <a:off x="4396740" y="4726305"/>
          <a:ext cx="6862445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7" name="" r:id="rId7" imgW="2908300" imgH="292100" progId="Equation.DSMT4">
                  <p:embed/>
                </p:oleObj>
              </mc:Choice>
              <mc:Fallback>
                <p:oleObj name="" r:id="rId7" imgW="2908300" imgH="292100" progId="Equation.DSMT4">
                  <p:embed/>
                  <p:pic>
                    <p:nvPicPr>
                      <p:cNvPr id="0" name="图片 3306"/>
                      <p:cNvPicPr/>
                      <p:nvPr/>
                    </p:nvPicPr>
                    <p:blipFill>
                      <a:blip r:embed="rId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396740" y="4726305"/>
                        <a:ext cx="6862445" cy="692150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rgbClr val="FF0000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66" name="Line 22"/>
          <p:cNvSpPr/>
          <p:nvPr/>
        </p:nvSpPr>
        <p:spPr>
          <a:xfrm flipV="1">
            <a:off x="5234623" y="1990725"/>
            <a:ext cx="865187" cy="2736850"/>
          </a:xfrm>
          <a:prstGeom prst="line">
            <a:avLst/>
          </a:prstGeom>
          <a:ln w="9525" cap="flat" cmpd="sng">
            <a:solidFill>
              <a:srgbClr val="800000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4D0000"/>
            </a:prstShdw>
          </a:effectLst>
        </p:spPr>
      </p:sp>
      <p:graphicFrame>
        <p:nvGraphicFramePr>
          <p:cNvPr id="3" name="Object 13"/>
          <p:cNvGraphicFramePr>
            <a:graphicFrameLocks noChangeAspect="1"/>
          </p:cNvGraphicFramePr>
          <p:nvPr/>
        </p:nvGraphicFramePr>
        <p:xfrm>
          <a:off x="4731385" y="4150360"/>
          <a:ext cx="579437" cy="442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8" name="" r:id="rId9" imgW="228600" imgH="177800" progId="Equation.DSMT4">
                  <p:embed/>
                </p:oleObj>
              </mc:Choice>
              <mc:Fallback>
                <p:oleObj name="" r:id="rId9" imgW="228600" imgH="177800" progId="Equation.DSMT4">
                  <p:embed/>
                  <p:pic>
                    <p:nvPicPr>
                      <p:cNvPr id="0" name="图片 3307"/>
                      <p:cNvPicPr/>
                      <p:nvPr/>
                    </p:nvPicPr>
                    <p:blipFill>
                      <a:blip r:embed="rId10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731385" y="4150360"/>
                        <a:ext cx="579437" cy="4425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2"/>
          <p:cNvGraphicFramePr>
            <a:graphicFrameLocks noChangeAspect="1"/>
          </p:cNvGraphicFramePr>
          <p:nvPr/>
        </p:nvGraphicFramePr>
        <p:xfrm>
          <a:off x="4731385" y="1485900"/>
          <a:ext cx="3362325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9" name="" r:id="rId11" imgW="1459865" imgH="292100" progId="Equation.DSMT4">
                  <p:embed/>
                </p:oleObj>
              </mc:Choice>
              <mc:Fallback>
                <p:oleObj name="" r:id="rId11" imgW="1459865" imgH="292100" progId="Equation.DSMT4">
                  <p:embed/>
                  <p:pic>
                    <p:nvPicPr>
                      <p:cNvPr id="0" name="图片 3308"/>
                      <p:cNvPicPr/>
                      <p:nvPr/>
                    </p:nvPicPr>
                    <p:blipFill>
                      <a:blip r:embed="rId1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731385" y="1485900"/>
                        <a:ext cx="3362325" cy="720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3"/>
          <p:cNvGraphicFramePr>
            <a:graphicFrameLocks noChangeAspect="1"/>
          </p:cNvGraphicFramePr>
          <p:nvPr/>
        </p:nvGraphicFramePr>
        <p:xfrm>
          <a:off x="4731385" y="3470910"/>
          <a:ext cx="2187575" cy="506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0" name="" r:id="rId13" imgW="862965" imgH="203200" progId="Equation.DSMT4">
                  <p:embed/>
                </p:oleObj>
              </mc:Choice>
              <mc:Fallback>
                <p:oleObj name="" r:id="rId13" imgW="862965" imgH="203200" progId="Equation.DSMT4">
                  <p:embed/>
                  <p:pic>
                    <p:nvPicPr>
                      <p:cNvPr id="0" name="图片 3309"/>
                      <p:cNvPicPr/>
                      <p:nvPr/>
                    </p:nvPicPr>
                    <p:blipFill>
                      <a:blip r:embed="rId1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731385" y="3470910"/>
                        <a:ext cx="2187575" cy="5060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49" name="Object 33"/>
          <p:cNvGraphicFramePr>
            <a:graphicFrameLocks noChangeAspect="1"/>
          </p:cNvGraphicFramePr>
          <p:nvPr/>
        </p:nvGraphicFramePr>
        <p:xfrm>
          <a:off x="2283460" y="4725988"/>
          <a:ext cx="6119813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1" name="" r:id="rId15" imgW="2667000" imgH="292100" progId="Equation.DSMT4">
                  <p:embed/>
                </p:oleObj>
              </mc:Choice>
              <mc:Fallback>
                <p:oleObj name="" r:id="rId15" imgW="2667000" imgH="292100" progId="Equation.DSMT4">
                  <p:embed/>
                  <p:pic>
                    <p:nvPicPr>
                      <p:cNvPr id="0" name="图片 3310"/>
                      <p:cNvPicPr/>
                      <p:nvPr/>
                    </p:nvPicPr>
                    <p:blipFill>
                      <a:blip r:embed="rId16">
                        <a:biLevel thresh="50000"/>
                      </a:blip>
                      <a:stretch>
                        <a:fillRect/>
                      </a:stretch>
                    </p:blipFill>
                    <p:spPr>
                      <a:xfrm>
                        <a:off x="2283460" y="4725988"/>
                        <a:ext cx="6119813" cy="6492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 cap="flat" cmpd="sng">
                        <a:solidFill>
                          <a:srgbClr val="80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50" name="直接连接符 77849"/>
          <p:cNvSpPr/>
          <p:nvPr/>
        </p:nvSpPr>
        <p:spPr>
          <a:xfrm flipV="1">
            <a:off x="4731385" y="1917700"/>
            <a:ext cx="1439863" cy="2808288"/>
          </a:xfrm>
          <a:prstGeom prst="line">
            <a:avLst/>
          </a:prstGeom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0099"/>
            </a:prstShdw>
          </a:effectLst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7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7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77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77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7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3" grpId="0"/>
      <p:bldP spid="5326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2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54287" name="Rectangle 11"/>
          <p:cNvSpPr/>
          <p:nvPr/>
        </p:nvSpPr>
        <p:spPr>
          <a:xfrm>
            <a:off x="773748" y="906621"/>
            <a:ext cx="1427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-128" charset="-122"/>
                <a:ea typeface="黑体" panose="02010609060101010101" pitchFamily="-128" charset="-122"/>
                <a:cs typeface="黑体" panose="02010609060101010101" pitchFamily="-128" charset="-122"/>
              </a:rPr>
              <a:t>例</a:t>
            </a:r>
            <a:r>
              <a:rPr lang="en-US" altLang="zh-CN" sz="2800" dirty="0">
                <a:solidFill>
                  <a:schemeClr val="bg1"/>
                </a:solidFill>
                <a:latin typeface="黑体" panose="02010609060101010101" pitchFamily="-128" charset="-122"/>
                <a:ea typeface="黑体" panose="02010609060101010101" pitchFamily="-128" charset="-122"/>
                <a:cs typeface="黑体" panose="02010609060101010101" pitchFamily="-128" charset="-122"/>
              </a:rPr>
              <a:t>2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-128" charset="-122"/>
                <a:ea typeface="黑体" panose="02010609060101010101" pitchFamily="-128" charset="-122"/>
                <a:cs typeface="黑体" panose="02010609060101010101" pitchFamily="-128" charset="-122"/>
              </a:rPr>
              <a:t>：</a:t>
            </a:r>
            <a:r>
              <a:rPr lang="zh-CN" altLang="en-US" sz="2800" dirty="0">
                <a:solidFill>
                  <a:schemeClr val="bg1"/>
                </a:solidFill>
                <a:latin typeface="黑体" panose="02010609060101010101" pitchFamily="-128" charset="-122"/>
                <a:ea typeface="黑体" panose="02010609060101010101" pitchFamily="-128" charset="-122"/>
                <a:cs typeface="黑体" panose="02010609060101010101" pitchFamily="-128" charset="-122"/>
              </a:rPr>
              <a:t>求</a:t>
            </a:r>
            <a:endParaRPr lang="zh-CN" altLang="en-US" sz="2800" dirty="0">
              <a:solidFill>
                <a:schemeClr val="bg1"/>
              </a:solidFill>
              <a:latin typeface="黑体" panose="02010609060101010101" pitchFamily="-128" charset="-122"/>
              <a:ea typeface="黑体" panose="02010609060101010101" pitchFamily="-128" charset="-122"/>
              <a:cs typeface="黑体" panose="02010609060101010101" pitchFamily="-128" charset="-122"/>
            </a:endParaRPr>
          </a:p>
        </p:txBody>
      </p:sp>
      <p:graphicFrame>
        <p:nvGraphicFramePr>
          <p:cNvPr id="54274" name="Object 12"/>
          <p:cNvGraphicFramePr>
            <a:graphicFrameLocks noChangeAspect="1"/>
          </p:cNvGraphicFramePr>
          <p:nvPr/>
        </p:nvGraphicFramePr>
        <p:xfrm>
          <a:off x="2211705" y="620713"/>
          <a:ext cx="3381375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2" name="" r:id="rId1" imgW="1002665" imgH="419100" progId="Equation.DSMT4">
                  <p:embed/>
                </p:oleObj>
              </mc:Choice>
              <mc:Fallback>
                <p:oleObj name="" r:id="rId1" imgW="1002665" imgH="419100" progId="Equation.DSMT4">
                  <p:embed/>
                  <p:pic>
                    <p:nvPicPr>
                      <p:cNvPr id="0" name="图片 3311"/>
                      <p:cNvPicPr/>
                      <p:nvPr/>
                    </p:nvPicPr>
                    <p:blipFill>
                      <a:blip r:embed="rId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2211705" y="620713"/>
                        <a:ext cx="3381375" cy="981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289" name="Rectangle 14"/>
          <p:cNvSpPr/>
          <p:nvPr/>
        </p:nvSpPr>
        <p:spPr>
          <a:xfrm>
            <a:off x="773748" y="2132172"/>
            <a:ext cx="8953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解：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graphicFrame>
        <p:nvGraphicFramePr>
          <p:cNvPr id="54275" name="Object 17"/>
          <p:cNvGraphicFramePr>
            <a:graphicFrameLocks noChangeAspect="1"/>
          </p:cNvGraphicFramePr>
          <p:nvPr/>
        </p:nvGraphicFramePr>
        <p:xfrm>
          <a:off x="1637348" y="1844675"/>
          <a:ext cx="2190750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3" name="" r:id="rId3" imgW="1002665" imgH="419100" progId="Equation.DSMT4">
                  <p:embed/>
                </p:oleObj>
              </mc:Choice>
              <mc:Fallback>
                <p:oleObj name="" r:id="rId3" imgW="1002665" imgH="419100" progId="Equation.DSMT4">
                  <p:embed/>
                  <p:pic>
                    <p:nvPicPr>
                      <p:cNvPr id="0" name="图片 3312"/>
                      <p:cNvPicPr/>
                      <p:nvPr/>
                    </p:nvPicPr>
                    <p:blipFill>
                      <a:blip r:embed="rId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1637348" y="1844675"/>
                        <a:ext cx="2190750" cy="1025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6" name="Object 20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754880" y="5445125"/>
          <a:ext cx="6863080" cy="636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4" name="" r:id="rId5" imgW="2908300" imgH="292100" progId="Equation.DSMT4">
                  <p:embed/>
                </p:oleObj>
              </mc:Choice>
              <mc:Fallback>
                <p:oleObj name="" r:id="rId5" imgW="2908300" imgH="292100" progId="Equation.DSMT4">
                  <p:embed/>
                  <p:pic>
                    <p:nvPicPr>
                      <p:cNvPr id="0" name="图片 3313"/>
                      <p:cNvPicPr/>
                      <p:nvPr/>
                    </p:nvPicPr>
                    <p:blipFill>
                      <a:blip r:embed="rId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754880" y="5445125"/>
                        <a:ext cx="6863080" cy="636905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rgbClr val="0000FF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7" name="Object 21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993005" y="3429000"/>
          <a:ext cx="6624955" cy="1008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5" name="" r:id="rId7" imgW="2108200" imgH="584200" progId="Equation.DSMT4">
                  <p:embed/>
                </p:oleObj>
              </mc:Choice>
              <mc:Fallback>
                <p:oleObj name="" r:id="rId7" imgW="2108200" imgH="584200" progId="Equation.DSMT4">
                  <p:embed/>
                  <p:pic>
                    <p:nvPicPr>
                      <p:cNvPr id="0" name="图片 3314"/>
                      <p:cNvPicPr/>
                      <p:nvPr/>
                    </p:nvPicPr>
                    <p:blipFill>
                      <a:blip r:embed="rId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993005" y="3429000"/>
                        <a:ext cx="6624955" cy="100838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58" name="Line 22"/>
          <p:cNvSpPr/>
          <p:nvPr/>
        </p:nvSpPr>
        <p:spPr>
          <a:xfrm flipV="1">
            <a:off x="3437573" y="2565400"/>
            <a:ext cx="647700" cy="792163"/>
          </a:xfrm>
          <a:prstGeom prst="line">
            <a:avLst/>
          </a:prstGeom>
          <a:ln w="476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5559" name="Line 23"/>
          <p:cNvSpPr/>
          <p:nvPr/>
        </p:nvSpPr>
        <p:spPr>
          <a:xfrm flipH="1" flipV="1">
            <a:off x="4085273" y="3789363"/>
            <a:ext cx="647700" cy="1655762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2" name="Object 17"/>
          <p:cNvGraphicFramePr>
            <a:graphicFrameLocks noChangeAspect="1"/>
          </p:cNvGraphicFramePr>
          <p:nvPr/>
        </p:nvGraphicFramePr>
        <p:xfrm>
          <a:off x="3940810" y="3141663"/>
          <a:ext cx="2246313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6" name="" r:id="rId9" imgW="1028700" imgH="419100" progId="Equation.DSMT4">
                  <p:embed/>
                </p:oleObj>
              </mc:Choice>
              <mc:Fallback>
                <p:oleObj name="" r:id="rId9" imgW="1028700" imgH="419100" progId="Equation.DSMT4">
                  <p:embed/>
                  <p:pic>
                    <p:nvPicPr>
                      <p:cNvPr id="0" name="图片 3315"/>
                      <p:cNvPicPr/>
                      <p:nvPr/>
                    </p:nvPicPr>
                    <p:blipFill>
                      <a:blip r:embed="rId10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940810" y="3141663"/>
                        <a:ext cx="2246313" cy="1025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7"/>
          <p:cNvGraphicFramePr>
            <a:graphicFrameLocks noChangeAspect="1"/>
          </p:cNvGraphicFramePr>
          <p:nvPr/>
        </p:nvGraphicFramePr>
        <p:xfrm>
          <a:off x="3869373" y="1700213"/>
          <a:ext cx="2662237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7" name="" r:id="rId11" imgW="1219200" imgH="558800" progId="Equation.DSMT4">
                  <p:embed/>
                </p:oleObj>
              </mc:Choice>
              <mc:Fallback>
                <p:oleObj name="" r:id="rId11" imgW="1219200" imgH="558800" progId="Equation.DSMT4">
                  <p:embed/>
                  <p:pic>
                    <p:nvPicPr>
                      <p:cNvPr id="0" name="图片 3316"/>
                      <p:cNvPicPr/>
                      <p:nvPr/>
                    </p:nvPicPr>
                    <p:blipFill>
                      <a:blip r:embed="rId1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869373" y="1700213"/>
                        <a:ext cx="2662237" cy="1368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17"/>
          <p:cNvGraphicFramePr>
            <a:graphicFrameLocks noChangeAspect="1"/>
          </p:cNvGraphicFramePr>
          <p:nvPr/>
        </p:nvGraphicFramePr>
        <p:xfrm>
          <a:off x="4013835" y="4292600"/>
          <a:ext cx="749300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8" name="" r:id="rId13" imgW="342900" imgH="393700" progId="Equation.DSMT4">
                  <p:embed/>
                </p:oleObj>
              </mc:Choice>
              <mc:Fallback>
                <p:oleObj name="" r:id="rId13" imgW="342900" imgH="393700" progId="Equation.DSMT4">
                  <p:embed/>
                  <p:pic>
                    <p:nvPicPr>
                      <p:cNvPr id="0" name="图片 3317"/>
                      <p:cNvPicPr/>
                      <p:nvPr/>
                    </p:nvPicPr>
                    <p:blipFill>
                      <a:blip r:embed="rId1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013835" y="4292600"/>
                        <a:ext cx="749300" cy="9636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5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65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65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7" grpId="0"/>
      <p:bldP spid="54289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353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00354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17771" name="Rectangle 11"/>
          <p:cNvSpPr/>
          <p:nvPr/>
        </p:nvSpPr>
        <p:spPr>
          <a:xfrm>
            <a:off x="3143250" y="765175"/>
            <a:ext cx="1778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0</a:t>
            </a:r>
            <a:endParaRPr lang="en-US" altLang="zh-CN" sz="2800" b="1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grpSp>
        <p:nvGrpSpPr>
          <p:cNvPr id="117772" name="Group 12"/>
          <p:cNvGrpSpPr/>
          <p:nvPr/>
        </p:nvGrpSpPr>
        <p:grpSpPr>
          <a:xfrm>
            <a:off x="2640013" y="981075"/>
            <a:ext cx="1293812" cy="669925"/>
            <a:chOff x="292" y="329"/>
            <a:chExt cx="815" cy="422"/>
          </a:xfrm>
        </p:grpSpPr>
        <p:sp>
          <p:nvSpPr>
            <p:cNvPr id="100357" name="Rectangle 13"/>
            <p:cNvSpPr/>
            <p:nvPr/>
          </p:nvSpPr>
          <p:spPr>
            <a:xfrm>
              <a:off x="586" y="480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0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58" name="Rectangle 14"/>
            <p:cNvSpPr/>
            <p:nvPr/>
          </p:nvSpPr>
          <p:spPr>
            <a:xfrm>
              <a:off x="292" y="329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2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59" name="Rectangle 15"/>
            <p:cNvSpPr/>
            <p:nvPr/>
          </p:nvSpPr>
          <p:spPr>
            <a:xfrm>
              <a:off x="404" y="329"/>
              <a:ext cx="7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)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60" name="Line 16"/>
            <p:cNvSpPr/>
            <p:nvPr/>
          </p:nvSpPr>
          <p:spPr>
            <a:xfrm>
              <a:off x="592" y="476"/>
              <a:ext cx="112" cy="1"/>
            </a:xfrm>
            <a:prstGeom prst="line">
              <a:avLst/>
            </a:prstGeom>
            <a:ln w="6350" cap="flat" cmpd="sng">
              <a:solidFill>
                <a:srgbClr val="FF00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0361" name="Rectangle 17"/>
            <p:cNvSpPr/>
            <p:nvPr/>
          </p:nvSpPr>
          <p:spPr>
            <a:xfrm>
              <a:off x="823" y="342"/>
              <a:ext cx="22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型</a:t>
              </a:r>
              <a:endPara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0362" name="Rectangle 18"/>
            <p:cNvSpPr/>
            <p:nvPr/>
          </p:nvSpPr>
          <p:spPr>
            <a:xfrm>
              <a:off x="1027" y="329"/>
              <a:ext cx="8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 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</p:grpSp>
      <p:grpSp>
        <p:nvGrpSpPr>
          <p:cNvPr id="117785" name="Group 25"/>
          <p:cNvGrpSpPr/>
          <p:nvPr/>
        </p:nvGrpSpPr>
        <p:grpSpPr>
          <a:xfrm>
            <a:off x="5448300" y="5251450"/>
            <a:ext cx="447675" cy="479425"/>
            <a:chOff x="5361" y="874"/>
            <a:chExt cx="282" cy="244"/>
          </a:xfrm>
        </p:grpSpPr>
        <p:sp>
          <p:nvSpPr>
            <p:cNvPr id="100364" name="Rectangle 26"/>
            <p:cNvSpPr/>
            <p:nvPr/>
          </p:nvSpPr>
          <p:spPr>
            <a:xfrm>
              <a:off x="5531" y="899"/>
              <a:ext cx="112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4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65" name="Rectangle 27"/>
            <p:cNvSpPr/>
            <p:nvPr/>
          </p:nvSpPr>
          <p:spPr>
            <a:xfrm>
              <a:off x="5361" y="874"/>
              <a:ext cx="123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rPr>
                <a:t>=</a:t>
              </a:r>
              <a:endParaRPr lang="en-US" altLang="zh-CN" sz="2800" b="1">
                <a:solidFill>
                  <a:schemeClr val="bg1"/>
                </a:solidFill>
                <a:latin typeface="Symbol" pitchFamily="18" charset="2"/>
                <a:ea typeface="宋体" pitchFamily="2" charset="-122"/>
              </a:endParaRPr>
            </a:p>
          </p:txBody>
        </p:sp>
      </p:grpSp>
      <p:grpSp>
        <p:nvGrpSpPr>
          <p:cNvPr id="117788" name="Group 28"/>
          <p:cNvGrpSpPr/>
          <p:nvPr/>
        </p:nvGrpSpPr>
        <p:grpSpPr>
          <a:xfrm>
            <a:off x="6024563" y="4579938"/>
            <a:ext cx="458787" cy="431800"/>
            <a:chOff x="4991" y="874"/>
            <a:chExt cx="289" cy="220"/>
          </a:xfrm>
        </p:grpSpPr>
        <p:sp>
          <p:nvSpPr>
            <p:cNvPr id="100367" name="Rectangle 29"/>
            <p:cNvSpPr/>
            <p:nvPr/>
          </p:nvSpPr>
          <p:spPr>
            <a:xfrm>
              <a:off x="5168" y="875"/>
              <a:ext cx="112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2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68" name="Rectangle 30"/>
            <p:cNvSpPr/>
            <p:nvPr/>
          </p:nvSpPr>
          <p:spPr>
            <a:xfrm>
              <a:off x="4991" y="874"/>
              <a:ext cx="123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rPr>
                <a:t>+</a:t>
              </a:r>
              <a:endParaRPr lang="en-US" altLang="zh-CN" sz="2800" b="1">
                <a:solidFill>
                  <a:schemeClr val="bg1"/>
                </a:solidFill>
                <a:latin typeface="Symbol" pitchFamily="18" charset="2"/>
                <a:ea typeface="宋体" pitchFamily="2" charset="-122"/>
              </a:endParaRPr>
            </a:p>
          </p:txBody>
        </p:sp>
      </p:grpSp>
      <p:grpSp>
        <p:nvGrpSpPr>
          <p:cNvPr id="117791" name="Group 31"/>
          <p:cNvGrpSpPr/>
          <p:nvPr/>
        </p:nvGrpSpPr>
        <p:grpSpPr>
          <a:xfrm>
            <a:off x="5443538" y="4554538"/>
            <a:ext cx="454025" cy="479425"/>
            <a:chOff x="4625" y="874"/>
            <a:chExt cx="286" cy="244"/>
          </a:xfrm>
        </p:grpSpPr>
        <p:sp>
          <p:nvSpPr>
            <p:cNvPr id="100370" name="Rectangle 32"/>
            <p:cNvSpPr/>
            <p:nvPr/>
          </p:nvSpPr>
          <p:spPr>
            <a:xfrm>
              <a:off x="4799" y="899"/>
              <a:ext cx="112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2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71" name="Rectangle 33"/>
            <p:cNvSpPr/>
            <p:nvPr/>
          </p:nvSpPr>
          <p:spPr>
            <a:xfrm>
              <a:off x="4625" y="874"/>
              <a:ext cx="123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rPr>
                <a:t>=</a:t>
              </a:r>
              <a:endParaRPr lang="en-US" altLang="zh-CN" sz="2800" b="1">
                <a:solidFill>
                  <a:schemeClr val="bg1"/>
                </a:solidFill>
                <a:latin typeface="Symbol" pitchFamily="18" charset="2"/>
                <a:ea typeface="宋体" pitchFamily="2" charset="-122"/>
              </a:endParaRPr>
            </a:p>
          </p:txBody>
        </p:sp>
      </p:grpSp>
      <p:grpSp>
        <p:nvGrpSpPr>
          <p:cNvPr id="117794" name="Group 34"/>
          <p:cNvGrpSpPr/>
          <p:nvPr/>
        </p:nvGrpSpPr>
        <p:grpSpPr>
          <a:xfrm>
            <a:off x="5448300" y="3716338"/>
            <a:ext cx="1863725" cy="733425"/>
            <a:chOff x="1879" y="874"/>
            <a:chExt cx="1174" cy="373"/>
          </a:xfrm>
        </p:grpSpPr>
        <p:sp>
          <p:nvSpPr>
            <p:cNvPr id="100373" name="Rectangle 35"/>
            <p:cNvSpPr/>
            <p:nvPr/>
          </p:nvSpPr>
          <p:spPr>
            <a:xfrm>
              <a:off x="2979" y="899"/>
              <a:ext cx="74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)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74" name="Rectangle 36"/>
            <p:cNvSpPr/>
            <p:nvPr/>
          </p:nvSpPr>
          <p:spPr>
            <a:xfrm>
              <a:off x="2863" y="899"/>
              <a:ext cx="112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2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75" name="Rectangle 37"/>
            <p:cNvSpPr/>
            <p:nvPr/>
          </p:nvSpPr>
          <p:spPr>
            <a:xfrm>
              <a:off x="2379" y="899"/>
              <a:ext cx="74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(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76" name="Rectangle 38"/>
            <p:cNvSpPr/>
            <p:nvPr/>
          </p:nvSpPr>
          <p:spPr>
            <a:xfrm>
              <a:off x="2056" y="899"/>
              <a:ext cx="311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 err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lim</a:t>
              </a:r>
              <a:endParaRPr lang="en-US" altLang="zh-CN" sz="2800" b="1" err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77" name="Rectangle 39"/>
            <p:cNvSpPr/>
            <p:nvPr/>
          </p:nvSpPr>
          <p:spPr>
            <a:xfrm>
              <a:off x="2291" y="1114"/>
              <a:ext cx="68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17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2</a:t>
              </a:r>
              <a:endParaRPr lang="en-US" altLang="zh-CN" sz="17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78" name="Rectangle 40"/>
            <p:cNvSpPr/>
            <p:nvPr/>
          </p:nvSpPr>
          <p:spPr>
            <a:xfrm>
              <a:off x="2686" y="874"/>
              <a:ext cx="123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rPr>
                <a:t>+</a:t>
              </a:r>
              <a:endParaRPr lang="en-US" altLang="zh-CN" sz="2800" b="1">
                <a:solidFill>
                  <a:schemeClr val="bg1"/>
                </a:solidFill>
                <a:latin typeface="Symbol" pitchFamily="18" charset="2"/>
                <a:ea typeface="宋体" pitchFamily="2" charset="-122"/>
              </a:endParaRPr>
            </a:p>
          </p:txBody>
        </p:sp>
        <p:sp>
          <p:nvSpPr>
            <p:cNvPr id="100379" name="Rectangle 41"/>
            <p:cNvSpPr/>
            <p:nvPr/>
          </p:nvSpPr>
          <p:spPr>
            <a:xfrm>
              <a:off x="1879" y="874"/>
              <a:ext cx="123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rPr>
                <a:t>=</a:t>
              </a:r>
              <a:endParaRPr lang="en-US" altLang="zh-CN" sz="2800" b="1">
                <a:solidFill>
                  <a:schemeClr val="bg1"/>
                </a:solidFill>
                <a:latin typeface="Symbol" pitchFamily="18" charset="2"/>
                <a:ea typeface="宋体" pitchFamily="2" charset="-122"/>
              </a:endParaRPr>
            </a:p>
          </p:txBody>
        </p:sp>
        <p:sp>
          <p:nvSpPr>
            <p:cNvPr id="100380" name="Rectangle 42"/>
            <p:cNvSpPr/>
            <p:nvPr/>
          </p:nvSpPr>
          <p:spPr>
            <a:xfrm>
              <a:off x="2147" y="1098"/>
              <a:ext cx="135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1700" b="1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rPr>
                <a:t>®</a:t>
              </a:r>
              <a:endParaRPr lang="en-US" altLang="zh-CN" sz="1700" b="1">
                <a:solidFill>
                  <a:schemeClr val="bg1"/>
                </a:solidFill>
                <a:latin typeface="Symbol" pitchFamily="18" charset="2"/>
                <a:ea typeface="宋体" pitchFamily="2" charset="-122"/>
              </a:endParaRPr>
            </a:p>
          </p:txBody>
        </p:sp>
        <p:sp>
          <p:nvSpPr>
            <p:cNvPr id="100381" name="Rectangle 43"/>
            <p:cNvSpPr/>
            <p:nvPr/>
          </p:nvSpPr>
          <p:spPr>
            <a:xfrm>
              <a:off x="2045" y="1114"/>
              <a:ext cx="68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1700" b="1" i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x</a:t>
              </a:r>
              <a:endParaRPr lang="en-US" altLang="zh-CN" sz="1700" b="1" i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82" name="Rectangle 44"/>
            <p:cNvSpPr/>
            <p:nvPr/>
          </p:nvSpPr>
          <p:spPr>
            <a:xfrm>
              <a:off x="2481" y="899"/>
              <a:ext cx="112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 i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x</a:t>
              </a:r>
              <a:endParaRPr lang="en-US" altLang="zh-CN" sz="2800" b="1" i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</p:grpSp>
      <p:grpSp>
        <p:nvGrpSpPr>
          <p:cNvPr id="117805" name="Group 45"/>
          <p:cNvGrpSpPr/>
          <p:nvPr/>
        </p:nvGrpSpPr>
        <p:grpSpPr>
          <a:xfrm>
            <a:off x="2998788" y="3357563"/>
            <a:ext cx="2362200" cy="1120775"/>
            <a:chOff x="303" y="725"/>
            <a:chExt cx="1488" cy="570"/>
          </a:xfrm>
        </p:grpSpPr>
        <p:sp>
          <p:nvSpPr>
            <p:cNvPr id="100384" name="Rectangle 46"/>
            <p:cNvSpPr/>
            <p:nvPr/>
          </p:nvSpPr>
          <p:spPr>
            <a:xfrm>
              <a:off x="303" y="906"/>
              <a:ext cx="225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例</a:t>
              </a:r>
              <a:endPara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0385" name="Rectangle 47"/>
            <p:cNvSpPr/>
            <p:nvPr/>
          </p:nvSpPr>
          <p:spPr>
            <a:xfrm>
              <a:off x="619" y="899"/>
              <a:ext cx="80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 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86" name="Line 48"/>
            <p:cNvSpPr/>
            <p:nvPr/>
          </p:nvSpPr>
          <p:spPr>
            <a:xfrm>
              <a:off x="1161" y="1040"/>
              <a:ext cx="615" cy="1"/>
            </a:xfrm>
            <a:prstGeom prst="line">
              <a:avLst/>
            </a:prstGeom>
            <a:ln w="63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00387" name="Rectangle 49"/>
            <p:cNvSpPr/>
            <p:nvPr/>
          </p:nvSpPr>
          <p:spPr>
            <a:xfrm>
              <a:off x="1626" y="1076"/>
              <a:ext cx="112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2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88" name="Rectangle 50"/>
            <p:cNvSpPr/>
            <p:nvPr/>
          </p:nvSpPr>
          <p:spPr>
            <a:xfrm>
              <a:off x="1679" y="750"/>
              <a:ext cx="112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4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89" name="Rectangle 51"/>
            <p:cNvSpPr/>
            <p:nvPr/>
          </p:nvSpPr>
          <p:spPr>
            <a:xfrm>
              <a:off x="810" y="899"/>
              <a:ext cx="311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 err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lim</a:t>
              </a:r>
              <a:endParaRPr lang="en-US" altLang="zh-CN" sz="2800" b="1" err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90" name="Rectangle 52"/>
            <p:cNvSpPr/>
            <p:nvPr/>
          </p:nvSpPr>
          <p:spPr>
            <a:xfrm>
              <a:off x="1314" y="728"/>
              <a:ext cx="68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17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2</a:t>
              </a:r>
              <a:endParaRPr lang="en-US" altLang="zh-CN" sz="17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91" name="Rectangle 53"/>
            <p:cNvSpPr/>
            <p:nvPr/>
          </p:nvSpPr>
          <p:spPr>
            <a:xfrm>
              <a:off x="1045" y="1114"/>
              <a:ext cx="68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17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2</a:t>
              </a:r>
              <a:endParaRPr lang="en-US" altLang="zh-CN" sz="17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92" name="Rectangle 54"/>
            <p:cNvSpPr/>
            <p:nvPr/>
          </p:nvSpPr>
          <p:spPr>
            <a:xfrm>
              <a:off x="1453" y="1051"/>
              <a:ext cx="123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rPr>
                <a:t>-</a:t>
              </a:r>
              <a:endParaRPr lang="en-US" altLang="zh-CN" sz="2800" b="1">
                <a:solidFill>
                  <a:schemeClr val="bg1"/>
                </a:solidFill>
                <a:latin typeface="Symbol" pitchFamily="18" charset="2"/>
                <a:ea typeface="宋体" pitchFamily="2" charset="-122"/>
              </a:endParaRPr>
            </a:p>
          </p:txBody>
        </p:sp>
        <p:sp>
          <p:nvSpPr>
            <p:cNvPr id="100393" name="Rectangle 55"/>
            <p:cNvSpPr/>
            <p:nvPr/>
          </p:nvSpPr>
          <p:spPr>
            <a:xfrm>
              <a:off x="1509" y="725"/>
              <a:ext cx="123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rPr>
                <a:t>-</a:t>
              </a:r>
              <a:endParaRPr lang="en-US" altLang="zh-CN" sz="2800" b="1">
                <a:solidFill>
                  <a:schemeClr val="bg1"/>
                </a:solidFill>
                <a:latin typeface="Symbol" pitchFamily="18" charset="2"/>
                <a:ea typeface="宋体" pitchFamily="2" charset="-122"/>
              </a:endParaRPr>
            </a:p>
          </p:txBody>
        </p:sp>
        <p:sp>
          <p:nvSpPr>
            <p:cNvPr id="100394" name="Rectangle 56"/>
            <p:cNvSpPr/>
            <p:nvPr/>
          </p:nvSpPr>
          <p:spPr>
            <a:xfrm>
              <a:off x="901" y="1098"/>
              <a:ext cx="135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1700" b="1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rPr>
                <a:t>®</a:t>
              </a:r>
              <a:endParaRPr lang="en-US" altLang="zh-CN" sz="1700" b="1">
                <a:solidFill>
                  <a:schemeClr val="bg1"/>
                </a:solidFill>
                <a:latin typeface="Symbol" pitchFamily="18" charset="2"/>
                <a:ea typeface="宋体" pitchFamily="2" charset="-122"/>
              </a:endParaRPr>
            </a:p>
          </p:txBody>
        </p:sp>
        <p:sp>
          <p:nvSpPr>
            <p:cNvPr id="100395" name="Rectangle 57"/>
            <p:cNvSpPr/>
            <p:nvPr/>
          </p:nvSpPr>
          <p:spPr>
            <a:xfrm>
              <a:off x="799" y="1114"/>
              <a:ext cx="68" cy="13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1700" b="1" i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x</a:t>
              </a:r>
              <a:endParaRPr lang="en-US" altLang="zh-CN" sz="1700" b="1" i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96" name="Rectangle 58"/>
            <p:cNvSpPr/>
            <p:nvPr/>
          </p:nvSpPr>
          <p:spPr>
            <a:xfrm>
              <a:off x="1248" y="1076"/>
              <a:ext cx="112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 i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x</a:t>
              </a:r>
              <a:endParaRPr lang="en-US" altLang="zh-CN" sz="2800" b="1" i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0397" name="Rectangle 59"/>
            <p:cNvSpPr/>
            <p:nvPr/>
          </p:nvSpPr>
          <p:spPr>
            <a:xfrm>
              <a:off x="1195" y="750"/>
              <a:ext cx="112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 i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x</a:t>
              </a:r>
              <a:endParaRPr lang="en-US" altLang="zh-CN" sz="2800" b="1" i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</p:grpSp>
      <p:sp>
        <p:nvSpPr>
          <p:cNvPr id="117830" name="Rectangle 70"/>
          <p:cNvSpPr/>
          <p:nvPr/>
        </p:nvSpPr>
        <p:spPr>
          <a:xfrm>
            <a:off x="8832850" y="1844675"/>
            <a:ext cx="1223963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先约</a:t>
            </a:r>
            <a:r>
              <a:rPr lang="zh-CN" altLang="en-US" sz="2800" b="1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去</a:t>
            </a:r>
            <a:endParaRPr lang="zh-CN" altLang="en-US" sz="2800" b="1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17834" name="Rectangle 74"/>
          <p:cNvSpPr/>
          <p:nvPr/>
        </p:nvSpPr>
        <p:spPr>
          <a:xfrm>
            <a:off x="5232400" y="2636838"/>
            <a:ext cx="1800225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再求极限，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7846" name="Rectangle 86"/>
          <p:cNvSpPr>
            <a:spLocks noChangeArrowheads="1"/>
          </p:cNvSpPr>
          <p:nvPr/>
        </p:nvSpPr>
        <p:spPr bwMode="auto">
          <a:xfrm>
            <a:off x="2711450" y="1773238"/>
            <a:ext cx="6150610" cy="95313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对分子、分母极限均为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0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情形的有理式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,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17847" name="Rectangle 87"/>
          <p:cNvSpPr>
            <a:spLocks noChangeArrowheads="1"/>
          </p:cNvSpPr>
          <p:nvPr/>
        </p:nvSpPr>
        <p:spPr bwMode="auto">
          <a:xfrm>
            <a:off x="3935413" y="908050"/>
            <a:ext cx="109347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(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记号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)</a:t>
            </a:r>
            <a:endParaRPr kumimoji="1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17848" name="Rectangle 88"/>
          <p:cNvSpPr>
            <a:spLocks noChangeArrowheads="1"/>
          </p:cNvSpPr>
          <p:nvPr/>
        </p:nvSpPr>
        <p:spPr bwMode="auto">
          <a:xfrm>
            <a:off x="2135188" y="2676525"/>
            <a:ext cx="312737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分子分母的公因子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,</a:t>
            </a:r>
            <a:endParaRPr kumimoji="1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117849" name="Rectangle 89"/>
          <p:cNvSpPr>
            <a:spLocks noChangeArrowheads="1"/>
          </p:cNvSpPr>
          <p:nvPr/>
        </p:nvSpPr>
        <p:spPr bwMode="auto">
          <a:xfrm>
            <a:off x="6816725" y="2636838"/>
            <a:ext cx="3127375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不能直接使用法则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.</a:t>
            </a:r>
            <a:endParaRPr kumimoji="1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7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7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7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7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7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7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7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7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17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1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7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7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17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7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7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1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7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7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17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7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7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17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7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7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17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7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7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17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7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7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0" dur="1000"/>
                                        <p:tgtEl>
                                          <p:spTgt spid="117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7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7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117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71" grpId="0"/>
      <p:bldP spid="117830" grpId="0"/>
      <p:bldP spid="117834" grpId="0"/>
      <p:bldP spid="117846" grpId="0" bldLvl="0" animBg="1"/>
      <p:bldP spid="117847" grpId="0" bldLvl="0" animBg="1"/>
      <p:bldP spid="117848" grpId="0" bldLvl="0" animBg="1"/>
      <p:bldP spid="117849" grpId="0" bldLvl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4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04450" name="Rectangle 10"/>
          <p:cNvSpPr/>
          <p:nvPr/>
        </p:nvSpPr>
        <p:spPr>
          <a:xfrm>
            <a:off x="300101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55311" name="Rectangle 11"/>
          <p:cNvSpPr/>
          <p:nvPr/>
        </p:nvSpPr>
        <p:spPr>
          <a:xfrm>
            <a:off x="1850073" y="891699"/>
            <a:ext cx="14046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例</a:t>
            </a: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3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求</a:t>
            </a:r>
            <a:endParaRPr lang="zh-CN" altLang="en-US" sz="32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55298" name="Object 12"/>
          <p:cNvGraphicFramePr>
            <a:graphicFrameLocks noChangeAspect="1"/>
          </p:cNvGraphicFramePr>
          <p:nvPr/>
        </p:nvGraphicFramePr>
        <p:xfrm>
          <a:off x="3505835" y="549275"/>
          <a:ext cx="3529013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1" name="" r:id="rId1" imgW="927100" imgH="419100" progId="Equation.DSMT4">
                  <p:embed/>
                </p:oleObj>
              </mc:Choice>
              <mc:Fallback>
                <p:oleObj name="" r:id="rId1" imgW="927100" imgH="419100" progId="Equation.DSMT4">
                  <p:embed/>
                  <p:pic>
                    <p:nvPicPr>
                      <p:cNvPr id="0" name="图片 3250"/>
                      <p:cNvPicPr/>
                      <p:nvPr/>
                    </p:nvPicPr>
                    <p:blipFill>
                      <a:blip r:embed="rId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505835" y="549275"/>
                        <a:ext cx="3529013" cy="1150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13" name="Rectangle 14"/>
          <p:cNvSpPr/>
          <p:nvPr/>
        </p:nvSpPr>
        <p:spPr>
          <a:xfrm>
            <a:off x="1850073" y="1873409"/>
            <a:ext cx="1044575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解：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55299" name="Object 16"/>
          <p:cNvGraphicFramePr>
            <a:graphicFrameLocks noChangeAspect="1"/>
          </p:cNvGraphicFramePr>
          <p:nvPr/>
        </p:nvGraphicFramePr>
        <p:xfrm>
          <a:off x="2642235" y="2565400"/>
          <a:ext cx="5256213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2" name="" r:id="rId3" imgW="2082800" imgH="444500" progId="Equation.DSMT4">
                  <p:embed/>
                </p:oleObj>
              </mc:Choice>
              <mc:Fallback>
                <p:oleObj name="" r:id="rId3" imgW="2082800" imgH="444500" progId="Equation.DSMT4">
                  <p:embed/>
                  <p:pic>
                    <p:nvPicPr>
                      <p:cNvPr id="0" name="图片 3251"/>
                      <p:cNvPicPr/>
                      <p:nvPr/>
                    </p:nvPicPr>
                    <p:blipFill>
                      <a:blip r:embed="rId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2642235" y="2565400"/>
                        <a:ext cx="5256213" cy="1008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0" name="Object 17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985385" y="5374005"/>
          <a:ext cx="6632575" cy="547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3" name="" r:id="rId5" imgW="2908300" imgH="292100" progId="Equation.DSMT4">
                  <p:embed/>
                </p:oleObj>
              </mc:Choice>
              <mc:Fallback>
                <p:oleObj name="" r:id="rId5" imgW="2908300" imgH="292100" progId="Equation.DSMT4">
                  <p:embed/>
                  <p:pic>
                    <p:nvPicPr>
                      <p:cNvPr id="0" name="图片 3252"/>
                      <p:cNvPicPr/>
                      <p:nvPr/>
                    </p:nvPicPr>
                    <p:blipFill>
                      <a:blip r:embed="rId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985385" y="5374005"/>
                        <a:ext cx="6632575" cy="547370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rgbClr val="FF0000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301" name="Object 18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909185" y="5229225"/>
          <a:ext cx="6708775" cy="881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4" name="" r:id="rId7" imgW="2108200" imgH="584200" progId="Equation.DSMT4">
                  <p:embed/>
                </p:oleObj>
              </mc:Choice>
              <mc:Fallback>
                <p:oleObj name="" r:id="rId7" imgW="2108200" imgH="584200" progId="Equation.DSMT4">
                  <p:embed/>
                  <p:pic>
                    <p:nvPicPr>
                      <p:cNvPr id="0" name="图片 3253"/>
                      <p:cNvPicPr/>
                      <p:nvPr/>
                    </p:nvPicPr>
                    <p:blipFill>
                      <a:blip r:embed="rId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909185" y="5229225"/>
                        <a:ext cx="6708775" cy="881380"/>
                      </a:xfrm>
                      <a:prstGeom prst="rect">
                        <a:avLst/>
                      </a:prstGeom>
                      <a:noFill/>
                      <a:ln w="25400">
                        <a:solidFill>
                          <a:srgbClr val="FF00FF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81" name="Text Box 21"/>
          <p:cNvSpPr txBox="1"/>
          <p:nvPr/>
        </p:nvSpPr>
        <p:spPr>
          <a:xfrm>
            <a:off x="4226560" y="1916113"/>
            <a:ext cx="41052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分母 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= 0 ,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分子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= 0 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，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6582" name="Text Box 22"/>
          <p:cNvSpPr txBox="1"/>
          <p:nvPr/>
        </p:nvSpPr>
        <p:spPr>
          <a:xfrm>
            <a:off x="2208848" y="1916113"/>
            <a:ext cx="24812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lang="en-US" altLang="zh-CN" sz="2800" b="1" i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x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= 1 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时，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6583" name="Text Box 23"/>
          <p:cNvSpPr txBox="1"/>
          <p:nvPr/>
        </p:nvSpPr>
        <p:spPr>
          <a:xfrm>
            <a:off x="7753985" y="1916113"/>
            <a:ext cx="1371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但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66584" name="Line 24"/>
          <p:cNvSpPr/>
          <p:nvPr/>
        </p:nvSpPr>
        <p:spPr>
          <a:xfrm flipH="1" flipV="1">
            <a:off x="6279198" y="4437063"/>
            <a:ext cx="322262" cy="936625"/>
          </a:xfrm>
          <a:prstGeom prst="line">
            <a:avLst/>
          </a:prstGeom>
          <a:ln w="38100" cap="flat" cmpd="sng">
            <a:solidFill>
              <a:srgbClr val="8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6586" name="Line 26"/>
          <p:cNvSpPr/>
          <p:nvPr/>
        </p:nvSpPr>
        <p:spPr>
          <a:xfrm flipH="1" flipV="1">
            <a:off x="6740525" y="4221480"/>
            <a:ext cx="2395855" cy="977265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2" name="Object 16"/>
          <p:cNvGraphicFramePr>
            <a:graphicFrameLocks noChangeAspect="1"/>
          </p:cNvGraphicFramePr>
          <p:nvPr/>
        </p:nvGraphicFramePr>
        <p:xfrm>
          <a:off x="5171123" y="4618038"/>
          <a:ext cx="701675" cy="89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5" name="" r:id="rId9" imgW="266700" imgH="393065" progId="Equation.DSMT4">
                  <p:embed/>
                </p:oleObj>
              </mc:Choice>
              <mc:Fallback>
                <p:oleObj name="" r:id="rId9" imgW="266700" imgH="393065" progId="Equation.DSMT4">
                  <p:embed/>
                  <p:pic>
                    <p:nvPicPr>
                      <p:cNvPr id="0" name="图片 3254"/>
                      <p:cNvPicPr/>
                      <p:nvPr/>
                    </p:nvPicPr>
                    <p:blipFill>
                      <a:blip r:embed="rId10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5171123" y="4618038"/>
                        <a:ext cx="701675" cy="892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16"/>
          <p:cNvGraphicFramePr>
            <a:graphicFrameLocks noChangeAspect="1"/>
          </p:cNvGraphicFramePr>
          <p:nvPr/>
        </p:nvGraphicFramePr>
        <p:xfrm>
          <a:off x="4947285" y="3689350"/>
          <a:ext cx="1838325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6" name="" r:id="rId11" imgW="698500" imgH="393700" progId="Equation.DSMT4">
                  <p:embed/>
                </p:oleObj>
              </mc:Choice>
              <mc:Fallback>
                <p:oleObj name="" r:id="rId11" imgW="698500" imgH="393700" progId="Equation.DSMT4">
                  <p:embed/>
                  <p:pic>
                    <p:nvPicPr>
                      <p:cNvPr id="0" name="图片 3255"/>
                      <p:cNvPicPr/>
                      <p:nvPr/>
                    </p:nvPicPr>
                    <p:blipFill>
                      <a:blip r:embed="rId1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947285" y="3689350"/>
                        <a:ext cx="1838325" cy="8937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6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6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6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6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66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5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5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665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6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6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66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6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6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66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1" grpId="0"/>
      <p:bldP spid="55313" grpId="0"/>
      <p:bldP spid="66581" grpId="0"/>
      <p:bldP spid="6658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7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56336" name="Rectangle 11"/>
          <p:cNvSpPr/>
          <p:nvPr/>
        </p:nvSpPr>
        <p:spPr>
          <a:xfrm>
            <a:off x="2193925" y="762953"/>
            <a:ext cx="1750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例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4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  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计算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56322" name="Object 12"/>
          <p:cNvGraphicFramePr>
            <a:graphicFrameLocks noChangeAspect="1"/>
          </p:cNvGraphicFramePr>
          <p:nvPr/>
        </p:nvGraphicFramePr>
        <p:xfrm>
          <a:off x="4008438" y="547688"/>
          <a:ext cx="324802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1" name="" r:id="rId1" imgW="889000" imgH="419100" progId="Equation.DSMT4">
                  <p:embed/>
                </p:oleObj>
              </mc:Choice>
              <mc:Fallback>
                <p:oleObj name="" r:id="rId1" imgW="889000" imgH="419100" progId="Equation.DSMT4">
                  <p:embed/>
                  <p:pic>
                    <p:nvPicPr>
                      <p:cNvPr id="0" name="图片 3320"/>
                      <p:cNvPicPr/>
                      <p:nvPr/>
                    </p:nvPicPr>
                    <p:blipFill>
                      <a:blip r:embed="rId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008438" y="547688"/>
                        <a:ext cx="3248025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3" name="Object 14"/>
          <p:cNvGraphicFramePr>
            <a:graphicFrameLocks noChangeAspect="1"/>
          </p:cNvGraphicFramePr>
          <p:nvPr/>
        </p:nvGraphicFramePr>
        <p:xfrm>
          <a:off x="3432175" y="1700213"/>
          <a:ext cx="1016000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2" name="" r:id="rId3" imgW="419100" imgH="177800" progId="Equation.DSMT4">
                  <p:embed/>
                </p:oleObj>
              </mc:Choice>
              <mc:Fallback>
                <p:oleObj name="" r:id="rId3" imgW="419100" imgH="177800" progId="Equation.DSMT4">
                  <p:embed/>
                  <p:pic>
                    <p:nvPicPr>
                      <p:cNvPr id="0" name="图片 3321"/>
                      <p:cNvPicPr/>
                      <p:nvPr/>
                    </p:nvPicPr>
                    <p:blipFill>
                      <a:blip r:embed="rId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432175" y="1700213"/>
                        <a:ext cx="1016000" cy="439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4" name="Object 15"/>
          <p:cNvGraphicFramePr>
            <a:graphicFrameLocks noChangeAspect="1"/>
          </p:cNvGraphicFramePr>
          <p:nvPr/>
        </p:nvGraphicFramePr>
        <p:xfrm>
          <a:off x="5016500" y="1557338"/>
          <a:ext cx="2455863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3" name="" r:id="rId5" imgW="939800" imgH="228600" progId="Equation.DSMT4">
                  <p:embed/>
                </p:oleObj>
              </mc:Choice>
              <mc:Fallback>
                <p:oleObj name="" r:id="rId5" imgW="939800" imgH="228600" progId="Equation.DSMT4">
                  <p:embed/>
                  <p:pic>
                    <p:nvPicPr>
                      <p:cNvPr id="0" name="图片 3322"/>
                      <p:cNvPicPr/>
                      <p:nvPr/>
                    </p:nvPicPr>
                    <p:blipFill>
                      <a:blip r:embed="rId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5016500" y="1557338"/>
                        <a:ext cx="2455863" cy="595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38" name="Rectangle 16"/>
          <p:cNvSpPr/>
          <p:nvPr/>
        </p:nvSpPr>
        <p:spPr>
          <a:xfrm>
            <a:off x="2927350" y="1627347"/>
            <a:ext cx="792163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当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6339" name="Rectangle 17"/>
          <p:cNvSpPr/>
          <p:nvPr/>
        </p:nvSpPr>
        <p:spPr>
          <a:xfrm>
            <a:off x="4367213" y="1555274"/>
            <a:ext cx="9455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时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，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6340" name="Rectangle 18"/>
          <p:cNvSpPr/>
          <p:nvPr/>
        </p:nvSpPr>
        <p:spPr>
          <a:xfrm>
            <a:off x="2782888" y="3434239"/>
            <a:ext cx="2305050" cy="1753235"/>
          </a:xfrm>
          <a:prstGeom prst="rect">
            <a:avLst/>
          </a:prstGeom>
          <a:noFill/>
          <a:ln w="254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0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不能直接使用商的极限运算法则，但可采用分母有理化消去分母中趋向于零的因子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01385" name="Rectangle 19"/>
          <p:cNvSpPr/>
          <p:nvPr/>
        </p:nvSpPr>
        <p:spPr>
          <a:xfrm>
            <a:off x="1524000" y="291147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54276" name="Object 20"/>
          <p:cNvGraphicFramePr>
            <a:graphicFrameLocks noChangeAspect="1"/>
          </p:cNvGraphicFramePr>
          <p:nvPr/>
        </p:nvGraphicFramePr>
        <p:xfrm>
          <a:off x="3000375" y="5588953"/>
          <a:ext cx="6862763" cy="636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0" name="" r:id="rId7" imgW="2908300" imgH="292100" progId="Equation.DSMT4">
                  <p:embed/>
                </p:oleObj>
              </mc:Choice>
              <mc:Fallback>
                <p:oleObj name="" r:id="rId7" imgW="2908300" imgH="292100" progId="Equation.DSMT4">
                  <p:embed/>
                  <p:pic>
                    <p:nvPicPr>
                      <p:cNvPr id="0" name="图片 3249"/>
                      <p:cNvPicPr/>
                      <p:nvPr/>
                    </p:nvPicPr>
                    <p:blipFill>
                      <a:blip r:embed="rId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000375" y="5588953"/>
                        <a:ext cx="6862763" cy="636587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71" name="AutoShape 23"/>
          <p:cNvSpPr>
            <a:spLocks noChangeArrowheads="1"/>
          </p:cNvSpPr>
          <p:nvPr/>
        </p:nvSpPr>
        <p:spPr bwMode="auto">
          <a:xfrm>
            <a:off x="6167438" y="5157153"/>
            <a:ext cx="360363" cy="431800"/>
          </a:xfrm>
          <a:prstGeom prst="upArrow">
            <a:avLst>
              <a:gd name="adj1" fmla="val 50000"/>
              <a:gd name="adj2" fmla="val 29956"/>
            </a:avLst>
          </a:prstGeom>
          <a:solidFill>
            <a:schemeClr val="accent1"/>
          </a:solidFill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  <p:sp>
        <p:nvSpPr>
          <p:cNvPr id="130073" name="Line 25"/>
          <p:cNvSpPr/>
          <p:nvPr/>
        </p:nvSpPr>
        <p:spPr>
          <a:xfrm flipV="1">
            <a:off x="5087938" y="2997200"/>
            <a:ext cx="1152525" cy="1223963"/>
          </a:xfrm>
          <a:prstGeom prst="line">
            <a:avLst/>
          </a:prstGeom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000099"/>
            </a:prstShdw>
          </a:effectLst>
        </p:spPr>
      </p:sp>
      <p:graphicFrame>
        <p:nvGraphicFramePr>
          <p:cNvPr id="130076" name="Object 28"/>
          <p:cNvGraphicFramePr>
            <a:graphicFrameLocks noChangeAspect="1"/>
          </p:cNvGraphicFramePr>
          <p:nvPr/>
        </p:nvGraphicFramePr>
        <p:xfrm>
          <a:off x="2927350" y="2205038"/>
          <a:ext cx="2519363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4" name="" r:id="rId9" imgW="889000" imgH="419100" progId="Equation.DSMT4">
                  <p:embed/>
                </p:oleObj>
              </mc:Choice>
              <mc:Fallback>
                <p:oleObj name="" r:id="rId9" imgW="889000" imgH="419100" progId="Equation.DSMT4">
                  <p:embed/>
                  <p:pic>
                    <p:nvPicPr>
                      <p:cNvPr id="0" name="图片 3323"/>
                      <p:cNvPicPr/>
                      <p:nvPr/>
                    </p:nvPicPr>
                    <p:blipFill>
                      <a:blip r:embed="rId10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2927350" y="2205038"/>
                        <a:ext cx="2519363" cy="1022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077" name="Object 29"/>
          <p:cNvGraphicFramePr>
            <a:graphicFrameLocks noChangeAspect="1"/>
          </p:cNvGraphicFramePr>
          <p:nvPr/>
        </p:nvGraphicFramePr>
        <p:xfrm>
          <a:off x="5448300" y="2205038"/>
          <a:ext cx="44640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5" name="" r:id="rId11" imgW="1816100" imgH="469900" progId="Equation.DSMT4">
                  <p:embed/>
                </p:oleObj>
              </mc:Choice>
              <mc:Fallback>
                <p:oleObj name="" r:id="rId11" imgW="1816100" imgH="469900" progId="Equation.DSMT4">
                  <p:embed/>
                  <p:pic>
                    <p:nvPicPr>
                      <p:cNvPr id="0" name="图片 3324"/>
                      <p:cNvPicPr/>
                      <p:nvPr/>
                    </p:nvPicPr>
                    <p:blipFill>
                      <a:blip r:embed="rId1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5448300" y="2205038"/>
                        <a:ext cx="4464050" cy="1079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078" name="Object 30"/>
          <p:cNvGraphicFramePr>
            <a:graphicFrameLocks noChangeAspect="1"/>
          </p:cNvGraphicFramePr>
          <p:nvPr/>
        </p:nvGraphicFramePr>
        <p:xfrm>
          <a:off x="5519738" y="3284538"/>
          <a:ext cx="338455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6" name="" r:id="rId13" imgW="1511300" imgH="431800" progId="Equation.DSMT4">
                  <p:embed/>
                </p:oleObj>
              </mc:Choice>
              <mc:Fallback>
                <p:oleObj name="" r:id="rId13" imgW="1511300" imgH="431800" progId="Equation.DSMT4">
                  <p:embed/>
                  <p:pic>
                    <p:nvPicPr>
                      <p:cNvPr id="0" name="图片 3325"/>
                      <p:cNvPicPr/>
                      <p:nvPr/>
                    </p:nvPicPr>
                    <p:blipFill>
                      <a:blip r:embed="rId1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5519738" y="3284538"/>
                        <a:ext cx="3384550" cy="1008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079" name="Object 31"/>
          <p:cNvGraphicFramePr>
            <a:graphicFrameLocks noChangeAspect="1"/>
          </p:cNvGraphicFramePr>
          <p:nvPr/>
        </p:nvGraphicFramePr>
        <p:xfrm>
          <a:off x="5519738" y="4365625"/>
          <a:ext cx="2736850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7" name="" r:id="rId15" imgW="1078865" imgH="304800" progId="Equation.DSMT4">
                  <p:embed/>
                </p:oleObj>
              </mc:Choice>
              <mc:Fallback>
                <p:oleObj name="" r:id="rId15" imgW="1078865" imgH="304800" progId="Equation.DSMT4">
                  <p:embed/>
                  <p:pic>
                    <p:nvPicPr>
                      <p:cNvPr id="0" name="图片 3326"/>
                      <p:cNvPicPr/>
                      <p:nvPr/>
                    </p:nvPicPr>
                    <p:blipFill>
                      <a:blip r:embed="rId1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5519738" y="4365625"/>
                        <a:ext cx="2736850" cy="773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0080" name="Object 32"/>
          <p:cNvGraphicFramePr>
            <a:graphicFrameLocks noChangeAspect="1"/>
          </p:cNvGraphicFramePr>
          <p:nvPr/>
        </p:nvGraphicFramePr>
        <p:xfrm>
          <a:off x="5591175" y="5515928"/>
          <a:ext cx="649288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8" name="" r:id="rId17" imgW="241300" imgH="177800" progId="Equation.DSMT4">
                  <p:embed/>
                </p:oleObj>
              </mc:Choice>
              <mc:Fallback>
                <p:oleObj name="" r:id="rId17" imgW="241300" imgH="177800" progId="Equation.DSMT4">
                  <p:embed/>
                  <p:pic>
                    <p:nvPicPr>
                      <p:cNvPr id="0" name="图片 3327"/>
                      <p:cNvPicPr/>
                      <p:nvPr/>
                    </p:nvPicPr>
                    <p:blipFill>
                      <a:blip r:embed="rId1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5591175" y="5515928"/>
                        <a:ext cx="649288" cy="477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0081" name="Rectangle 33"/>
          <p:cNvSpPr>
            <a:spLocks noChangeArrowheads="1"/>
          </p:cNvSpPr>
          <p:nvPr/>
        </p:nvSpPr>
        <p:spPr bwMode="auto">
          <a:xfrm>
            <a:off x="2193925" y="1628775"/>
            <a:ext cx="628650" cy="52197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解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:</a:t>
            </a:r>
            <a:endParaRPr kumimoji="1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6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0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0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30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56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0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0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30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56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0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0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30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0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0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30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0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0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30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0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0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130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0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0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130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30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30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6" dur="1000"/>
                                        <p:tgtEl>
                                          <p:spTgt spid="130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6" grpId="0"/>
      <p:bldP spid="56338" grpId="0"/>
      <p:bldP spid="56339" grpId="0"/>
      <p:bldP spid="56340" grpId="0" bldLvl="0" animBg="1"/>
      <p:bldP spid="56340" grpId="1" bldLvl="0" animBg="1"/>
      <p:bldP spid="130071" grpId="0" bldLvl="0" animBg="1"/>
      <p:bldP spid="130071" grpId="1" bldLvl="0" animBg="1"/>
      <p:bldP spid="130081" grpId="0" bldLvl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3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5478" name="Rectangle 14"/>
              <p:cNvSpPr/>
              <p:nvPr/>
            </p:nvSpPr>
            <p:spPr>
              <a:xfrm>
                <a:off x="1127125" y="979805"/>
                <a:ext cx="10080000" cy="5626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 anchorCtr="0">
                <a:spAutoFit/>
              </a:bodyPr>
              <a:p>
                <a:pPr algn="l"/>
                <a:r>
                  <a:rPr lang="en-US" altLang="zh-CN" sz="2800" b="1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</a:rPr>
                  <a:t>3</a:t>
                </a:r>
                <a:r>
                  <a:rPr lang="zh-CN" altLang="en-US" sz="2800" b="1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pitchFamily="2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pitchFamily="2" charset="-122"/>
                            <a:cs typeface="DejaVu Math TeX Gyre" panose="02000503000000000000" charset="0"/>
                          </a:rPr>
                          <m:t>∞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pitchFamily="2" charset="-122"/>
                            <a:cs typeface="DejaVu Math TeX Gyre" panose="02000503000000000000" charset="0"/>
                          </a:rPr>
                          <m:t>∞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chemeClr val="bg1"/>
                    </a:solidFill>
                    <a:latin typeface="宋体" pitchFamily="2" charset="-122"/>
                    <a:sym typeface="+mn-ea"/>
                  </a:rPr>
                  <a:t> 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宋体" pitchFamily="2" charset="-122"/>
                    <a:sym typeface="+mn-ea"/>
                  </a:rPr>
                  <a:t>型（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宋体" pitchFamily="2" charset="-122"/>
                    <a:sym typeface="+mn-ea"/>
                  </a:rPr>
                  <a:t>记号）</a:t>
                </a:r>
                <a:endParaRPr lang="zh-CN" altLang="en-US" sz="2800" b="1" dirty="0">
                  <a:solidFill>
                    <a:schemeClr val="bg1"/>
                  </a:solidFill>
                  <a:latin typeface="宋体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105478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125" y="979805"/>
                <a:ext cx="10080000" cy="56261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5489" name="Rectangle 193"/>
              <p:cNvSpPr/>
              <p:nvPr/>
            </p:nvSpPr>
            <p:spPr>
              <a:xfrm>
                <a:off x="1127125" y="2292350"/>
                <a:ext cx="10080000" cy="26530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0" tIns="0" rIns="0" bIns="0" anchor="t" anchorCtr="0">
                <a:spAutoFit/>
              </a:bodyPr>
              <a:p>
                <a:pPr indent="7112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3773799597"/>
                    </a:ext>
                  </a:extLst>
                </a:pPr>
                <a:r>
                  <a:rPr lang="zh-CN" altLang="en-US" sz="2800" b="1" dirty="0">
                    <a:solidFill>
                      <a:schemeClr val="bg1"/>
                    </a:solidFill>
                    <a:latin typeface="宋体" pitchFamily="2" charset="-122"/>
                    <a:ea typeface="宋体" pitchFamily="2" charset="-122"/>
                  </a:rPr>
                  <a:t>对</a:t>
                </a:r>
                <a:r>
                  <a:rPr lang="en-US" altLang="zh-CN" sz="2800" b="1" dirty="0">
                    <a:solidFill>
                      <a:schemeClr val="bg1"/>
                    </a:solidFill>
                    <a:latin typeface="宋体" pitchFamily="2" charset="-122"/>
                    <a:ea typeface="宋体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pitchFamily="2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pitchFamily="2" charset="-122"/>
                            <a:cs typeface="DejaVu Math TeX Gyre" panose="02000503000000000000" charset="0"/>
                          </a:rPr>
                          <m:t>∞</m:t>
                        </m:r>
                      </m:num>
                      <m:den>
                        <m:r>
                          <a:rPr lang="en-US" altLang="zh-CN" sz="2800" b="1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pitchFamily="2" charset="-122"/>
                            <a:cs typeface="DejaVu Math TeX Gyre" panose="02000503000000000000" charset="0"/>
                          </a:rPr>
                          <m:t>∞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chemeClr val="bg1"/>
                    </a:solidFill>
                    <a:latin typeface="宋体" pitchFamily="2" charset="-122"/>
                    <a:sym typeface="+mn-ea"/>
                  </a:rPr>
                  <a:t> 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宋体" pitchFamily="2" charset="-122"/>
                    <a:sym typeface="+mn-ea"/>
                  </a:rPr>
                  <a:t>型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宋体" pitchFamily="2" charset="-122"/>
                    <a:sym typeface="+mn-ea"/>
                  </a:rPr>
                  <a:t>的有理式函数的极限，由于分子分母极限为</a:t>
                </a:r>
                <a:r>
                  <a:rPr lang="en-US" altLang="zh-CN" sz="2800" b="1">
                    <a:solidFill>
                      <a:schemeClr val="bg1"/>
                    </a:solidFill>
                    <a:latin typeface="Symbol" pitchFamily="18" charset="2"/>
                    <a:sym typeface="+mn-ea"/>
                  </a:rPr>
                  <a:t>¥</a:t>
                </a:r>
                <a:r>
                  <a:rPr lang="zh-CN" altLang="en-US" sz="2800" b="1">
                    <a:solidFill>
                      <a:schemeClr val="bg1"/>
                    </a:solidFill>
                    <a:latin typeface="Symbol" pitchFamily="18" charset="2"/>
                    <a:sym typeface="+mn-ea"/>
                  </a:rPr>
                  <a:t>，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宋体" pitchFamily="2" charset="-122"/>
                    <a:sym typeface="+mn-ea"/>
                  </a:rPr>
                  <a:t>极限不存在，不能用法则，先对分子、分母同除以</a:t>
                </a:r>
                <a:r>
                  <a:rPr lang="en-US" altLang="zh-CN" sz="2800" b="1" dirty="0">
                    <a:solidFill>
                      <a:schemeClr val="bg1"/>
                    </a:solidFill>
                    <a:latin typeface="宋体" pitchFamily="2" charset="-122"/>
                    <a:sym typeface="+mn-ea"/>
                  </a:rPr>
                  <a:t> </a:t>
                </a:r>
                <a:r>
                  <a:rPr lang="en-US" altLang="zh-CN" sz="2800" b="1" i="1">
                    <a:solidFill>
                      <a:schemeClr val="bg1"/>
                    </a:solidFill>
                    <a:sym typeface="+mn-ea"/>
                  </a:rPr>
                  <a:t>x 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宋体" pitchFamily="2" charset="-122"/>
                    <a:sym typeface="+mn-ea"/>
                  </a:rPr>
                  <a:t>的最高次幂再求极限。</a:t>
                </a:r>
                <a:endParaRPr lang="zh-CN" altLang="en-US" sz="2800" b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endParaRPr>
              </a:p>
              <a:p>
                <a:pPr algn="just"/>
                <a:endParaRPr lang="zh-CN" altLang="en-US" sz="2800" b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</mc:Choice>
        <mc:Fallback>
          <p:sp>
            <p:nvSpPr>
              <p:cNvPr id="105489" name="Rectangle 19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125" y="2292350"/>
                <a:ext cx="10080000" cy="265303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703070" y="869950"/>
            <a:ext cx="1752600" cy="609600"/>
          </a:xfrm>
        </p:spPr>
        <p:txBody>
          <a:bodyPr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9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例</a:t>
            </a:r>
            <a:r>
              <a:rPr kumimoji="0" lang="en-US" altLang="zh-CN" sz="29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6</a:t>
            </a:r>
            <a:r>
              <a:rPr kumimoji="0" lang="zh-CN" altLang="en-US" sz="2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 </a:t>
            </a:r>
            <a:r>
              <a:rPr kumimoji="0" lang="en-US" altLang="zh-CN" sz="29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.</a:t>
            </a:r>
            <a:r>
              <a:rPr kumimoji="0" lang="en-US" altLang="zh-CN" sz="29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 </a:t>
            </a:r>
            <a:r>
              <a:rPr kumimoji="0" lang="zh-CN" altLang="en-US" sz="29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求</a:t>
            </a:r>
            <a:endParaRPr kumimoji="0" lang="zh-CN" altLang="en-US" sz="2900" b="1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</p:txBody>
      </p:sp>
      <p:graphicFrame>
        <p:nvGraphicFramePr>
          <p:cNvPr id="106498" name="Object 3"/>
          <p:cNvGraphicFramePr>
            <a:graphicFrameLocks noChangeAspect="1"/>
          </p:cNvGraphicFramePr>
          <p:nvPr/>
        </p:nvGraphicFramePr>
        <p:xfrm>
          <a:off x="3935413" y="692150"/>
          <a:ext cx="26035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2" name="" r:id="rId1" imgW="3070860" imgH="1129030" progId="Equation.3">
                  <p:embed/>
                </p:oleObj>
              </mc:Choice>
              <mc:Fallback>
                <p:oleObj name="" r:id="rId1" imgW="3070860" imgH="1129030" progId="Equation.3">
                  <p:embed/>
                  <p:pic>
                    <p:nvPicPr>
                      <p:cNvPr id="0" name="图片 3171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935413" y="692150"/>
                        <a:ext cx="2603500" cy="965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6" name="Text Box 4"/>
          <p:cNvSpPr txBox="1"/>
          <p:nvPr/>
        </p:nvSpPr>
        <p:spPr>
          <a:xfrm>
            <a:off x="2505075" y="2060575"/>
            <a:ext cx="1219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解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: </a:t>
            </a:r>
            <a:endParaRPr lang="en-US" altLang="zh-CN" sz="2800" b="1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69637" name="Object 5"/>
          <p:cNvGraphicFramePr>
            <a:graphicFrameLocks noChangeAspect="1"/>
          </p:cNvGraphicFramePr>
          <p:nvPr/>
        </p:nvGraphicFramePr>
        <p:xfrm>
          <a:off x="3330575" y="2212975"/>
          <a:ext cx="10033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9" name="" r:id="rId3" imgW="1174115" imgH="293370" progId="Equation.3">
                  <p:embed/>
                </p:oleObj>
              </mc:Choice>
              <mc:Fallback>
                <p:oleObj name="" r:id="rId3" imgW="1174115" imgH="293370" progId="Equation.3">
                  <p:embed/>
                  <p:pic>
                    <p:nvPicPr>
                      <p:cNvPr id="0" name="图片 3268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330575" y="2212975"/>
                        <a:ext cx="1003300" cy="254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8" name="Text Box 6"/>
          <p:cNvSpPr txBox="1"/>
          <p:nvPr/>
        </p:nvSpPr>
        <p:spPr>
          <a:xfrm>
            <a:off x="4333875" y="2060575"/>
            <a:ext cx="838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时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,</a:t>
            </a:r>
            <a:endParaRPr lang="en-US" altLang="zh-CN" sz="2800" b="1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69639" name="Object 7"/>
          <p:cNvGraphicFramePr>
            <a:graphicFrameLocks noChangeAspect="1"/>
          </p:cNvGraphicFramePr>
          <p:nvPr/>
        </p:nvGraphicFramePr>
        <p:xfrm>
          <a:off x="5857875" y="2212975"/>
          <a:ext cx="9017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0" name="" r:id="rId5" imgW="1061085" imgH="383540" progId="Equation.3">
                  <p:embed/>
                </p:oleObj>
              </mc:Choice>
              <mc:Fallback>
                <p:oleObj name="" r:id="rId5" imgW="1061085" imgH="383540" progId="Equation.3">
                  <p:embed/>
                  <p:pic>
                    <p:nvPicPr>
                      <p:cNvPr id="0" name="图片 3269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5857875" y="2212975"/>
                        <a:ext cx="901700" cy="33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40" name="Text Box 8"/>
          <p:cNvSpPr txBox="1"/>
          <p:nvPr/>
        </p:nvSpPr>
        <p:spPr>
          <a:xfrm>
            <a:off x="6816725" y="2060575"/>
            <a:ext cx="1219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分子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69641" name="Object 9"/>
          <p:cNvGraphicFramePr>
            <a:graphicFrameLocks noChangeAspect="1"/>
          </p:cNvGraphicFramePr>
          <p:nvPr/>
        </p:nvGraphicFramePr>
        <p:xfrm>
          <a:off x="7724775" y="2212975"/>
          <a:ext cx="8763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1" name="" r:id="rId7" imgW="1027430" imgH="383540" progId="Equation.3">
                  <p:embed/>
                </p:oleObj>
              </mc:Choice>
              <mc:Fallback>
                <p:oleObj name="" r:id="rId7" imgW="1027430" imgH="383540" progId="Equation.3">
                  <p:embed/>
                  <p:pic>
                    <p:nvPicPr>
                      <p:cNvPr id="0" name="图片 3270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7724775" y="2212975"/>
                        <a:ext cx="876300" cy="33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43" name="Text Box 11"/>
          <p:cNvSpPr txBox="1"/>
          <p:nvPr/>
        </p:nvSpPr>
        <p:spPr>
          <a:xfrm>
            <a:off x="3216275" y="3141663"/>
            <a:ext cx="304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分子分母同除以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69644" name="Object 12"/>
          <p:cNvGraphicFramePr>
            <a:graphicFrameLocks noChangeAspect="1"/>
          </p:cNvGraphicFramePr>
          <p:nvPr/>
        </p:nvGraphicFramePr>
        <p:xfrm>
          <a:off x="5808663" y="3141663"/>
          <a:ext cx="5334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2" name="" r:id="rId9" imgW="621030" imgH="586740" progId="Equation.3">
                  <p:embed/>
                </p:oleObj>
              </mc:Choice>
              <mc:Fallback>
                <p:oleObj name="" r:id="rId9" imgW="621030" imgH="586740" progId="Equation.3">
                  <p:embed/>
                  <p:pic>
                    <p:nvPicPr>
                      <p:cNvPr id="0" name="图片 3271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5808663" y="3141663"/>
                        <a:ext cx="533400" cy="50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45" name="Text Box 13"/>
          <p:cNvSpPr txBox="1"/>
          <p:nvPr/>
        </p:nvSpPr>
        <p:spPr>
          <a:xfrm>
            <a:off x="6416675" y="3141663"/>
            <a:ext cx="914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则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69646" name="Object 14"/>
          <p:cNvGraphicFramePr>
            <a:graphicFrameLocks noChangeAspect="1"/>
          </p:cNvGraphicFramePr>
          <p:nvPr/>
        </p:nvGraphicFramePr>
        <p:xfrm>
          <a:off x="6899275" y="4373563"/>
          <a:ext cx="5334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9" name="" r:id="rId11" imgW="621030" imgH="993140" progId="Equation.3">
                  <p:embed/>
                </p:oleObj>
              </mc:Choice>
              <mc:Fallback>
                <p:oleObj name="" r:id="rId11" imgW="621030" imgH="993140" progId="Equation.3">
                  <p:embed/>
                  <p:pic>
                    <p:nvPicPr>
                      <p:cNvPr id="0" name="图片 3248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899275" y="4373563"/>
                        <a:ext cx="533400" cy="85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47" name="Text Box 15"/>
          <p:cNvSpPr txBox="1"/>
          <p:nvPr/>
        </p:nvSpPr>
        <p:spPr>
          <a:xfrm>
            <a:off x="4943475" y="2060575"/>
            <a:ext cx="11049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分母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69648" name="Text Box 16"/>
          <p:cNvSpPr txBox="1"/>
          <p:nvPr/>
        </p:nvSpPr>
        <p:spPr>
          <a:xfrm>
            <a:off x="7535863" y="3141663"/>
            <a:ext cx="1919287" cy="521970"/>
          </a:xfrm>
          <a:prstGeom prst="rect">
            <a:avLst/>
          </a:prstGeom>
          <a:solidFill>
            <a:srgbClr val="0033CC"/>
          </a:solidFill>
          <a:ln w="9525">
            <a:noFill/>
          </a:ln>
        </p:spPr>
        <p:txBody>
          <a:bodyPr anchor="t" anchorCtr="0">
            <a:spAutoFit/>
          </a:bodyPr>
          <a:p>
            <a:pPr algn="ctr"/>
            <a:r>
              <a:rPr lang="en-US" altLang="zh-CN" sz="2800" b="1">
                <a:solidFill>
                  <a:srgbClr val="FF0066"/>
                </a:solidFill>
                <a:latin typeface="Times New Roman" panose="02020603050405020304" charset="0"/>
                <a:ea typeface="仿宋_GB2312" panose="02010609030101010101" pitchFamily="49" charset="-122"/>
              </a:rPr>
              <a:t>“ 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charset="0"/>
                <a:ea typeface="楷体_GB2312" pitchFamily="49" charset="-122"/>
              </a:rPr>
              <a:t>抓大头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charset="0"/>
                <a:ea typeface="仿宋_GB2312" panose="02010609030101010101" pitchFamily="49" charset="-122"/>
              </a:rPr>
              <a:t>”</a:t>
            </a:r>
            <a:endParaRPr lang="zh-CN" altLang="en-US" sz="2800" b="1" dirty="0">
              <a:solidFill>
                <a:srgbClr val="FF0066"/>
              </a:solidFill>
              <a:latin typeface="Times New Roman" panose="02020603050405020304" charset="0"/>
              <a:ea typeface="仿宋_GB2312" panose="02010609030101010101" pitchFamily="49" charset="-122"/>
            </a:endParaRPr>
          </a:p>
        </p:txBody>
      </p:sp>
      <p:sp>
        <p:nvSpPr>
          <p:cNvPr id="69649" name="Text Box 17"/>
          <p:cNvSpPr txBox="1"/>
          <p:nvPr/>
        </p:nvSpPr>
        <p:spPr>
          <a:xfrm>
            <a:off x="3184526" y="4525963"/>
            <a:ext cx="8953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原式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081463" y="4262438"/>
            <a:ext cx="2678112" cy="1074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964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9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96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69638" grpId="0"/>
      <p:bldP spid="69640" grpId="0" build="p"/>
      <p:bldP spid="69643" grpId="0"/>
      <p:bldP spid="69645" grpId="0"/>
      <p:bldP spid="69647" grpId="0"/>
      <p:bldP spid="69648" grpId="0" bldLvl="0" animBg="1"/>
      <p:bldP spid="69649" grpId="0" advAuto="100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6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09570" name="Rectangle 10"/>
          <p:cNvSpPr/>
          <p:nvPr/>
        </p:nvSpPr>
        <p:spPr>
          <a:xfrm>
            <a:off x="3432175" y="32131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pSp>
        <p:nvGrpSpPr>
          <p:cNvPr id="122891" name="Group 11"/>
          <p:cNvGrpSpPr/>
          <p:nvPr/>
        </p:nvGrpSpPr>
        <p:grpSpPr>
          <a:xfrm>
            <a:off x="2351088" y="692150"/>
            <a:ext cx="1760537" cy="485775"/>
            <a:chOff x="570" y="506"/>
            <a:chExt cx="1109" cy="306"/>
          </a:xfrm>
        </p:grpSpPr>
        <p:sp>
          <p:nvSpPr>
            <p:cNvPr id="109572" name="Rectangle 12"/>
            <p:cNvSpPr/>
            <p:nvPr/>
          </p:nvSpPr>
          <p:spPr>
            <a:xfrm>
              <a:off x="570" y="528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4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09573" name="Rectangle 13"/>
            <p:cNvSpPr/>
            <p:nvPr/>
          </p:nvSpPr>
          <p:spPr>
            <a:xfrm>
              <a:off x="682" y="528"/>
              <a:ext cx="7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)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grpSp>
          <p:nvGrpSpPr>
            <p:cNvPr id="109574" name="Group 14"/>
            <p:cNvGrpSpPr/>
            <p:nvPr/>
          </p:nvGrpSpPr>
          <p:grpSpPr>
            <a:xfrm>
              <a:off x="836" y="506"/>
              <a:ext cx="574" cy="275"/>
              <a:chOff x="788" y="506"/>
              <a:chExt cx="574" cy="275"/>
            </a:xfrm>
          </p:grpSpPr>
          <p:sp>
            <p:nvSpPr>
              <p:cNvPr id="109575" name="Rectangle 15"/>
              <p:cNvSpPr/>
              <p:nvPr/>
            </p:nvSpPr>
            <p:spPr>
              <a:xfrm>
                <a:off x="1202" y="506"/>
                <a:ext cx="160" cy="2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latin typeface="Symbol" pitchFamily="18" charset="2"/>
                    <a:ea typeface="宋体" pitchFamily="2" charset="-122"/>
                  </a:rPr>
                  <a:t>¥</a:t>
                </a:r>
                <a:endParaRPr lang="en-US" altLang="zh-CN" sz="2800" b="1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endParaRPr>
              </a:p>
            </p:txBody>
          </p:sp>
          <p:sp>
            <p:nvSpPr>
              <p:cNvPr id="109576" name="Rectangle 16"/>
              <p:cNvSpPr/>
              <p:nvPr/>
            </p:nvSpPr>
            <p:spPr>
              <a:xfrm>
                <a:off x="1014" y="506"/>
                <a:ext cx="123" cy="2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latin typeface="Symbol" pitchFamily="18" charset="2"/>
                    <a:ea typeface="宋体" pitchFamily="2" charset="-122"/>
                  </a:rPr>
                  <a:t>-</a:t>
                </a:r>
                <a:endParaRPr lang="en-US" altLang="zh-CN" sz="2800" b="1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endParaRPr>
              </a:p>
            </p:txBody>
          </p:sp>
          <p:sp>
            <p:nvSpPr>
              <p:cNvPr id="109577" name="Rectangle 17"/>
              <p:cNvSpPr/>
              <p:nvPr/>
            </p:nvSpPr>
            <p:spPr>
              <a:xfrm>
                <a:off x="788" y="506"/>
                <a:ext cx="160" cy="2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latin typeface="Symbol" pitchFamily="18" charset="2"/>
                    <a:ea typeface="宋体" pitchFamily="2" charset="-122"/>
                  </a:rPr>
                  <a:t>¥</a:t>
                </a:r>
                <a:endParaRPr lang="en-US" altLang="zh-CN" sz="2800" b="1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endParaRPr>
              </a:p>
            </p:txBody>
          </p:sp>
        </p:grpSp>
        <p:sp>
          <p:nvSpPr>
            <p:cNvPr id="109578" name="Rectangle 18"/>
            <p:cNvSpPr/>
            <p:nvPr/>
          </p:nvSpPr>
          <p:spPr>
            <a:xfrm>
              <a:off x="1454" y="541"/>
              <a:ext cx="22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型</a:t>
              </a:r>
              <a:endPara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109579" name="Rectangle 19"/>
          <p:cNvSpPr/>
          <p:nvPr/>
        </p:nvSpPr>
        <p:spPr>
          <a:xfrm>
            <a:off x="2487613" y="3341688"/>
            <a:ext cx="4445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     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grpSp>
        <p:nvGrpSpPr>
          <p:cNvPr id="122901" name="Group 21"/>
          <p:cNvGrpSpPr/>
          <p:nvPr/>
        </p:nvGrpSpPr>
        <p:grpSpPr>
          <a:xfrm>
            <a:off x="3289300" y="1270000"/>
            <a:ext cx="4987925" cy="481013"/>
            <a:chOff x="1243" y="3024"/>
            <a:chExt cx="3142" cy="303"/>
          </a:xfrm>
        </p:grpSpPr>
        <p:sp>
          <p:nvSpPr>
            <p:cNvPr id="109581" name="Rectangle 22"/>
            <p:cNvSpPr/>
            <p:nvPr/>
          </p:nvSpPr>
          <p:spPr>
            <a:xfrm>
              <a:off x="1243" y="3056"/>
              <a:ext cx="22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对</a:t>
              </a:r>
              <a:endPara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grpSp>
          <p:nvGrpSpPr>
            <p:cNvPr id="109582" name="Group 23"/>
            <p:cNvGrpSpPr/>
            <p:nvPr/>
          </p:nvGrpSpPr>
          <p:grpSpPr>
            <a:xfrm>
              <a:off x="1481" y="3024"/>
              <a:ext cx="573" cy="275"/>
              <a:chOff x="1481" y="2718"/>
              <a:chExt cx="573" cy="275"/>
            </a:xfrm>
          </p:grpSpPr>
          <p:sp>
            <p:nvSpPr>
              <p:cNvPr id="109583" name="Rectangle 24"/>
              <p:cNvSpPr/>
              <p:nvPr/>
            </p:nvSpPr>
            <p:spPr>
              <a:xfrm>
                <a:off x="1894" y="2718"/>
                <a:ext cx="160" cy="2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latin typeface="Symbol" pitchFamily="18" charset="2"/>
                    <a:ea typeface="宋体" pitchFamily="2" charset="-122"/>
                  </a:rPr>
                  <a:t>¥</a:t>
                </a:r>
                <a:endParaRPr lang="en-US" altLang="zh-CN" sz="2800" b="1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endParaRPr>
              </a:p>
            </p:txBody>
          </p:sp>
          <p:sp>
            <p:nvSpPr>
              <p:cNvPr id="109584" name="Rectangle 25"/>
              <p:cNvSpPr/>
              <p:nvPr/>
            </p:nvSpPr>
            <p:spPr>
              <a:xfrm>
                <a:off x="1707" y="2718"/>
                <a:ext cx="123" cy="2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latin typeface="Symbol" pitchFamily="18" charset="2"/>
                    <a:ea typeface="宋体" pitchFamily="2" charset="-122"/>
                  </a:rPr>
                  <a:t>-</a:t>
                </a:r>
                <a:endParaRPr lang="en-US" altLang="zh-CN" sz="2800" b="1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endParaRPr>
              </a:p>
            </p:txBody>
          </p:sp>
          <p:sp>
            <p:nvSpPr>
              <p:cNvPr id="109585" name="Rectangle 26"/>
              <p:cNvSpPr/>
              <p:nvPr/>
            </p:nvSpPr>
            <p:spPr>
              <a:xfrm>
                <a:off x="1481" y="2718"/>
                <a:ext cx="160" cy="2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latin typeface="Symbol" pitchFamily="18" charset="2"/>
                    <a:ea typeface="宋体" pitchFamily="2" charset="-122"/>
                  </a:rPr>
                  <a:t>¥</a:t>
                </a:r>
                <a:endParaRPr lang="en-US" altLang="zh-CN" sz="2800" b="1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endParaRPr>
              </a:p>
            </p:txBody>
          </p:sp>
        </p:grpSp>
        <p:sp>
          <p:nvSpPr>
            <p:cNvPr id="109586" name="Rectangle 27"/>
            <p:cNvSpPr/>
            <p:nvPr/>
          </p:nvSpPr>
          <p:spPr>
            <a:xfrm>
              <a:off x="2058" y="3056"/>
              <a:ext cx="22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型</a:t>
              </a:r>
              <a:endPara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9587" name="Rectangle 28"/>
            <p:cNvSpPr/>
            <p:nvPr/>
          </p:nvSpPr>
          <p:spPr>
            <a:xfrm>
              <a:off x="2285" y="3056"/>
              <a:ext cx="157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的有理式函数求</a:t>
              </a:r>
              <a:endPara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9588" name="Rectangle 29"/>
            <p:cNvSpPr/>
            <p:nvPr/>
          </p:nvSpPr>
          <p:spPr>
            <a:xfrm>
              <a:off x="3819" y="3056"/>
              <a:ext cx="45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极限</a:t>
              </a:r>
              <a:endPara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9589" name="Rectangle 30"/>
            <p:cNvSpPr/>
            <p:nvPr/>
          </p:nvSpPr>
          <p:spPr>
            <a:xfrm>
              <a:off x="4217" y="3043"/>
              <a:ext cx="16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  </a:t>
              </a:r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,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</p:grpSp>
      <p:sp>
        <p:nvSpPr>
          <p:cNvPr id="122911" name="Rectangle 31"/>
          <p:cNvSpPr/>
          <p:nvPr/>
        </p:nvSpPr>
        <p:spPr>
          <a:xfrm>
            <a:off x="8443437" y="1341438"/>
            <a:ext cx="115824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先通分</a:t>
            </a: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,</a:t>
            </a:r>
            <a:endParaRPr lang="en-US" altLang="zh-CN" sz="2800" b="1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9591" name="Rectangle 32"/>
          <p:cNvSpPr/>
          <p:nvPr/>
        </p:nvSpPr>
        <p:spPr>
          <a:xfrm>
            <a:off x="2489200" y="5095875"/>
            <a:ext cx="5334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      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122913" name="Rectangle 33"/>
          <p:cNvSpPr/>
          <p:nvPr/>
        </p:nvSpPr>
        <p:spPr>
          <a:xfrm>
            <a:off x="2498725" y="2057400"/>
            <a:ext cx="1781175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后求极限。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22914" name="Group 34"/>
          <p:cNvGrpSpPr/>
          <p:nvPr/>
        </p:nvGrpSpPr>
        <p:grpSpPr>
          <a:xfrm>
            <a:off x="2424113" y="2708275"/>
            <a:ext cx="3752850" cy="901700"/>
            <a:chOff x="580" y="960"/>
            <a:chExt cx="2364" cy="568"/>
          </a:xfrm>
        </p:grpSpPr>
        <p:grpSp>
          <p:nvGrpSpPr>
            <p:cNvPr id="109594" name="Group 35"/>
            <p:cNvGrpSpPr/>
            <p:nvPr/>
          </p:nvGrpSpPr>
          <p:grpSpPr>
            <a:xfrm>
              <a:off x="580" y="1104"/>
              <a:ext cx="422" cy="284"/>
              <a:chOff x="580" y="1104"/>
              <a:chExt cx="422" cy="284"/>
            </a:xfrm>
          </p:grpSpPr>
          <p:sp>
            <p:nvSpPr>
              <p:cNvPr id="109595" name="Rectangle 36"/>
              <p:cNvSpPr/>
              <p:nvPr/>
            </p:nvSpPr>
            <p:spPr>
              <a:xfrm>
                <a:off x="580" y="1117"/>
                <a:ext cx="225" cy="2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zh-CN" altLang="en-US" sz="2800" b="1" dirty="0">
                    <a:solidFill>
                      <a:schemeClr val="bg1"/>
                    </a:solidFill>
                    <a:latin typeface="宋体" pitchFamily="2" charset="-122"/>
                    <a:ea typeface="宋体" pitchFamily="2" charset="-122"/>
                  </a:rPr>
                  <a:t>例</a:t>
                </a:r>
                <a:endParaRPr lang="zh-CN" altLang="en-US" sz="2800" b="1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109596" name="Rectangle 37"/>
              <p:cNvSpPr/>
              <p:nvPr/>
            </p:nvSpPr>
            <p:spPr>
              <a:xfrm>
                <a:off x="922" y="1104"/>
                <a:ext cx="80" cy="2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 b="1">
                    <a:solidFill>
                      <a:schemeClr val="bg1"/>
                    </a:solidFill>
                    <a:latin typeface="Times New Roman" panose="02020603050405020304" charset="0"/>
                    <a:ea typeface="宋体" pitchFamily="2" charset="-122"/>
                  </a:rPr>
                  <a:t>  </a:t>
                </a:r>
                <a:endPara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endParaRPr>
              </a:p>
            </p:txBody>
          </p:sp>
        </p:grpSp>
        <p:graphicFrame>
          <p:nvGraphicFramePr>
            <p:cNvPr id="109597" name="Object 38"/>
            <p:cNvGraphicFramePr>
              <a:graphicFrameLocks noChangeAspect="1"/>
            </p:cNvGraphicFramePr>
            <p:nvPr/>
          </p:nvGraphicFramePr>
          <p:xfrm>
            <a:off x="1152" y="960"/>
            <a:ext cx="1792" cy="5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56" name="" r:id="rId1" imgW="2844800" imgH="901700" progId="Equation.3">
                    <p:embed/>
                  </p:oleObj>
                </mc:Choice>
                <mc:Fallback>
                  <p:oleObj name="" r:id="rId1" imgW="2844800" imgH="901700" progId="Equation.3">
                    <p:embed/>
                    <p:pic>
                      <p:nvPicPr>
                        <p:cNvPr id="0" name="图片 3355"/>
                        <p:cNvPicPr/>
                        <p:nvPr/>
                      </p:nvPicPr>
                      <p:blipFill>
                        <a:blip r:embed="rId2">
                          <a:lum bright="69998" contrast="-70001"/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152" y="960"/>
                          <a:ext cx="1792" cy="5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22919" name="Object 39"/>
          <p:cNvGraphicFramePr>
            <a:graphicFrameLocks noChangeAspect="1"/>
          </p:cNvGraphicFramePr>
          <p:nvPr/>
        </p:nvGraphicFramePr>
        <p:xfrm>
          <a:off x="3395663" y="4841875"/>
          <a:ext cx="23114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7" name="" r:id="rId3" imgW="2311400" imgH="838200" progId="Equation.3">
                  <p:embed/>
                </p:oleObj>
              </mc:Choice>
              <mc:Fallback>
                <p:oleObj name="" r:id="rId3" imgW="2311400" imgH="838200" progId="Equation.3">
                  <p:embed/>
                  <p:pic>
                    <p:nvPicPr>
                      <p:cNvPr id="0" name="图片 3356"/>
                      <p:cNvPicPr/>
                      <p:nvPr/>
                    </p:nvPicPr>
                    <p:blipFill>
                      <a:blip r:embed="rId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395663" y="4841875"/>
                        <a:ext cx="23114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20" name="Object 40"/>
          <p:cNvGraphicFramePr>
            <a:graphicFrameLocks noChangeAspect="1"/>
          </p:cNvGraphicFramePr>
          <p:nvPr/>
        </p:nvGraphicFramePr>
        <p:xfrm>
          <a:off x="6246813" y="2638425"/>
          <a:ext cx="29210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8" name="" r:id="rId5" imgW="2921000" imgH="927100" progId="Equation.3">
                  <p:embed/>
                </p:oleObj>
              </mc:Choice>
              <mc:Fallback>
                <p:oleObj name="" r:id="rId5" imgW="2921000" imgH="927100" progId="Equation.3">
                  <p:embed/>
                  <p:pic>
                    <p:nvPicPr>
                      <p:cNvPr id="0" name="图片 3357"/>
                      <p:cNvPicPr/>
                      <p:nvPr/>
                    </p:nvPicPr>
                    <p:blipFill>
                      <a:blip r:embed="rId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6246813" y="2638425"/>
                        <a:ext cx="2921000" cy="927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21" name="Object 41"/>
          <p:cNvGraphicFramePr>
            <a:graphicFrameLocks noChangeAspect="1"/>
          </p:cNvGraphicFramePr>
          <p:nvPr/>
        </p:nvGraphicFramePr>
        <p:xfrm>
          <a:off x="3395663" y="3775075"/>
          <a:ext cx="35179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9" name="" r:id="rId7" imgW="3517900" imgH="914400" progId="Equation.3">
                  <p:embed/>
                </p:oleObj>
              </mc:Choice>
              <mc:Fallback>
                <p:oleObj name="" r:id="rId7" imgW="3517900" imgH="914400" progId="Equation.3">
                  <p:embed/>
                  <p:pic>
                    <p:nvPicPr>
                      <p:cNvPr id="0" name="图片 3358"/>
                      <p:cNvPicPr/>
                      <p:nvPr/>
                    </p:nvPicPr>
                    <p:blipFill>
                      <a:blip r:embed="rId8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3395663" y="3775075"/>
                        <a:ext cx="3517900" cy="91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22" name="Object 42"/>
          <p:cNvGraphicFramePr>
            <a:graphicFrameLocks noChangeAspect="1"/>
          </p:cNvGraphicFramePr>
          <p:nvPr/>
        </p:nvGraphicFramePr>
        <p:xfrm>
          <a:off x="5808663" y="5084763"/>
          <a:ext cx="698500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" name="" r:id="rId9" imgW="698500" imgH="304800" progId="Equation.3">
                  <p:embed/>
                </p:oleObj>
              </mc:Choice>
              <mc:Fallback>
                <p:oleObj name="" r:id="rId9" imgW="698500" imgH="304800" progId="Equation.3">
                  <p:embed/>
                  <p:pic>
                    <p:nvPicPr>
                      <p:cNvPr id="0" name="图片 3359"/>
                      <p:cNvPicPr/>
                      <p:nvPr/>
                    </p:nvPicPr>
                    <p:blipFill>
                      <a:blip r:embed="rId10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5808663" y="5084763"/>
                        <a:ext cx="698500" cy="303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2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291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2291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22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22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22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22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22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1" grpId="0" build="p"/>
      <p:bldP spid="122913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3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pSp>
        <p:nvGrpSpPr>
          <p:cNvPr id="121867" name="Group 11"/>
          <p:cNvGrpSpPr/>
          <p:nvPr/>
        </p:nvGrpSpPr>
        <p:grpSpPr>
          <a:xfrm>
            <a:off x="2495550" y="547688"/>
            <a:ext cx="1335088" cy="949325"/>
            <a:chOff x="528" y="192"/>
            <a:chExt cx="841" cy="598"/>
          </a:xfrm>
        </p:grpSpPr>
        <p:sp>
          <p:nvSpPr>
            <p:cNvPr id="110595" name="Rectangle 12"/>
            <p:cNvSpPr/>
            <p:nvPr/>
          </p:nvSpPr>
          <p:spPr>
            <a:xfrm>
              <a:off x="528" y="336"/>
              <a:ext cx="18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5)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0596" name="Rectangle 13"/>
            <p:cNvSpPr/>
            <p:nvPr/>
          </p:nvSpPr>
          <p:spPr>
            <a:xfrm>
              <a:off x="704" y="336"/>
              <a:ext cx="8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 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0597" name="Line 14"/>
            <p:cNvSpPr/>
            <p:nvPr/>
          </p:nvSpPr>
          <p:spPr>
            <a:xfrm>
              <a:off x="803" y="483"/>
              <a:ext cx="165" cy="1"/>
            </a:xfrm>
            <a:prstGeom prst="line">
              <a:avLst/>
            </a:prstGeom>
            <a:ln w="6350" cap="flat" cmpd="sng">
              <a:solidFill>
                <a:srgbClr val="FF00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10598" name="Rectangle 15"/>
            <p:cNvSpPr/>
            <p:nvPr/>
          </p:nvSpPr>
          <p:spPr>
            <a:xfrm>
              <a:off x="869" y="519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0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0599" name="Rectangle 16"/>
            <p:cNvSpPr/>
            <p:nvPr/>
          </p:nvSpPr>
          <p:spPr>
            <a:xfrm>
              <a:off x="836" y="192"/>
              <a:ext cx="15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 i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C</a:t>
              </a:r>
              <a:endParaRPr lang="en-US" altLang="zh-CN" sz="2800" b="1" i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0600" name="Rectangle 17"/>
            <p:cNvSpPr/>
            <p:nvPr/>
          </p:nvSpPr>
          <p:spPr>
            <a:xfrm>
              <a:off x="1014" y="336"/>
              <a:ext cx="8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 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0601" name="Rectangle 18"/>
            <p:cNvSpPr/>
            <p:nvPr/>
          </p:nvSpPr>
          <p:spPr>
            <a:xfrm>
              <a:off x="1144" y="348"/>
              <a:ext cx="22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型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</p:grpSp>
      <p:grpSp>
        <p:nvGrpSpPr>
          <p:cNvPr id="121875" name="Group 19"/>
          <p:cNvGrpSpPr/>
          <p:nvPr/>
        </p:nvGrpSpPr>
        <p:grpSpPr>
          <a:xfrm>
            <a:off x="3355975" y="4221163"/>
            <a:ext cx="5589588" cy="430212"/>
            <a:chOff x="1277" y="2025"/>
            <a:chExt cx="3521" cy="271"/>
          </a:xfrm>
        </p:grpSpPr>
        <p:sp>
          <p:nvSpPr>
            <p:cNvPr id="110603" name="Rectangle 20"/>
            <p:cNvSpPr/>
            <p:nvPr/>
          </p:nvSpPr>
          <p:spPr>
            <a:xfrm>
              <a:off x="1277" y="2025"/>
              <a:ext cx="67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再利用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0604" name="Rectangle 21"/>
            <p:cNvSpPr/>
            <p:nvPr/>
          </p:nvSpPr>
          <p:spPr>
            <a:xfrm>
              <a:off x="1938" y="2025"/>
              <a:ext cx="45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无穷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0605" name="Rectangle 22"/>
            <p:cNvSpPr/>
            <p:nvPr/>
          </p:nvSpPr>
          <p:spPr>
            <a:xfrm>
              <a:off x="2375" y="2025"/>
              <a:ext cx="22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小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0606" name="Rectangle 23"/>
            <p:cNvSpPr/>
            <p:nvPr/>
          </p:nvSpPr>
          <p:spPr>
            <a:xfrm>
              <a:off x="2598" y="2025"/>
              <a:ext cx="67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与无穷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0607" name="Rectangle 24"/>
            <p:cNvSpPr/>
            <p:nvPr/>
          </p:nvSpPr>
          <p:spPr>
            <a:xfrm>
              <a:off x="3254" y="2025"/>
              <a:ext cx="22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大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0608" name="Rectangle 25"/>
            <p:cNvSpPr/>
            <p:nvPr/>
          </p:nvSpPr>
          <p:spPr>
            <a:xfrm>
              <a:off x="3559" y="2025"/>
              <a:ext cx="1239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之间的关系</a:t>
              </a:r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,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</p:grpSp>
      <p:sp>
        <p:nvSpPr>
          <p:cNvPr id="121882" name="Rectangle 26"/>
          <p:cNvSpPr/>
          <p:nvPr/>
        </p:nvSpPr>
        <p:spPr>
          <a:xfrm>
            <a:off x="3418523" y="5113338"/>
            <a:ext cx="83058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可得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:</a:t>
            </a:r>
            <a:endParaRPr lang="en-US" altLang="zh-CN" sz="2800" b="1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graphicFrame>
        <p:nvGraphicFramePr>
          <p:cNvPr id="121890" name="Object 34"/>
          <p:cNvGraphicFramePr>
            <a:graphicFrameLocks noChangeAspect="1"/>
          </p:cNvGraphicFramePr>
          <p:nvPr/>
        </p:nvGraphicFramePr>
        <p:xfrm>
          <a:off x="2566988" y="3141663"/>
          <a:ext cx="305435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0" name="" r:id="rId1" imgW="2768600" imgH="1028700" progId="Equation.3">
                  <p:embed/>
                </p:oleObj>
              </mc:Choice>
              <mc:Fallback>
                <p:oleObj name="" r:id="rId1" imgW="2768600" imgH="1028700" progId="Equation.3">
                  <p:embed/>
                  <p:pic>
                    <p:nvPicPr>
                      <p:cNvPr id="0" name="图片 3229"/>
                      <p:cNvPicPr/>
                      <p:nvPr/>
                    </p:nvPicPr>
                    <p:blipFill>
                      <a:blip r:embed="rId2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2566988" y="3141663"/>
                        <a:ext cx="3054350" cy="936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91" name="Object 35"/>
          <p:cNvGraphicFramePr>
            <a:graphicFrameLocks noChangeAspect="1"/>
          </p:cNvGraphicFramePr>
          <p:nvPr/>
        </p:nvGraphicFramePr>
        <p:xfrm>
          <a:off x="5664200" y="3141663"/>
          <a:ext cx="3251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1" name="" r:id="rId3" imgW="3251200" imgH="838200" progId="Equation.3">
                  <p:embed/>
                </p:oleObj>
              </mc:Choice>
              <mc:Fallback>
                <p:oleObj name="" r:id="rId3" imgW="3251200" imgH="838200" progId="Equation.3">
                  <p:embed/>
                  <p:pic>
                    <p:nvPicPr>
                      <p:cNvPr id="0" name="图片 3230"/>
                      <p:cNvPicPr/>
                      <p:nvPr/>
                    </p:nvPicPr>
                    <p:blipFill>
                      <a:blip r:embed="rId4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5664200" y="3141663"/>
                        <a:ext cx="32512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1892" name="Object 36"/>
          <p:cNvGraphicFramePr>
            <a:graphicFrameLocks noChangeAspect="1"/>
          </p:cNvGraphicFramePr>
          <p:nvPr/>
        </p:nvGraphicFramePr>
        <p:xfrm>
          <a:off x="4852988" y="4938713"/>
          <a:ext cx="2336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2" name="" r:id="rId5" imgW="2336800" imgH="838200" progId="Equation.3">
                  <p:embed/>
                </p:oleObj>
              </mc:Choice>
              <mc:Fallback>
                <p:oleObj name="" r:id="rId5" imgW="2336800" imgH="838200" progId="Equation.3">
                  <p:embed/>
                  <p:pic>
                    <p:nvPicPr>
                      <p:cNvPr id="0" name="图片 3231"/>
                      <p:cNvPicPr/>
                      <p:nvPr/>
                    </p:nvPicPr>
                    <p:blipFill>
                      <a:blip r:embed="rId6">
                        <a:lum bright="69998" contrast="-70001"/>
                      </a:blip>
                      <a:stretch>
                        <a:fillRect/>
                      </a:stretch>
                    </p:blipFill>
                    <p:spPr>
                      <a:xfrm>
                        <a:off x="4852988" y="4938713"/>
                        <a:ext cx="23368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1893" name="Text Box 37"/>
          <p:cNvSpPr txBox="1"/>
          <p:nvPr/>
        </p:nvSpPr>
        <p:spPr>
          <a:xfrm>
            <a:off x="3000375" y="1484313"/>
            <a:ext cx="8027988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94476"/>
            </a:prstShdw>
          </a:effectLst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SzTx/>
            </a:pPr>
            <a:r>
              <a:rPr lang="zh-CN" altLang="en-US" sz="2800" b="1" baseline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对      型的函数求极限的问题利用无穷小与无</a:t>
            </a:r>
            <a:endParaRPr lang="zh-CN" altLang="en-US" sz="2800" b="1" baseline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grpSp>
        <p:nvGrpSpPr>
          <p:cNvPr id="121894" name="Group 38"/>
          <p:cNvGrpSpPr/>
          <p:nvPr/>
        </p:nvGrpSpPr>
        <p:grpSpPr>
          <a:xfrm>
            <a:off x="3154363" y="1341438"/>
            <a:ext cx="1136650" cy="949325"/>
            <a:chOff x="582" y="192"/>
            <a:chExt cx="716" cy="598"/>
          </a:xfrm>
        </p:grpSpPr>
        <p:sp>
          <p:nvSpPr>
            <p:cNvPr id="110615" name="Rectangle 39"/>
            <p:cNvSpPr/>
            <p:nvPr/>
          </p:nvSpPr>
          <p:spPr>
            <a:xfrm>
              <a:off x="582" y="336"/>
              <a:ext cx="8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0616" name="Rectangle 40"/>
            <p:cNvSpPr/>
            <p:nvPr/>
          </p:nvSpPr>
          <p:spPr>
            <a:xfrm>
              <a:off x="704" y="336"/>
              <a:ext cx="8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 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0617" name="Line 41"/>
            <p:cNvSpPr/>
            <p:nvPr/>
          </p:nvSpPr>
          <p:spPr>
            <a:xfrm>
              <a:off x="803" y="483"/>
              <a:ext cx="165" cy="1"/>
            </a:xfrm>
            <a:prstGeom prst="line">
              <a:avLst/>
            </a:prstGeom>
            <a:ln w="6350" cap="flat" cmpd="sng">
              <a:solidFill>
                <a:srgbClr val="FF0066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10618" name="Rectangle 42"/>
            <p:cNvSpPr/>
            <p:nvPr/>
          </p:nvSpPr>
          <p:spPr>
            <a:xfrm>
              <a:off x="869" y="519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0</a:t>
              </a:r>
              <a:endPara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0619" name="Rectangle 43"/>
            <p:cNvSpPr/>
            <p:nvPr/>
          </p:nvSpPr>
          <p:spPr>
            <a:xfrm>
              <a:off x="836" y="192"/>
              <a:ext cx="15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b="1" i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C</a:t>
              </a:r>
              <a:endParaRPr lang="en-US" altLang="zh-CN" sz="2800" b="1" i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0620" name="Rectangle 44"/>
            <p:cNvSpPr/>
            <p:nvPr/>
          </p:nvSpPr>
          <p:spPr>
            <a:xfrm>
              <a:off x="1014" y="336"/>
              <a:ext cx="8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 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0621" name="Rectangle 45"/>
            <p:cNvSpPr/>
            <p:nvPr/>
          </p:nvSpPr>
          <p:spPr>
            <a:xfrm>
              <a:off x="1218" y="348"/>
              <a:ext cx="8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endPara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</p:grpSp>
      <p:sp>
        <p:nvSpPr>
          <p:cNvPr id="121902" name="Text Box 46"/>
          <p:cNvSpPr txBox="1"/>
          <p:nvPr/>
        </p:nvSpPr>
        <p:spPr>
          <a:xfrm>
            <a:off x="2279650" y="2349500"/>
            <a:ext cx="3032760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94476"/>
            </a:prstShdw>
          </a:effectLst>
        </p:spPr>
        <p:txBody>
          <a:bodyPr wrap="none" anchor="t" anchorCtr="0">
            <a:spAutoFit/>
          </a:bodyPr>
          <a:p>
            <a:pPr>
              <a:buSzTx/>
            </a:pPr>
            <a:r>
              <a:rPr lang="zh-CN" altLang="en-US" sz="2800" b="1" baseline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穷大的关系解决。</a:t>
            </a:r>
            <a:endParaRPr lang="zh-CN" altLang="en-US" sz="2800" b="1" baseline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1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1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1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1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1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21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1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1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21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1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1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21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1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1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21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1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21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21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1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1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82" grpId="0"/>
      <p:bldP spid="121893" grpId="0" bldLvl="0" animBg="1"/>
      <p:bldP spid="12190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9"/>
          <p:cNvSpPr/>
          <p:nvPr/>
        </p:nvSpPr>
        <p:spPr>
          <a:xfrm>
            <a:off x="1524000" y="-1714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7410" name="Rectangle 10"/>
          <p:cNvSpPr/>
          <p:nvPr/>
        </p:nvSpPr>
        <p:spPr>
          <a:xfrm>
            <a:off x="3575050" y="34417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156" name="Rectangle 12"/>
              <p:cNvSpPr>
                <a:spLocks noChangeArrowheads="1"/>
              </p:cNvSpPr>
              <p:nvPr/>
            </p:nvSpPr>
            <p:spPr bwMode="auto">
              <a:xfrm>
                <a:off x="1056005" y="1555750"/>
                <a:ext cx="10080000" cy="3855085"/>
              </a:xfrm>
              <a:prstGeom prst="rect">
                <a:avLst/>
              </a:prstGeom>
              <a:noFill/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R="0" lvl="0" indent="508000" algn="just" defTabSz="914400" rtl="0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highlight>
                      <a:srgbClr val="008000"/>
                    </a:highlight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定义</a:t>
                </a: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　设有数列 {</a:t>
                </a:r>
                <a:r>
                  <a:rPr kumimoji="1" lang="zh-CN" altLang="en-US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zh-CN" altLang="en-US" sz="2000" i="1" u="none" strike="noStrike" kern="1200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} 与常数 </a:t>
                </a:r>
                <a:r>
                  <a:rPr kumimoji="1" lang="zh-CN" altLang="en-US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，如果当 </a:t>
                </a:r>
                <a:r>
                  <a:rPr kumimoji="1" lang="zh-CN" altLang="en-US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无限增大时，</a:t>
                </a:r>
                <a:r>
                  <a:rPr kumimoji="1" lang="zh-CN" altLang="en-US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zh-CN" altLang="en-US" sz="2000" i="1" u="none" strike="noStrike" kern="1200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无限接近于 </a:t>
                </a:r>
                <a:r>
                  <a:rPr kumimoji="1" lang="zh-CN" altLang="en-US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，则称常数 </a:t>
                </a:r>
                <a:r>
                  <a:rPr kumimoji="1" lang="zh-CN" altLang="en-US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为数列{</a:t>
                </a:r>
                <a:r>
                  <a:rPr kumimoji="1" lang="zh-CN" altLang="en-US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kumimoji="1" lang="zh-CN" altLang="en-US" sz="2000" i="1" u="none" strike="noStrike" kern="1200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} 的极限，或称数列 {</a:t>
                </a:r>
                <a:r>
                  <a:rPr kumimoji="1" lang="zh-CN" altLang="en-US" sz="2000" i="1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kumimoji="1" lang="zh-CN" altLang="en-US" sz="2000" i="1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n</a:t>
                </a: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} 收敛于 </a:t>
                </a:r>
                <a:r>
                  <a:rPr kumimoji="1" lang="zh-CN" altLang="en-US" sz="2000" i="1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，记为</a:t>
                </a:r>
                <a:endParaRPr kumimoji="1" lang="zh-CN" altLang="en-US" sz="200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marR="0" lvl="0" algn="ctr" defTabSz="914400" rtl="0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14:m>
                  <m:oMath xmlns:m="http://schemas.openxmlformats.org/officeDocument/2006/math">
                    <m:func>
                      <m:funcPr>
                        <m:ctrlP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kumimoji="1" lang="en-US" altLang="zh-CN" sz="200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kumimoji="1" lang="en-US" altLang="zh-CN" sz="200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kumimoji="1" lang="en-US" altLang="zh-CN" sz="20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  <m:r>
                              <a:rPr kumimoji="1" lang="en-US" altLang="zh-CN" sz="20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kumimoji="1" lang="en-US" altLang="zh-CN" sz="20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kumimoji="1" lang="en-US" altLang="zh-CN" sz="20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1" lang="en-US" altLang="zh-CN" sz="200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schemeClr val="bg1"/>
                                </a:solidFill>
                                <a:effectLst/>
                                <a:uLnTx/>
                                <a:uFillTx/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sub>
                        </m:sSub>
                      </m:e>
                    </m:func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𝑎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，</m:t>
                    </m:r>
                  </m:oMath>
                </a14:m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或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  <m:sub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</m:sub>
                    </m:sSub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→</m:t>
                    </m:r>
                    <m:r>
                      <a:rPr kumimoji="1" lang="en-US" altLang="zh-CN" sz="200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𝑎</m:t>
                    </m:r>
                    <m:d>
                      <m:dPr>
                        <m:ctrlP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kumimoji="1" lang="en-US" altLang="zh-CN" sz="200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uLnTx/>
                            <a:uFillTx/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→∞</m:t>
                        </m:r>
                      </m:e>
                    </m:d>
                  </m:oMath>
                </a14:m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.</a:t>
                </a:r>
                <a:endParaRPr kumimoji="1" lang="zh-CN" altLang="en-US" sz="200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marR="0" lvl="0" indent="508000" algn="just" defTabSz="914400" rtl="0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lang="zh-CN" altLang="en-US" sz="2000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如果一个数列没有极限，就称该数列是发散的 .</a:t>
                </a:r>
                <a:endParaRPr kumimoji="1" lang="zh-CN" altLang="en-US" sz="2000" i="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marR="0" lvl="0" indent="508000" algn="just" defTabSz="914400" rtl="0">
                  <a:lnSpc>
                    <a:spcPct val="2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kumimoji="1" lang="zh-CN" altLang="en-US" sz="2000" b="1" i="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注：</a:t>
                </a:r>
                <a:r>
                  <a:rPr kumimoji="1" lang="zh-CN" altLang="en-US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楷体" charset="0"/>
                    <a:cs typeface="Times New Roman Regular" panose="02020603050405020304" charset="0"/>
                  </a:rPr>
                  <a:t>记号 x</a:t>
                </a:r>
                <a:r>
                  <a:rPr kumimoji="1" lang="zh-CN" altLang="en-US" sz="2000" u="none" strike="noStrike" kern="1200" cap="none" spc="0" normalizeH="0" baseline="-2500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楷体" charset="0"/>
                    <a:cs typeface="Times New Roman Regular" panose="02020603050405020304" charset="0"/>
                  </a:rPr>
                  <a:t>n</a:t>
                </a:r>
                <a:r>
                  <a:rPr kumimoji="1" lang="zh-CN" altLang="en-US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楷体" charset="0"/>
                    <a:cs typeface="Times New Roman Regular" panose="02020603050405020304" charset="0"/>
                  </a:rPr>
                  <a:t>→</a:t>
                </a:r>
                <a:r>
                  <a:rPr kumimoji="1" lang="zh-CN" altLang="en-US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楷体" charset="0"/>
                    <a:cs typeface="Times New Roman Regular" panose="02020603050405020304" charset="0"/>
                  </a:rPr>
                  <a:t>a (</a:t>
                </a:r>
                <a:r>
                  <a:rPr kumimoji="1" lang="zh-CN" altLang="en-US" sz="2000" u="none" strike="noStrike" kern="1200" cap="none" spc="0" normalizeH="0" baseline="0" noProof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Times New Roman Regular" panose="02020603050405020304" charset="0"/>
                    <a:ea typeface="楷体" charset="0"/>
                    <a:cs typeface="Times New Roman Regular" panose="02020603050405020304" charset="0"/>
                  </a:rPr>
                  <a:t>n→ ∞) 常读作：当 n 趋于无穷大时，xn 趋于 a.</a:t>
                </a:r>
                <a:endParaRPr kumimoji="1" lang="zh-CN" altLang="en-US" sz="200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楷体" charset="0"/>
                  <a:cs typeface="Times New Roman Regular" panose="02020603050405020304" charset="0"/>
                </a:endParaRPr>
              </a:p>
              <a:p>
                <a:pPr marR="0" lvl="0" indent="508000" algn="just" defTabSz="914400" rtl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endParaRPr kumimoji="1" lang="zh-CN" altLang="en-US" sz="2000" u="none" strike="noStrike" kern="120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 Regular" panose="02020603050405020304" charset="0"/>
                  <a:ea typeface="楷体" charset="0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134156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6005" y="1555750"/>
                <a:ext cx="10080000" cy="3855085"/>
              </a:xfrm>
              <a:prstGeom prst="rect">
                <a:avLst/>
              </a:prstGeom>
              <a:blipFill rotWithShape="1">
                <a:blip r:embed="rId1"/>
                <a:stretch>
                  <a:fillRect r="-176" b="-329"/>
                </a:stretch>
              </a:blipFill>
              <a:ln>
                <a:noFill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65" name="Text Box 11"/>
          <p:cNvSpPr txBox="1"/>
          <p:nvPr/>
        </p:nvSpPr>
        <p:spPr>
          <a:xfrm>
            <a:off x="1056005" y="548323"/>
            <a:ext cx="10080000" cy="54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一、数列极限的</a:t>
            </a:r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概念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4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2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6" grpId="0" bldLvl="0" animBg="1"/>
      <p:bldP spid="206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415415" y="908685"/>
            <a:ext cx="2057400" cy="609600"/>
          </a:xfrm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内容小结</a:t>
            </a: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3731" name="Text Box 3"/>
          <p:cNvSpPr txBox="1"/>
          <p:nvPr/>
        </p:nvSpPr>
        <p:spPr>
          <a:xfrm>
            <a:off x="2855913" y="2276475"/>
            <a:ext cx="33845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1. 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极限运算法则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3732" name="Text Box 4"/>
          <p:cNvSpPr txBox="1"/>
          <p:nvPr/>
        </p:nvSpPr>
        <p:spPr>
          <a:xfrm>
            <a:off x="2798763" y="3260725"/>
            <a:ext cx="40179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457200" indent="-457200"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(1) 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无穷小运算法则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3733" name="Text Box 5"/>
          <p:cNvSpPr txBox="1"/>
          <p:nvPr/>
        </p:nvSpPr>
        <p:spPr>
          <a:xfrm>
            <a:off x="2782888" y="4292600"/>
            <a:ext cx="4089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(2) 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极限四则运算法则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3734" name="Text Box 6">
            <a:hlinkClick r:id="rId1" action="ppaction://hlinksldjump"/>
          </p:cNvPr>
          <p:cNvSpPr txBox="1"/>
          <p:nvPr/>
        </p:nvSpPr>
        <p:spPr>
          <a:xfrm>
            <a:off x="7248525" y="3789363"/>
            <a:ext cx="27463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注意使用条件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73750" name="AutoShape 22"/>
          <p:cNvSpPr/>
          <p:nvPr/>
        </p:nvSpPr>
        <p:spPr>
          <a:xfrm>
            <a:off x="6888163" y="3357563"/>
            <a:ext cx="163512" cy="1560512"/>
          </a:xfrm>
          <a:prstGeom prst="rightBrace">
            <a:avLst>
              <a:gd name="adj1" fmla="val 79354"/>
              <a:gd name="adj2" fmla="val 50000"/>
            </a:avLst>
          </a:prstGeom>
          <a:noFill/>
          <a:ln w="28575" cap="flat" cmpd="sng">
            <a:solidFill>
              <a:srgbClr val="F2F2F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3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/>
      <p:bldP spid="73732" grpId="0"/>
      <p:bldP spid="73733" grpId="0"/>
      <p:bldP spid="73734" grpId="0"/>
      <p:bldP spid="73750" grpId="0" bldLvl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5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13666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73735" name="Text Box 7"/>
          <p:cNvSpPr txBox="1"/>
          <p:nvPr/>
        </p:nvSpPr>
        <p:spPr>
          <a:xfrm>
            <a:off x="2566988" y="1196975"/>
            <a:ext cx="42592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2. 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求函数极限的方法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3736" name="Text Box 8"/>
          <p:cNvSpPr txBox="1"/>
          <p:nvPr/>
        </p:nvSpPr>
        <p:spPr>
          <a:xfrm>
            <a:off x="2566988" y="1916113"/>
            <a:ext cx="4495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(1) </a:t>
            </a:r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分式函数极限求法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73737" name="Object 9"/>
          <p:cNvGraphicFramePr>
            <a:graphicFrameLocks noChangeAspect="1"/>
          </p:cNvGraphicFramePr>
          <p:nvPr/>
        </p:nvGraphicFramePr>
        <p:xfrm>
          <a:off x="2782888" y="2636838"/>
          <a:ext cx="1384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5" name="" r:id="rId1" imgW="1625600" imgH="519430" progId="Equation.3">
                  <p:embed/>
                </p:oleObj>
              </mc:Choice>
              <mc:Fallback>
                <p:oleObj name="" r:id="rId1" imgW="1625600" imgH="519430" progId="Equation.3">
                  <p:embed/>
                  <p:pic>
                    <p:nvPicPr>
                      <p:cNvPr id="0" name="图片 3234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782888" y="2636838"/>
                        <a:ext cx="1384300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8" name="Text Box 10"/>
          <p:cNvSpPr txBox="1"/>
          <p:nvPr/>
        </p:nvSpPr>
        <p:spPr>
          <a:xfrm>
            <a:off x="4151313" y="2636838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时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,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用代入法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73739" name="Text Box 11"/>
          <p:cNvSpPr txBox="1"/>
          <p:nvPr/>
        </p:nvSpPr>
        <p:spPr>
          <a:xfrm>
            <a:off x="6240463" y="2565400"/>
            <a:ext cx="2819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(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分母不为 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0 )</a:t>
            </a:r>
            <a:endParaRPr lang="en-US" altLang="zh-CN" sz="2800" b="1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73740" name="Object 12"/>
          <p:cNvGraphicFramePr>
            <a:graphicFrameLocks noChangeAspect="1"/>
          </p:cNvGraphicFramePr>
          <p:nvPr/>
        </p:nvGraphicFramePr>
        <p:xfrm>
          <a:off x="2711450" y="3357563"/>
          <a:ext cx="1447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6" name="" r:id="rId3" imgW="1704340" imgH="519430" progId="Equation.3">
                  <p:embed/>
                </p:oleObj>
              </mc:Choice>
              <mc:Fallback>
                <p:oleObj name="" r:id="rId3" imgW="1704340" imgH="519430" progId="Equation.3">
                  <p:embed/>
                  <p:pic>
                    <p:nvPicPr>
                      <p:cNvPr id="0" name="图片 3235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711450" y="3357563"/>
                        <a:ext cx="1447800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41" name="Text Box 13"/>
          <p:cNvSpPr txBox="1"/>
          <p:nvPr/>
        </p:nvSpPr>
        <p:spPr>
          <a:xfrm>
            <a:off x="4151313" y="3357563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时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,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对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73742" name="Object 14"/>
          <p:cNvGraphicFramePr>
            <a:graphicFrameLocks noChangeAspect="1"/>
          </p:cNvGraphicFramePr>
          <p:nvPr/>
        </p:nvGraphicFramePr>
        <p:xfrm>
          <a:off x="5159375" y="3141663"/>
          <a:ext cx="454025" cy="76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0" name="" r:id="rId5" imgW="135255" imgH="293370" progId="Equation.3">
                  <p:embed/>
                </p:oleObj>
              </mc:Choice>
              <mc:Fallback>
                <p:oleObj name="" r:id="rId5" imgW="135255" imgH="293370" progId="Equation.3">
                  <p:embed/>
                  <p:pic>
                    <p:nvPicPr>
                      <p:cNvPr id="0" name="图片 3219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159375" y="3141663"/>
                        <a:ext cx="454025" cy="7635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43" name="Text Box 15"/>
          <p:cNvSpPr txBox="1"/>
          <p:nvPr/>
        </p:nvSpPr>
        <p:spPr>
          <a:xfrm>
            <a:off x="5519738" y="3284538"/>
            <a:ext cx="2743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型 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,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约去公因子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73744" name="Object 16"/>
          <p:cNvGraphicFramePr>
            <a:graphicFrameLocks noChangeAspect="1"/>
          </p:cNvGraphicFramePr>
          <p:nvPr/>
        </p:nvGraphicFramePr>
        <p:xfrm>
          <a:off x="2711450" y="4149725"/>
          <a:ext cx="155575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1" name="" r:id="rId7" imgW="1625600" imgH="474345" progId="Equation.3">
                  <p:embed/>
                </p:oleObj>
              </mc:Choice>
              <mc:Fallback>
                <p:oleObj name="" r:id="rId7" imgW="1625600" imgH="474345" progId="Equation.3">
                  <p:embed/>
                  <p:pic>
                    <p:nvPicPr>
                      <p:cNvPr id="0" name="图片 3220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711450" y="4149725"/>
                        <a:ext cx="155575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45" name="Text Box 17"/>
          <p:cNvSpPr txBox="1"/>
          <p:nvPr/>
        </p:nvSpPr>
        <p:spPr>
          <a:xfrm>
            <a:off x="4151313" y="4076700"/>
            <a:ext cx="50530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时 </a:t>
            </a:r>
            <a:r>
              <a: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,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分子分母同除最高次幂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73746" name="Rectangle 18"/>
          <p:cNvSpPr/>
          <p:nvPr/>
        </p:nvSpPr>
        <p:spPr>
          <a:xfrm>
            <a:off x="8543925" y="4005263"/>
            <a:ext cx="1752600" cy="5334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“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抓大头”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73747" name="Text Box 19"/>
          <p:cNvSpPr txBox="1"/>
          <p:nvPr/>
        </p:nvSpPr>
        <p:spPr>
          <a:xfrm>
            <a:off x="2566988" y="4868863"/>
            <a:ext cx="4191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(2) 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复合函数极限求法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73748" name="Line 20"/>
          <p:cNvSpPr/>
          <p:nvPr/>
        </p:nvSpPr>
        <p:spPr>
          <a:xfrm flipV="1">
            <a:off x="6240463" y="5084763"/>
            <a:ext cx="71913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3749" name="Text Box 21"/>
          <p:cNvSpPr txBox="1"/>
          <p:nvPr/>
        </p:nvSpPr>
        <p:spPr>
          <a:xfrm>
            <a:off x="6959600" y="4797425"/>
            <a:ext cx="25384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设中间变量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3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3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3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3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5" grpId="0"/>
      <p:bldP spid="73736" grpId="0"/>
      <p:bldP spid="73738" grpId="0"/>
      <p:bldP spid="73739" grpId="0"/>
      <p:bldP spid="73741" grpId="0"/>
      <p:bldP spid="73743" grpId="0"/>
      <p:bldP spid="73745" grpId="0"/>
      <p:bldP spid="73746" grpId="0" bldLvl="0" animBg="1"/>
      <p:bldP spid="73747" grpId="0"/>
      <p:bldP spid="73749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8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14691" name="Rectangle 11"/>
          <p:cNvSpPr/>
          <p:nvPr/>
        </p:nvSpPr>
        <p:spPr>
          <a:xfrm>
            <a:off x="1055688" y="837089"/>
            <a:ext cx="10080000" cy="720000"/>
          </a:xfrm>
          <a:prstGeom prst="rect">
            <a:avLst/>
          </a:prstGeom>
          <a:noFill/>
          <a:ln w="9525">
            <a:noFill/>
          </a:ln>
        </p:spPr>
        <p:txBody>
          <a:bodyPr tIns="165048" rIns="1733004" bIns="165048" anchor="ctr" anchorCtr="0">
            <a:no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两个重要极限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7599" name="Rectangle 12"/>
              <p:cNvSpPr/>
              <p:nvPr/>
            </p:nvSpPr>
            <p:spPr>
              <a:xfrm>
                <a:off x="1127125" y="2193290"/>
                <a:ext cx="10079990" cy="25546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noAutofit/>
              </a:bodyPr>
              <a:p>
                <a:pPr algn="l" eaLnBrk="0" hangingPunct="0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</a:rPr>
                  <a:t>（</a:t>
                </a:r>
                <a:r>
                  <a:rPr lang="en-US" altLang="zh-CN" sz="28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</a:rPr>
                  <a:t>1</a:t>
                </a:r>
                <a:r>
                  <a:rPr lang="zh-CN" altLang="en-US" sz="2800" dirty="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</a:rPr>
                  <a:t>）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8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800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8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8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→0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8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func>
                              <m:funcPr>
                                <m:ctrlPr>
                                  <a:rPr lang="en-US" altLang="zh-CN" sz="2800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800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altLang="zh-CN" sz="2800" i="1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num>
                          <m:den>
                            <m:r>
                              <a:rPr lang="en-US" altLang="zh-CN" sz="28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den>
                        </m:f>
                      </m:e>
                    </m:func>
                    <m:r>
                      <a:rPr lang="en-US" altLang="zh-CN" sz="28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8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1</m:t>
                    </m:r>
                  </m:oMath>
                </a14:m>
                <a:r>
                  <a:rPr lang="zh-CN" altLang="en-US" sz="2800" dirty="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</a:rPr>
                  <a:t> </a:t>
                </a:r>
                <a:endParaRPr lang="zh-CN" altLang="en-US" sz="2800" dirty="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endParaRPr>
              </a:p>
              <a:p>
                <a:pPr algn="l" eaLnBrk="0" hangingPunct="0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  <a:sym typeface="+mn-ea"/>
                  </a:rPr>
                  <a:t>（</a:t>
                </a:r>
                <a:r>
                  <a:rPr lang="en-US" altLang="zh-CN" sz="28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  <a:sym typeface="+mn-ea"/>
                  </a:rPr>
                  <a:t>2</a:t>
                </a:r>
                <a:r>
                  <a:rPr lang="zh-CN" altLang="en-US" sz="2800" dirty="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  <a:cs typeface="Microsoft YaHei Regular" panose="020B0503020204020204" charset="-122"/>
                    <a:sym typeface="+mn-ea"/>
                  </a:rPr>
                  <a:t>）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8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800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800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8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  <m:r>
                              <a:rPr lang="en-US" altLang="zh-CN" sz="28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altLang="zh-CN" sz="28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800" i="1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i="1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1</m:t>
                                </m:r>
                                <m:r>
                                  <a:rPr lang="en-US" altLang="zh-CN" sz="2800" i="1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+</m:t>
                                </m:r>
                                <m:f>
                                  <m:fPr>
                                    <m:ctrlPr>
                                      <a:rPr lang="en-US" altLang="zh-CN" sz="2800" i="1" dirty="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800" i="1" dirty="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800" i="1" dirty="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𝑥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8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</m:sup>
                        </m:sSup>
                      </m:e>
                    </m:func>
                    <m:r>
                      <a:rPr lang="en-US" altLang="zh-CN" sz="28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r>
                      <a:rPr lang="en-US" altLang="zh-CN" sz="2800" i="1" dirty="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𝑒</m:t>
                    </m:r>
                    <m:d>
                      <m:dPr>
                        <m:ctrlPr>
                          <a:rPr lang="en-US" altLang="zh-CN" sz="28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altLang="zh-CN" sz="2800" i="1" dirty="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funcPr>
                          <m:fName>
                            <m:limLow>
                              <m:limLowPr>
                                <m:ctrlPr>
                                  <a:rPr lang="en-US" altLang="zh-CN" sz="2800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sz="2800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lim</m:t>
                                </m:r>
                              </m:e>
                              <m:lim>
                                <m:r>
                                  <a:rPr lang="en-US" altLang="zh-CN" sz="2800" i="1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𝑥</m:t>
                                </m:r>
                                <m:r>
                                  <a:rPr lang="en-US" altLang="zh-CN" sz="2800" i="1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→</m:t>
                                </m:r>
                                <m:r>
                                  <a:rPr lang="en-US" altLang="zh-CN" sz="2800" i="1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0</m:t>
                                </m:r>
                              </m:lim>
                            </m:limLow>
                          </m:fName>
                          <m:e>
                            <m:sSup>
                              <m:sSupPr>
                                <m:ctrlPr>
                                  <a:rPr lang="en-US" altLang="zh-CN" sz="2800" i="1" dirty="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US" altLang="zh-CN" sz="2800" i="1" dirty="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altLang="zh-CN" sz="2800" i="1" dirty="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1</m:t>
                                    </m:r>
                                    <m:r>
                                      <a:rPr lang="en-US" altLang="zh-CN" sz="2800" i="1" dirty="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+</m:t>
                                    </m:r>
                                    <m:r>
                                      <a:rPr lang="en-US" altLang="zh-CN" sz="2800" i="1" dirty="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𝑥</m:t>
                                    </m:r>
                                  </m:e>
                                </m:d>
                              </m:e>
                              <m:sup>
                                <m:f>
                                  <m:fPr>
                                    <m:ctrlPr>
                                      <a:rPr lang="en-US" altLang="zh-CN" sz="2800" i="1" dirty="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800" i="1" dirty="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altLang="zh-CN" sz="2800" i="1" dirty="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𝑥</m:t>
                                    </m:r>
                                  </m:den>
                                </m:f>
                              </m:sup>
                            </m:sSup>
                          </m:e>
                        </m:func>
                        <m:r>
                          <a:rPr lang="en-US" altLang="zh-CN" sz="28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=</m:t>
                        </m:r>
                        <m:r>
                          <a:rPr lang="en-US" altLang="zh-CN" sz="2800" i="1" dirty="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𝑒</m:t>
                        </m:r>
                      </m:e>
                    </m:d>
                  </m:oMath>
                </a14:m>
                <a:endParaRPr lang="zh-CN" altLang="en-US" sz="2800" dirty="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  <a:cs typeface="Microsoft YaHei Regular" panose="020B0503020204020204" charset="-122"/>
                </a:endParaRPr>
              </a:p>
            </p:txBody>
          </p:sp>
        </mc:Choice>
        <mc:Fallback>
          <p:sp>
            <p:nvSpPr>
              <p:cNvPr id="67599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7125" y="2193290"/>
                <a:ext cx="10079990" cy="255460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9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3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15714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115715" name="Rectangle 11"/>
          <p:cNvSpPr/>
          <p:nvPr/>
        </p:nvSpPr>
        <p:spPr>
          <a:xfrm>
            <a:off x="2566988" y="981075"/>
            <a:ext cx="1403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说明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：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3935413" y="1557338"/>
            <a:ext cx="2603500" cy="927100"/>
            <a:chOff x="664" y="760"/>
            <a:chExt cx="1640" cy="584"/>
          </a:xfrm>
        </p:grpSpPr>
        <p:graphicFrame>
          <p:nvGraphicFramePr>
            <p:cNvPr id="115717" name="Object 13"/>
            <p:cNvGraphicFramePr>
              <a:graphicFrameLocks noChangeAspect="1"/>
            </p:cNvGraphicFramePr>
            <p:nvPr/>
          </p:nvGraphicFramePr>
          <p:xfrm>
            <a:off x="664" y="760"/>
            <a:ext cx="1640" cy="5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5" name="" r:id="rId1" imgW="3070860" imgH="1083945" progId="Equation.3">
                    <p:embed/>
                  </p:oleObj>
                </mc:Choice>
                <mc:Fallback>
                  <p:oleObj name="" r:id="rId1" imgW="3070860" imgH="1083945" progId="Equation.3">
                    <p:embed/>
                    <p:pic>
                      <p:nvPicPr>
                        <p:cNvPr id="0" name="图片 3224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biLevel thresh="50000"/>
                          <a:grayscl/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664" y="760"/>
                          <a:ext cx="1640" cy="5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5718" name="Rectangle 14"/>
            <p:cNvSpPr/>
            <p:nvPr/>
          </p:nvSpPr>
          <p:spPr>
            <a:xfrm>
              <a:off x="1632" y="1104"/>
              <a:ext cx="144" cy="14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5719" name="Rectangle 15"/>
            <p:cNvSpPr/>
            <p:nvPr/>
          </p:nvSpPr>
          <p:spPr>
            <a:xfrm>
              <a:off x="1824" y="816"/>
              <a:ext cx="144" cy="14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5720" name="Rectangle 16"/>
            <p:cNvSpPr/>
            <p:nvPr/>
          </p:nvSpPr>
          <p:spPr>
            <a:xfrm>
              <a:off x="1104" y="1157"/>
              <a:ext cx="91" cy="91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3935413" y="2636838"/>
            <a:ext cx="3340100" cy="927100"/>
            <a:chOff x="624" y="1432"/>
            <a:chExt cx="2104" cy="584"/>
          </a:xfrm>
        </p:grpSpPr>
        <p:graphicFrame>
          <p:nvGraphicFramePr>
            <p:cNvPr id="115722" name="Object 18"/>
            <p:cNvGraphicFramePr>
              <a:graphicFrameLocks noChangeAspect="1"/>
            </p:cNvGraphicFramePr>
            <p:nvPr/>
          </p:nvGraphicFramePr>
          <p:xfrm>
            <a:off x="624" y="1432"/>
            <a:ext cx="2104" cy="5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6" name="" r:id="rId3" imgW="3950970" imgH="1083945" progId="Equation.3">
                    <p:embed/>
                  </p:oleObj>
                </mc:Choice>
                <mc:Fallback>
                  <p:oleObj name="" r:id="rId3" imgW="3950970" imgH="1083945" progId="Equation.3">
                    <p:embed/>
                    <p:pic>
                      <p:nvPicPr>
                        <p:cNvPr id="0" name="图片 3225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biLevel thresh="50000"/>
                          <a:grayscl/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624" y="1432"/>
                          <a:ext cx="2104" cy="5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5723" name="Rectangle 19"/>
            <p:cNvSpPr/>
            <p:nvPr/>
          </p:nvSpPr>
          <p:spPr>
            <a:xfrm>
              <a:off x="1968" y="1776"/>
              <a:ext cx="144" cy="14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5724" name="Rectangle 20"/>
            <p:cNvSpPr/>
            <p:nvPr/>
          </p:nvSpPr>
          <p:spPr>
            <a:xfrm>
              <a:off x="2304" y="1488"/>
              <a:ext cx="91" cy="91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5725" name="Rectangle 21"/>
            <p:cNvSpPr/>
            <p:nvPr/>
          </p:nvSpPr>
          <p:spPr>
            <a:xfrm>
              <a:off x="1104" y="1836"/>
              <a:ext cx="91" cy="91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</p:grpSp>
      <p:sp>
        <p:nvSpPr>
          <p:cNvPr id="75798" name="Text Box 22"/>
          <p:cNvSpPr txBox="1"/>
          <p:nvPr/>
        </p:nvSpPr>
        <p:spPr>
          <a:xfrm>
            <a:off x="3863975" y="3860800"/>
            <a:ext cx="1058863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或</a:t>
            </a:r>
            <a:endParaRPr lang="zh-CN" altLang="en-US" sz="3200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grpSp>
        <p:nvGrpSpPr>
          <p:cNvPr id="4" name="Group 23"/>
          <p:cNvGrpSpPr/>
          <p:nvPr/>
        </p:nvGrpSpPr>
        <p:grpSpPr>
          <a:xfrm>
            <a:off x="4800600" y="3644900"/>
            <a:ext cx="2514600" cy="912813"/>
            <a:chOff x="1104" y="2257"/>
            <a:chExt cx="1584" cy="575"/>
          </a:xfrm>
        </p:grpSpPr>
        <p:graphicFrame>
          <p:nvGraphicFramePr>
            <p:cNvPr id="115728" name="Object 24"/>
            <p:cNvGraphicFramePr>
              <a:graphicFrameLocks noChangeAspect="1"/>
            </p:cNvGraphicFramePr>
            <p:nvPr/>
          </p:nvGraphicFramePr>
          <p:xfrm>
            <a:off x="1108" y="2257"/>
            <a:ext cx="1580" cy="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27" name="" r:id="rId5" imgW="2969260" imgH="1072515" progId="Equation.3">
                    <p:embed/>
                  </p:oleObj>
                </mc:Choice>
                <mc:Fallback>
                  <p:oleObj name="" r:id="rId5" imgW="2969260" imgH="1072515" progId="Equation.3">
                    <p:embed/>
                    <p:pic>
                      <p:nvPicPr>
                        <p:cNvPr id="0" name="图片 3226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biLevel thresh="50000"/>
                          <a:grayscl/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108" y="2257"/>
                          <a:ext cx="1580" cy="57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5729" name="Rectangle 25"/>
            <p:cNvSpPr/>
            <p:nvPr/>
          </p:nvSpPr>
          <p:spPr>
            <a:xfrm>
              <a:off x="1872" y="2471"/>
              <a:ext cx="144" cy="14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5730" name="Rectangle 26"/>
            <p:cNvSpPr/>
            <p:nvPr/>
          </p:nvSpPr>
          <p:spPr>
            <a:xfrm>
              <a:off x="2208" y="2453"/>
              <a:ext cx="91" cy="91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5731" name="Rectangle 27"/>
            <p:cNvSpPr/>
            <p:nvPr/>
          </p:nvSpPr>
          <p:spPr>
            <a:xfrm>
              <a:off x="1104" y="2688"/>
              <a:ext cx="91" cy="91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>
          <a:xfrm>
            <a:off x="3863975" y="4941888"/>
            <a:ext cx="4800600" cy="522287"/>
            <a:chOff x="624" y="3120"/>
            <a:chExt cx="3024" cy="329"/>
          </a:xfrm>
        </p:grpSpPr>
        <p:sp>
          <p:nvSpPr>
            <p:cNvPr id="115733" name="Text Box 29"/>
            <p:cNvSpPr txBox="1"/>
            <p:nvPr/>
          </p:nvSpPr>
          <p:spPr>
            <a:xfrm>
              <a:off x="624" y="3120"/>
              <a:ext cx="302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注</a:t>
              </a:r>
              <a:r>
                <a:rPr lang="en-US" altLang="zh-CN" sz="2800" b="1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:     </a:t>
              </a:r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charset="0"/>
                  <a:ea typeface="宋体" pitchFamily="2" charset="-122"/>
                </a:rPr>
                <a:t>代表相同的表达式</a:t>
              </a:r>
              <a:endPara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  <p:sp>
          <p:nvSpPr>
            <p:cNvPr id="115734" name="Rectangle 30"/>
            <p:cNvSpPr/>
            <p:nvPr/>
          </p:nvSpPr>
          <p:spPr>
            <a:xfrm>
              <a:off x="1056" y="3216"/>
              <a:ext cx="144" cy="14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5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8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6737" name="Rectangle 10"/>
          <p:cNvSpPr/>
          <p:nvPr/>
        </p:nvSpPr>
        <p:spPr>
          <a:xfrm>
            <a:off x="343154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69646" name="Rectangle 11"/>
          <p:cNvSpPr/>
          <p:nvPr/>
        </p:nvSpPr>
        <p:spPr>
          <a:xfrm>
            <a:off x="2423478" y="1482249"/>
            <a:ext cx="1605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3200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例</a:t>
            </a:r>
            <a:r>
              <a:rPr lang="en-US" altLang="zh-CN" sz="3200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8</a:t>
            </a:r>
            <a:r>
              <a:rPr lang="zh-CN" altLang="en-US" sz="3200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：</a:t>
            </a:r>
            <a:r>
              <a:rPr lang="zh-CN" altLang="en-US" sz="3200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求</a:t>
            </a:r>
            <a:endParaRPr lang="zh-CN" altLang="en-US" sz="3200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graphicFrame>
        <p:nvGraphicFramePr>
          <p:cNvPr id="69634" name="Object 12"/>
          <p:cNvGraphicFramePr>
            <a:graphicFrameLocks noChangeAspect="1"/>
          </p:cNvGraphicFramePr>
          <p:nvPr/>
        </p:nvGraphicFramePr>
        <p:xfrm>
          <a:off x="4152265" y="1268413"/>
          <a:ext cx="295275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8" name="" r:id="rId1" imgW="584200" imgH="393700" progId="Equation.DSMT4">
                  <p:embed/>
                </p:oleObj>
              </mc:Choice>
              <mc:Fallback>
                <p:oleObj name="" r:id="rId1" imgW="584200" imgH="393700" progId="Equation.DSMT4">
                  <p:embed/>
                  <p:pic>
                    <p:nvPicPr>
                      <p:cNvPr id="0" name="图片 3227"/>
                      <p:cNvPicPr/>
                      <p:nvPr/>
                    </p:nvPicPr>
                    <p:blipFill>
                      <a:blip r:embed="rId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4152265" y="1268413"/>
                        <a:ext cx="2952750" cy="1079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5" name="Object 15"/>
          <p:cNvGraphicFramePr>
            <a:graphicFrameLocks noGrp="1" noChangeAspect="1"/>
          </p:cNvGraphicFramePr>
          <p:nvPr>
            <p:ph idx="4294967295"/>
          </p:nvPr>
        </p:nvGraphicFramePr>
        <p:xfrm>
          <a:off x="8905240" y="2132965"/>
          <a:ext cx="2376170" cy="1008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9" name="" r:id="rId3" imgW="902970" imgH="451485" progId="Equation.DSMT4">
                  <p:embed/>
                </p:oleObj>
              </mc:Choice>
              <mc:Fallback>
                <p:oleObj name="" r:id="rId3" imgW="902970" imgH="451485" progId="Equation.DSMT4">
                  <p:embed/>
                  <p:pic>
                    <p:nvPicPr>
                      <p:cNvPr id="0" name="图片 3228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8905240" y="2132965"/>
                        <a:ext cx="2376170" cy="100838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FF00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49" name="Rectangle 16"/>
          <p:cNvSpPr/>
          <p:nvPr/>
        </p:nvSpPr>
        <p:spPr>
          <a:xfrm>
            <a:off x="2496503" y="2779236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3200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解：</a:t>
            </a:r>
            <a:endParaRPr lang="zh-CN" altLang="en-US" sz="3200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graphicFrame>
        <p:nvGraphicFramePr>
          <p:cNvPr id="69636" name="Object 18"/>
          <p:cNvGraphicFramePr>
            <a:graphicFrameLocks noChangeAspect="1"/>
          </p:cNvGraphicFramePr>
          <p:nvPr/>
        </p:nvGraphicFramePr>
        <p:xfrm>
          <a:off x="3504565" y="2565400"/>
          <a:ext cx="4075113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7" name="" r:id="rId5" imgW="1663700" imgH="393700" progId="Equation.DSMT4">
                  <p:embed/>
                </p:oleObj>
              </mc:Choice>
              <mc:Fallback>
                <p:oleObj name="" r:id="rId5" imgW="1663700" imgH="393700" progId="Equation.DSMT4">
                  <p:embed/>
                  <p:pic>
                    <p:nvPicPr>
                      <p:cNvPr id="0" name="图片 3236"/>
                      <p:cNvPicPr/>
                      <p:nvPr/>
                    </p:nvPicPr>
                    <p:blipFill>
                      <a:blip r:embed="rId6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504565" y="2565400"/>
                        <a:ext cx="4075113" cy="1081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20" name="Line 20"/>
          <p:cNvSpPr/>
          <p:nvPr/>
        </p:nvSpPr>
        <p:spPr>
          <a:xfrm flipH="1">
            <a:off x="6457315" y="2492375"/>
            <a:ext cx="2447925" cy="180181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69654" name="Object 18"/>
          <p:cNvGraphicFramePr>
            <a:graphicFrameLocks noChangeAspect="1"/>
          </p:cNvGraphicFramePr>
          <p:nvPr/>
        </p:nvGraphicFramePr>
        <p:xfrm>
          <a:off x="5015865" y="5157788"/>
          <a:ext cx="528638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8" name="" r:id="rId7" imgW="215900" imgH="165100" progId="Equation.DSMT4">
                  <p:embed/>
                </p:oleObj>
              </mc:Choice>
              <mc:Fallback>
                <p:oleObj name="" r:id="rId7" imgW="215900" imgH="165100" progId="Equation.DSMT4">
                  <p:embed/>
                  <p:pic>
                    <p:nvPicPr>
                      <p:cNvPr id="0" name="图片 3237"/>
                      <p:cNvPicPr/>
                      <p:nvPr/>
                    </p:nvPicPr>
                    <p:blipFill>
                      <a:blip r:embed="rId8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015865" y="5157788"/>
                        <a:ext cx="528638" cy="452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55" name="Object 18"/>
          <p:cNvGraphicFramePr>
            <a:graphicFrameLocks noChangeAspect="1"/>
          </p:cNvGraphicFramePr>
          <p:nvPr/>
        </p:nvGraphicFramePr>
        <p:xfrm>
          <a:off x="4944428" y="3789363"/>
          <a:ext cx="3203575" cy="1081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9" name="" r:id="rId9" imgW="1307465" imgH="393700" progId="Equation.DSMT4">
                  <p:embed/>
                </p:oleObj>
              </mc:Choice>
              <mc:Fallback>
                <p:oleObj name="" r:id="rId9" imgW="1307465" imgH="393700" progId="Equation.DSMT4">
                  <p:embed/>
                  <p:pic>
                    <p:nvPicPr>
                      <p:cNvPr id="0" name="图片 3238"/>
                      <p:cNvPicPr/>
                      <p:nvPr/>
                    </p:nvPicPr>
                    <p:blipFill>
                      <a:blip r:embed="rId10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4944428" y="3789363"/>
                        <a:ext cx="3203575" cy="10810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96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96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96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9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9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69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6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6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76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9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69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6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61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17762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70670" name="Rectangle 11"/>
          <p:cNvSpPr/>
          <p:nvPr/>
        </p:nvSpPr>
        <p:spPr>
          <a:xfrm>
            <a:off x="2351088" y="763111"/>
            <a:ext cx="1605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3200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例</a:t>
            </a:r>
            <a:r>
              <a:rPr lang="en-US" altLang="zh-CN" sz="3200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9</a:t>
            </a:r>
            <a:r>
              <a:rPr lang="zh-CN" altLang="en-US" sz="3200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：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求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70658" name="Object 12"/>
          <p:cNvGraphicFramePr>
            <a:graphicFrameLocks noChangeAspect="1"/>
          </p:cNvGraphicFramePr>
          <p:nvPr/>
        </p:nvGraphicFramePr>
        <p:xfrm>
          <a:off x="4295775" y="620713"/>
          <a:ext cx="2376488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" name="" r:id="rId1" imgW="635000" imgH="393700" progId="Equation.DSMT4">
                  <p:embed/>
                </p:oleObj>
              </mc:Choice>
              <mc:Fallback>
                <p:oleObj name="" r:id="rId1" imgW="635000" imgH="393700" progId="Equation.DSMT4">
                  <p:embed/>
                  <p:pic>
                    <p:nvPicPr>
                      <p:cNvPr id="0" name="图片 3239"/>
                      <p:cNvPicPr/>
                      <p:nvPr/>
                    </p:nvPicPr>
                    <p:blipFill>
                      <a:blip r:embed="rId2">
                        <a:lum bright="95996"/>
                      </a:blip>
                      <a:stretch>
                        <a:fillRect/>
                      </a:stretch>
                    </p:blipFill>
                    <p:spPr>
                      <a:xfrm>
                        <a:off x="4295775" y="620713"/>
                        <a:ext cx="2376488" cy="936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72" name="Rectangle 14"/>
          <p:cNvSpPr/>
          <p:nvPr/>
        </p:nvSpPr>
        <p:spPr>
          <a:xfrm>
            <a:off x="2351088" y="2274412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3200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解：</a:t>
            </a:r>
            <a:endParaRPr lang="zh-CN" altLang="en-US" sz="3200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117766" name="Rectangle 15"/>
          <p:cNvSpPr/>
          <p:nvPr/>
        </p:nvSpPr>
        <p:spPr>
          <a:xfrm>
            <a:off x="1524000" y="30448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70659" name="Object 16"/>
          <p:cNvGraphicFramePr>
            <a:graphicFrameLocks noChangeAspect="1"/>
          </p:cNvGraphicFramePr>
          <p:nvPr/>
        </p:nvGraphicFramePr>
        <p:xfrm>
          <a:off x="3719513" y="2133600"/>
          <a:ext cx="3803650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" name="" r:id="rId3" imgW="1524000" imgH="393700" progId="Equation.DSMT4">
                  <p:embed/>
                </p:oleObj>
              </mc:Choice>
              <mc:Fallback>
                <p:oleObj name="" r:id="rId3" imgW="1524000" imgH="393700" progId="Equation.DSMT4">
                  <p:embed/>
                  <p:pic>
                    <p:nvPicPr>
                      <p:cNvPr id="0" name="图片 3240"/>
                      <p:cNvPicPr/>
                      <p:nvPr/>
                    </p:nvPicPr>
                    <p:blipFill>
                      <a:blip r:embed="rId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719513" y="2133600"/>
                        <a:ext cx="3803650" cy="968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41" name="Line 17"/>
          <p:cNvSpPr/>
          <p:nvPr/>
        </p:nvSpPr>
        <p:spPr>
          <a:xfrm flipV="1">
            <a:off x="4727575" y="4005263"/>
            <a:ext cx="1439863" cy="6477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70660" name="Object 18"/>
          <p:cNvGraphicFramePr>
            <a:graphicFrameLocks noGrp="1" noChangeAspect="1"/>
          </p:cNvGraphicFramePr>
          <p:nvPr>
            <p:ph idx="4294967295"/>
          </p:nvPr>
        </p:nvGraphicFramePr>
        <p:xfrm>
          <a:off x="2495550" y="4149725"/>
          <a:ext cx="2058670" cy="1075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2" name="" r:id="rId5" imgW="902970" imgH="451485" progId="Equation.DSMT4">
                  <p:embed/>
                </p:oleObj>
              </mc:Choice>
              <mc:Fallback>
                <p:oleObj name="" r:id="rId5" imgW="902970" imgH="451485" progId="Equation.DSMT4">
                  <p:embed/>
                  <p:pic>
                    <p:nvPicPr>
                      <p:cNvPr id="0" name="图片 3241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2495550" y="4149725"/>
                        <a:ext cx="2058670" cy="107505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FF00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76" name="Object 16"/>
          <p:cNvGraphicFramePr>
            <a:graphicFrameLocks noChangeAspect="1"/>
          </p:cNvGraphicFramePr>
          <p:nvPr/>
        </p:nvGraphicFramePr>
        <p:xfrm>
          <a:off x="5303838" y="4652963"/>
          <a:ext cx="569912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3" name="" r:id="rId7" imgW="228600" imgH="177800" progId="Equation.DSMT4">
                  <p:embed/>
                </p:oleObj>
              </mc:Choice>
              <mc:Fallback>
                <p:oleObj name="" r:id="rId7" imgW="228600" imgH="177800" progId="Equation.DSMT4">
                  <p:embed/>
                  <p:pic>
                    <p:nvPicPr>
                      <p:cNvPr id="0" name="图片 3242"/>
                      <p:cNvPicPr/>
                      <p:nvPr/>
                    </p:nvPicPr>
                    <p:blipFill>
                      <a:blip r:embed="rId8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303838" y="4652963"/>
                        <a:ext cx="569912" cy="4365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77" name="Object 16"/>
          <p:cNvGraphicFramePr>
            <a:graphicFrameLocks noChangeAspect="1"/>
          </p:cNvGraphicFramePr>
          <p:nvPr/>
        </p:nvGraphicFramePr>
        <p:xfrm>
          <a:off x="5303838" y="3357563"/>
          <a:ext cx="1838325" cy="96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4" name="" r:id="rId9" imgW="735965" imgH="393700" progId="Equation.DSMT4">
                  <p:embed/>
                </p:oleObj>
              </mc:Choice>
              <mc:Fallback>
                <p:oleObj name="" r:id="rId9" imgW="735965" imgH="393700" progId="Equation.DSMT4">
                  <p:embed/>
                  <p:pic>
                    <p:nvPicPr>
                      <p:cNvPr id="0" name="图片 3243"/>
                      <p:cNvPicPr/>
                      <p:nvPr/>
                    </p:nvPicPr>
                    <p:blipFill>
                      <a:blip r:embed="rId10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303838" y="3357563"/>
                        <a:ext cx="1838325" cy="968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78" name="Object 22"/>
          <p:cNvGraphicFramePr>
            <a:graphicFrameLocks noChangeAspect="1"/>
          </p:cNvGraphicFramePr>
          <p:nvPr/>
        </p:nvGraphicFramePr>
        <p:xfrm>
          <a:off x="8472488" y="2997200"/>
          <a:ext cx="15113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5" name="" r:id="rId11" imgW="545465" imgH="203200" progId="Equation.DSMT4">
                  <p:embed/>
                </p:oleObj>
              </mc:Choice>
              <mc:Fallback>
                <p:oleObj name="" r:id="rId11" imgW="545465" imgH="203200" progId="Equation.DSMT4">
                  <p:embed/>
                  <p:pic>
                    <p:nvPicPr>
                      <p:cNvPr id="0" name="图片 3244"/>
                      <p:cNvPicPr/>
                      <p:nvPr/>
                    </p:nvPicPr>
                    <p:blipFill>
                      <a:blip r:embed="rId1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8472488" y="2997200"/>
                        <a:ext cx="1511300" cy="558800"/>
                      </a:xfrm>
                      <a:prstGeom prst="rect">
                        <a:avLst/>
                      </a:prstGeom>
                      <a:noFill/>
                      <a:ln w="38100" cap="flat" cmpd="sng">
                        <a:solidFill>
                          <a:srgbClr val="80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79" name="Line 23"/>
          <p:cNvSpPr/>
          <p:nvPr/>
        </p:nvSpPr>
        <p:spPr>
          <a:xfrm flipH="1" flipV="1">
            <a:off x="7535863" y="2708275"/>
            <a:ext cx="936625" cy="576263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0099"/>
            </a:prstShdw>
          </a:effectLst>
        </p:spPr>
      </p:sp>
      <p:sp>
        <p:nvSpPr>
          <p:cNvPr id="70680" name="AutoShape 24"/>
          <p:cNvSpPr/>
          <p:nvPr/>
        </p:nvSpPr>
        <p:spPr>
          <a:xfrm>
            <a:off x="9120188" y="3644900"/>
            <a:ext cx="215900" cy="4318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CC00"/>
          </a:solidFill>
          <a:ln w="9525">
            <a:noFill/>
          </a:ln>
          <a:effectLst>
            <a:prstShdw prst="shdw17" dist="17961" dir="2699999">
              <a:srgbClr val="997A00"/>
            </a:prstShdw>
          </a:effectLst>
        </p:spPr>
        <p:txBody>
          <a:bodyPr vert="eaVert" wrap="none" anchor="ctr" anchorCtr="0"/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70681" name="Object 25"/>
          <p:cNvGraphicFramePr>
            <a:graphicFrameLocks noChangeAspect="1"/>
          </p:cNvGraphicFramePr>
          <p:nvPr/>
        </p:nvGraphicFramePr>
        <p:xfrm>
          <a:off x="8832850" y="4292600"/>
          <a:ext cx="792163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" name="" r:id="rId13" imgW="419100" imgH="177800" progId="Equation.DSMT4">
                  <p:embed/>
                </p:oleObj>
              </mc:Choice>
              <mc:Fallback>
                <p:oleObj name="" r:id="rId13" imgW="419100" imgH="177800" progId="Equation.DSMT4">
                  <p:embed/>
                  <p:pic>
                    <p:nvPicPr>
                      <p:cNvPr id="0" name="图片 3245"/>
                      <p:cNvPicPr/>
                      <p:nvPr/>
                    </p:nvPicPr>
                    <p:blipFill>
                      <a:blip r:embed="rId1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8832850" y="4292600"/>
                        <a:ext cx="792163" cy="465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82" name="Object 26"/>
          <p:cNvGraphicFramePr>
            <a:graphicFrameLocks noChangeAspect="1"/>
          </p:cNvGraphicFramePr>
          <p:nvPr/>
        </p:nvGraphicFramePr>
        <p:xfrm>
          <a:off x="8832850" y="4724400"/>
          <a:ext cx="792163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7" name="" r:id="rId15" imgW="380365" imgH="177800" progId="Equation.DSMT4">
                  <p:embed/>
                </p:oleObj>
              </mc:Choice>
              <mc:Fallback>
                <p:oleObj name="" r:id="rId15" imgW="380365" imgH="177800" progId="Equation.DSMT4">
                  <p:embed/>
                  <p:pic>
                    <p:nvPicPr>
                      <p:cNvPr id="0" name="图片 3246"/>
                      <p:cNvPicPr/>
                      <p:nvPr/>
                    </p:nvPicPr>
                    <p:blipFill>
                      <a:blip r:embed="rId16">
                        <a:lum bright="84000"/>
                      </a:blip>
                      <a:stretch>
                        <a:fillRect/>
                      </a:stretch>
                    </p:blipFill>
                    <p:spPr>
                      <a:xfrm>
                        <a:off x="8832850" y="4724400"/>
                        <a:ext cx="792163" cy="476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83" name="Text Box 27"/>
          <p:cNvSpPr txBox="1"/>
          <p:nvPr/>
        </p:nvSpPr>
        <p:spPr>
          <a:xfrm>
            <a:off x="8543925" y="4149725"/>
            <a:ext cx="1368425" cy="1198880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990099"/>
            </a:prstShdw>
          </a:effectLst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70684" name="Line 28"/>
          <p:cNvSpPr/>
          <p:nvPr/>
        </p:nvSpPr>
        <p:spPr>
          <a:xfrm flipH="1" flipV="1">
            <a:off x="5951538" y="2997200"/>
            <a:ext cx="2592387" cy="1871663"/>
          </a:xfrm>
          <a:prstGeom prst="line">
            <a:avLst/>
          </a:prstGeom>
          <a:ln w="38100" cap="flat" cmpd="sng">
            <a:solidFill>
              <a:srgbClr val="FFCC00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7A00"/>
            </a:prstShdw>
          </a:effectLst>
        </p:spPr>
      </p:sp>
      <p:sp>
        <p:nvSpPr>
          <p:cNvPr id="70685" name="Line 29"/>
          <p:cNvSpPr/>
          <p:nvPr/>
        </p:nvSpPr>
        <p:spPr>
          <a:xfrm flipH="1" flipV="1">
            <a:off x="6096000" y="4221163"/>
            <a:ext cx="2447925" cy="647700"/>
          </a:xfrm>
          <a:prstGeom prst="line">
            <a:avLst/>
          </a:prstGeom>
          <a:ln w="38100" cap="flat" cmpd="sng">
            <a:solidFill>
              <a:srgbClr val="FFCC00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7A00"/>
            </a:prstShdw>
          </a:effectLst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067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067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067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70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70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70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70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0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0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70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0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0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70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0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0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70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0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0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70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0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0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70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0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0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70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9" dur="1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4" dur="1000"/>
                                        <p:tgtEl>
                                          <p:spTgt spid="77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7" dur="1000"/>
                                        <p:tgtEl>
                                          <p:spTgt spid="7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0" grpId="0"/>
      <p:bldP spid="70680" grpId="0" bldLvl="0" animBg="1"/>
      <p:bldP spid="70680" grpId="1" bldLvl="0" animBg="1"/>
      <p:bldP spid="70683" grpId="0" bldLvl="0" animBg="1"/>
      <p:bldP spid="70683" grpId="1" bldLvl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5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18786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2400"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71694" name="Rectangle 11"/>
          <p:cNvSpPr/>
          <p:nvPr/>
        </p:nvSpPr>
        <p:spPr>
          <a:xfrm>
            <a:off x="2351088" y="763111"/>
            <a:ext cx="18084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3200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例</a:t>
            </a:r>
            <a:r>
              <a:rPr lang="en-US" altLang="zh-CN" sz="3200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10</a:t>
            </a:r>
            <a:r>
              <a:rPr lang="zh-CN" altLang="en-US" sz="3200" dirty="0">
                <a:solidFill>
                  <a:schemeClr val="bg1"/>
                </a:solidFill>
                <a:latin typeface="Times New Roman" panose="02020603050405020304" charset="0"/>
                <a:ea typeface="黑体" panose="02010609060101010101" pitchFamily="-128" charset="-122"/>
              </a:rPr>
              <a:t>：</a:t>
            </a:r>
            <a:r>
              <a:rPr lang="zh-CN" altLang="en-US" sz="32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求</a:t>
            </a:r>
            <a:endParaRPr lang="zh-CN" altLang="en-US" sz="32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8788" name="Rectangle 12"/>
          <p:cNvSpPr/>
          <p:nvPr/>
        </p:nvSpPr>
        <p:spPr>
          <a:xfrm>
            <a:off x="1524000" y="30495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71682" name="Object 13"/>
          <p:cNvGraphicFramePr>
            <a:graphicFrameLocks noChangeAspect="1"/>
          </p:cNvGraphicFramePr>
          <p:nvPr/>
        </p:nvGraphicFramePr>
        <p:xfrm>
          <a:off x="4367213" y="620713"/>
          <a:ext cx="2376487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3" name="" r:id="rId1" imgW="774065" imgH="393700" progId="Equation.DSMT4">
                  <p:embed/>
                </p:oleObj>
              </mc:Choice>
              <mc:Fallback>
                <p:oleObj name="" r:id="rId1" imgW="774065" imgH="393700" progId="Equation.DSMT4">
                  <p:embed/>
                  <p:pic>
                    <p:nvPicPr>
                      <p:cNvPr id="0" name="图片 3172"/>
                      <p:cNvPicPr/>
                      <p:nvPr/>
                    </p:nvPicPr>
                    <p:blipFill>
                      <a:blip r:embed="rId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4367213" y="620713"/>
                        <a:ext cx="2376487" cy="936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97" name="Rectangle 15"/>
          <p:cNvSpPr/>
          <p:nvPr/>
        </p:nvSpPr>
        <p:spPr>
          <a:xfrm>
            <a:off x="2424113" y="2274412"/>
            <a:ext cx="99695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解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：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71683" name="Object 17"/>
          <p:cNvGraphicFramePr>
            <a:graphicFrameLocks noChangeAspect="1"/>
          </p:cNvGraphicFramePr>
          <p:nvPr/>
        </p:nvGraphicFramePr>
        <p:xfrm>
          <a:off x="3287713" y="2133600"/>
          <a:ext cx="1744662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" name="" r:id="rId3" imgW="774065" imgH="393700" progId="Equation.DSMT4">
                  <p:embed/>
                </p:oleObj>
              </mc:Choice>
              <mc:Fallback>
                <p:oleObj name="" r:id="rId3" imgW="774065" imgH="393700" progId="Equation.DSMT4">
                  <p:embed/>
                  <p:pic>
                    <p:nvPicPr>
                      <p:cNvPr id="0" name="图片 3173"/>
                      <p:cNvPicPr/>
                      <p:nvPr/>
                    </p:nvPicPr>
                    <p:blipFill>
                      <a:blip r:embed="rId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287713" y="2133600"/>
                        <a:ext cx="1744662" cy="1081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4" name="Object 18"/>
          <p:cNvGraphicFramePr>
            <a:graphicFrameLocks noGrp="1" noChangeAspect="1"/>
          </p:cNvGraphicFramePr>
          <p:nvPr>
            <p:ph idx="4294967295"/>
          </p:nvPr>
        </p:nvGraphicFramePr>
        <p:xfrm>
          <a:off x="2661920" y="3314700"/>
          <a:ext cx="1800225" cy="934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" name="" r:id="rId5" imgW="902970" imgH="451485" progId="Equation.DSMT4">
                  <p:embed/>
                </p:oleObj>
              </mc:Choice>
              <mc:Fallback>
                <p:oleObj name="" r:id="rId5" imgW="902970" imgH="451485" progId="Equation.DSMT4">
                  <p:embed/>
                  <p:pic>
                    <p:nvPicPr>
                      <p:cNvPr id="0" name="图片 3174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2661920" y="3314700"/>
                        <a:ext cx="1800225" cy="93472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FF00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67" name="Line 19"/>
          <p:cNvSpPr/>
          <p:nvPr/>
        </p:nvSpPr>
        <p:spPr>
          <a:xfrm>
            <a:off x="4511675" y="3644900"/>
            <a:ext cx="1439863" cy="5048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71701" name="Object 17"/>
          <p:cNvGraphicFramePr>
            <a:graphicFrameLocks noChangeAspect="1"/>
          </p:cNvGraphicFramePr>
          <p:nvPr/>
        </p:nvGraphicFramePr>
        <p:xfrm>
          <a:off x="5159375" y="5084763"/>
          <a:ext cx="720725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" r:id="rId7" imgW="266700" imgH="393065" progId="Equation.DSMT4">
                  <p:embed/>
                </p:oleObj>
              </mc:Choice>
              <mc:Fallback>
                <p:oleObj name="" r:id="rId7" imgW="266700" imgH="393065" progId="Equation.DSMT4">
                  <p:embed/>
                  <p:pic>
                    <p:nvPicPr>
                      <p:cNvPr id="0" name="图片 3175"/>
                      <p:cNvPicPr/>
                      <p:nvPr/>
                    </p:nvPicPr>
                    <p:blipFill>
                      <a:blip r:embed="rId8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159375" y="5084763"/>
                        <a:ext cx="720725" cy="1000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02" name="Object 17"/>
          <p:cNvGraphicFramePr>
            <a:graphicFrameLocks noChangeAspect="1"/>
          </p:cNvGraphicFramePr>
          <p:nvPr/>
        </p:nvGraphicFramePr>
        <p:xfrm>
          <a:off x="6959600" y="1773238"/>
          <a:ext cx="2089150" cy="187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" name="" r:id="rId9" imgW="901065" imgH="761365" progId="Equation.DSMT4">
                  <p:embed/>
                </p:oleObj>
              </mc:Choice>
              <mc:Fallback>
                <p:oleObj name="" r:id="rId9" imgW="901065" imgH="761365" progId="Equation.DSMT4">
                  <p:embed/>
                  <p:pic>
                    <p:nvPicPr>
                      <p:cNvPr id="0" name="图片 3176"/>
                      <p:cNvPicPr/>
                      <p:nvPr/>
                    </p:nvPicPr>
                    <p:blipFill>
                      <a:blip r:embed="rId10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6959600" y="1773238"/>
                        <a:ext cx="2089150" cy="1873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72" name="Object 17"/>
          <p:cNvGraphicFramePr>
            <a:graphicFrameLocks noChangeAspect="1"/>
          </p:cNvGraphicFramePr>
          <p:nvPr/>
        </p:nvGraphicFramePr>
        <p:xfrm>
          <a:off x="5087938" y="3429000"/>
          <a:ext cx="2016125" cy="187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8" name="" r:id="rId11" imgW="989965" imgH="761365" progId="Equation.DSMT4">
                  <p:embed/>
                </p:oleObj>
              </mc:Choice>
              <mc:Fallback>
                <p:oleObj name="" r:id="rId11" imgW="989965" imgH="761365" progId="Equation.DSMT4">
                  <p:embed/>
                  <p:pic>
                    <p:nvPicPr>
                      <p:cNvPr id="0" name="图片 3177"/>
                      <p:cNvPicPr/>
                      <p:nvPr/>
                    </p:nvPicPr>
                    <p:blipFill>
                      <a:blip r:embed="rId1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087938" y="3429000"/>
                        <a:ext cx="2016125" cy="18716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05" name="Object 17"/>
          <p:cNvGraphicFramePr>
            <a:graphicFrameLocks noChangeAspect="1"/>
          </p:cNvGraphicFramePr>
          <p:nvPr/>
        </p:nvGraphicFramePr>
        <p:xfrm>
          <a:off x="7104063" y="3860800"/>
          <a:ext cx="935037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" name="" r:id="rId13" imgW="444500" imgH="393700" progId="Equation.DSMT4">
                  <p:embed/>
                </p:oleObj>
              </mc:Choice>
              <mc:Fallback>
                <p:oleObj name="" r:id="rId13" imgW="444500" imgH="393700" progId="Equation.DSMT4">
                  <p:embed/>
                  <p:pic>
                    <p:nvPicPr>
                      <p:cNvPr id="0" name="图片 3178"/>
                      <p:cNvPicPr/>
                      <p:nvPr/>
                    </p:nvPicPr>
                    <p:blipFill>
                      <a:blip r:embed="rId1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7104063" y="3860800"/>
                        <a:ext cx="935037" cy="1008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06" name="Object 26"/>
          <p:cNvGraphicFramePr>
            <a:graphicFrameLocks noChangeAspect="1"/>
          </p:cNvGraphicFramePr>
          <p:nvPr/>
        </p:nvGraphicFramePr>
        <p:xfrm>
          <a:off x="7608888" y="908050"/>
          <a:ext cx="237490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0" name="" r:id="rId15" imgW="1244600" imgH="203200" progId="Equation.DSMT4">
                  <p:embed/>
                </p:oleObj>
              </mc:Choice>
              <mc:Fallback>
                <p:oleObj name="" r:id="rId15" imgW="1244600" imgH="203200" progId="Equation.DSMT4">
                  <p:embed/>
                  <p:pic>
                    <p:nvPicPr>
                      <p:cNvPr id="0" name="图片 3179"/>
                      <p:cNvPicPr/>
                      <p:nvPr/>
                    </p:nvPicPr>
                    <p:blipFill>
                      <a:blip r:embed="rId16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7608888" y="908050"/>
                        <a:ext cx="2374900" cy="503238"/>
                      </a:xfrm>
                      <a:prstGeom prst="rect">
                        <a:avLst/>
                      </a:prstGeom>
                      <a:noFill/>
                      <a:ln w="38100" cap="flat" cmpd="sng">
                        <a:solidFill>
                          <a:srgbClr val="FF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07" name="Line 27"/>
          <p:cNvSpPr/>
          <p:nvPr/>
        </p:nvSpPr>
        <p:spPr>
          <a:xfrm flipH="1">
            <a:off x="5232400" y="1125538"/>
            <a:ext cx="2376488" cy="1439862"/>
          </a:xfrm>
          <a:prstGeom prst="line">
            <a:avLst/>
          </a:prstGeom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0099"/>
            </a:prstShdw>
          </a:effectLst>
        </p:spPr>
      </p:sp>
      <p:graphicFrame>
        <p:nvGraphicFramePr>
          <p:cNvPr id="71708" name="Object 17"/>
          <p:cNvGraphicFramePr>
            <a:graphicFrameLocks noChangeAspect="1"/>
          </p:cNvGraphicFramePr>
          <p:nvPr/>
        </p:nvGraphicFramePr>
        <p:xfrm>
          <a:off x="5087938" y="1700213"/>
          <a:ext cx="1871662" cy="151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1" name="" r:id="rId17" imgW="876300" imgH="571500" progId="Equation.DSMT4">
                  <p:embed/>
                </p:oleObj>
              </mc:Choice>
              <mc:Fallback>
                <p:oleObj name="" r:id="rId17" imgW="876300" imgH="571500" progId="Equation.DSMT4">
                  <p:embed/>
                  <p:pic>
                    <p:nvPicPr>
                      <p:cNvPr id="0" name="图片 3180"/>
                      <p:cNvPicPr/>
                      <p:nvPr/>
                    </p:nvPicPr>
                    <p:blipFill>
                      <a:blip r:embed="rId18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087938" y="1700213"/>
                        <a:ext cx="1871662" cy="1512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79" name="Object 33"/>
          <p:cNvGraphicFramePr>
            <a:graphicFrameLocks noChangeAspect="1"/>
          </p:cNvGraphicFramePr>
          <p:nvPr/>
        </p:nvGraphicFramePr>
        <p:xfrm>
          <a:off x="2193925" y="5373688"/>
          <a:ext cx="6148388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" name="" r:id="rId19" imgW="2679700" imgH="292100" progId="Equation.DSMT4">
                  <p:embed/>
                </p:oleObj>
              </mc:Choice>
              <mc:Fallback>
                <p:oleObj name="" r:id="rId19" imgW="2679700" imgH="292100" progId="Equation.DSMT4">
                  <p:embed/>
                  <p:pic>
                    <p:nvPicPr>
                      <p:cNvPr id="0" name="图片 3181"/>
                      <p:cNvPicPr/>
                      <p:nvPr/>
                    </p:nvPicPr>
                    <p:blipFill>
                      <a:blip r:embed="rId20">
                        <a:biLevel thresh="50000"/>
                      </a:blip>
                      <a:stretch>
                        <a:fillRect/>
                      </a:stretch>
                    </p:blipFill>
                    <p:spPr>
                      <a:xfrm>
                        <a:off x="2193925" y="5373688"/>
                        <a:ext cx="6148388" cy="6492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 cap="flat" cmpd="sng">
                        <a:solidFill>
                          <a:srgbClr val="80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380" name="直接连接符 100379"/>
          <p:cNvSpPr/>
          <p:nvPr/>
        </p:nvSpPr>
        <p:spPr>
          <a:xfrm flipV="1">
            <a:off x="4440238" y="4437063"/>
            <a:ext cx="1008062" cy="936625"/>
          </a:xfrm>
          <a:prstGeom prst="line">
            <a:avLst/>
          </a:prstGeom>
          <a:ln w="31750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0099"/>
            </a:prstShdw>
          </a:effectLst>
        </p:spPr>
      </p:sp>
      <p:graphicFrame>
        <p:nvGraphicFramePr>
          <p:cNvPr id="100381" name="Object 17"/>
          <p:cNvGraphicFramePr>
            <a:graphicFrameLocks noChangeAspect="1"/>
          </p:cNvGraphicFramePr>
          <p:nvPr/>
        </p:nvGraphicFramePr>
        <p:xfrm>
          <a:off x="8688388" y="3716338"/>
          <a:ext cx="1800225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3" name="" r:id="rId21" imgW="1015365" imgH="393700" progId="Equation.DSMT4">
                  <p:embed/>
                </p:oleObj>
              </mc:Choice>
              <mc:Fallback>
                <p:oleObj name="" r:id="rId21" imgW="1015365" imgH="393700" progId="Equation.DSMT4">
                  <p:embed/>
                  <p:pic>
                    <p:nvPicPr>
                      <p:cNvPr id="0" name="图片 3182"/>
                      <p:cNvPicPr/>
                      <p:nvPr/>
                    </p:nvPicPr>
                    <p:blipFill>
                      <a:blip r:embed="rId2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8688388" y="3716338"/>
                        <a:ext cx="1800225" cy="771525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804" name="直接连接符 100381"/>
          <p:cNvSpPr/>
          <p:nvPr/>
        </p:nvSpPr>
        <p:spPr>
          <a:xfrm>
            <a:off x="8688388" y="3500438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000000"/>
            </a:prstShdw>
          </a:effectLst>
        </p:spPr>
      </p:sp>
      <p:sp>
        <p:nvSpPr>
          <p:cNvPr id="100383" name="直接连接符 100382"/>
          <p:cNvSpPr/>
          <p:nvPr/>
        </p:nvSpPr>
        <p:spPr>
          <a:xfrm flipH="1" flipV="1">
            <a:off x="7751763" y="2997200"/>
            <a:ext cx="936625" cy="115252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0000"/>
            </a:prstShdw>
          </a:effectLst>
        </p:spPr>
      </p:sp>
      <p:sp>
        <p:nvSpPr>
          <p:cNvPr id="100384" name="直接连接符 100383"/>
          <p:cNvSpPr/>
          <p:nvPr/>
        </p:nvSpPr>
        <p:spPr>
          <a:xfrm flipH="1">
            <a:off x="5951538" y="4149725"/>
            <a:ext cx="2736850" cy="503238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0000"/>
            </a:prstShdw>
          </a:effectLst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69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69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169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71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71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71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71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0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0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100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0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0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00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0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0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00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0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0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100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0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0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100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0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00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100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10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8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8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2" dur="1000"/>
                                        <p:tgtEl>
                                          <p:spTgt spid="78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1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1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71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7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4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980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19810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72706" name="Object 12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8904605" y="1124585"/>
          <a:ext cx="2520950" cy="1223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1" imgW="1083945" imgH="451485" progId="Equation.DSMT4">
                  <p:embed/>
                </p:oleObj>
              </mc:Choice>
              <mc:Fallback>
                <p:oleObj name="" r:id="rId1" imgW="1083945" imgH="451485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8904605" y="1124585"/>
                        <a:ext cx="2520950" cy="122364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FF00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21" name="Rectangle 15"/>
          <p:cNvSpPr/>
          <p:nvPr/>
        </p:nvSpPr>
        <p:spPr>
          <a:xfrm>
            <a:off x="2061845" y="1194912"/>
            <a:ext cx="17087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例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11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：求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72708" name="Object 17"/>
          <p:cNvGraphicFramePr>
            <a:graphicFrameLocks noChangeAspect="1"/>
          </p:cNvGraphicFramePr>
          <p:nvPr/>
        </p:nvGraphicFramePr>
        <p:xfrm>
          <a:off x="3863975" y="908050"/>
          <a:ext cx="252095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3" imgW="799465" imgH="393700" progId="Equation.DSMT4">
                  <p:embed/>
                </p:oleObj>
              </mc:Choice>
              <mc:Fallback>
                <p:oleObj name="" r:id="rId3" imgW="799465" imgH="393700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863975" y="908050"/>
                        <a:ext cx="2520950" cy="1130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24" name="Rectangle 19"/>
          <p:cNvSpPr/>
          <p:nvPr/>
        </p:nvSpPr>
        <p:spPr>
          <a:xfrm>
            <a:off x="2061845" y="2563972"/>
            <a:ext cx="9842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解：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72709" name="Object 21"/>
          <p:cNvGraphicFramePr>
            <a:graphicFrameLocks noChangeAspect="1"/>
          </p:cNvGraphicFramePr>
          <p:nvPr/>
        </p:nvGraphicFramePr>
        <p:xfrm>
          <a:off x="3216275" y="2276475"/>
          <a:ext cx="540067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5" imgW="2159000" imgH="393700" progId="Equation.DSMT4">
                  <p:embed/>
                </p:oleObj>
              </mc:Choice>
              <mc:Fallback>
                <p:oleObj name="" r:id="rId5" imgW="2159000" imgH="393700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6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216275" y="2276475"/>
                        <a:ext cx="5400675" cy="1152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94" name="Line 22"/>
          <p:cNvSpPr/>
          <p:nvPr/>
        </p:nvSpPr>
        <p:spPr>
          <a:xfrm flipH="1">
            <a:off x="6959600" y="2060575"/>
            <a:ext cx="1944688" cy="18002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72728" name="Object 21"/>
          <p:cNvGraphicFramePr>
            <a:graphicFrameLocks noChangeAspect="1"/>
          </p:cNvGraphicFramePr>
          <p:nvPr/>
        </p:nvGraphicFramePr>
        <p:xfrm>
          <a:off x="5159375" y="5516563"/>
          <a:ext cx="693738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7" imgW="228600" imgH="139700" progId="Equation.DSMT4">
                  <p:embed/>
                </p:oleObj>
              </mc:Choice>
              <mc:Fallback>
                <p:oleObj name="" r:id="rId7" imgW="228600" imgH="139700" progId="Equation.DSMT4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8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159375" y="5516563"/>
                        <a:ext cx="693738" cy="511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31" name="Object 21"/>
          <p:cNvGraphicFramePr>
            <a:graphicFrameLocks noChangeAspect="1"/>
          </p:cNvGraphicFramePr>
          <p:nvPr/>
        </p:nvGraphicFramePr>
        <p:xfrm>
          <a:off x="5159375" y="3429000"/>
          <a:ext cx="3960813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9" imgW="1548765" imgH="393700" progId="Equation.DSMT4">
                  <p:embed/>
                </p:oleObj>
              </mc:Choice>
              <mc:Fallback>
                <p:oleObj name="" r:id="rId9" imgW="1548765" imgH="393700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10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159375" y="3429000"/>
                        <a:ext cx="3960813" cy="11509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32" name="Object 21"/>
          <p:cNvGraphicFramePr>
            <a:graphicFrameLocks noChangeAspect="1"/>
          </p:cNvGraphicFramePr>
          <p:nvPr/>
        </p:nvGraphicFramePr>
        <p:xfrm>
          <a:off x="5159375" y="4724400"/>
          <a:ext cx="1008063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11" imgW="354965" imgH="177800" progId="Equation.DSMT4">
                  <p:embed/>
                </p:oleObj>
              </mc:Choice>
              <mc:Fallback>
                <p:oleObj name="" r:id="rId11" imgW="354965" imgH="177800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1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159375" y="4724400"/>
                        <a:ext cx="1008063" cy="560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2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2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2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2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2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2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72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9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9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79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2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2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72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2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2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72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21" grpId="0"/>
      <p:bldP spid="72724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3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73744" name="Rectangle 10"/>
          <p:cNvSpPr/>
          <p:nvPr/>
        </p:nvSpPr>
        <p:spPr>
          <a:xfrm>
            <a:off x="2011045" y="2274570"/>
            <a:ext cx="12769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解：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73745" name="Rectangle 11"/>
          <p:cNvSpPr/>
          <p:nvPr/>
        </p:nvSpPr>
        <p:spPr>
          <a:xfrm>
            <a:off x="2011045" y="957898"/>
            <a:ext cx="17741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例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12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：求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73730" name="Object 13"/>
          <p:cNvGraphicFramePr>
            <a:graphicFrameLocks noChangeAspect="1"/>
          </p:cNvGraphicFramePr>
          <p:nvPr/>
        </p:nvGraphicFramePr>
        <p:xfrm>
          <a:off x="3721418" y="691515"/>
          <a:ext cx="2881312" cy="111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" imgW="698500" imgH="393700" progId="Equation.DSMT4">
                  <p:embed/>
                </p:oleObj>
              </mc:Choice>
              <mc:Fallback>
                <p:oleObj name="" r:id="rId1" imgW="698500" imgH="393700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721418" y="691515"/>
                        <a:ext cx="2881312" cy="1116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3731" name="Object 16"/>
          <p:cNvPicPr>
            <a:picLocks noChangeAspect="1"/>
          </p:cNvPicPr>
          <p:nvPr/>
        </p:nvPicPr>
        <p:blipFill>
          <a:blip r:embed="rId3">
            <a:lum bright="100000"/>
          </a:blip>
          <a:stretch>
            <a:fillRect/>
          </a:stretch>
        </p:blipFill>
        <p:spPr>
          <a:xfrm>
            <a:off x="5161280" y="5084128"/>
            <a:ext cx="692150" cy="1223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920" name="Line 24"/>
          <p:cNvSpPr/>
          <p:nvPr/>
        </p:nvSpPr>
        <p:spPr>
          <a:xfrm flipH="1">
            <a:off x="6888480" y="2131378"/>
            <a:ext cx="1368425" cy="1211262"/>
          </a:xfrm>
          <a:prstGeom prst="line">
            <a:avLst/>
          </a:prstGeom>
          <a:ln w="3810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73734" name="Object 25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8256905" y="1701165"/>
          <a:ext cx="187198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4" imgW="1083945" imgH="451485" progId="Equation.DSMT4">
                  <p:embed/>
                </p:oleObj>
              </mc:Choice>
              <mc:Fallback>
                <p:oleObj name="" r:id="rId4" imgW="1083945" imgH="451485" progId="Equation.DSMT4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8256905" y="1701165"/>
                        <a:ext cx="1871980" cy="863600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FF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57" name="Object 16"/>
          <p:cNvGraphicFramePr>
            <a:graphicFrameLocks noChangeAspect="1"/>
          </p:cNvGraphicFramePr>
          <p:nvPr/>
        </p:nvGraphicFramePr>
        <p:xfrm>
          <a:off x="3288030" y="1988503"/>
          <a:ext cx="4033838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6" imgW="1600200" imgH="393700" progId="Equation.DSMT4">
                  <p:embed/>
                </p:oleObj>
              </mc:Choice>
              <mc:Fallback>
                <p:oleObj name="" r:id="rId6" imgW="1600200" imgH="393700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7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288030" y="1988503"/>
                        <a:ext cx="4033838" cy="1079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20" name="Object 16"/>
          <p:cNvGraphicFramePr>
            <a:graphicFrameLocks noChangeAspect="1"/>
          </p:cNvGraphicFramePr>
          <p:nvPr/>
        </p:nvGraphicFramePr>
        <p:xfrm>
          <a:off x="4953318" y="3139440"/>
          <a:ext cx="3081337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8" imgW="1205865" imgH="393700" progId="Equation.DSMT4">
                  <p:embed/>
                </p:oleObj>
              </mc:Choice>
              <mc:Fallback>
                <p:oleObj name="" r:id="rId8" imgW="1205865" imgH="393700" progId="Equation.DSMT4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9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4953318" y="3139440"/>
                        <a:ext cx="3081337" cy="1081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59" name="Object 16"/>
          <p:cNvGraphicFramePr>
            <a:graphicFrameLocks noChangeAspect="1"/>
          </p:cNvGraphicFramePr>
          <p:nvPr/>
        </p:nvGraphicFramePr>
        <p:xfrm>
          <a:off x="5088255" y="4220528"/>
          <a:ext cx="1008063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10" imgW="330200" imgH="203200" progId="Equation.DSMT4">
                  <p:embed/>
                </p:oleObj>
              </mc:Choice>
              <mc:Fallback>
                <p:oleObj name="" r:id="rId10" imgW="330200" imgH="203200" progId="Equation.DSMT4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11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088255" y="4220528"/>
                        <a:ext cx="1008063" cy="708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23" name="对象 102422"/>
          <p:cNvGraphicFramePr/>
          <p:nvPr/>
        </p:nvGraphicFramePr>
        <p:xfrm>
          <a:off x="2784793" y="3572828"/>
          <a:ext cx="1728787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12" imgW="1077595" imgH="177800" progId="Equation.DSMT4">
                  <p:embed/>
                </p:oleObj>
              </mc:Choice>
              <mc:Fallback>
                <p:oleObj name="" r:id="rId12" imgW="1077595" imgH="177800" progId="Equation.DSMT4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13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2784793" y="3572828"/>
                        <a:ext cx="1728787" cy="360362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24" name="直接连接符 102423"/>
          <p:cNvSpPr/>
          <p:nvPr/>
        </p:nvSpPr>
        <p:spPr>
          <a:xfrm flipV="1">
            <a:off x="4513580" y="2852103"/>
            <a:ext cx="1079500" cy="863600"/>
          </a:xfrm>
          <a:prstGeom prst="line">
            <a:avLst/>
          </a:prstGeom>
          <a:ln w="63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0000"/>
            </a:prstShdw>
          </a:effectLst>
        </p:spPr>
      </p:sp>
      <p:sp>
        <p:nvSpPr>
          <p:cNvPr id="102425" name="直接连接符 102424"/>
          <p:cNvSpPr/>
          <p:nvPr/>
        </p:nvSpPr>
        <p:spPr>
          <a:xfrm>
            <a:off x="4513580" y="3715703"/>
            <a:ext cx="1150938" cy="2159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0000"/>
            </a:prstShdw>
          </a:effectLst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374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374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374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3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3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3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02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02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02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02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0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0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80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3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3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73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5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7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21858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2400"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121859" name="Rectangle 22"/>
          <p:cNvSpPr/>
          <p:nvPr/>
        </p:nvSpPr>
        <p:spPr>
          <a:xfrm>
            <a:off x="1524000" y="30495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21860" name="Rectangle 29"/>
          <p:cNvSpPr/>
          <p:nvPr/>
        </p:nvSpPr>
        <p:spPr>
          <a:xfrm>
            <a:off x="4943475" y="258922"/>
            <a:ext cx="2711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 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1861" name="Rectangle 31"/>
          <p:cNvSpPr/>
          <p:nvPr/>
        </p:nvSpPr>
        <p:spPr>
          <a:xfrm>
            <a:off x="2279650" y="1124109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7886" name="Rectangle 17"/>
          <p:cNvSpPr/>
          <p:nvPr/>
        </p:nvSpPr>
        <p:spPr>
          <a:xfrm>
            <a:off x="1816100" y="1050290"/>
            <a:ext cx="21132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例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13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：求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207887" name="Object 19"/>
          <p:cNvGraphicFramePr>
            <a:graphicFrameLocks noChangeAspect="1"/>
          </p:cNvGraphicFramePr>
          <p:nvPr/>
        </p:nvGraphicFramePr>
        <p:xfrm>
          <a:off x="3792538" y="692150"/>
          <a:ext cx="2808287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761365" imgH="393700" progId="Equation.DSMT4">
                  <p:embed/>
                </p:oleObj>
              </mc:Choice>
              <mc:Fallback>
                <p:oleObj name="" r:id="rId1" imgW="761365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792538" y="692150"/>
                        <a:ext cx="2808287" cy="1152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7888" name="Rectangle 21"/>
          <p:cNvSpPr/>
          <p:nvPr/>
        </p:nvSpPr>
        <p:spPr>
          <a:xfrm>
            <a:off x="1847215" y="2348230"/>
            <a:ext cx="12242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解：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graphicFrame>
        <p:nvGraphicFramePr>
          <p:cNvPr id="207889" name="Object 23"/>
          <p:cNvGraphicFramePr>
            <a:graphicFrameLocks noChangeAspect="1"/>
          </p:cNvGraphicFramePr>
          <p:nvPr/>
        </p:nvGraphicFramePr>
        <p:xfrm>
          <a:off x="5375275" y="5229225"/>
          <a:ext cx="935038" cy="64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3" imgW="330200" imgH="203200" progId="Equation.DSMT4">
                  <p:embed/>
                </p:oleObj>
              </mc:Choice>
              <mc:Fallback>
                <p:oleObj name="" r:id="rId3" imgW="330200" imgH="203200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375275" y="5229225"/>
                        <a:ext cx="935038" cy="641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22" name="Object 26"/>
          <p:cNvGraphicFramePr>
            <a:graphicFrameLocks noChangeAspect="1"/>
          </p:cNvGraphicFramePr>
          <p:nvPr/>
        </p:nvGraphicFramePr>
        <p:xfrm>
          <a:off x="8759825" y="2473325"/>
          <a:ext cx="1728788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1083945" imgH="383540" progId="Equation.DSMT4">
                  <p:embed/>
                </p:oleObj>
              </mc:Choice>
              <mc:Fallback>
                <p:oleObj name="" r:id="rId5" imgW="1083945" imgH="383540" progId="Equation.DSMT4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759825" y="2473325"/>
                        <a:ext cx="1728788" cy="793750"/>
                      </a:xfrm>
                      <a:prstGeom prst="rect">
                        <a:avLst/>
                      </a:prstGeom>
                      <a:noFill/>
                      <a:ln w="25400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23" name="Line 27"/>
          <p:cNvSpPr/>
          <p:nvPr/>
        </p:nvSpPr>
        <p:spPr>
          <a:xfrm flipH="1">
            <a:off x="7319963" y="2636838"/>
            <a:ext cx="1439862" cy="1871662"/>
          </a:xfrm>
          <a:prstGeom prst="line">
            <a:avLst/>
          </a:prstGeom>
          <a:ln w="3810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207892" name="Object 23"/>
          <p:cNvGraphicFramePr>
            <a:graphicFrameLocks noChangeAspect="1"/>
          </p:cNvGraphicFramePr>
          <p:nvPr/>
        </p:nvGraphicFramePr>
        <p:xfrm>
          <a:off x="3216275" y="1989138"/>
          <a:ext cx="5221288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7" imgW="1943100" imgH="393700" progId="Equation.DSMT4">
                  <p:embed/>
                </p:oleObj>
              </mc:Choice>
              <mc:Fallback>
                <p:oleObj name="" r:id="rId7" imgW="1943100" imgH="3937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8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216275" y="1989138"/>
                        <a:ext cx="5221288" cy="1152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445" name="Object 23"/>
          <p:cNvGraphicFramePr>
            <a:graphicFrameLocks noChangeAspect="1"/>
          </p:cNvGraphicFramePr>
          <p:nvPr/>
        </p:nvGraphicFramePr>
        <p:xfrm>
          <a:off x="5303838" y="3141663"/>
          <a:ext cx="2951162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9" imgW="1180465" imgH="393700" progId="Equation.DSMT4">
                  <p:embed/>
                </p:oleObj>
              </mc:Choice>
              <mc:Fallback>
                <p:oleObj name="" r:id="rId9" imgW="1180465" imgH="3937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0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303838" y="3141663"/>
                        <a:ext cx="2951162" cy="10969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447" name="Object 23"/>
          <p:cNvGraphicFramePr>
            <a:graphicFrameLocks noChangeAspect="1"/>
          </p:cNvGraphicFramePr>
          <p:nvPr/>
        </p:nvGraphicFramePr>
        <p:xfrm>
          <a:off x="5303838" y="4076700"/>
          <a:ext cx="3711575" cy="109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1" imgW="1485265" imgH="393700" progId="Equation.DSMT4">
                  <p:embed/>
                </p:oleObj>
              </mc:Choice>
              <mc:Fallback>
                <p:oleObj name="" r:id="rId11" imgW="1485265" imgH="3937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1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303838" y="4076700"/>
                        <a:ext cx="3711575" cy="10969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448" name="Object 19"/>
          <p:cNvGraphicFramePr>
            <a:graphicFrameLocks noChangeAspect="1"/>
          </p:cNvGraphicFramePr>
          <p:nvPr/>
        </p:nvGraphicFramePr>
        <p:xfrm>
          <a:off x="2135188" y="4292600"/>
          <a:ext cx="2160587" cy="376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3" imgW="1153795" imgH="177800" progId="Equation.DSMT4">
                  <p:embed/>
                </p:oleObj>
              </mc:Choice>
              <mc:Fallback>
                <p:oleObj name="" r:id="rId13" imgW="1153795" imgH="177800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1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2135188" y="4292600"/>
                        <a:ext cx="2160587" cy="376238"/>
                      </a:xfrm>
                      <a:prstGeom prst="rect">
                        <a:avLst/>
                      </a:prstGeom>
                      <a:noFill/>
                      <a:ln w="25400" cap="flat" cmpd="sng">
                        <a:solidFill>
                          <a:srgbClr val="FF00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49" name="直接连接符 103448"/>
          <p:cNvSpPr/>
          <p:nvPr/>
        </p:nvSpPr>
        <p:spPr>
          <a:xfrm flipV="1">
            <a:off x="4295775" y="4149725"/>
            <a:ext cx="1512888" cy="358775"/>
          </a:xfrm>
          <a:prstGeom prst="line">
            <a:avLst/>
          </a:prstGeom>
          <a:ln w="15875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0099"/>
            </a:prstShdw>
          </a:effectLst>
        </p:spPr>
      </p:sp>
      <p:sp>
        <p:nvSpPr>
          <p:cNvPr id="103450" name="直接连接符 103449"/>
          <p:cNvSpPr/>
          <p:nvPr/>
        </p:nvSpPr>
        <p:spPr>
          <a:xfrm>
            <a:off x="4295775" y="4508500"/>
            <a:ext cx="1800225" cy="433388"/>
          </a:xfrm>
          <a:prstGeom prst="line">
            <a:avLst/>
          </a:prstGeom>
          <a:ln w="15875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0099"/>
            </a:prstShdw>
          </a:effectLst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7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7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7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7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7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7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7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07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20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03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0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0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80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0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0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80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3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03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3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3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03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3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3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03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3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3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03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20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86" grpId="0"/>
      <p:bldP spid="20788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28674" name="Rectangle 10"/>
          <p:cNvSpPr/>
          <p:nvPr/>
        </p:nvSpPr>
        <p:spPr>
          <a:xfrm>
            <a:off x="3288030" y="3931285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8194" name="Object 15"/>
          <p:cNvGraphicFramePr>
            <a:graphicFrameLocks noChangeAspect="1"/>
          </p:cNvGraphicFramePr>
          <p:nvPr/>
        </p:nvGraphicFramePr>
        <p:xfrm>
          <a:off x="3576955" y="2131060"/>
          <a:ext cx="1176338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2" name="" r:id="rId1" imgW="482600" imgH="228600" progId="Equation.DSMT4">
                  <p:embed/>
                </p:oleObj>
              </mc:Choice>
              <mc:Fallback>
                <p:oleObj name="" r:id="rId1" imgW="482600" imgH="228600" progId="Equation.DSMT4">
                  <p:embed/>
                  <p:pic>
                    <p:nvPicPr>
                      <p:cNvPr id="0" name="图片 3651"/>
                      <p:cNvPicPr/>
                      <p:nvPr/>
                    </p:nvPicPr>
                    <p:blipFill>
                      <a:blip r:embed="rId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576955" y="2131060"/>
                        <a:ext cx="1176338" cy="554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14"/>
          <p:cNvGraphicFramePr>
            <a:graphicFrameLocks noChangeAspect="1"/>
          </p:cNvGraphicFramePr>
          <p:nvPr/>
        </p:nvGraphicFramePr>
        <p:xfrm>
          <a:off x="4729480" y="2131060"/>
          <a:ext cx="10795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8" name="" r:id="rId3" imgW="558800" imgH="203200" progId="Equation.DSMT4">
                  <p:embed/>
                </p:oleObj>
              </mc:Choice>
              <mc:Fallback>
                <p:oleObj name="" r:id="rId3" imgW="558800" imgH="203200" progId="Equation.DSMT4">
                  <p:embed/>
                  <p:pic>
                    <p:nvPicPr>
                      <p:cNvPr id="0" name="图片 3647"/>
                      <p:cNvPicPr/>
                      <p:nvPr/>
                    </p:nvPicPr>
                    <p:blipFill>
                      <a:blip r:embed="rId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4729480" y="2131060"/>
                        <a:ext cx="1079500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6" name="Object 13"/>
          <p:cNvGraphicFramePr>
            <a:graphicFrameLocks noChangeAspect="1"/>
          </p:cNvGraphicFramePr>
          <p:nvPr/>
        </p:nvGraphicFramePr>
        <p:xfrm>
          <a:off x="7825105" y="2275523"/>
          <a:ext cx="30003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9" name="" r:id="rId5" imgW="127000" imgH="139700" progId="Equation.DSMT4">
                  <p:embed/>
                </p:oleObj>
              </mc:Choice>
              <mc:Fallback>
                <p:oleObj name="" r:id="rId5" imgW="127000" imgH="139700" progId="Equation.DSMT4">
                  <p:embed/>
                  <p:pic>
                    <p:nvPicPr>
                      <p:cNvPr id="0" name="图片 3648"/>
                      <p:cNvPicPr/>
                      <p:nvPr/>
                    </p:nvPicPr>
                    <p:blipFill>
                      <a:blip r:embed="rId6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7825105" y="2275523"/>
                        <a:ext cx="300038" cy="346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7" name="Object 12"/>
          <p:cNvGraphicFramePr>
            <a:graphicFrameLocks noChangeAspect="1"/>
          </p:cNvGraphicFramePr>
          <p:nvPr/>
        </p:nvGraphicFramePr>
        <p:xfrm>
          <a:off x="3721418" y="3067685"/>
          <a:ext cx="4572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0" name="" r:id="rId7" imgW="165100" imgH="228600" progId="Equation.DSMT4">
                  <p:embed/>
                </p:oleObj>
              </mc:Choice>
              <mc:Fallback>
                <p:oleObj name="" r:id="rId7" imgW="165100" imgH="228600" progId="Equation.DSMT4">
                  <p:embed/>
                  <p:pic>
                    <p:nvPicPr>
                      <p:cNvPr id="0" name="图片 3649"/>
                      <p:cNvPicPr/>
                      <p:nvPr/>
                    </p:nvPicPr>
                    <p:blipFill>
                      <a:blip r:embed="rId8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721418" y="3067685"/>
                        <a:ext cx="457200" cy="647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Object 11"/>
          <p:cNvGraphicFramePr>
            <a:graphicFrameLocks noChangeAspect="1"/>
          </p:cNvGraphicFramePr>
          <p:nvPr/>
        </p:nvGraphicFramePr>
        <p:xfrm>
          <a:off x="5088255" y="3210560"/>
          <a:ext cx="312738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1" name="" r:id="rId9" imgW="127000" imgH="139700" progId="Equation.DSMT4">
                  <p:embed/>
                </p:oleObj>
              </mc:Choice>
              <mc:Fallback>
                <p:oleObj name="" r:id="rId9" imgW="127000" imgH="139700" progId="Equation.DSMT4">
                  <p:embed/>
                  <p:pic>
                    <p:nvPicPr>
                      <p:cNvPr id="0" name="图片 3650"/>
                      <p:cNvPicPr/>
                      <p:nvPr/>
                    </p:nvPicPr>
                    <p:blipFill>
                      <a:blip r:embed="rId10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5088255" y="3210560"/>
                        <a:ext cx="312738" cy="360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8" name="Rectangle 16"/>
          <p:cNvSpPr/>
          <p:nvPr/>
        </p:nvSpPr>
        <p:spPr>
          <a:xfrm>
            <a:off x="2279968" y="2129632"/>
            <a:ext cx="11620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1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.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记号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sp>
        <p:nvSpPr>
          <p:cNvPr id="8209" name="Rectangle 18"/>
          <p:cNvSpPr/>
          <p:nvPr/>
        </p:nvSpPr>
        <p:spPr>
          <a:xfrm>
            <a:off x="5808980" y="2129632"/>
            <a:ext cx="196405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常读作：当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210" name="Rectangle 19"/>
          <p:cNvSpPr/>
          <p:nvPr/>
        </p:nvSpPr>
        <p:spPr>
          <a:xfrm>
            <a:off x="8114030" y="2129632"/>
            <a:ext cx="16078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趋于无穷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211" name="Rectangle 20"/>
          <p:cNvSpPr/>
          <p:nvPr/>
        </p:nvSpPr>
        <p:spPr>
          <a:xfrm>
            <a:off x="4153218" y="3137694"/>
            <a:ext cx="8953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趋于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212" name="Text Box 22"/>
          <p:cNvSpPr txBox="1"/>
          <p:nvPr/>
        </p:nvSpPr>
        <p:spPr>
          <a:xfrm>
            <a:off x="2784793" y="3139123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大时，</a:t>
            </a:r>
            <a:endParaRPr lang="zh-CN" altLang="en-US" sz="2800" b="1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8213" name="Text Box 23"/>
          <p:cNvSpPr txBox="1"/>
          <p:nvPr/>
        </p:nvSpPr>
        <p:spPr>
          <a:xfrm>
            <a:off x="2208530" y="1267460"/>
            <a:ext cx="18002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说明：</a:t>
            </a:r>
            <a:endParaRPr lang="zh-CN" altLang="en-US" sz="3200" b="1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8214" name="Rectangle 24"/>
          <p:cNvSpPr/>
          <p:nvPr/>
        </p:nvSpPr>
        <p:spPr>
          <a:xfrm>
            <a:off x="2279968" y="4217194"/>
            <a:ext cx="7669212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800" b="1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2</a:t>
            </a:r>
            <a:r>
              <a:rPr lang="en-US" altLang="zh-CN" sz="2800" b="1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.</a:t>
            </a:r>
            <a:r>
              <a:rPr lang="zh-CN" altLang="en-US" sz="2800" b="1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如果一个数列没有极限，就称该数列是发散的。</a:t>
            </a:r>
            <a:endParaRPr lang="zh-CN" altLang="en-US" sz="2800" b="1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8218" name="Rectangle 26"/>
          <p:cNvSpPr>
            <a:spLocks noChangeArrowheads="1"/>
          </p:cNvSpPr>
          <p:nvPr/>
        </p:nvSpPr>
        <p:spPr bwMode="auto">
          <a:xfrm>
            <a:off x="5377180" y="3283585"/>
            <a:ext cx="412115" cy="3683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ea typeface="宋体" pitchFamily="2" charset="-122"/>
                <a:cs typeface="+mn-cs"/>
              </a:rPr>
              <a:t>。</a:t>
            </a: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aramond" pitchFamily="18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8" grpId="0"/>
      <p:bldP spid="8209" grpId="0"/>
      <p:bldP spid="8210" grpId="0"/>
      <p:bldP spid="8211" grpId="0"/>
      <p:bldP spid="8212" grpId="0"/>
      <p:bldP spid="8213" grpId="0"/>
      <p:bldP spid="8214" grpId="0"/>
      <p:bldP spid="8218" grpId="0" bldLvl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5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75791" name="Rectangle 11"/>
          <p:cNvSpPr/>
          <p:nvPr/>
        </p:nvSpPr>
        <p:spPr>
          <a:xfrm>
            <a:off x="1921510" y="690245"/>
            <a:ext cx="20078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例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14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：求</a:t>
            </a:r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graphicFrame>
        <p:nvGraphicFramePr>
          <p:cNvPr id="75778" name="Object 13"/>
          <p:cNvGraphicFramePr>
            <a:graphicFrameLocks noChangeAspect="1"/>
          </p:cNvGraphicFramePr>
          <p:nvPr/>
        </p:nvGraphicFramePr>
        <p:xfrm>
          <a:off x="3863975" y="404813"/>
          <a:ext cx="266382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1" imgW="774065" imgH="393700" progId="Equation.DSMT4">
                  <p:embed/>
                </p:oleObj>
              </mc:Choice>
              <mc:Fallback>
                <p:oleObj name="" r:id="rId1" imgW="774065" imgH="393700" progId="Equation.DSMT4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2">
                        <a:lum bright="95996"/>
                      </a:blip>
                      <a:stretch>
                        <a:fillRect/>
                      </a:stretch>
                    </p:blipFill>
                    <p:spPr>
                      <a:xfrm>
                        <a:off x="3863975" y="404813"/>
                        <a:ext cx="2663825" cy="1008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94" name="Rectangle 15"/>
          <p:cNvSpPr/>
          <p:nvPr/>
        </p:nvSpPr>
        <p:spPr>
          <a:xfrm>
            <a:off x="1920875" y="1843405"/>
            <a:ext cx="13989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charset="0"/>
                <a:ea typeface="宋体" pitchFamily="2" charset="-122"/>
              </a:rPr>
              <a:t>解：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charset="0"/>
              <a:ea typeface="宋体" pitchFamily="2" charset="-122"/>
            </a:endParaRPr>
          </a:p>
        </p:txBody>
      </p:sp>
      <p:graphicFrame>
        <p:nvGraphicFramePr>
          <p:cNvPr id="75779" name="Object 17"/>
          <p:cNvGraphicFramePr>
            <a:graphicFrameLocks noChangeAspect="1"/>
          </p:cNvGraphicFramePr>
          <p:nvPr/>
        </p:nvGraphicFramePr>
        <p:xfrm>
          <a:off x="4872038" y="2708275"/>
          <a:ext cx="4464050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3" imgW="2032000" imgH="393700" progId="Equation.DSMT4">
                  <p:embed/>
                </p:oleObj>
              </mc:Choice>
              <mc:Fallback>
                <p:oleObj name="" r:id="rId3" imgW="2032000" imgH="393700" progId="Equation.DSMT4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4872038" y="2708275"/>
                        <a:ext cx="4464050" cy="1008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88" name="Object 19"/>
          <p:cNvGraphicFramePr>
            <a:graphicFrameLocks noChangeAspect="1"/>
          </p:cNvGraphicFramePr>
          <p:nvPr/>
        </p:nvGraphicFramePr>
        <p:xfrm>
          <a:off x="4757738" y="3933825"/>
          <a:ext cx="5341937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5" imgW="2373630" imgH="393700" progId="Equation.DSMT4">
                  <p:embed/>
                </p:oleObj>
              </mc:Choice>
              <mc:Fallback>
                <p:oleObj name="" r:id="rId5" imgW="2373630" imgH="393700" progId="Equation.DSMT4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6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4757738" y="3933825"/>
                        <a:ext cx="5341937" cy="1008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964" name="Line 20"/>
          <p:cNvSpPr/>
          <p:nvPr/>
        </p:nvSpPr>
        <p:spPr>
          <a:xfrm flipH="1">
            <a:off x="6743700" y="2133600"/>
            <a:ext cx="1439863" cy="2016125"/>
          </a:xfrm>
          <a:prstGeom prst="line">
            <a:avLst/>
          </a:prstGeom>
          <a:ln w="38100" cap="flat" cmpd="sng">
            <a:solidFill>
              <a:srgbClr val="FFFF00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75781" name="Object 21"/>
          <p:cNvGraphicFramePr>
            <a:graphicFrameLocks noGrp="1" noChangeAspect="1"/>
          </p:cNvGraphicFramePr>
          <p:nvPr>
            <p:ph idx="4294967295"/>
          </p:nvPr>
        </p:nvGraphicFramePr>
        <p:xfrm>
          <a:off x="7608570" y="1196975"/>
          <a:ext cx="2135505" cy="865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7" imgW="1083945" imgH="451485" progId="Equation.DSMT4">
                  <p:embed/>
                </p:oleObj>
              </mc:Choice>
              <mc:Fallback>
                <p:oleObj name="" r:id="rId7" imgW="1083945" imgH="451485" progId="Equation.DSMT4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7608570" y="1196975"/>
                        <a:ext cx="2135505" cy="86550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FF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99" name="Object 17"/>
          <p:cNvGraphicFramePr>
            <a:graphicFrameLocks noChangeAspect="1"/>
          </p:cNvGraphicFramePr>
          <p:nvPr/>
        </p:nvGraphicFramePr>
        <p:xfrm>
          <a:off x="3143250" y="1700213"/>
          <a:ext cx="4248150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9" imgW="1955800" imgH="393700" progId="Equation.DSMT4">
                  <p:embed/>
                </p:oleObj>
              </mc:Choice>
              <mc:Fallback>
                <p:oleObj name="" r:id="rId9" imgW="1955800" imgH="393700" progId="Equation.DSMT4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10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3143250" y="1700213"/>
                        <a:ext cx="4248150" cy="1008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801" name="Object 19"/>
          <p:cNvGraphicFramePr>
            <a:graphicFrameLocks noChangeAspect="1"/>
          </p:cNvGraphicFramePr>
          <p:nvPr/>
        </p:nvGraphicFramePr>
        <p:xfrm>
          <a:off x="4943475" y="5084763"/>
          <a:ext cx="936625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11" imgW="279400" imgH="203200" progId="Equation.DSMT4">
                  <p:embed/>
                </p:oleObj>
              </mc:Choice>
              <mc:Fallback>
                <p:oleObj name="" r:id="rId11" imgW="279400" imgH="203200" progId="Equation.DSMT4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12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4943475" y="5084763"/>
                        <a:ext cx="936625" cy="595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5494" name="对象 105493"/>
          <p:cNvGraphicFramePr/>
          <p:nvPr/>
        </p:nvGraphicFramePr>
        <p:xfrm>
          <a:off x="2208213" y="3644900"/>
          <a:ext cx="23050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13" imgW="1280160" imgH="177800" progId="Equation.DSMT4">
                  <p:embed/>
                </p:oleObj>
              </mc:Choice>
              <mc:Fallback>
                <p:oleObj name="" r:id="rId13" imgW="1280160" imgH="177800" progId="Equation.DSMT4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14">
                        <a:lum bright="100000"/>
                      </a:blip>
                      <a:stretch>
                        <a:fillRect/>
                      </a:stretch>
                    </p:blipFill>
                    <p:spPr>
                      <a:xfrm>
                        <a:off x="2208213" y="3644900"/>
                        <a:ext cx="2305050" cy="431800"/>
                      </a:xfrm>
                      <a:prstGeom prst="rect">
                        <a:avLst/>
                      </a:prstGeom>
                      <a:noFill/>
                      <a:ln w="22225" cap="flat" cmpd="sng">
                        <a:solidFill>
                          <a:srgbClr val="FF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495" name="直接连接符 105494"/>
          <p:cNvSpPr/>
          <p:nvPr/>
        </p:nvSpPr>
        <p:spPr>
          <a:xfrm flipV="1">
            <a:off x="4511675" y="3573463"/>
            <a:ext cx="863600" cy="287337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0000"/>
            </a:prstShdw>
          </a:effectLst>
        </p:spPr>
      </p:sp>
      <p:sp>
        <p:nvSpPr>
          <p:cNvPr id="105496" name="直接连接符 105495"/>
          <p:cNvSpPr/>
          <p:nvPr/>
        </p:nvSpPr>
        <p:spPr>
          <a:xfrm>
            <a:off x="4511675" y="3860800"/>
            <a:ext cx="1008063" cy="792163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>
            <a:prstShdw prst="shdw17" dist="17961" dir="2699999">
              <a:srgbClr val="990000"/>
            </a:prstShdw>
          </a:effectLst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5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5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5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5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5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0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5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5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05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5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5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05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05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2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2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82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5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5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75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1" grpId="0"/>
      <p:bldP spid="75794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2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24930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solidFill>
                  <a:schemeClr val="bg1"/>
                </a:solidFill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1100">
              <a:solidFill>
                <a:schemeClr val="bg1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87053" name="Rectangle 13"/>
          <p:cNvSpPr>
            <a:spLocks noChangeArrowheads="1"/>
          </p:cNvSpPr>
          <p:nvPr/>
        </p:nvSpPr>
        <p:spPr bwMode="auto">
          <a:xfrm>
            <a:off x="1020128" y="1988820"/>
            <a:ext cx="10080000" cy="286131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R="0" lvl="0" indent="609600" algn="just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化归思想就是将待解决的或者难以解决的问题 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A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经过某种转化手段，转化为有固定解决模式的或者容易解决的问题 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B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，通过解决问题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B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达到解决问题</a:t>
            </a: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的方法。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  <a:p>
            <a:pPr marR="0" lvl="0" indent="609600" algn="just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aramond" pitchFamily="18" charset="0"/>
                <a:sym typeface="+mn-ea"/>
              </a:rPr>
              <a:t>化归的原则有化未知为已知、化繁为简、化难为易、降维降次、标准化等。</a:t>
            </a:r>
            <a:endParaRPr kumimoji="0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itchFamily="2" charset="-122"/>
              <a:ea typeface="宋体" pitchFamily="2" charset="-122"/>
              <a:cs typeface="+mn-cs"/>
            </a:endParaRPr>
          </a:p>
        </p:txBody>
      </p:sp>
      <p:sp>
        <p:nvSpPr>
          <p:cNvPr id="106508" name="Rectangle 14"/>
          <p:cNvSpPr/>
          <p:nvPr/>
        </p:nvSpPr>
        <p:spPr>
          <a:xfrm>
            <a:off x="5231448" y="1340485"/>
            <a:ext cx="1944687" cy="5219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05C7A"/>
            </a:prstShdw>
          </a:effectLst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化归思想</a:t>
            </a:r>
            <a:endParaRPr lang="zh-CN" altLang="en-US" sz="2800" b="1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650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50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650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8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3" grpId="0" bldLvl="0" animBg="1"/>
      <p:bldP spid="87053" grpId="1" bldLvl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5954" name="矩形"/>
          <p:cNvSpPr/>
          <p:nvPr/>
        </p:nvSpPr>
        <p:spPr>
          <a:xfrm>
            <a:off x="1622425" y="1466850"/>
            <a:ext cx="6032500" cy="1861185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r>
              <a:rPr lang="zh-CN" altLang="en-US" sz="11500" b="1" baseline="0">
                <a:solidFill>
                  <a:schemeClr val="bg1"/>
                </a:solidFill>
                <a:latin typeface="字魂27号-布丁体" pitchFamily="2" charset="-122"/>
                <a:ea typeface="字魂27号-布丁体" pitchFamily="2" charset="-122"/>
              </a:rPr>
              <a:t>感谢</a:t>
            </a:r>
            <a:r>
              <a:rPr lang="zh-CN" altLang="en-US" sz="11500" b="1" baseline="0">
                <a:latin typeface="字魂27号-布丁体" pitchFamily="2" charset="-122"/>
                <a:ea typeface="字魂27号-布丁体" pitchFamily="2" charset="-122"/>
              </a:rPr>
              <a:t>观</a:t>
            </a:r>
            <a:r>
              <a:rPr lang="zh-CN" altLang="en-US" sz="11500" b="1" baseline="0">
                <a:solidFill>
                  <a:schemeClr val="bg1"/>
                </a:solidFill>
                <a:latin typeface="字魂27号-布丁体" pitchFamily="2" charset="-122"/>
                <a:ea typeface="字魂27号-布丁体" pitchFamily="2" charset="-122"/>
              </a:rPr>
              <a:t>看</a:t>
            </a:r>
            <a:endParaRPr lang="zh-CN" altLang="en-US" sz="11500" b="1" baseline="0">
              <a:solidFill>
                <a:schemeClr val="bg1"/>
              </a:solidFill>
              <a:latin typeface="字魂27号-布丁体" pitchFamily="2" charset="-122"/>
              <a:ea typeface="字魂27号-布丁体" pitchFamily="2" charset="-122"/>
            </a:endParaRPr>
          </a:p>
        </p:txBody>
      </p:sp>
    </p:spTree>
  </p:cSld>
  <p:clrMapOvr>
    <a:masterClrMapping/>
  </p:clrMapOvr>
  <p:transition spd="slow" advTm="3000">
    <p:random/>
  </p:transition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​​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 主题​​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​​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tesMaster1">
  <a:themeElements>
    <a:clrScheme name="notesMaster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tesMaster1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notesMaster1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Normal.eit</Template>
  <TotalTime>0</TotalTime>
  <Words>8527</Words>
  <Application>WPS 演示</Application>
  <PresentationFormat/>
  <Paragraphs>1201</Paragraphs>
  <Slides>92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51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327</vt:i4>
      </vt:variant>
      <vt:variant>
        <vt:lpstr>幻灯片标题</vt:lpstr>
      </vt:variant>
      <vt:variant>
        <vt:i4>92</vt:i4>
      </vt:variant>
    </vt:vector>
  </HeadingPairs>
  <TitlesOfParts>
    <vt:vector size="472" baseType="lpstr">
      <vt:lpstr>Arial</vt:lpstr>
      <vt:lpstr>宋体</vt:lpstr>
      <vt:lpstr>Wingdings</vt:lpstr>
      <vt:lpstr>汉仪书宋二KW</vt:lpstr>
      <vt:lpstr>Times New Roman</vt:lpstr>
      <vt:lpstr>等线</vt:lpstr>
      <vt:lpstr>汉仪中等线KW</vt:lpstr>
      <vt:lpstr>等线 Light</vt:lpstr>
      <vt:lpstr>Garamond</vt:lpstr>
      <vt:lpstr>苹方-简</vt:lpstr>
      <vt:lpstr>黑体</vt:lpstr>
      <vt:lpstr>微软雅黑</vt:lpstr>
      <vt:lpstr>楷体</vt:lpstr>
      <vt:lpstr>汉仪楷体KW</vt:lpstr>
      <vt:lpstr>楷体_GB2312</vt:lpstr>
      <vt:lpstr>汉仪楷体简</vt:lpstr>
      <vt:lpstr>字魂27号-布丁体</vt:lpstr>
      <vt:lpstr>Arial Unicode MS</vt:lpstr>
      <vt:lpstr>隶书</vt:lpstr>
      <vt:lpstr>方正隶书_GBK</vt:lpstr>
      <vt:lpstr>Arial</vt:lpstr>
      <vt:lpstr>Symbol</vt:lpstr>
      <vt:lpstr>Kingsoft Sign</vt:lpstr>
      <vt:lpstr>PMingLiU</vt:lpstr>
      <vt:lpstr>宋体-繁</vt:lpstr>
      <vt:lpstr>Algerian</vt:lpstr>
      <vt:lpstr>仿宋_GB2312</vt:lpstr>
      <vt:lpstr>宋体</vt:lpstr>
      <vt:lpstr>Microsoft YaHei Bold</vt:lpstr>
      <vt:lpstr>Microsoft YaHei Regular</vt:lpstr>
      <vt:lpstr>Times New Roman Bold Italic</vt:lpstr>
      <vt:lpstr>DejaVu Math TeX Gyre</vt:lpstr>
      <vt:lpstr>PMingLiU</vt:lpstr>
      <vt:lpstr>Symbol</vt:lpstr>
      <vt:lpstr>字魂27号-布丁体</vt:lpstr>
      <vt:lpstr>楷体</vt:lpstr>
      <vt:lpstr>楷体_GB2312</vt:lpstr>
      <vt:lpstr>等线</vt:lpstr>
      <vt:lpstr>等线 Light</vt:lpstr>
      <vt:lpstr>隶书</vt:lpstr>
      <vt:lpstr>Times New Roman Regular</vt:lpstr>
      <vt:lpstr>汉仪丫丫体简</vt:lpstr>
      <vt:lpstr>Microsoft YaHei Light</vt:lpstr>
      <vt:lpstr>Times New Roman Italic</vt:lpstr>
      <vt:lpstr>宋体</vt:lpstr>
      <vt:lpstr>Microsoft YaHei</vt:lpstr>
      <vt:lpstr>方正品尚黑</vt:lpstr>
      <vt:lpstr>Times New Roman Bold</vt:lpstr>
      <vt:lpstr>Arial Bold Italic</vt:lpstr>
      <vt:lpstr>Arial Italic</vt:lpstr>
      <vt:lpstr>Microsoft YaHei Italic</vt:lpstr>
      <vt:lpstr>Office 主题​​</vt:lpstr>
      <vt:lpstr>1_Office 主题​​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Equation.3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定理 ( 无穷小量与函数极限的关系 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四、无穷小量的比较</vt:lpstr>
      <vt:lpstr>四、无穷小量的比较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甜甜 田</dc:creator>
  <cp:lastModifiedBy>六月</cp:lastModifiedBy>
  <cp:revision>29</cp:revision>
  <dcterms:created xsi:type="dcterms:W3CDTF">2023-09-22T05:41:25Z</dcterms:created>
  <dcterms:modified xsi:type="dcterms:W3CDTF">2023-09-22T05:41:25Z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2052-6.0.2.8225</vt:lpwstr>
  </property>
  <property fmtid="{D5CDD505-2E9C-101B-9397-08002B2CF9AE}" pid="3" name="ICV">
    <vt:lpwstr>A0B6F3FE6E24F7CFEA0D0C65E0C5BCA2_43</vt:lpwstr>
  </property>
</Properties>
</file>