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846" r:id="rId5"/>
    <p:sldId id="847" r:id="rId6"/>
    <p:sldId id="567" r:id="rId7"/>
    <p:sldId id="744" r:id="rId8"/>
    <p:sldId id="848" r:id="rId9"/>
    <p:sldId id="849" r:id="rId10"/>
    <p:sldId id="850" r:id="rId11"/>
    <p:sldId id="851" r:id="rId12"/>
    <p:sldId id="852" r:id="rId13"/>
    <p:sldId id="853" r:id="rId14"/>
    <p:sldId id="854" r:id="rId15"/>
    <p:sldId id="855" r:id="rId16"/>
    <p:sldId id="856" r:id="rId17"/>
    <p:sldId id="815" r:id="rId18"/>
    <p:sldId id="786" r:id="rId19"/>
    <p:sldId id="857" r:id="rId20"/>
    <p:sldId id="791" r:id="rId21"/>
    <p:sldId id="858" r:id="rId22"/>
    <p:sldId id="793" r:id="rId23"/>
    <p:sldId id="794" r:id="rId24"/>
    <p:sldId id="795" r:id="rId25"/>
    <p:sldId id="859" r:id="rId26"/>
    <p:sldId id="797" r:id="rId27"/>
    <p:sldId id="860" r:id="rId28"/>
    <p:sldId id="861" r:id="rId29"/>
    <p:sldId id="804" r:id="rId30"/>
    <p:sldId id="862" r:id="rId31"/>
    <p:sldId id="808" r:id="rId32"/>
    <p:sldId id="813" r:id="rId33"/>
    <p:sldId id="814" r:id="rId34"/>
    <p:sldId id="304" r:id="rId35"/>
  </p:sldIdLst>
  <p:sldSz cx="12192000" cy="6858000"/>
  <p:notesSz cx="6858000" cy="9144000"/>
  <p:kinsoku lang="zh-CN" invalStChars="!%),.:;?]}¨·ˇˉ་―‖’”…‰∶、。〃々〉》」』】〕〗！＂＇％），．：；？］｀｜｝～￠" invalEndChars="([{·‘“〈《「『【〔〖（．［｛￡￥"/>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9pPr>
  </p:defaultTextStyle>
  <p:extLst>
    <p:ext uri="{EFAFB233-063F-42B5-8137-9DF3F51BA10A}">
      <p15:sldGuideLst xmlns:p15="http://schemas.microsoft.com/office/powerpoint/2012/main">
        <p15:guide id="1" orient="horz" pos="1999" userDrawn="1">
          <p15:clr>
            <a:srgbClr val="A4A3A4"/>
          </p15:clr>
        </p15:guide>
        <p15:guide id="2" pos="28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D100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342"/>
  </p:normalViewPr>
  <p:slideViewPr>
    <p:cSldViewPr showGuides="1">
      <p:cViewPr varScale="1">
        <p:scale>
          <a:sx n="93" d="100"/>
          <a:sy n="93" d="100"/>
        </p:scale>
        <p:origin x="0" y="0"/>
      </p:cViewPr>
      <p:guideLst>
        <p:guide orient="horz" pos="1999"/>
        <p:guide pos="28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2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3.emf"/><Relationship Id="rId7" Type="http://schemas.openxmlformats.org/officeDocument/2006/relationships/image" Target="../media/image42.wmf"/><Relationship Id="rId6" Type="http://schemas.openxmlformats.org/officeDocument/2006/relationships/image" Target="../media/image41.wmf"/><Relationship Id="rId5" Type="http://schemas.openxmlformats.org/officeDocument/2006/relationships/image" Target="../media/image40.wmf"/><Relationship Id="rId4" Type="http://schemas.openxmlformats.org/officeDocument/2006/relationships/image" Target="../media/image39.wmf"/><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5.vml.rels><?xml version="1.0" encoding="UTF-8" standalone="yes"?>
<Relationships xmlns="http://schemas.openxmlformats.org/package/2006/relationships"><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s>
</file>

<file path=ppt/drawings/_rels/vmlDrawing6.vml.rels><?xml version="1.0" encoding="UTF-8" standalone="yes"?>
<Relationships xmlns="http://schemas.openxmlformats.org/package/2006/relationships"><Relationship Id="rId7" Type="http://schemas.openxmlformats.org/officeDocument/2006/relationships/image" Target="../media/image56.wmf"/><Relationship Id="rId6" Type="http://schemas.openxmlformats.org/officeDocument/2006/relationships/image" Target="../media/image55.wmf"/><Relationship Id="rId5" Type="http://schemas.openxmlformats.org/officeDocument/2006/relationships/image" Target="../media/image54.wmf"/><Relationship Id="rId4" Type="http://schemas.openxmlformats.org/officeDocument/2006/relationships/image" Target="../media/image53.wmf"/><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4.wmf"/><Relationship Id="rId7" Type="http://schemas.openxmlformats.org/officeDocument/2006/relationships/image" Target="../media/image63.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60.wmf"/><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70.wmf"/><Relationship Id="rId7" Type="http://schemas.openxmlformats.org/officeDocument/2006/relationships/image" Target="../media/image69.wmf"/><Relationship Id="rId6" Type="http://schemas.openxmlformats.org/officeDocument/2006/relationships/image" Target="../media/image57.wmf"/><Relationship Id="rId5" Type="http://schemas.openxmlformats.org/officeDocument/2006/relationships/image" Target="../media/image68.wmf"/><Relationship Id="rId4" Type="http://schemas.openxmlformats.org/officeDocument/2006/relationships/image" Target="../media/image67.wmf"/><Relationship Id="rId3" Type="http://schemas.openxmlformats.org/officeDocument/2006/relationships/image" Target="../media/image66.wmf"/><Relationship Id="rId2" Type="http://schemas.openxmlformats.org/officeDocument/2006/relationships/image" Target="../media/image63.wmf"/><Relationship Id="rId1" Type="http://schemas.openxmlformats.org/officeDocument/2006/relationships/image" Target="../media/image6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文本框"/>
          <p:cNvSpPr>
            <a:spLocks noGrp="1"/>
          </p:cNvSpPr>
          <p:nvPr>
            <p:ph type="sldNum" idx="5"/>
          </p:nvPr>
        </p:nvSpPr>
        <p:spPr>
          <a:xfrm>
            <a:off x="3884613" y="8685213"/>
            <a:ext cx="2971800" cy="458788"/>
          </a:xfrm>
          <a:prstGeom prst="rect">
            <a:avLst/>
          </a:prstGeom>
          <a:noFill/>
          <a:ln w="9525" cap="flat" cmpd="sng">
            <a:noFill/>
            <a:prstDash val="solid"/>
            <a:miter/>
          </a:ln>
        </p:spPr>
        <p:txBody>
          <a:bodyPr vert="horz" wrap="square" lIns="91440" tIns="45720" rIns="91440" bIns="45720" anchor="b" anchorCtr="0"/>
          <a:lstStyle/>
          <a:p>
            <a:pPr algn="r" fontAlgn="auto"/>
            <a:fld id="{CAD2D6BD-DE1B-4B5F-8B41-2702339687B9}" type="slidenum">
              <a:rPr lang="en-US" altLang="zh-CN" sz="1200" b="0" i="0" u="none" strike="noStrike" kern="1200" cap="none" spc="0" baseline="0" noProof="1">
                <a:solidFill>
                  <a:schemeClr val="tx1"/>
                </a:solidFill>
                <a:latin typeface="等线" charset="-122"/>
                <a:ea typeface="等线" charset="-122"/>
                <a:cs typeface="等线" charset="-122"/>
              </a:rPr>
            </a:fld>
            <a:endParaRPr lang="zh-CN" altLang="en-US" sz="1200" strike="noStrike" noProof="1">
              <a:latin typeface="等线" charset="-122"/>
              <a:ea typeface="等线" charset="-122"/>
              <a:cs typeface="等线" charset="-122"/>
            </a:endParaRPr>
          </a:p>
        </p:txBody>
      </p:sp>
      <p:sp>
        <p:nvSpPr>
          <p:cNvPr id="8" name="文本框"/>
          <p:cNvSpPr>
            <a:spLocks noGrp="1"/>
          </p:cNvSpPr>
          <p:nvPr>
            <p:ph type="hdr"/>
          </p:nvPr>
        </p:nvSpPr>
        <p:spPr>
          <a:xfrm>
            <a:off x="0" y="0"/>
            <a:ext cx="2971800" cy="458788"/>
          </a:xfrm>
          <a:prstGeom prst="rect">
            <a:avLst/>
          </a:prstGeom>
          <a:noFill/>
          <a:ln w="9525" cap="flat" cmpd="sng">
            <a:noFill/>
            <a:prstDash val="solid"/>
            <a:miter/>
          </a:ln>
        </p:spPr>
        <p:txBody>
          <a:bodyPr vert="horz" wrap="square" lIns="91440" tIns="45720" rIns="91440" bIns="45720" anchor="t" anchorCtr="0"/>
          <a:lstStyle/>
          <a:p>
            <a:pPr algn="l" fontAlgn="auto"/>
            <a:endParaRPr lang="zh-CN" altLang="en-US" sz="1200" strike="noStrike" noProof="1">
              <a:latin typeface="等线" charset="-122"/>
              <a:ea typeface="等线" charset="-122"/>
              <a:cs typeface="等线" charset="-122"/>
            </a:endParaRPr>
          </a:p>
        </p:txBody>
      </p:sp>
      <p:sp>
        <p:nvSpPr>
          <p:cNvPr id="9" name="文本框"/>
          <p:cNvSpPr>
            <a:spLocks noGrp="1"/>
          </p:cNvSpPr>
          <p:nvPr>
            <p:ph type="dt" idx="1"/>
          </p:nvPr>
        </p:nvSpPr>
        <p:spPr>
          <a:xfrm>
            <a:off x="3884613" y="0"/>
            <a:ext cx="2971800" cy="458788"/>
          </a:xfrm>
          <a:prstGeom prst="rect">
            <a:avLst/>
          </a:prstGeom>
          <a:noFill/>
          <a:ln w="9525" cap="flat" cmpd="sng">
            <a:noFill/>
            <a:prstDash val="solid"/>
            <a:miter/>
          </a:ln>
        </p:spPr>
        <p:txBody>
          <a:bodyPr vert="horz" wrap="square" lIns="91440" tIns="45720" rIns="91440" bIns="45720" anchor="t" anchorCtr="0"/>
          <a:lstStyle/>
          <a:p>
            <a:pPr algn="r" fontAlgn="auto"/>
            <a:fld id="{CAD2D6BD-DE1B-4B5F-8B41-2702339687B9}" type="datetime1">
              <a:rPr lang="zh-CN" altLang="en-US" sz="1200" strike="noStrike" noProof="1">
                <a:latin typeface="等线" charset="-122"/>
                <a:ea typeface="等线" charset="-122"/>
                <a:cs typeface="等线" charset="-122"/>
              </a:rPr>
            </a:fld>
            <a:endParaRPr lang="zh-CN" altLang="en-US" sz="1200" strike="noStrike" noProof="1">
              <a:latin typeface="等线" charset="-122"/>
              <a:ea typeface="等线" charset="-122"/>
              <a:cs typeface="等线" charset="-122"/>
            </a:endParaRPr>
          </a:p>
        </p:txBody>
      </p:sp>
      <p:sp>
        <p:nvSpPr>
          <p:cNvPr id="15365" name="对象"/>
          <p:cNvSpPr>
            <a:spLocks noGrp="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5366" name="文本框"/>
          <p:cNvSpPr>
            <a:spLocks noGrp="1"/>
          </p:cNvSpPr>
          <p:nvPr>
            <p:ph type="body"/>
          </p:nvPr>
        </p:nvSpPr>
        <p:spPr>
          <a:xfrm>
            <a:off x="685800" y="4400550"/>
            <a:ext cx="5486400" cy="3600450"/>
          </a:xfrm>
          <a:prstGeom prst="rect">
            <a:avLst/>
          </a:prstGeom>
          <a:noFill/>
          <a:ln w="9525">
            <a:noFill/>
          </a:ln>
        </p:spPr>
        <p:txBody>
          <a:bodyPr vert="horz" wrap="square" lIns="91440" tIns="45720" rIns="91440" bIns="45720" anchor="t" anchorCtr="0"/>
          <a:p>
            <a:pPr lvl="0"/>
            <a:r>
              <a:rPr lang="zh-CN" altLang="en-US"/>
              <a:t>单击此处编辑母版文本样式</a:t>
            </a:r>
            <a:endParaRPr lang="en-US" altLang="zh-CN"/>
          </a:p>
          <a:p>
            <a:pPr lvl="1" indent="0"/>
            <a:r>
              <a:rPr lang="zh-CN" altLang="en-US"/>
              <a:t>二级</a:t>
            </a:r>
            <a:endParaRPr lang="en-US" altLang="zh-CN"/>
          </a:p>
          <a:p>
            <a:pPr lvl="2" indent="0"/>
            <a:r>
              <a:rPr lang="zh-CN" altLang="en-US"/>
              <a:t>三级</a:t>
            </a:r>
            <a:endParaRPr lang="en-US" altLang="zh-CN"/>
          </a:p>
          <a:p>
            <a:pPr lvl="3" indent="0"/>
            <a:r>
              <a:rPr lang="zh-CN" altLang="en-US"/>
              <a:t>四级</a:t>
            </a:r>
            <a:endParaRPr lang="en-US" altLang="zh-CN"/>
          </a:p>
          <a:p>
            <a:pPr lvl="4" indent="0"/>
            <a:r>
              <a:rPr lang="zh-CN" altLang="en-US"/>
              <a:t>五级</a:t>
            </a:r>
            <a:endParaRPr lang="zh-CN" altLang="en-US"/>
          </a:p>
        </p:txBody>
      </p:sp>
      <p:sp>
        <p:nvSpPr>
          <p:cNvPr id="12" name="文本框"/>
          <p:cNvSpPr>
            <a:spLocks noGrp="1"/>
          </p:cNvSpPr>
          <p:nvPr>
            <p:ph type="ftr" idx="4"/>
          </p:nvPr>
        </p:nvSpPr>
        <p:spPr>
          <a:xfrm>
            <a:off x="0" y="8685213"/>
            <a:ext cx="2971800" cy="458788"/>
          </a:xfrm>
          <a:prstGeom prst="rect">
            <a:avLst/>
          </a:prstGeom>
          <a:noFill/>
          <a:ln w="9525" cap="flat" cmpd="sng">
            <a:noFill/>
            <a:prstDash val="solid"/>
            <a:miter/>
          </a:ln>
        </p:spPr>
        <p:txBody>
          <a:bodyPr vert="horz" wrap="square" lIns="91440" tIns="45720" rIns="91440" bIns="45720" anchor="b" anchorCtr="0"/>
          <a:lstStyle/>
          <a:p>
            <a:pPr algn="l" fontAlgn="auto"/>
            <a:endParaRPr lang="zh-CN" altLang="en-US" sz="1200" strike="noStrike" noProof="1">
              <a:latin typeface="等线" charset="-122"/>
              <a:ea typeface="等线" charset="-122"/>
              <a:cs typeface="等线" charset="-122"/>
            </a:endParaRPr>
          </a:p>
        </p:txBody>
      </p:sp>
    </p:spTree>
  </p:cSld>
  <p:clrMap bg1="lt1" tx1="dk1" bg2="lt2" tx2="dk2" accent1="accent1" accent2="accent2" accent3="accent3" accent4="accent4" accent5="accent5" accent6="accent6" hlink="hlink" folHlink="folHlink"/>
  <p:hf sldNum="0" hdr="0" ftr="0" dt="0"/>
  <p:notesStyle>
    <a:lvl1pPr marL="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1pPr>
    <a:lvl2pPr marL="4572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2pPr>
    <a:lvl3pPr marL="9144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3pPr>
    <a:lvl4pPr marL="13716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4pPr>
    <a:lvl5pPr marL="18288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5pPr>
    <a:lvl6pPr marL="22860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6pPr>
    <a:lvl7pPr marL="27432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7pPr>
    <a:lvl8pPr marL="32004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8pPr>
    <a:lvl9pPr marL="32004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741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7411" name="对象"/>
          <p:cNvSpPr>
            <a:spLocks noGrp="1" noChangeAspect="1"/>
          </p:cNvSpPr>
          <p:nvPr>
            <p:ph type="sldImg"/>
          </p:nvPr>
        </p:nvSpPr>
        <p:spPr>
          <a:ln>
            <a:noFill/>
          </a:ln>
        </p:spPr>
      </p:sp>
      <p:sp>
        <p:nvSpPr>
          <p:cNvPr id="17412" name="文本框"/>
          <p:cNvSpPr>
            <a:spLocks noGrp="1"/>
          </p:cNvSpPr>
          <p:nvPr>
            <p:ph type="body"/>
          </p:nvPr>
        </p:nvSpPr>
        <p:spPr>
          <a:ln/>
        </p:spPr>
        <p:txBody>
          <a:bodyPr wrap="square"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1267" name="对象"/>
          <p:cNvSpPr>
            <a:spLocks noGrp="1" noChangeAspect="1"/>
          </p:cNvSpPr>
          <p:nvPr>
            <p:ph type="sldImg"/>
          </p:nvPr>
        </p:nvSpPr>
        <p:spPr>
          <a:ln>
            <a:noFill/>
          </a:ln>
        </p:spPr>
      </p:sp>
      <p:sp>
        <p:nvSpPr>
          <p:cNvPr id="1126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741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7411" name="对象"/>
          <p:cNvSpPr>
            <a:spLocks noGrp="1" noChangeAspect="1"/>
          </p:cNvSpPr>
          <p:nvPr>
            <p:ph type="sldImg"/>
          </p:nvPr>
        </p:nvSpPr>
        <p:spPr>
          <a:ln>
            <a:noFill/>
          </a:ln>
        </p:spPr>
      </p:sp>
      <p:sp>
        <p:nvSpPr>
          <p:cNvPr id="17412"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355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23555" name="对象"/>
          <p:cNvSpPr>
            <a:spLocks noGrp="1" noChangeAspect="1"/>
          </p:cNvSpPr>
          <p:nvPr>
            <p:ph type="sldImg"/>
          </p:nvPr>
        </p:nvSpPr>
        <p:spPr>
          <a:ln>
            <a:noFill/>
          </a:ln>
        </p:spPr>
      </p:sp>
      <p:sp>
        <p:nvSpPr>
          <p:cNvPr id="23556" name="文本框"/>
          <p:cNvSpPr>
            <a:spLocks noGrp="1"/>
          </p:cNvSpPr>
          <p:nvPr>
            <p:ph type="body"/>
          </p:nvPr>
        </p:nvSpPr>
        <p:spPr>
          <a:ln/>
        </p:spPr>
        <p:txBody>
          <a:bodyPr wrap="square"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861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68611" name="对象"/>
          <p:cNvSpPr>
            <a:spLocks noGrp="1" noChangeAspect="1"/>
          </p:cNvSpPr>
          <p:nvPr>
            <p:ph type="sldImg"/>
          </p:nvPr>
        </p:nvSpPr>
        <p:spPr>
          <a:ln>
            <a:noFill/>
          </a:ln>
        </p:spPr>
      </p:sp>
      <p:sp>
        <p:nvSpPr>
          <p:cNvPr id="68612" name="文本框"/>
          <p:cNvSpPr>
            <a:spLocks noGrp="1"/>
          </p:cNvSpPr>
          <p:nvPr>
            <p:ph type="body"/>
          </p:nvPr>
        </p:nvSpPr>
        <p:spPr>
          <a:ln/>
        </p:spPr>
        <p:txBody>
          <a:bodyPr wrap="square" lIns="91440" tIns="45720" rIns="91440" bIns="45720"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035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00355" name="对象"/>
          <p:cNvSpPr>
            <a:spLocks noGrp="1" noChangeAspect="1"/>
          </p:cNvSpPr>
          <p:nvPr>
            <p:ph type="sldImg"/>
          </p:nvPr>
        </p:nvSpPr>
        <p:spPr>
          <a:ln>
            <a:noFill/>
          </a:ln>
        </p:spPr>
      </p:sp>
      <p:sp>
        <p:nvSpPr>
          <p:cNvPr id="100356" name="文本框"/>
          <p:cNvSpPr>
            <a:spLocks noGrp="1"/>
          </p:cNvSpPr>
          <p:nvPr>
            <p:ph type="body"/>
          </p:nvPr>
        </p:nvSpPr>
        <p:spPr>
          <a:ln/>
        </p:spPr>
        <p:txBody>
          <a:bodyPr wrap="square"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Pr>
        <a:noFill/>
        <a:effectLst/>
      </p:bgPr>
    </p:bg>
    <p:spTree>
      <p:nvGrpSpPr>
        <p:cNvPr id="1" name=""/>
        <p:cNvGrpSpPr/>
        <p:nvPr/>
      </p:nvGrpSpPr>
      <p:grpSpPr>
        <a:xfrm>
          <a:off x="0" y="0"/>
          <a:ext cx="0" cy="0"/>
          <a:chOff x="0" y="0"/>
          <a:chExt cx="0" cy="0"/>
        </a:xfrm>
      </p:grpSpPr>
      <p:pic>
        <p:nvPicPr>
          <p:cNvPr id="2" name="图片 1" descr="图片1"/>
          <p:cNvPicPr/>
          <p:nvPr userDrawn="1"/>
        </p:nvPicPr>
        <p:blipFill>
          <a:blip r:embed="rId2"/>
          <a:stretch>
            <a:fillRect/>
          </a:stretch>
        </p:blipFill>
        <p:spPr>
          <a:xfrm>
            <a:off x="169545" y="188595"/>
            <a:ext cx="11880000" cy="6480175"/>
          </a:xfrm>
          <a:prstGeom prst="rect">
            <a:avLst/>
          </a:prstGeom>
        </p:spPr>
      </p:pic>
    </p:spTree>
  </p:cSld>
  <p:clrMapOvr>
    <a:masterClrMapping/>
  </p:clrMapOvr>
  <p:transition spd="slow" advTm="300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13" name="文本框"/>
          <p:cNvSpPr>
            <a:spLocks noGrp="1"/>
          </p:cNvSpPr>
          <p:nvPr>
            <p:ph type="title"/>
          </p:nvPr>
        </p:nvSpPr>
        <p:spPr>
          <a:xfrm>
            <a:off x="838200" y="365124"/>
            <a:ext cx="10515600" cy="1325562"/>
          </a:xfrm>
          <a:prstGeom prst="rect">
            <a:avLst/>
          </a:prstGeom>
          <a:noFill/>
          <a:ln w="9525" cap="flat" cmpd="sng">
            <a:noFill/>
            <a:prstDash val="solid"/>
            <a:miter/>
          </a:ln>
        </p:spPr>
        <p:txBody>
          <a:bodyPr vert="horz" wrap="square" lIns="91440" tIns="45720" rIns="91440" bIns="45720" anchor="ctr" anchorCtr="0"/>
          <a:lstStyle/>
          <a:p>
            <a:pPr fontAlgn="auto"/>
            <a:r>
              <a:rPr lang="zh-CN" altLang="en-US" strike="noStrike" noProof="1"/>
              <a:t>单击此处编辑母版标题样式</a:t>
            </a:r>
            <a:endParaRPr lang="zh-CN" altLang="en-US" strike="noStrike" noProof="1"/>
          </a:p>
        </p:txBody>
      </p:sp>
      <p:sp>
        <p:nvSpPr>
          <p:cNvPr id="14" name="文本框"/>
          <p:cNvSpPr>
            <a:spLocks noGrp="1"/>
          </p:cNvSpPr>
          <p:nvPr>
            <p:ph type="body" idx="1"/>
          </p:nvPr>
        </p:nvSpPr>
        <p:spPr>
          <a:xfrm>
            <a:off x="838200" y="1825625"/>
            <a:ext cx="10515600" cy="4351338"/>
          </a:xfrm>
          <a:prstGeom prst="rect">
            <a:avLst/>
          </a:prstGeom>
          <a:noFill/>
          <a:ln w="9525" cap="flat" cmpd="sng">
            <a:noFill/>
            <a:prstDash val="solid"/>
            <a:miter/>
          </a:ln>
        </p:spPr>
        <p:txBody>
          <a:bodyPr vert="horz" wrap="square" lIns="91440" tIns="45720" rIns="91440" bIns="45720" anchor="t" anchorCtr="0"/>
          <a:lstStyle/>
          <a:p>
            <a:pPr fontAlgn="auto"/>
            <a:r>
              <a:rPr lang="zh-CN" altLang="en-US" strike="noStrike" noProof="1"/>
              <a:t>单击此处编辑母版文本样式</a:t>
            </a:r>
            <a:endParaRPr lang="en-US" altLang="zh-CN" strike="noStrike" noProof="1"/>
          </a:p>
          <a:p>
            <a:pPr lvl="1" fontAlgn="auto"/>
            <a:r>
              <a:rPr lang="zh-CN" altLang="en-US" strike="noStrike" noProof="1"/>
              <a:t>二级</a:t>
            </a:r>
            <a:endParaRPr lang="en-US" altLang="zh-CN" strike="noStrike" noProof="1"/>
          </a:p>
          <a:p>
            <a:pPr lvl="2" fontAlgn="auto"/>
            <a:r>
              <a:rPr lang="zh-CN" altLang="en-US" strike="noStrike" noProof="1"/>
              <a:t>三级</a:t>
            </a:r>
            <a:endParaRPr lang="en-US" altLang="zh-CN" strike="noStrike" noProof="1"/>
          </a:p>
          <a:p>
            <a:pPr lvl="3" fontAlgn="auto"/>
            <a:r>
              <a:rPr lang="zh-CN" altLang="en-US" strike="noStrike" noProof="1"/>
              <a:t>四级</a:t>
            </a:r>
            <a:endParaRPr lang="en-US" altLang="zh-CN" strike="noStrike" noProof="1"/>
          </a:p>
          <a:p>
            <a:pPr lvl="4" fontAlgn="auto"/>
            <a:r>
              <a:rPr lang="zh-CN" altLang="en-US" strike="noStrike" noProof="1"/>
              <a:t>五级</a:t>
            </a:r>
            <a:endParaRPr lang="zh-CN" altLang="en-US" strike="noStrike" noProof="1"/>
          </a:p>
        </p:txBody>
      </p:sp>
      <p:sp>
        <p:nvSpPr>
          <p:cNvPr id="15" name="文本框"/>
          <p:cNvSpPr>
            <a:spLocks noGrp="1"/>
          </p:cNvSpPr>
          <p:nvPr>
            <p:ph type="dt" idx="10"/>
          </p:nvPr>
        </p:nvSpPr>
        <p:spPr>
          <a:xfrm>
            <a:off x="838200" y="6356350"/>
            <a:ext cx="2743200" cy="365125"/>
          </a:xfrm>
          <a:prstGeom prst="rect">
            <a:avLst/>
          </a:prstGeom>
          <a:noFill/>
          <a:ln w="9525" cap="flat" cmpd="sng">
            <a:noFill/>
            <a:prstDash val="solid"/>
            <a:miter/>
          </a:ln>
        </p:spPr>
        <p:txBody>
          <a:bodyPr vert="horz" wrap="square" lIns="91440" tIns="45720" rIns="91440" bIns="45720" anchor="ctr" anchorCtr="0"/>
          <a:lstStyle/>
          <a:p>
            <a:pPr algn="l" fontAlgn="auto"/>
            <a:endParaRPr lang="zh-CN" altLang="en-US" sz="1200" strike="noStrike" noProof="1">
              <a:solidFill>
                <a:srgbClr val="898989"/>
              </a:solidFill>
              <a:latin typeface="等线" charset="-122"/>
              <a:ea typeface="等线" charset="-122"/>
              <a:cs typeface="等线" charset="-122"/>
            </a:endParaRPr>
          </a:p>
        </p:txBody>
      </p:sp>
      <p:sp>
        <p:nvSpPr>
          <p:cNvPr id="16" name="文本框"/>
          <p:cNvSpPr>
            <a:spLocks noGrp="1"/>
          </p:cNvSpPr>
          <p:nvPr>
            <p:ph type="ftr"/>
          </p:nvPr>
        </p:nvSpPr>
        <p:spPr>
          <a:xfrm>
            <a:off x="4038600" y="6356350"/>
            <a:ext cx="4114800" cy="365125"/>
          </a:xfrm>
          <a:prstGeom prst="rect">
            <a:avLst/>
          </a:prstGeom>
          <a:noFill/>
          <a:ln w="9525" cap="flat" cmpd="sng">
            <a:noFill/>
            <a:prstDash val="solid"/>
            <a:miter/>
          </a:ln>
        </p:spPr>
        <p:txBody>
          <a:bodyPr vert="horz" wrap="square" lIns="91440" tIns="45720" rIns="91440" bIns="45720" anchor="ctr" anchorCtr="0"/>
          <a:lstStyle/>
          <a:p>
            <a:pPr algn="ctr" fontAlgn="auto"/>
            <a:endParaRPr lang="zh-CN" altLang="en-US" sz="1200" strike="noStrike" noProof="1">
              <a:solidFill>
                <a:srgbClr val="898989"/>
              </a:solidFill>
              <a:latin typeface="等线" charset="-122"/>
              <a:ea typeface="等线" charset="-122"/>
              <a:cs typeface="等线" charset="-122"/>
            </a:endParaRPr>
          </a:p>
        </p:txBody>
      </p:sp>
      <p:sp>
        <p:nvSpPr>
          <p:cNvPr id="17" name="文本框"/>
          <p:cNvSpPr>
            <a:spLocks noGrp="1"/>
          </p:cNvSpPr>
          <p:nvPr>
            <p:ph type="sldNum"/>
          </p:nvPr>
        </p:nvSpPr>
        <p:spPr>
          <a:xfrm>
            <a:off x="8610600" y="6356350"/>
            <a:ext cx="2743200" cy="365125"/>
          </a:xfrm>
          <a:prstGeom prst="rect">
            <a:avLst/>
          </a:prstGeom>
          <a:noFill/>
          <a:ln w="9525" cap="flat" cmpd="sng">
            <a:noFill/>
            <a:prstDash val="solid"/>
            <a:miter/>
          </a:ln>
        </p:spPr>
        <p:txBody>
          <a:bodyPr vert="horz" wrap="square" lIns="91440" tIns="45720" rIns="91440" bIns="45720" anchor="ctr" anchorCtr="0"/>
          <a:lstStyle/>
          <a:p>
            <a:pPr algn="r" fontAlgn="auto"/>
            <a:fld id="{CAD2D6BD-DE1B-4B5F-8B41-2702339687B9}" type="slidenum">
              <a:rPr lang="en-US" altLang="zh-CN" sz="1200" b="0" i="0" u="none" strike="noStrike" kern="1200" cap="none" spc="0" baseline="0"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节标题">
    <p:bg>
      <p:bgPr>
        <a:noFill/>
        <a:effectLst/>
      </p:bgPr>
    </p:bg>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bg>
      <p:bgPr>
        <a:noFill/>
        <a:effectLst/>
      </p:bgPr>
    </p:bg>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文本框"/>
          <p:cNvSpPr>
            <a:spLocks noGrp="1"/>
          </p:cNvSpPr>
          <p:nvPr>
            <p:ph idx="1"/>
          </p:nvPr>
        </p:nvSpPr>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idx="10"/>
          </p:nvPr>
        </p:nvSpPr>
        <p:spPr/>
        <p:txBody>
          <a:bodyPr/>
          <a:p>
            <a:pPr algn="l" fontAlgn="auto"/>
            <a:fld id="{CAD2D6BD-DE1B-4B5F-8B41-2702339687B9}" type="datetime1">
              <a:rPr lang="zh-CN" altLang="en-US" sz="1200" strike="noStrike"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
        <p:nvSpPr>
          <p:cNvPr id="5" name="页脚占位符 4"/>
          <p:cNvSpPr>
            <a:spLocks noGrp="1"/>
          </p:cNvSpPr>
          <p:nvPr>
            <p:ph type="ftr" idx="11"/>
          </p:nvPr>
        </p:nvSpPr>
        <p:spPr/>
        <p:txBody>
          <a:bodyPr/>
          <a:p>
            <a:pPr algn="ctr" fontAlgn="auto"/>
            <a:endParaRPr lang="zh-CN" altLang="en-US" sz="1200" strike="noStrike" noProof="1">
              <a:solidFill>
                <a:srgbClr val="898989"/>
              </a:solidFill>
              <a:latin typeface="等线" charset="-122"/>
              <a:ea typeface="等线" charset="-122"/>
              <a:cs typeface="等线" charset="-122"/>
            </a:endParaRPr>
          </a:p>
        </p:txBody>
      </p:sp>
      <p:sp>
        <p:nvSpPr>
          <p:cNvPr id="6" name="灯片编号占位符 5"/>
          <p:cNvSpPr>
            <a:spLocks noGrp="1"/>
          </p:cNvSpPr>
          <p:nvPr>
            <p:ph type="sldNum" idx="12"/>
          </p:nvPr>
        </p:nvSpPr>
        <p:spPr/>
        <p:txBody>
          <a:bodyPr/>
          <a:p>
            <a:pPr algn="r" fontAlgn="auto"/>
            <a:fld id="{CAD2D6BD-DE1B-4B5F-8B41-2702339687B9}" type="slidenum">
              <a:rPr lang="en-US" altLang="zh-CN" sz="1200" b="0" i="0" u="none" strike="noStrike" kern="1200" cap="none" spc="0" baseline="0"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Tree>
  </p:cSld>
  <p:clrMapOvr>
    <a:masterClrMapping/>
  </p:clrMapOvr>
  <p:transition spd="slow"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文本框"/>
          <p:cNvSpPr>
            <a:spLocks noGrp="1"/>
          </p:cNvSpPr>
          <p:nvPr>
            <p:ph type="title"/>
          </p:nvPr>
        </p:nvSpPr>
        <p:spPr>
          <a:xfrm>
            <a:off x="722313" y="4406900"/>
            <a:ext cx="7772400" cy="1362075"/>
          </a:xfrm>
        </p:spPr>
        <p:txBody>
          <a:bodyPr anchor="t"/>
          <a:lstStyle>
            <a:lvl1pPr algn="l">
              <a:defRPr sz="4000" b="1" cap="all"/>
            </a:lvl1pPr>
          </a:lstStyle>
          <a:p>
            <a:pPr fontAlgn="auto"/>
            <a:r>
              <a:rPr lang="zh-CN" altLang="en-US" strike="noStrike" noProof="1" smtClean="0"/>
              <a:t>单击此处编辑母版标题样式</a:t>
            </a:r>
            <a:endParaRPr lang="zh-CN" altLang="en-US" strike="noStrike" noProof="1"/>
          </a:p>
        </p:txBody>
      </p:sp>
      <p:sp>
        <p:nvSpPr>
          <p:cNvPr id="3" name="文本框"/>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idx="10"/>
          </p:nvPr>
        </p:nvSpPr>
        <p:spPr/>
        <p:txBody>
          <a:bodyPr/>
          <a:p>
            <a:pPr algn="l" fontAlgn="auto"/>
            <a:fld id="{CAD2D6BD-DE1B-4B5F-8B41-2702339687B9}" type="datetime1">
              <a:rPr lang="zh-CN" altLang="en-US" sz="1200" strike="noStrike"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
        <p:nvSpPr>
          <p:cNvPr id="5" name="页脚占位符 4"/>
          <p:cNvSpPr>
            <a:spLocks noGrp="1"/>
          </p:cNvSpPr>
          <p:nvPr>
            <p:ph type="ftr" idx="11"/>
          </p:nvPr>
        </p:nvSpPr>
        <p:spPr/>
        <p:txBody>
          <a:bodyPr/>
          <a:p>
            <a:pPr algn="ctr" fontAlgn="auto"/>
            <a:endParaRPr lang="zh-CN" altLang="en-US" sz="1200" strike="noStrike" noProof="1">
              <a:solidFill>
                <a:srgbClr val="898989"/>
              </a:solidFill>
              <a:latin typeface="等线" charset="-122"/>
              <a:ea typeface="等线" charset="-122"/>
              <a:cs typeface="等线" charset="-122"/>
            </a:endParaRPr>
          </a:p>
        </p:txBody>
      </p:sp>
      <p:sp>
        <p:nvSpPr>
          <p:cNvPr id="6" name="灯片编号占位符 5"/>
          <p:cNvSpPr>
            <a:spLocks noGrp="1"/>
          </p:cNvSpPr>
          <p:nvPr>
            <p:ph type="sldNum" idx="12"/>
          </p:nvPr>
        </p:nvSpPr>
        <p:spPr/>
        <p:txBody>
          <a:bodyPr/>
          <a:p>
            <a:pPr algn="r" fontAlgn="auto"/>
            <a:fld id="{CAD2D6BD-DE1B-4B5F-8B41-2702339687B9}" type="slidenum">
              <a:rPr lang="en-US" altLang="zh-CN" sz="1200" b="0" i="0" u="none" strike="noStrike" kern="1200" cap="none" spc="0" baseline="0"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Tree>
  </p:cSld>
  <p:clrMapOvr>
    <a:masterClrMapping/>
  </p:clrMapOvr>
  <p:transition spd="slow"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文本框"/>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idx="10"/>
          </p:nvPr>
        </p:nvSpPr>
        <p:spPr/>
        <p:txBody>
          <a:bodyPr/>
          <a:p>
            <a:pPr algn="l" fontAlgn="auto"/>
            <a:fld id="{CAD2D6BD-DE1B-4B5F-8B41-2702339687B9}" type="datetime1">
              <a:rPr lang="zh-CN" altLang="en-US" sz="1200" strike="noStrike"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
        <p:nvSpPr>
          <p:cNvPr id="4" name="页脚占位符 3"/>
          <p:cNvSpPr>
            <a:spLocks noGrp="1"/>
          </p:cNvSpPr>
          <p:nvPr>
            <p:ph type="ftr" idx="11"/>
          </p:nvPr>
        </p:nvSpPr>
        <p:spPr/>
        <p:txBody>
          <a:bodyPr/>
          <a:p>
            <a:pPr algn="ctr" fontAlgn="auto"/>
            <a:endParaRPr lang="zh-CN" altLang="en-US" sz="1200" strike="noStrike" noProof="1">
              <a:solidFill>
                <a:srgbClr val="898989"/>
              </a:solidFill>
              <a:latin typeface="等线" charset="-122"/>
              <a:ea typeface="等线" charset="-122"/>
              <a:cs typeface="等线" charset="-122"/>
            </a:endParaRPr>
          </a:p>
        </p:txBody>
      </p:sp>
      <p:sp>
        <p:nvSpPr>
          <p:cNvPr id="5" name="灯片编号占位符 4"/>
          <p:cNvSpPr>
            <a:spLocks noGrp="1"/>
          </p:cNvSpPr>
          <p:nvPr>
            <p:ph type="sldNum" idx="12"/>
          </p:nvPr>
        </p:nvSpPr>
        <p:spPr/>
        <p:txBody>
          <a:bodyPr/>
          <a:p>
            <a:pPr algn="r" fontAlgn="auto"/>
            <a:fld id="{CAD2D6BD-DE1B-4B5F-8B41-2702339687B9}" type="slidenum">
              <a:rPr lang="en-US" altLang="zh-CN" sz="1200" b="0" i="0" u="none" strike="noStrike" kern="1200" cap="none" spc="0" baseline="0"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Tree>
  </p:cSld>
  <p:clrMapOvr>
    <a:masterClrMapping/>
  </p:clrMapOvr>
  <p:transition spd="slow"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idx="10"/>
          </p:nvPr>
        </p:nvSpPr>
        <p:spPr/>
        <p:txBody>
          <a:bodyPr/>
          <a:p>
            <a:pPr algn="l" fontAlgn="auto"/>
            <a:fld id="{CAD2D6BD-DE1B-4B5F-8B41-2702339687B9}" type="datetime1">
              <a:rPr lang="zh-CN" altLang="en-US" sz="1200" strike="noStrike"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
        <p:nvSpPr>
          <p:cNvPr id="3" name="页脚占位符 2"/>
          <p:cNvSpPr>
            <a:spLocks noGrp="1"/>
          </p:cNvSpPr>
          <p:nvPr>
            <p:ph type="ftr" idx="11"/>
          </p:nvPr>
        </p:nvSpPr>
        <p:spPr/>
        <p:txBody>
          <a:bodyPr/>
          <a:p>
            <a:pPr algn="ctr" fontAlgn="auto"/>
            <a:endParaRPr lang="zh-CN" altLang="en-US" sz="1200" strike="noStrike" noProof="1">
              <a:solidFill>
                <a:srgbClr val="898989"/>
              </a:solidFill>
              <a:latin typeface="等线" charset="-122"/>
              <a:ea typeface="等线" charset="-122"/>
              <a:cs typeface="等线" charset="-122"/>
            </a:endParaRPr>
          </a:p>
        </p:txBody>
      </p:sp>
      <p:sp>
        <p:nvSpPr>
          <p:cNvPr id="4" name="灯片编号占位符 3"/>
          <p:cNvSpPr>
            <a:spLocks noGrp="1"/>
          </p:cNvSpPr>
          <p:nvPr>
            <p:ph type="sldNum" idx="12"/>
          </p:nvPr>
        </p:nvSpPr>
        <p:spPr/>
        <p:txBody>
          <a:bodyPr/>
          <a:p>
            <a:pPr algn="r" fontAlgn="auto"/>
            <a:fld id="{CAD2D6BD-DE1B-4B5F-8B41-2702339687B9}" type="slidenum">
              <a:rPr lang="en-US" altLang="zh-CN" sz="1200" b="0" i="0" u="none" strike="noStrike" kern="1200" cap="none" spc="0" baseline="0"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Tree>
  </p:cSld>
  <p:clrMapOvr>
    <a:masterClrMapping/>
  </p:clrMapOvr>
  <p:transition spd="slow" advTm="300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026" name="文本框"/>
          <p:cNvSpPr>
            <a:spLocks noGrp="1"/>
          </p:cNvSpPr>
          <p:nvPr>
            <p:ph type="title"/>
          </p:nvPr>
        </p:nvSpPr>
        <p:spPr>
          <a:xfrm>
            <a:off x="838200" y="365125"/>
            <a:ext cx="10515600" cy="1325563"/>
          </a:xfrm>
          <a:prstGeom prst="rect">
            <a:avLst/>
          </a:prstGeom>
          <a:noFill/>
          <a:ln w="9525">
            <a:noFill/>
          </a:ln>
        </p:spPr>
        <p:txBody>
          <a:bodyPr vert="horz" wrap="square" lIns="91440" tIns="45720" rIns="91440" bIns="45720" anchor="ctr" anchorCtr="0"/>
          <a:p>
            <a:pPr lvl="0"/>
            <a:r>
              <a:rPr lang="zh-CN" altLang="en-US"/>
              <a:t>单击此处编辑母版标题样式</a:t>
            </a:r>
            <a:endParaRPr lang="zh-CN" altLang="en-US"/>
          </a:p>
        </p:txBody>
      </p:sp>
      <p:sp>
        <p:nvSpPr>
          <p:cNvPr id="1027" name="文本框"/>
          <p:cNvSpPr>
            <a:spLocks noGrp="1"/>
          </p:cNvSpPr>
          <p:nvPr>
            <p:ph type="body"/>
          </p:nvPr>
        </p:nvSpPr>
        <p:spPr>
          <a:xfrm>
            <a:off x="838200" y="1825625"/>
            <a:ext cx="10515600" cy="4351338"/>
          </a:xfrm>
          <a:prstGeom prst="rect">
            <a:avLst/>
          </a:prstGeom>
          <a:noFill/>
          <a:ln w="9525">
            <a:noFill/>
          </a:ln>
        </p:spPr>
        <p:txBody>
          <a:bodyPr vert="horz" wrap="square" lIns="91440" tIns="45720" rIns="91440" bIns="45720" anchor="t" anchorCtr="0"/>
          <a:p>
            <a:pPr lvl="0"/>
            <a:r>
              <a:rPr lang="zh-CN" altLang="en-US"/>
              <a:t>单击此处编辑母版文本样式</a:t>
            </a:r>
            <a:endParaRPr lang="en-US" altLang="zh-CN"/>
          </a:p>
          <a:p>
            <a:pPr lvl="1" indent="-228600"/>
            <a:r>
              <a:rPr lang="zh-CN" altLang="en-US"/>
              <a:t>二级</a:t>
            </a:r>
            <a:endParaRPr lang="en-US" altLang="zh-CN"/>
          </a:p>
          <a:p>
            <a:pPr lvl="2" indent="-228600"/>
            <a:r>
              <a:rPr lang="zh-CN" altLang="en-US"/>
              <a:t>三级</a:t>
            </a:r>
            <a:endParaRPr lang="en-US" altLang="zh-CN"/>
          </a:p>
          <a:p>
            <a:pPr lvl="3" indent="-228600"/>
            <a:r>
              <a:rPr lang="zh-CN" altLang="en-US"/>
              <a:t>四级</a:t>
            </a:r>
            <a:endParaRPr lang="en-US" altLang="zh-CN"/>
          </a:p>
          <a:p>
            <a:pPr lvl="4" indent="-228600"/>
            <a:r>
              <a:rPr lang="zh-CN" altLang="en-US"/>
              <a:t>五级</a:t>
            </a:r>
            <a:endParaRPr lang="zh-CN" altLang="en-US"/>
          </a:p>
        </p:txBody>
      </p:sp>
      <p:sp>
        <p:nvSpPr>
          <p:cNvPr id="4" name="文本框"/>
          <p:cNvSpPr>
            <a:spLocks noGrp="1"/>
          </p:cNvSpPr>
          <p:nvPr>
            <p:ph type="dt" idx="2"/>
          </p:nvPr>
        </p:nvSpPr>
        <p:spPr>
          <a:xfrm>
            <a:off x="838200" y="6356350"/>
            <a:ext cx="2743200" cy="365125"/>
          </a:xfrm>
          <a:prstGeom prst="rect">
            <a:avLst/>
          </a:prstGeom>
          <a:noFill/>
          <a:ln w="9525" cap="flat" cmpd="sng">
            <a:noFill/>
            <a:prstDash val="solid"/>
            <a:miter/>
          </a:ln>
        </p:spPr>
        <p:txBody>
          <a:bodyPr vert="horz" wrap="square" lIns="91440" tIns="45720" rIns="91440" bIns="45720" anchor="ctr" anchorCtr="0"/>
          <a:lstStyle/>
          <a:p>
            <a:pPr algn="l" fontAlgn="auto"/>
            <a:fld id="{CAD2D6BD-DE1B-4B5F-8B41-2702339687B9}" type="datetime1">
              <a:rPr lang="zh-CN" altLang="en-US" sz="1200" strike="noStrike"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
        <p:nvSpPr>
          <p:cNvPr id="5" name="文本框"/>
          <p:cNvSpPr>
            <a:spLocks noGrp="1"/>
          </p:cNvSpPr>
          <p:nvPr>
            <p:ph type="ftr" idx="3"/>
          </p:nvPr>
        </p:nvSpPr>
        <p:spPr>
          <a:xfrm>
            <a:off x="4038600" y="6356350"/>
            <a:ext cx="4114800" cy="365125"/>
          </a:xfrm>
          <a:prstGeom prst="rect">
            <a:avLst/>
          </a:prstGeom>
          <a:noFill/>
          <a:ln w="9525" cap="flat" cmpd="sng">
            <a:noFill/>
            <a:prstDash val="solid"/>
            <a:miter/>
          </a:ln>
        </p:spPr>
        <p:txBody>
          <a:bodyPr vert="horz" wrap="square" lIns="91440" tIns="45720" rIns="91440" bIns="45720" anchor="ctr" anchorCtr="0"/>
          <a:lstStyle/>
          <a:p>
            <a:pPr algn="ctr" fontAlgn="auto"/>
            <a:endParaRPr lang="zh-CN" altLang="en-US" sz="1200" strike="noStrike" noProof="1">
              <a:solidFill>
                <a:srgbClr val="898989"/>
              </a:solidFill>
              <a:latin typeface="等线" charset="-122"/>
              <a:ea typeface="等线" charset="-122"/>
              <a:cs typeface="等线" charset="-122"/>
            </a:endParaRPr>
          </a:p>
        </p:txBody>
      </p:sp>
      <p:sp>
        <p:nvSpPr>
          <p:cNvPr id="6" name="文本框"/>
          <p:cNvSpPr>
            <a:spLocks noGrp="1"/>
          </p:cNvSpPr>
          <p:nvPr>
            <p:ph type="sldNum" idx="4"/>
          </p:nvPr>
        </p:nvSpPr>
        <p:spPr>
          <a:xfrm>
            <a:off x="8610600" y="6356350"/>
            <a:ext cx="2743200" cy="365125"/>
          </a:xfrm>
          <a:prstGeom prst="rect">
            <a:avLst/>
          </a:prstGeom>
          <a:noFill/>
          <a:ln w="9525" cap="flat" cmpd="sng">
            <a:noFill/>
            <a:prstDash val="solid"/>
            <a:miter/>
          </a:ln>
        </p:spPr>
        <p:txBody>
          <a:bodyPr vert="horz" wrap="square" lIns="91440" tIns="45720" rIns="91440" bIns="45720" anchor="ctr" anchorCtr="0"/>
          <a:lstStyle/>
          <a:p>
            <a:pPr algn="r" fontAlgn="auto"/>
            <a:fld id="{CAD2D6BD-DE1B-4B5F-8B41-2702339687B9}" type="slidenum">
              <a:rPr lang="en-US" altLang="zh-CN" sz="1200" b="0" i="0" u="none" strike="noStrike" kern="1200" cap="none" spc="0" baseline="0"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advTm="3000">
    <p:random/>
  </p:transition>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122"/>
          <a:ea typeface="等线 Light" charset="-122"/>
          <a:cs typeface="等线 Light" charset="-122"/>
        </a:defRPr>
      </a:lvl1pPr>
    </p:titleStyle>
    <p:bodyStyle>
      <a:lvl1pPr marL="228600" indent="-228600" algn="l" defTabSz="914400" eaLnBrk="1" fontAlgn="auto" latinLnBrk="0" hangingPunct="1">
        <a:lnSpc>
          <a:spcPct val="90000"/>
        </a:lnSpc>
        <a:spcBef>
          <a:spcPts val="1000"/>
        </a:spcBef>
        <a:buFont typeface="Arial" panose="020B0604020202020204" pitchFamily="34" charset="0"/>
        <a:buChar char="•"/>
        <a:defRPr sz="2800" kern="1200">
          <a:solidFill>
            <a:schemeClr val="tx1"/>
          </a:solidFill>
          <a:latin typeface="等线" charset="-122"/>
          <a:ea typeface="等线" charset="-122"/>
          <a:cs typeface="等线" charset="-122"/>
        </a:defRPr>
      </a:lvl1pPr>
      <a:lvl2pPr marL="685800" indent="-228600" algn="l" defTabSz="914400" eaLnBrk="1" fontAlgn="auto" latinLnBrk="0" hangingPunct="1">
        <a:lnSpc>
          <a:spcPct val="90000"/>
        </a:lnSpc>
        <a:spcBef>
          <a:spcPts val="500"/>
        </a:spcBef>
        <a:buFont typeface="Arial" panose="020B0604020202020204" pitchFamily="34" charset="0"/>
        <a:buChar char="•"/>
        <a:defRPr sz="2400" kern="1200">
          <a:solidFill>
            <a:schemeClr val="tx1"/>
          </a:solidFill>
          <a:latin typeface="等线" charset="-122"/>
          <a:ea typeface="等线" charset="-122"/>
          <a:cs typeface="等线" charset="-122"/>
        </a:defRPr>
      </a:lvl2pPr>
      <a:lvl3pPr marL="1143000" indent="-228600" algn="l" defTabSz="914400" eaLnBrk="1" fontAlgn="auto" latinLnBrk="0" hangingPunct="1">
        <a:lnSpc>
          <a:spcPct val="90000"/>
        </a:lnSpc>
        <a:spcBef>
          <a:spcPts val="500"/>
        </a:spcBef>
        <a:buFont typeface="Arial" panose="020B0604020202020204" pitchFamily="34" charset="0"/>
        <a:buChar char="•"/>
        <a:defRPr sz="2000" kern="1200">
          <a:solidFill>
            <a:schemeClr val="tx1"/>
          </a:solidFill>
          <a:latin typeface="等线" charset="-122"/>
          <a:ea typeface="等线" charset="-122"/>
          <a:cs typeface="等线" charset="-122"/>
        </a:defRPr>
      </a:lvl3pPr>
      <a:lvl4pPr marL="1600200" indent="-228600" algn="l" defTabSz="914400" eaLnBrk="1" fontAlgn="auto" latinLnBrk="0" hangingPunct="1">
        <a:lnSpc>
          <a:spcPct val="90000"/>
        </a:lnSpc>
        <a:spcBef>
          <a:spcPts val="500"/>
        </a:spcBef>
        <a:buFont typeface="Arial" panose="020B0604020202020204" pitchFamily="34" charset="0"/>
        <a:buChar char="•"/>
        <a:defRPr sz="1800" kern="1200">
          <a:solidFill>
            <a:schemeClr val="tx1"/>
          </a:solidFill>
          <a:latin typeface="等线" charset="-122"/>
          <a:ea typeface="等线" charset="-122"/>
          <a:cs typeface="等线" charset="-122"/>
        </a:defRPr>
      </a:lvl4pPr>
      <a:lvl5pPr marL="2057400" indent="-228600" algn="l" defTabSz="914400" eaLnBrk="1" fontAlgn="auto" latinLnBrk="0" hangingPunct="1">
        <a:lnSpc>
          <a:spcPct val="90000"/>
        </a:lnSpc>
        <a:spcBef>
          <a:spcPts val="500"/>
        </a:spcBef>
        <a:buFont typeface="Arial" panose="020B0604020202020204" pitchFamily="34" charset="0"/>
        <a:buChar char="•"/>
        <a:defRPr sz="1800" kern="1200">
          <a:solidFill>
            <a:schemeClr val="tx1"/>
          </a:solidFill>
          <a:latin typeface="等线" charset="-122"/>
          <a:ea typeface="等线" charset="-122"/>
          <a:cs typeface="等线" charset="-122"/>
        </a:defRPr>
      </a:lvl5pPr>
      <a:lvl6pPr marL="25146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6pPr>
      <a:lvl7pPr marL="29718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7pPr>
      <a:lvl8pPr marL="34290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8pPr>
      <a:lvl9pPr marL="34290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19.wmf"/><Relationship Id="rId2" Type="http://schemas.openxmlformats.org/officeDocument/2006/relationships/oleObject" Target="../embeddings/oleObject1.bin"/><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oleObject" Target="../embeddings/oleObject3.bin"/><Relationship Id="rId3" Type="http://schemas.openxmlformats.org/officeDocument/2006/relationships/image" Target="../media/image23.wmf"/><Relationship Id="rId2" Type="http://schemas.openxmlformats.org/officeDocument/2006/relationships/oleObject" Target="../embeddings/oleObject2.bin"/><Relationship Id="rId1" Type="http://schemas.openxmlformats.org/officeDocument/2006/relationships/image" Target="../media/image22.wmf"/></Relationships>
</file>

<file path=ppt/slides/_rels/slide21.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2.xml"/><Relationship Id="rId7" Type="http://schemas.openxmlformats.org/officeDocument/2006/relationships/image" Target="../media/image29.wmf"/><Relationship Id="rId6" Type="http://schemas.openxmlformats.org/officeDocument/2006/relationships/oleObject" Target="../embeddings/oleObject4.bin"/><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slides/_rels/slide22.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image" Target="../media/image36.wmf"/><Relationship Id="rId7" Type="http://schemas.openxmlformats.org/officeDocument/2006/relationships/oleObject" Target="../embeddings/oleObject5.bin"/><Relationship Id="rId6" Type="http://schemas.openxmlformats.org/officeDocument/2006/relationships/image" Target="../media/image35.wmf"/><Relationship Id="rId5" Type="http://schemas.openxmlformats.org/officeDocument/2006/relationships/image" Target="../media/image34.wmf"/><Relationship Id="rId4" Type="http://schemas.openxmlformats.org/officeDocument/2006/relationships/image" Target="../media/image33.wmf"/><Relationship Id="rId3" Type="http://schemas.openxmlformats.org/officeDocument/2006/relationships/image" Target="../media/image32.wmf"/><Relationship Id="rId24" Type="http://schemas.openxmlformats.org/officeDocument/2006/relationships/vmlDrawing" Target="../drawings/vmlDrawing4.vml"/><Relationship Id="rId23" Type="http://schemas.openxmlformats.org/officeDocument/2006/relationships/slideLayout" Target="../slideLayouts/slideLayout2.xml"/><Relationship Id="rId22" Type="http://schemas.openxmlformats.org/officeDocument/2006/relationships/image" Target="../media/image43.emf"/><Relationship Id="rId21" Type="http://schemas.openxmlformats.org/officeDocument/2006/relationships/oleObject" Target="../embeddings/oleObject12.bin"/><Relationship Id="rId20" Type="http://schemas.openxmlformats.org/officeDocument/2006/relationships/image" Target="../media/image42.wmf"/><Relationship Id="rId2" Type="http://schemas.openxmlformats.org/officeDocument/2006/relationships/image" Target="../media/image31.wmf"/><Relationship Id="rId19" Type="http://schemas.openxmlformats.org/officeDocument/2006/relationships/oleObject" Target="../embeddings/oleObject11.bin"/><Relationship Id="rId18" Type="http://schemas.openxmlformats.org/officeDocument/2006/relationships/image" Target="../media/image41.wmf"/><Relationship Id="rId17" Type="http://schemas.openxmlformats.org/officeDocument/2006/relationships/oleObject" Target="../embeddings/oleObject10.bin"/><Relationship Id="rId16" Type="http://schemas.openxmlformats.org/officeDocument/2006/relationships/image" Target="../media/image40.wmf"/><Relationship Id="rId15" Type="http://schemas.openxmlformats.org/officeDocument/2006/relationships/oleObject" Target="../embeddings/oleObject9.bin"/><Relationship Id="rId14" Type="http://schemas.openxmlformats.org/officeDocument/2006/relationships/image" Target="../media/image39.wmf"/><Relationship Id="rId13" Type="http://schemas.openxmlformats.org/officeDocument/2006/relationships/oleObject" Target="../embeddings/oleObject8.bin"/><Relationship Id="rId12" Type="http://schemas.openxmlformats.org/officeDocument/2006/relationships/image" Target="../media/image38.wmf"/><Relationship Id="rId11" Type="http://schemas.openxmlformats.org/officeDocument/2006/relationships/oleObject" Target="../embeddings/oleObject7.bin"/><Relationship Id="rId10" Type="http://schemas.openxmlformats.org/officeDocument/2006/relationships/image" Target="../media/image37.wmf"/><Relationship Id="rId1" Type="http://schemas.openxmlformats.org/officeDocument/2006/relationships/image" Target="../media/image30.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9" Type="http://schemas.openxmlformats.org/officeDocument/2006/relationships/oleObject" Target="../embeddings/oleObject17.bin"/><Relationship Id="rId8" Type="http://schemas.openxmlformats.org/officeDocument/2006/relationships/image" Target="../media/image47.wmf"/><Relationship Id="rId7" Type="http://schemas.openxmlformats.org/officeDocument/2006/relationships/oleObject" Target="../embeddings/oleObject16.bin"/><Relationship Id="rId6" Type="http://schemas.openxmlformats.org/officeDocument/2006/relationships/image" Target="../media/image46.wmf"/><Relationship Id="rId5" Type="http://schemas.openxmlformats.org/officeDocument/2006/relationships/oleObject" Target="../embeddings/oleObject15.bin"/><Relationship Id="rId4" Type="http://schemas.openxmlformats.org/officeDocument/2006/relationships/image" Target="../media/image45.wmf"/><Relationship Id="rId3" Type="http://schemas.openxmlformats.org/officeDocument/2006/relationships/oleObject" Target="../embeddings/oleObject14.bin"/><Relationship Id="rId2" Type="http://schemas.openxmlformats.org/officeDocument/2006/relationships/image" Target="../media/image44.wmf"/><Relationship Id="rId14" Type="http://schemas.openxmlformats.org/officeDocument/2006/relationships/vmlDrawing" Target="../drawings/vmlDrawing5.vml"/><Relationship Id="rId13" Type="http://schemas.openxmlformats.org/officeDocument/2006/relationships/slideLayout" Target="../slideLayouts/slideLayout2.xml"/><Relationship Id="rId12" Type="http://schemas.openxmlformats.org/officeDocument/2006/relationships/image" Target="../media/image49.wmf"/><Relationship Id="rId11" Type="http://schemas.openxmlformats.org/officeDocument/2006/relationships/oleObject" Target="../embeddings/oleObject18.bin"/><Relationship Id="rId10" Type="http://schemas.openxmlformats.org/officeDocument/2006/relationships/image" Target="../media/image48.wmf"/><Relationship Id="rId1" Type="http://schemas.openxmlformats.org/officeDocument/2006/relationships/oleObject" Target="../embeddings/oleObject13.bin"/></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9" Type="http://schemas.openxmlformats.org/officeDocument/2006/relationships/oleObject" Target="../embeddings/oleObject23.bin"/><Relationship Id="rId8" Type="http://schemas.openxmlformats.org/officeDocument/2006/relationships/image" Target="../media/image53.wmf"/><Relationship Id="rId7" Type="http://schemas.openxmlformats.org/officeDocument/2006/relationships/oleObject" Target="../embeddings/oleObject22.bin"/><Relationship Id="rId6" Type="http://schemas.openxmlformats.org/officeDocument/2006/relationships/image" Target="../media/image52.wmf"/><Relationship Id="rId5" Type="http://schemas.openxmlformats.org/officeDocument/2006/relationships/oleObject" Target="../embeddings/oleObject21.bin"/><Relationship Id="rId4" Type="http://schemas.openxmlformats.org/officeDocument/2006/relationships/image" Target="../media/image51.wmf"/><Relationship Id="rId3" Type="http://schemas.openxmlformats.org/officeDocument/2006/relationships/oleObject" Target="../embeddings/oleObject20.bin"/><Relationship Id="rId2" Type="http://schemas.openxmlformats.org/officeDocument/2006/relationships/image" Target="../media/image50.wmf"/><Relationship Id="rId16" Type="http://schemas.openxmlformats.org/officeDocument/2006/relationships/vmlDrawing" Target="../drawings/vmlDrawing6.vml"/><Relationship Id="rId15" Type="http://schemas.openxmlformats.org/officeDocument/2006/relationships/slideLayout" Target="../slideLayouts/slideLayout2.xml"/><Relationship Id="rId14" Type="http://schemas.openxmlformats.org/officeDocument/2006/relationships/image" Target="../media/image56.wmf"/><Relationship Id="rId13" Type="http://schemas.openxmlformats.org/officeDocument/2006/relationships/oleObject" Target="../embeddings/oleObject25.bin"/><Relationship Id="rId12" Type="http://schemas.openxmlformats.org/officeDocument/2006/relationships/image" Target="../media/image55.wmf"/><Relationship Id="rId11" Type="http://schemas.openxmlformats.org/officeDocument/2006/relationships/oleObject" Target="../embeddings/oleObject24.bin"/><Relationship Id="rId10" Type="http://schemas.openxmlformats.org/officeDocument/2006/relationships/image" Target="../media/image54.wmf"/><Relationship Id="rId1" Type="http://schemas.openxmlformats.org/officeDocument/2006/relationships/oleObject" Target="../embeddings/oleObject19.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9" Type="http://schemas.openxmlformats.org/officeDocument/2006/relationships/oleObject" Target="../embeddings/oleObject30.bin"/><Relationship Id="rId8" Type="http://schemas.openxmlformats.org/officeDocument/2006/relationships/image" Target="../media/image60.wmf"/><Relationship Id="rId7" Type="http://schemas.openxmlformats.org/officeDocument/2006/relationships/oleObject" Target="../embeddings/oleObject29.bin"/><Relationship Id="rId6" Type="http://schemas.openxmlformats.org/officeDocument/2006/relationships/image" Target="../media/image59.wmf"/><Relationship Id="rId5" Type="http://schemas.openxmlformats.org/officeDocument/2006/relationships/oleObject" Target="../embeddings/oleObject28.bin"/><Relationship Id="rId4" Type="http://schemas.openxmlformats.org/officeDocument/2006/relationships/image" Target="../media/image58.wmf"/><Relationship Id="rId3" Type="http://schemas.openxmlformats.org/officeDocument/2006/relationships/oleObject" Target="../embeddings/oleObject27.bin"/><Relationship Id="rId20" Type="http://schemas.openxmlformats.org/officeDocument/2006/relationships/vmlDrawing" Target="../drawings/vmlDrawing7.vml"/><Relationship Id="rId2" Type="http://schemas.openxmlformats.org/officeDocument/2006/relationships/image" Target="../media/image57.wmf"/><Relationship Id="rId19" Type="http://schemas.openxmlformats.org/officeDocument/2006/relationships/slideLayout" Target="../slideLayouts/slideLayout2.xml"/><Relationship Id="rId18" Type="http://schemas.openxmlformats.org/officeDocument/2006/relationships/oleObject" Target="../embeddings/oleObject35.bin"/><Relationship Id="rId17" Type="http://schemas.openxmlformats.org/officeDocument/2006/relationships/oleObject" Target="../embeddings/oleObject34.bin"/><Relationship Id="rId16" Type="http://schemas.openxmlformats.org/officeDocument/2006/relationships/image" Target="../media/image64.wmf"/><Relationship Id="rId15" Type="http://schemas.openxmlformats.org/officeDocument/2006/relationships/oleObject" Target="../embeddings/oleObject33.bin"/><Relationship Id="rId14" Type="http://schemas.openxmlformats.org/officeDocument/2006/relationships/image" Target="../media/image63.wmf"/><Relationship Id="rId13" Type="http://schemas.openxmlformats.org/officeDocument/2006/relationships/oleObject" Target="../embeddings/oleObject32.bin"/><Relationship Id="rId12" Type="http://schemas.openxmlformats.org/officeDocument/2006/relationships/image" Target="../media/image62.wmf"/><Relationship Id="rId11" Type="http://schemas.openxmlformats.org/officeDocument/2006/relationships/oleObject" Target="../embeddings/oleObject31.bin"/><Relationship Id="rId10" Type="http://schemas.openxmlformats.org/officeDocument/2006/relationships/image" Target="../media/image61.wmf"/><Relationship Id="rId1" Type="http://schemas.openxmlformats.org/officeDocument/2006/relationships/oleObject" Target="../embeddings/oleObject26.bin"/></Relationships>
</file>

<file path=ppt/slides/_rels/slide31.xml.rels><?xml version="1.0" encoding="UTF-8" standalone="yes"?>
<Relationships xmlns="http://schemas.openxmlformats.org/package/2006/relationships"><Relationship Id="rId9" Type="http://schemas.openxmlformats.org/officeDocument/2006/relationships/image" Target="../media/image67.wmf"/><Relationship Id="rId8" Type="http://schemas.openxmlformats.org/officeDocument/2006/relationships/oleObject" Target="../embeddings/oleObject40.bin"/><Relationship Id="rId7" Type="http://schemas.openxmlformats.org/officeDocument/2006/relationships/image" Target="../media/image66.wmf"/><Relationship Id="rId6" Type="http://schemas.openxmlformats.org/officeDocument/2006/relationships/oleObject" Target="../embeddings/oleObject39.bin"/><Relationship Id="rId5" Type="http://schemas.openxmlformats.org/officeDocument/2006/relationships/oleObject" Target="../embeddings/oleObject38.bin"/><Relationship Id="rId4" Type="http://schemas.openxmlformats.org/officeDocument/2006/relationships/image" Target="../media/image63.wmf"/><Relationship Id="rId3" Type="http://schemas.openxmlformats.org/officeDocument/2006/relationships/oleObject" Target="../embeddings/oleObject37.bin"/><Relationship Id="rId2" Type="http://schemas.openxmlformats.org/officeDocument/2006/relationships/image" Target="../media/image65.wmf"/><Relationship Id="rId19" Type="http://schemas.openxmlformats.org/officeDocument/2006/relationships/vmlDrawing" Target="../drawings/vmlDrawing8.vml"/><Relationship Id="rId18" Type="http://schemas.openxmlformats.org/officeDocument/2006/relationships/slideLayout" Target="../slideLayouts/slideLayout2.xml"/><Relationship Id="rId17" Type="http://schemas.openxmlformats.org/officeDocument/2006/relationships/image" Target="../media/image70.wmf"/><Relationship Id="rId16" Type="http://schemas.openxmlformats.org/officeDocument/2006/relationships/oleObject" Target="../embeddings/oleObject44.bin"/><Relationship Id="rId15" Type="http://schemas.openxmlformats.org/officeDocument/2006/relationships/image" Target="../media/image69.wmf"/><Relationship Id="rId14" Type="http://schemas.openxmlformats.org/officeDocument/2006/relationships/oleObject" Target="../embeddings/oleObject43.bin"/><Relationship Id="rId13" Type="http://schemas.openxmlformats.org/officeDocument/2006/relationships/image" Target="../media/image57.wmf"/><Relationship Id="rId12" Type="http://schemas.openxmlformats.org/officeDocument/2006/relationships/oleObject" Target="../embeddings/oleObject42.bin"/><Relationship Id="rId11" Type="http://schemas.openxmlformats.org/officeDocument/2006/relationships/image" Target="../media/image68.wmf"/><Relationship Id="rId10" Type="http://schemas.openxmlformats.org/officeDocument/2006/relationships/oleObject" Target="../embeddings/oleObject41.bin"/><Relationship Id="rId1" Type="http://schemas.openxmlformats.org/officeDocument/2006/relationships/oleObject" Target="../embeddings/oleObject36.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xml"/><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 name="矩形"/>
          <p:cNvSpPr/>
          <p:nvPr/>
        </p:nvSpPr>
        <p:spPr>
          <a:xfrm>
            <a:off x="1055370" y="1484948"/>
            <a:ext cx="8446770" cy="1198880"/>
          </a:xfrm>
          <a:prstGeom prst="rect">
            <a:avLst/>
          </a:prstGeom>
          <a:noFill/>
          <a:ln w="9525">
            <a:noFill/>
          </a:ln>
        </p:spPr>
        <p:txBody>
          <a:bodyPr wrap="none" lIns="91440" tIns="45720" rIns="91440" bIns="45720" anchor="t" anchorCtr="0">
            <a:spAutoFit/>
          </a:bodyPr>
          <a:p>
            <a:r>
              <a:rPr lang="zh-CN" altLang="en-US" sz="7200" b="1" baseline="0">
                <a:solidFill>
                  <a:schemeClr val="bg1"/>
                </a:solidFill>
                <a:latin typeface="黑体" panose="02010609060101010101" pitchFamily="-128" charset="-122"/>
                <a:ea typeface="黑体" panose="02010609060101010101" pitchFamily="-128" charset="-122"/>
              </a:rPr>
              <a:t>高等数学（第</a:t>
            </a:r>
            <a:r>
              <a:rPr lang="zh-CN" altLang="en-US" sz="7200" b="1">
                <a:solidFill>
                  <a:schemeClr val="bg1"/>
                </a:solidFill>
                <a:latin typeface="黑体" panose="02010609060101010101" pitchFamily="-128" charset="-122"/>
                <a:ea typeface="黑体" panose="02010609060101010101" pitchFamily="-128" charset="-122"/>
              </a:rPr>
              <a:t>三</a:t>
            </a:r>
            <a:r>
              <a:rPr lang="zh-CN" altLang="en-US" sz="7200" b="1" baseline="0">
                <a:solidFill>
                  <a:schemeClr val="bg1"/>
                </a:solidFill>
                <a:latin typeface="黑体" panose="02010609060101010101" pitchFamily="-128" charset="-122"/>
                <a:ea typeface="黑体" panose="02010609060101010101" pitchFamily="-128" charset="-122"/>
              </a:rPr>
              <a:t>版）</a:t>
            </a:r>
            <a:endParaRPr lang="zh-CN" altLang="en-US" sz="7200" b="1" baseline="0">
              <a:solidFill>
                <a:schemeClr val="bg1"/>
              </a:solidFill>
              <a:latin typeface="黑体" panose="02010609060101010101" pitchFamily="-128" charset="-122"/>
              <a:ea typeface="黑体" panose="02010609060101010101" pitchFamily="-128" charset="-122"/>
            </a:endParaRPr>
          </a:p>
        </p:txBody>
      </p:sp>
      <p:sp>
        <p:nvSpPr>
          <p:cNvPr id="3" name="矩形"/>
          <p:cNvSpPr/>
          <p:nvPr/>
        </p:nvSpPr>
        <p:spPr>
          <a:xfrm>
            <a:off x="2783205" y="3306763"/>
            <a:ext cx="3234055" cy="829945"/>
          </a:xfrm>
          <a:prstGeom prst="rect">
            <a:avLst/>
          </a:prstGeom>
          <a:noFill/>
          <a:ln w="9525">
            <a:noFill/>
          </a:ln>
        </p:spPr>
        <p:txBody>
          <a:bodyPr wrap="none" lIns="91440" tIns="45720" rIns="91440" bIns="45720" anchor="t" anchorCtr="0">
            <a:spAutoFit/>
          </a:bodyPr>
          <a:p>
            <a:r>
              <a:rPr lang="zh-CN" altLang="en-US" sz="4800" b="1" baseline="0">
                <a:solidFill>
                  <a:schemeClr val="bg1"/>
                </a:solidFill>
                <a:latin typeface="等线" charset="-122"/>
                <a:ea typeface="等线" charset="-122"/>
              </a:rPr>
              <a:t>北京出版社</a:t>
            </a:r>
            <a:endParaRPr lang="zh-CN" altLang="en-US" sz="4800" b="1" baseline="0">
              <a:solidFill>
                <a:schemeClr val="bg1"/>
              </a:solidFill>
              <a:latin typeface="等线" charset="-122"/>
              <a:ea typeface="等线"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450">
                                          <p:stCondLst>
                                            <p:cond delay="0"/>
                                          </p:stCondLst>
                                        </p:cTn>
                                        <p:tgtEl>
                                          <p:spTgt spid="2"/>
                                        </p:tgtEl>
                                      </p:cBhvr>
                                    </p:animEffect>
                                    <p:anim calcmode="lin" valueType="num">
                                      <p:cBhvr>
                                        <p:cTn id="8" dur="4555"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
                                        </p:tgtEl>
                                      </p:cBhvr>
                                      <p:to x="100000" y="60000"/>
                                    </p:animScale>
                                    <p:animScale>
                                      <p:cBhvr>
                                        <p:cTn id="14" dur="415" decel="50000">
                                          <p:stCondLst>
                                            <p:cond delay="1690"/>
                                          </p:stCondLst>
                                        </p:cTn>
                                        <p:tgtEl>
                                          <p:spTgt spid="2"/>
                                        </p:tgtEl>
                                      </p:cBhvr>
                                      <p:to x="100000" y="100000"/>
                                    </p:animScale>
                                    <p:animScale>
                                      <p:cBhvr>
                                        <p:cTn id="15" dur="65">
                                          <p:stCondLst>
                                            <p:cond delay="3280"/>
                                          </p:stCondLst>
                                        </p:cTn>
                                        <p:tgtEl>
                                          <p:spTgt spid="2"/>
                                        </p:tgtEl>
                                      </p:cBhvr>
                                      <p:to x="100000" y="80000"/>
                                    </p:animScale>
                                    <p:animScale>
                                      <p:cBhvr>
                                        <p:cTn id="16" dur="415" decel="50000">
                                          <p:stCondLst>
                                            <p:cond delay="3345"/>
                                          </p:stCondLst>
                                        </p:cTn>
                                        <p:tgtEl>
                                          <p:spTgt spid="2"/>
                                        </p:tgtEl>
                                      </p:cBhvr>
                                      <p:to x="100000" y="100000"/>
                                    </p:animScale>
                                    <p:animScale>
                                      <p:cBhvr>
                                        <p:cTn id="17" dur="65">
                                          <p:stCondLst>
                                            <p:cond delay="4105"/>
                                          </p:stCondLst>
                                        </p:cTn>
                                        <p:tgtEl>
                                          <p:spTgt spid="2"/>
                                        </p:tgtEl>
                                      </p:cBhvr>
                                      <p:to x="100000" y="90000"/>
                                    </p:animScale>
                                    <p:animScale>
                                      <p:cBhvr>
                                        <p:cTn id="18" dur="415" decel="50000">
                                          <p:stCondLst>
                                            <p:cond delay="4170"/>
                                          </p:stCondLst>
                                        </p:cTn>
                                        <p:tgtEl>
                                          <p:spTgt spid="2"/>
                                        </p:tgtEl>
                                      </p:cBhvr>
                                      <p:to x="100000" y="100000"/>
                                    </p:animScale>
                                    <p:animScale>
                                      <p:cBhvr>
                                        <p:cTn id="19" dur="65">
                                          <p:stCondLst>
                                            <p:cond delay="4520"/>
                                          </p:stCondLst>
                                        </p:cTn>
                                        <p:tgtEl>
                                          <p:spTgt spid="2"/>
                                        </p:tgtEl>
                                      </p:cBhvr>
                                      <p:to x="100000" y="95000"/>
                                    </p:animScale>
                                    <p:animScale>
                                      <p:cBhvr>
                                        <p:cTn id="20" dur="415" decel="50000">
                                          <p:stCondLst>
                                            <p:cond delay="4585"/>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000000"/>
                                          </p:val>
                                        </p:tav>
                                        <p:tav tm="100000">
                                          <p:val>
                                            <p:strVal val="#ppt_w"/>
                                          </p:val>
                                        </p:tav>
                                      </p:tavLst>
                                    </p:anim>
                                    <p:anim calcmode="lin" valueType="num">
                                      <p:cBhvr>
                                        <p:cTn id="26" dur="1000" fill="hold"/>
                                        <p:tgtEl>
                                          <p:spTgt spid="3"/>
                                        </p:tgtEl>
                                        <p:attrNameLst>
                                          <p:attrName>ppt_h</p:attrName>
                                        </p:attrNameLst>
                                      </p:cBhvr>
                                      <p:tavLst>
                                        <p:tav tm="0">
                                          <p:val>
                                            <p:fltVal val="0.000000"/>
                                          </p:val>
                                        </p:tav>
                                        <p:tav tm="100000">
                                          <p:val>
                                            <p:strVal val="#ppt_h"/>
                                          </p:val>
                                        </p:tav>
                                      </p:tavLst>
                                    </p:anim>
                                    <p:anim calcmode="lin" valueType="num">
                                      <p:cBhvr>
                                        <p:cTn id="27" dur="1000" fill="hold"/>
                                        <p:tgtEl>
                                          <p:spTgt spid="3"/>
                                        </p:tgtEl>
                                        <p:attrNameLst>
                                          <p:attrName>style.rotation</p:attrName>
                                        </p:attrNameLst>
                                      </p:cBhvr>
                                      <p:tavLst>
                                        <p:tav tm="0">
                                          <p:val>
                                            <p:fltVal val="90.000000"/>
                                          </p:val>
                                        </p:tav>
                                        <p:tav tm="100000">
                                          <p:val>
                                            <p:fltVal val="0.000000"/>
                                          </p:val>
                                        </p:tav>
                                      </p:tavLst>
                                    </p:anim>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24579" name="Text Box 11"/>
          <p:cNvSpPr txBox="1"/>
          <p:nvPr/>
        </p:nvSpPr>
        <p:spPr>
          <a:xfrm>
            <a:off x="983615" y="715010"/>
            <a:ext cx="10079990" cy="4848860"/>
          </a:xfrm>
          <a:prstGeom prst="rect">
            <a:avLst/>
          </a:prstGeom>
          <a:noFill/>
          <a:ln w="9525">
            <a:noFill/>
          </a:ln>
        </p:spPr>
        <p:txBody>
          <a:bodyPr anchor="ctr" anchorCtr="0">
            <a:noAutofit/>
          </a:bodyPr>
          <a:p>
            <a:pPr indent="609600" algn="just">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下面我们给出函数在区间上连续的定义 .</a:t>
            </a:r>
            <a:endParaRPr sz="2400">
              <a:solidFill>
                <a:schemeClr val="bg1"/>
              </a:solidFill>
              <a:ea typeface="Microsoft YaHei Regular" panose="020B0503020204020204" charset="-122"/>
            </a:endParaRPr>
          </a:p>
          <a:p>
            <a:pPr indent="609600" algn="just">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若函数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ea typeface="Microsoft YaHei Regular" panose="020B0503020204020204" charset="-122"/>
              </a:rPr>
              <a:t>) 在开区间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ea typeface="Microsoft YaHei Regular" panose="020B0503020204020204" charset="-122"/>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ea typeface="Microsoft YaHei Regular" panose="020B0503020204020204" charset="-122"/>
              </a:rPr>
              <a:t>) 内的各点均连续，则称</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rPr>
              <a:t>在开区间 </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rPr>
              <a:t>内连续；若函数</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ea typeface="Microsoft YaHei Regular" panose="020B0503020204020204" charset="-122"/>
                <a:sym typeface="+mn-ea"/>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rPr>
              <a:t>在开区间</a:t>
            </a:r>
            <a:r>
              <a:rPr lang="en-US" sz="2400">
                <a:solidFill>
                  <a:schemeClr val="bg1"/>
                </a:solidFill>
                <a:ea typeface="Microsoft YaHei Regular" panose="020B0503020204020204" charset="-122"/>
              </a:rPr>
              <a:t> </a:t>
            </a:r>
            <a:r>
              <a:rPr sz="2400">
                <a:solidFill>
                  <a:schemeClr val="bg1"/>
                </a:solidFill>
                <a:ea typeface="Microsoft YaHei Regular" panose="020B0503020204020204" charset="-122"/>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rPr>
              <a:t>内连续，在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ea typeface="Microsoft YaHei Regular" panose="020B0503020204020204" charset="-122"/>
              </a:rPr>
              <a:t> 处右连续且在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ea typeface="Microsoft YaHei Regular" panose="020B0503020204020204" charset="-122"/>
              </a:rPr>
              <a:t> 处左连续，则称</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rPr>
              <a:t>在闭区间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ea typeface="Microsoft YaHei Regular" panose="020B0503020204020204" charset="-122"/>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ea typeface="Microsoft YaHei Regular" panose="020B0503020204020204" charset="-122"/>
              </a:rPr>
              <a:t>] 内连续 .</a:t>
            </a:r>
            <a:endParaRPr sz="2400">
              <a:solidFill>
                <a:schemeClr val="bg1"/>
              </a:solidFill>
              <a:ea typeface="Microsoft YaHei Regular" panose="020B0503020204020204"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715010"/>
                <a:ext cx="10079990" cy="4848860"/>
              </a:xfrm>
              <a:prstGeom prst="rect">
                <a:avLst/>
              </a:prstGeom>
              <a:noFill/>
              <a:ln w="9525">
                <a:noFill/>
              </a:ln>
            </p:spPr>
            <p:txBody>
              <a:bodyPr anchor="ctr" anchorCtr="0">
                <a:noAutofit/>
              </a:bodyPr>
              <a:p>
                <a:pPr indent="609600" algn="just">
                  <a:lnSpc>
                    <a:spcPct val="150000"/>
                  </a:lnSpc>
                  <a:extLst>
                    <a:ext uri="{35155182-B16C-46BC-9424-99874614C6A1}">
                      <wpsdc:indentchars xmlns:wpsdc="http://www.wps.cn/officeDocument/2017/drawingmlCustomData" val="200" checksum="4158780845"/>
                    </a:ext>
                  </a:extLst>
                </a:pPr>
                <a:r>
                  <a:rPr sz="2400" b="1">
                    <a:solidFill>
                      <a:schemeClr val="bg1"/>
                    </a:solidFill>
                    <a:ea typeface="Microsoft YaHei Regular" panose="020B0503020204020204" charset="-122"/>
                  </a:rPr>
                  <a:t>例 1</a:t>
                </a:r>
                <a:r>
                  <a:rPr sz="2400">
                    <a:solidFill>
                      <a:schemeClr val="bg1"/>
                    </a:solidFill>
                    <a:ea typeface="Microsoft YaHei Regular" panose="020B0503020204020204" charset="-122"/>
                  </a:rPr>
                  <a:t>　 考查函数</a:t>
                </a:r>
                <a:r>
                  <a:rPr sz="2400">
                    <a:solidFill>
                      <a:schemeClr val="bg1"/>
                    </a:solidFill>
                    <a:ea typeface="Microsoft YaHei Regular" panose="020B0503020204020204" charset="-122"/>
                    <a:sym typeface="+mn-ea"/>
                  </a:rPr>
                  <a:t> </a:t>
                </a:r>
                <a14:m>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d>
                      <m:dPr>
                        <m:begChr m:val="{"/>
                        <m:endChr m:val=""/>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eqArr>
                          <m:eqArr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eqArrPr>
                          <m:e>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func>
                                  <m:func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sin</m:t>
                                    </m:r>
                                  </m:fNa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func>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e>
                        </m:eqArr>
                      </m:e>
                    </m:d>
                  </m:oMath>
                </a14:m>
                <a:r>
                  <a:rPr lang="en-US" sz="2400">
                    <a:solidFill>
                      <a:schemeClr val="bg1"/>
                    </a:solidFill>
                    <a:ea typeface="Microsoft YaHei Regular" panose="020B0503020204020204" charset="-122"/>
                  </a:rPr>
                  <a:t> </a:t>
                </a:r>
                <a:r>
                  <a:rPr sz="2400">
                    <a:solidFill>
                      <a:schemeClr val="bg1"/>
                    </a:solidFill>
                    <a:ea typeface="Microsoft YaHei Regular" panose="020B0503020204020204" charset="-122"/>
                  </a:rPr>
                  <a:t>在点</a:t>
                </a:r>
                <a:r>
                  <a:rPr lang="en-US" sz="2400">
                    <a:solidFill>
                      <a:schemeClr val="bg1"/>
                    </a:solidFill>
                    <a:ea typeface="Microsoft YaHei Regular" panose="020B0503020204020204" charset="-122"/>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 </a:t>
                </a:r>
                <a:r>
                  <a:rPr lang="en-US" sz="2400">
                    <a:solidFill>
                      <a:schemeClr val="bg1"/>
                    </a:solidFill>
                    <a:ea typeface="Microsoft YaHei Regular" panose="020B0503020204020204" charset="-122"/>
                  </a:rPr>
                  <a:t>= 0 </a:t>
                </a:r>
                <a:r>
                  <a:rPr sz="2400">
                    <a:solidFill>
                      <a:schemeClr val="bg1"/>
                    </a:solidFill>
                    <a:ea typeface="Microsoft YaHei Regular" panose="020B0503020204020204" charset="-122"/>
                  </a:rPr>
                  <a:t>处的连续性</a:t>
                </a:r>
                <a:r>
                  <a:rPr lang="en-US" sz="2400">
                    <a:solidFill>
                      <a:schemeClr val="bg1"/>
                    </a:solidFill>
                    <a:ea typeface="Microsoft YaHei Regular" panose="020B0503020204020204" charset="-122"/>
                  </a:rPr>
                  <a:t>.</a:t>
                </a:r>
                <a:endParaRPr lang="en-US" sz="2400">
                  <a:solidFill>
                    <a:schemeClr val="bg1"/>
                  </a:solidFill>
                  <a:ea typeface="Microsoft YaHei Regular" panose="020B0503020204020204" charset="-122"/>
                </a:endParaRPr>
              </a:p>
              <a:p>
                <a:pPr indent="609600" algn="just">
                  <a:lnSpc>
                    <a:spcPct val="150000"/>
                  </a:lnSpc>
                  <a:extLst>
                    <a:ext uri="{35155182-B16C-46BC-9424-99874614C6A1}">
                      <wpsdc:indentchars xmlns:wpsdc="http://www.wps.cn/officeDocument/2017/drawingmlCustomData" val="200" checksum="4158780845"/>
                    </a:ext>
                  </a:extLst>
                </a:pPr>
                <a:r>
                  <a:rPr lang="en-US" sz="2400" b="1">
                    <a:solidFill>
                      <a:schemeClr val="bg1"/>
                    </a:solidFill>
                    <a:latin typeface="Microsoft YaHei Bold" panose="020B0503020204020204" charset="-122"/>
                    <a:ea typeface="Microsoft YaHei Bold" panose="020B0503020204020204" charset="-122"/>
                  </a:rPr>
                  <a:t>解</a:t>
                </a:r>
                <a:r>
                  <a:rPr lang="en-US" sz="2400">
                    <a:solidFill>
                      <a:schemeClr val="bg1"/>
                    </a:solidFill>
                    <a:ea typeface="Microsoft YaHei Regular" panose="020B0503020204020204" charset="-122"/>
                  </a:rPr>
                  <a:t>　函数</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ea typeface="Microsoft YaHei Regular" panose="020B0503020204020204" charset="-122"/>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ea typeface="Microsoft YaHei Regular" panose="020B0503020204020204" charset="-122"/>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ea typeface="Microsoft YaHei Regular" panose="020B0503020204020204" charset="-122"/>
                    <a:sym typeface="+mn-ea"/>
                  </a:rPr>
                  <a:t>)</a:t>
                </a:r>
                <a:r>
                  <a:rPr lang="en-US" sz="2400">
                    <a:solidFill>
                      <a:schemeClr val="bg1"/>
                    </a:solidFill>
                    <a:ea typeface="Microsoft YaHei Regular" panose="020B0503020204020204" charset="-122"/>
                  </a:rPr>
                  <a:t>在</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ea typeface="Microsoft YaHei Regular" panose="020B0503020204020204" charset="-122"/>
                  </a:rPr>
                  <a:t>=0处有定义，且 </a:t>
                </a:r>
                <a14:m>
                  <m:oMath xmlns:m="http://schemas.openxmlformats.org/officeDocument/2006/math">
                    <m:func>
                      <m:func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func>
                              <m:func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oMath>
                </a14:m>
                <a:r>
                  <a:rPr lang="en-US" sz="2400">
                    <a:solidFill>
                      <a:schemeClr val="bg1"/>
                    </a:solidFill>
                    <a:ea typeface="Microsoft YaHei Regular" panose="020B0503020204020204" charset="-122"/>
                  </a:rPr>
                  <a:t>， 故</a:t>
                </a:r>
                <a:r>
                  <a:rPr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ea typeface="Microsoft YaHei Regular" panose="020B0503020204020204" charset="-122"/>
                    <a:sym typeface="+mn-ea"/>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ea typeface="Microsoft YaHei Regular" panose="020B0503020204020204" charset="-122"/>
                    <a:sym typeface="+mn-ea"/>
                  </a:rPr>
                  <a:t>) </a:t>
                </a:r>
                <a:r>
                  <a:rPr lang="en-US" sz="2400">
                    <a:solidFill>
                      <a:schemeClr val="bg1"/>
                    </a:solidFill>
                    <a:ea typeface="Microsoft YaHei Regular" panose="020B0503020204020204" charset="-122"/>
                  </a:rPr>
                  <a:t>在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ea typeface="Microsoft YaHei Regular" panose="020B0503020204020204" charset="-122"/>
                  </a:rPr>
                  <a:t>=0 处连续 .</a:t>
                </a:r>
                <a:endParaRPr lang="en-US" sz="2400">
                  <a:solidFill>
                    <a:schemeClr val="bg1"/>
                  </a:solidFill>
                  <a:ea typeface="Microsoft YaHei Regular" panose="020B0503020204020204" charset="-122"/>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715010"/>
                <a:ext cx="10079990" cy="48488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568450"/>
                <a:ext cx="10079990" cy="399542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ea typeface="Microsoft YaHei Regular" panose="020B0503020204020204" charset="-122"/>
                  </a:rPr>
                  <a:t>由函数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ea typeface="Microsoft YaHei Regular" panose="020B0503020204020204" charset="-122"/>
                  </a:rPr>
                  <a:t>0</a:t>
                </a:r>
                <a:r>
                  <a:rPr sz="2000">
                    <a:solidFill>
                      <a:schemeClr val="bg1"/>
                    </a:solidFill>
                    <a:ea typeface="Microsoft YaHei Regular" panose="020B0503020204020204" charset="-122"/>
                  </a:rPr>
                  <a:t> 处连续的定义，可知函数</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sym typeface="+mn-ea"/>
                  </a:rPr>
                  <a:t>) </a:t>
                </a:r>
                <a:r>
                  <a:rPr sz="2000">
                    <a:solidFill>
                      <a:schemeClr val="bg1"/>
                    </a:solidFill>
                    <a:ea typeface="Microsoft YaHei Regular" panose="020B0503020204020204" charset="-122"/>
                  </a:rPr>
                  <a:t>在点</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ea typeface="Microsoft YaHei Regular" panose="020B0503020204020204" charset="-122"/>
                    <a:sym typeface="+mn-ea"/>
                  </a:rPr>
                  <a:t>0</a:t>
                </a:r>
                <a:r>
                  <a:rPr sz="2000">
                    <a:solidFill>
                      <a:schemeClr val="bg1"/>
                    </a:solidFill>
                    <a:ea typeface="Microsoft YaHei Regular" panose="020B0503020204020204" charset="-122"/>
                    <a:sym typeface="+mn-ea"/>
                  </a:rPr>
                  <a:t> </a:t>
                </a:r>
                <a:r>
                  <a:rPr sz="2000">
                    <a:solidFill>
                      <a:schemeClr val="bg1"/>
                    </a:solidFill>
                    <a:ea typeface="Microsoft YaHei Regular" panose="020B0503020204020204" charset="-122"/>
                  </a:rPr>
                  <a:t>处连续，必须同时满足下列三个条件：</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(1) 函数</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sym typeface="+mn-ea"/>
                  </a:rPr>
                  <a:t>) </a:t>
                </a:r>
                <a:r>
                  <a:rPr sz="2000">
                    <a:solidFill>
                      <a:schemeClr val="bg1"/>
                    </a:solidFill>
                    <a:ea typeface="Microsoft YaHei Regular" panose="020B0503020204020204" charset="-122"/>
                  </a:rPr>
                  <a:t>在</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ea typeface="Microsoft YaHei Regular" panose="020B0503020204020204" charset="-122"/>
                    <a:sym typeface="+mn-ea"/>
                  </a:rPr>
                  <a:t>0</a:t>
                </a:r>
                <a:r>
                  <a:rPr sz="2000">
                    <a:solidFill>
                      <a:schemeClr val="bg1"/>
                    </a:solidFill>
                    <a:ea typeface="Microsoft YaHei Regular" panose="020B0503020204020204" charset="-122"/>
                    <a:sym typeface="+mn-ea"/>
                  </a:rPr>
                  <a:t> </a:t>
                </a:r>
                <a:r>
                  <a:rPr sz="2000">
                    <a:solidFill>
                      <a:schemeClr val="bg1"/>
                    </a:solidFill>
                    <a:ea typeface="Microsoft YaHei Regular" panose="020B0503020204020204" charset="-122"/>
                  </a:rPr>
                  <a:t>处有定义；</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(2) </a:t>
                </a:r>
                <a14:m>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oMath>
                </a14:m>
                <a:r>
                  <a:rPr sz="2000">
                    <a:solidFill>
                      <a:schemeClr val="bg1"/>
                    </a:solidFill>
                    <a:ea typeface="Microsoft YaHei Regular" panose="020B0503020204020204" charset="-122"/>
                  </a:rPr>
                  <a:t>存在；</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(3) </a:t>
                </a:r>
                <a14:m>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oMath>
                </a14:m>
                <a:r>
                  <a:rPr sz="2000">
                    <a:solidFill>
                      <a:schemeClr val="bg1"/>
                    </a:solidFill>
                    <a:ea typeface="Microsoft YaHei Regular" panose="020B0503020204020204" charset="-122"/>
                  </a:rPr>
                  <a:t>．</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如果上述三个条件至少有一个不满足，就有函数 f x( ) 在 x0 点不连续，则点 x0 就是函数的间断点．</a:t>
                </a:r>
                <a:endParaRPr sz="2000">
                  <a:solidFill>
                    <a:schemeClr val="bg1"/>
                  </a:solidFill>
                  <a:ea typeface="Microsoft YaHei Regular" panose="020B0503020204020204" charset="-122"/>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568450"/>
                <a:ext cx="10079990" cy="399542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746443"/>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二、间断点及其分类</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19810" y="991235"/>
                <a:ext cx="10079990" cy="461518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ea typeface="Microsoft YaHei Regular" panose="020B0503020204020204" charset="-122"/>
                  </a:rPr>
                  <a:t>例 2</a:t>
                </a:r>
                <a:r>
                  <a:rPr sz="2000">
                    <a:solidFill>
                      <a:schemeClr val="bg1"/>
                    </a:solidFill>
                    <a:ea typeface="Microsoft YaHei Regular" panose="020B0503020204020204" charset="-122"/>
                  </a:rPr>
                  <a:t>　讨论符号函数</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𝑠𝑔𝑛</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eqArr>
                          <m:eqArr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eqAr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&gt;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&lt;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eqArr>
                      </m:e>
                    </m:d>
                  </m:oMath>
                </a14:m>
                <a:r>
                  <a:rPr lang="en-US" sz="2000">
                    <a:solidFill>
                      <a:schemeClr val="bg1"/>
                    </a:solidFill>
                    <a:ea typeface="Microsoft YaHei Regular" panose="020B0503020204020204" charset="-122"/>
                  </a:rPr>
                  <a:t> </a:t>
                </a:r>
                <a:endParaRPr lang="en-US" sz="2000">
                  <a:solidFill>
                    <a:schemeClr val="bg1"/>
                  </a:solidFill>
                  <a:ea typeface="Microsoft YaHei Regular" panose="020B0503020204020204" charset="-122"/>
                </a:endParaRPr>
              </a:p>
              <a:p>
                <a:pPr algn="just">
                  <a:lnSpc>
                    <a:spcPct val="150000"/>
                  </a:lnSpc>
                </a:pPr>
                <a:r>
                  <a:rPr lang="en-US" sz="2000">
                    <a:solidFill>
                      <a:schemeClr val="bg1"/>
                    </a:solidFill>
                    <a:ea typeface="Microsoft YaHei Regular" panose="020B0503020204020204" charset="-122"/>
                  </a:rPr>
                  <a:t>在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 </a:t>
                </a:r>
                <a:r>
                  <a:rPr lang="en-US" sz="2000">
                    <a:solidFill>
                      <a:schemeClr val="bg1"/>
                    </a:solidFill>
                    <a:ea typeface="Microsoft YaHei Regular" panose="020B0503020204020204" charset="-122"/>
                  </a:rPr>
                  <a:t>= 0 点是否连续.</a:t>
                </a:r>
                <a:endParaRPr lang="en-US"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lang="en-US" sz="2000" b="1">
                    <a:solidFill>
                      <a:schemeClr val="bg1"/>
                    </a:solidFill>
                    <a:latin typeface="Microsoft YaHei Bold" panose="020B0503020204020204" charset="-122"/>
                    <a:ea typeface="Microsoft YaHei Bold" panose="020B0503020204020204" charset="-122"/>
                  </a:rPr>
                  <a:t>解</a:t>
                </a:r>
                <a:r>
                  <a:rPr lang="en-US" sz="2000">
                    <a:solidFill>
                      <a:schemeClr val="bg1"/>
                    </a:solidFill>
                    <a:ea typeface="Microsoft YaHei Regular" panose="020B0503020204020204" charset="-122"/>
                  </a:rPr>
                  <a:t>　因为</a:t>
                </a:r>
                <a:endParaRPr lang="en-US"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lim>
                          </m:limLow>
                        </m:fName>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en-US" sz="2000">
                    <a:solidFill>
                      <a:schemeClr val="bg1"/>
                    </a:solidFill>
                    <a:ea typeface="Microsoft YaHei Regular" panose="020B0503020204020204" charset="-122"/>
                  </a:rPr>
                  <a:t>所以</a:t>
                </a:r>
                <a14:m>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x</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oMath>
                </a14:m>
                <a:r>
                  <a:rPr lang="en-US" sz="2000">
                    <a:solidFill>
                      <a:schemeClr val="bg1"/>
                    </a:solidFill>
                    <a:ea typeface="Microsoft YaHei Regular" panose="020B0503020204020204" charset="-122"/>
                  </a:rPr>
                  <a:t> </a:t>
                </a:r>
                <a:r>
                  <a:rPr lang="zh-CN" altLang="en-US" sz="2000">
                    <a:solidFill>
                      <a:schemeClr val="bg1"/>
                    </a:solidFill>
                    <a:ea typeface="Microsoft YaHei Regular" panose="020B0503020204020204" charset="-122"/>
                  </a:rPr>
                  <a:t>，</a:t>
                </a:r>
                <a:r>
                  <a:rPr lang="en-US" sz="2000">
                    <a:solidFill>
                      <a:schemeClr val="bg1"/>
                    </a:solidFill>
                    <a:ea typeface="Microsoft YaHei Regular" panose="020B0503020204020204" charset="-122"/>
                  </a:rPr>
                  <a:t>所以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a:solidFill>
                      <a:schemeClr val="bg1"/>
                    </a:solidFill>
                    <a:ea typeface="Microsoft YaHei Regular" panose="020B0503020204020204" charset="-122"/>
                  </a:rPr>
                  <a:t>=0 是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a:solidFill>
                      <a:schemeClr val="bg1"/>
                    </a:solidFill>
                    <a:ea typeface="Microsoft YaHei Regular" panose="020B0503020204020204" charset="-122"/>
                  </a:rPr>
                  <a:t> =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a:solidFill>
                      <a:schemeClr val="bg1"/>
                    </a:solidFill>
                    <a:ea typeface="Microsoft YaHei Regular" panose="020B0503020204020204" charset="-122"/>
                    <a:sym typeface="+mn-ea"/>
                  </a:rPr>
                  <a:t> </a:t>
                </a:r>
                <a:r>
                  <a:rPr lang="en-US" sz="2000">
                    <a:solidFill>
                      <a:schemeClr val="bg1"/>
                    </a:solidFill>
                    <a:ea typeface="Microsoft YaHei Regular" panose="020B0503020204020204" charset="-122"/>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ea typeface="Microsoft YaHei Regular" panose="020B0503020204020204" charset="-122"/>
                  </a:rPr>
                  <a:t>) 的间断点 ( 图 3-3)．像这样左右极限都存在但不相等的间断点，因为在它的图像上总有个跳跃，所以称为跳跃间断点．</a:t>
                </a:r>
                <a:endParaRPr lang="en-US" sz="2000">
                  <a:solidFill>
                    <a:schemeClr val="bg1"/>
                  </a:solidFill>
                  <a:ea typeface="Microsoft YaHei Regular" panose="020B0503020204020204" charset="-122"/>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19810" y="991235"/>
                <a:ext cx="10079990" cy="46151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19652" y="531178"/>
            <a:ext cx="10080000" cy="460375"/>
          </a:xfrm>
          <a:prstGeom prst="rect">
            <a:avLst/>
          </a:prstGeom>
          <a:noFill/>
          <a:ln w="9525">
            <a:noFill/>
          </a:ln>
        </p:spPr>
        <p:txBody>
          <a:bodyPr anchor="t" anchorCtr="0">
            <a:spAutoFit/>
          </a:bodyPr>
          <a:p>
            <a:pPr eaLnBrk="0" hangingPunct="0"/>
            <a:r>
              <a:rPr lang="zh-CN" altLang="en-US" sz="2400" b="1" dirty="0">
                <a:solidFill>
                  <a:srgbClr val="FFFF00"/>
                </a:solidFill>
                <a:latin typeface="Microsoft YaHei Bold" panose="020B0503020204020204" charset="-122"/>
                <a:ea typeface="Microsoft YaHei Bold" panose="020B0503020204020204" charset="-122"/>
              </a:rPr>
              <a:t>1. 第一类间断点</a:t>
            </a:r>
            <a:endParaRPr lang="zh-CN" altLang="en-US" sz="2400" b="1" dirty="0">
              <a:solidFill>
                <a:srgbClr val="FFFF00"/>
              </a:solidFill>
              <a:latin typeface="Microsoft YaHei Bold" panose="020B0503020204020204" charset="-122"/>
              <a:ea typeface="Microsoft YaHei Bold" panose="020B0503020204020204" charset="-122"/>
            </a:endParaRPr>
          </a:p>
        </p:txBody>
      </p:sp>
      <p:pic>
        <p:nvPicPr>
          <p:cNvPr id="2" name="图片 1"/>
          <p:cNvPicPr>
            <a:picLocks noChangeAspect="1"/>
          </p:cNvPicPr>
          <p:nvPr/>
        </p:nvPicPr>
        <p:blipFill>
          <a:blip r:embed="rId2"/>
          <a:stretch>
            <a:fillRect/>
          </a:stretch>
        </p:blipFill>
        <p:spPr>
          <a:xfrm>
            <a:off x="8759825" y="980440"/>
            <a:ext cx="2376000" cy="2995336"/>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19810" y="1701800"/>
                <a:ext cx="10079990" cy="34156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例 5　讨论函数</a:t>
                </a:r>
                <a:r>
                  <a:rPr 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oMath>
                </a14:m>
                <a:r>
                  <a:rPr lang="en-US" sz="2000">
                    <a:solidFill>
                      <a:schemeClr val="bg1"/>
                    </a:solidFill>
                    <a:ea typeface="Microsoft YaHei Regular" panose="020B0503020204020204" charset="-122"/>
                  </a:rPr>
                  <a:t> 在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𝜋</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oMath>
                </a14:m>
                <a:r>
                  <a:rPr lang="en-US" sz="2000">
                    <a:solidFill>
                      <a:schemeClr val="bg1"/>
                    </a:solidFill>
                    <a:ea typeface="Microsoft YaHei Regular" panose="020B0503020204020204" charset="-122"/>
                  </a:rPr>
                  <a:t> 处的连续性．</a:t>
                </a:r>
                <a:endParaRPr lang="en-US"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lang="en-US" sz="2000" b="1">
                    <a:solidFill>
                      <a:schemeClr val="bg1"/>
                    </a:solidFill>
                    <a:latin typeface="Microsoft YaHei Bold" panose="020B0503020204020204" charset="-122"/>
                    <a:ea typeface="Microsoft YaHei Bold" panose="020B0503020204020204" charset="-122"/>
                  </a:rPr>
                  <a:t>解</a:t>
                </a:r>
                <a:r>
                  <a:rPr lang="en-US" sz="2000">
                    <a:solidFill>
                      <a:schemeClr val="bg1"/>
                    </a:solidFill>
                    <a:ea typeface="Microsoft YaHei Regular" panose="020B0503020204020204" charset="-122"/>
                  </a:rPr>
                  <a:t>　　函数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oMath>
                </a14:m>
                <a:r>
                  <a:rPr lang="en-US" sz="2000">
                    <a:solidFill>
                      <a:schemeClr val="bg1"/>
                    </a:solidFill>
                    <a:ea typeface="Microsoft YaHei Regular" panose="020B0503020204020204" charset="-122"/>
                  </a:rPr>
                  <a:t> </a:t>
                </a:r>
                <a:r>
                  <a:rPr lang="en-US" sz="2000">
                    <a:solidFill>
                      <a:schemeClr val="bg1"/>
                    </a:solidFill>
                    <a:ea typeface="Microsoft YaHei Regular" panose="020B0503020204020204" charset="-122"/>
                    <a:sym typeface="+mn-ea"/>
                  </a:rPr>
                  <a:t>在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𝜋</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oMath>
                </a14:m>
                <a:r>
                  <a:rPr lang="en-US" sz="2000">
                    <a:solidFill>
                      <a:schemeClr val="bg1"/>
                    </a:solidFill>
                    <a:ea typeface="Microsoft YaHei Regular" panose="020B0503020204020204" charset="-122"/>
                  </a:rPr>
                  <a:t> 处没有定义，所以点</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𝜋</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oMath>
                </a14:m>
                <a:r>
                  <a:rPr lang="en-US" sz="2000">
                    <a:solidFill>
                      <a:schemeClr val="bg1"/>
                    </a:solidFill>
                    <a:ea typeface="Microsoft YaHei Regular" panose="020B0503020204020204" charset="-122"/>
                  </a:rPr>
                  <a:t> 是函数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oMath>
                </a14:m>
                <a:r>
                  <a:rPr lang="en-US" sz="2000">
                    <a:solidFill>
                      <a:schemeClr val="bg1"/>
                    </a:solidFill>
                    <a:ea typeface="Microsoft YaHei Regular" panose="020B0503020204020204" charset="-122"/>
                  </a:rPr>
                  <a:t> 的间断点，因为</a:t>
                </a:r>
                <a:endParaRPr lang="en-US"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𝜋</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lim>
                          </m:limLow>
                        </m:fName>
                        <m:e>
                          <m:func>
                            <m:func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en-US" sz="2000">
                    <a:solidFill>
                      <a:schemeClr val="bg1"/>
                    </a:solidFill>
                    <a:ea typeface="Microsoft YaHei Regular" panose="020B0503020204020204" charset="-122"/>
                  </a:rPr>
                  <a:t>所以，称这种间断点为</a:t>
                </a:r>
                <a:r>
                  <a:rPr lang="en-US" sz="2000" b="1">
                    <a:solidFill>
                      <a:schemeClr val="accent4"/>
                    </a:solidFill>
                    <a:latin typeface="Microsoft YaHei Bold" panose="020B0503020204020204" charset="-122"/>
                    <a:ea typeface="Microsoft YaHei Bold" panose="020B0503020204020204" charset="-122"/>
                  </a:rPr>
                  <a:t>无穷间断点</a:t>
                </a:r>
                <a:r>
                  <a:rPr lang="en-US" sz="2000">
                    <a:solidFill>
                      <a:schemeClr val="bg1"/>
                    </a:solidFill>
                    <a:ea typeface="Microsoft YaHei Regular" panose="020B0503020204020204" charset="-122"/>
                  </a:rPr>
                  <a:t>．</a:t>
                </a:r>
                <a:endParaRPr lang="en-US" sz="2000">
                  <a:solidFill>
                    <a:schemeClr val="bg1"/>
                  </a:solidFill>
                  <a:ea typeface="Microsoft YaHei Regular" panose="020B0503020204020204" charset="-122"/>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19810" y="1701800"/>
                <a:ext cx="10079990" cy="34156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19652" y="764223"/>
            <a:ext cx="10080000" cy="460375"/>
          </a:xfrm>
          <a:prstGeom prst="rect">
            <a:avLst/>
          </a:prstGeom>
          <a:noFill/>
          <a:ln w="9525">
            <a:noFill/>
          </a:ln>
        </p:spPr>
        <p:txBody>
          <a:bodyPr anchor="t" anchorCtr="0">
            <a:spAutoFit/>
          </a:bodyPr>
          <a:p>
            <a:pPr eaLnBrk="0" hangingPunct="0"/>
            <a:r>
              <a:rPr lang="zh-CN" altLang="en-US" sz="2400" b="1" dirty="0">
                <a:solidFill>
                  <a:srgbClr val="FFFF00"/>
                </a:solidFill>
                <a:latin typeface="Microsoft YaHei Bold" panose="020B0503020204020204" charset="-122"/>
                <a:ea typeface="Microsoft YaHei Bold" panose="020B0503020204020204" charset="-122"/>
              </a:rPr>
              <a:t>2. 第二类间断点</a:t>
            </a:r>
            <a:endParaRPr lang="zh-CN" altLang="en-US" sz="2400" b="1" dirty="0">
              <a:solidFill>
                <a:srgbClr val="FFFF00"/>
              </a:solidFill>
              <a:latin typeface="Microsoft YaHei Bold" panose="020B0503020204020204" charset="-122"/>
              <a:ea typeface="Microsoft YaHei Bold" panose="020B0503020204020204" charset="-122"/>
            </a:endParaRPr>
          </a:p>
        </p:txBody>
      </p:sp>
      <p:sp>
        <p:nvSpPr>
          <p:cNvPr id="3" name="矩形 2"/>
          <p:cNvSpPr/>
          <p:nvPr/>
        </p:nvSpPr>
        <p:spPr>
          <a:xfrm>
            <a:off x="7031990" y="4683125"/>
            <a:ext cx="4356100" cy="164909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lIns="179705" tIns="36195" rIns="179705" bIns="71755" rtlCol="0" anchor="ctr"/>
          <a:p>
            <a:pPr algn="just">
              <a:lnSpc>
                <a:spcPct val="150000"/>
              </a:lnSpc>
            </a:pP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除第一类间断点以外的其他间断点都称为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a:solidFill>
                  <a:schemeClr val="bg1"/>
                </a:solidFill>
                <a:latin typeface="Times New Roman" panose="02020603050405020304" charset="0"/>
                <a:ea typeface="Microsoft YaHei Regular" panose="020B0503020204020204" charset="-122"/>
                <a:cs typeface="Times New Roman"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panose="02020603050405020304" charset="0"/>
                <a:ea typeface="Microsoft YaHei Regular" panose="020B0503020204020204" charset="-122"/>
                <a:cs typeface="Times New Roman" panose="02020603050405020304" charset="0"/>
                <a:sym typeface="+mn-ea"/>
              </a:rPr>
              <a:t>)</a:t>
            </a: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的第二类间断点．因此，无穷间断点是第二类间断点．</a:t>
            </a:r>
            <a:endParaRPr lang="en-US" altLang="en-US" sz="2000">
              <a:solidFill>
                <a:schemeClr val="bg1"/>
              </a:solidFill>
              <a:latin typeface="Times New Roman Bold" panose="02020603050405020304" charset="0"/>
              <a:ea typeface="Microsoft YaHei Regular" panose="020B0503020204020204" charset="-122"/>
              <a:cs typeface="Times New Roman Bold" panose="0202060305040502030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7586" name="矩形"/>
          <p:cNvSpPr/>
          <p:nvPr/>
        </p:nvSpPr>
        <p:spPr>
          <a:xfrm>
            <a:off x="2024380" y="3140710"/>
            <a:ext cx="813308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pitchFamily="34" charset="-122"/>
                <a:ea typeface="微软雅黑" panose="020B0503020204020204" pitchFamily="34" charset="-122"/>
              </a:rPr>
              <a:t>§</a:t>
            </a:r>
            <a:r>
              <a:rPr lang="en-US" altLang="zh-CN" sz="6000" baseline="0">
                <a:solidFill>
                  <a:schemeClr val="bg1"/>
                </a:solidFill>
                <a:latin typeface="微软雅黑" panose="020B0503020204020204" pitchFamily="34" charset="-122"/>
                <a:ea typeface="微软雅黑" panose="020B0503020204020204" pitchFamily="34" charset="-122"/>
              </a:rPr>
              <a:t>3</a:t>
            </a:r>
            <a:r>
              <a:rPr lang="zh-CN" altLang="en-US" sz="6000" baseline="0">
                <a:solidFill>
                  <a:schemeClr val="bg1"/>
                </a:solidFill>
                <a:latin typeface="微软雅黑" panose="020B0503020204020204" pitchFamily="34" charset="-122"/>
                <a:ea typeface="微软雅黑" panose="020B0503020204020204" pitchFamily="34" charset="-122"/>
              </a:rPr>
              <a:t>.</a:t>
            </a:r>
            <a:r>
              <a:rPr lang="en-US" altLang="zh-CN" sz="6000" baseline="0">
                <a:solidFill>
                  <a:schemeClr val="bg1"/>
                </a:solidFill>
                <a:latin typeface="微软雅黑" panose="020B0503020204020204" pitchFamily="34" charset="-122"/>
                <a:ea typeface="微软雅黑" panose="020B0503020204020204" pitchFamily="34" charset="-122"/>
              </a:rPr>
              <a:t>2</a:t>
            </a:r>
            <a:r>
              <a:rPr lang="zh-CN" altLang="en-US" sz="6000" baseline="0">
                <a:solidFill>
                  <a:schemeClr val="bg1"/>
                </a:solidFill>
                <a:latin typeface="微软雅黑" panose="020B0503020204020204" pitchFamily="34" charset="-122"/>
                <a:ea typeface="微软雅黑" panose="020B0503020204020204" pitchFamily="34" charset="-122"/>
              </a:rPr>
              <a:t> 连续函数的性质</a:t>
            </a:r>
            <a:endParaRPr lang="en-US" altLang="zh-CN" sz="6000" baseline="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636713" y="873125"/>
            <a:ext cx="2397125" cy="1644650"/>
            <a:chOff x="8949837" y="2119688"/>
            <a:chExt cx="2397804" cy="1645758"/>
          </a:xfrm>
        </p:grpSpPr>
        <p:pic>
          <p:nvPicPr>
            <p:cNvPr id="67588" name="图片 35"/>
            <p:cNvPicPr>
              <a:picLocks noChangeAspect="1"/>
            </p:cNvPicPr>
            <p:nvPr/>
          </p:nvPicPr>
          <p:blipFill>
            <a:blip r:embed="rId2"/>
            <a:stretch>
              <a:fillRect/>
            </a:stretch>
          </p:blipFill>
          <p:spPr>
            <a:xfrm rot="-1218557">
              <a:off x="8949837" y="2259537"/>
              <a:ext cx="1429617" cy="1505909"/>
            </a:xfrm>
            <a:prstGeom prst="rect">
              <a:avLst/>
            </a:prstGeom>
            <a:noFill/>
            <a:ln w="9525">
              <a:noFill/>
            </a:ln>
          </p:spPr>
        </p:pic>
        <p:pic>
          <p:nvPicPr>
            <p:cNvPr id="67589" name="图片 36"/>
            <p:cNvPicPr>
              <a:picLocks noChangeAspect="1"/>
            </p:cNvPicPr>
            <p:nvPr/>
          </p:nvPicPr>
          <p:blipFill>
            <a:blip r:embed="rId2"/>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15"/>
          <p:cNvSpPr/>
          <p:nvPr/>
        </p:nvSpPr>
        <p:spPr>
          <a:xfrm>
            <a:off x="1055053" y="549275"/>
            <a:ext cx="10080000" cy="521970"/>
          </a:xfrm>
          <a:prstGeom prst="rect">
            <a:avLst/>
          </a:prstGeom>
          <a:noFill/>
          <a:ln w="9525">
            <a:noFill/>
          </a:ln>
        </p:spPr>
        <p:txBody>
          <a:bodyPr wrap="none" anchor="t" anchorCtr="0">
            <a:spAutoFit/>
          </a:bodyPr>
          <a:p>
            <a:r>
              <a:rPr lang="zh-CN" altLang="en-US" sz="2800" b="1" dirty="0">
                <a:solidFill>
                  <a:srgbClr val="FFFF00"/>
                </a:solidFill>
                <a:latin typeface="Microsoft YaHei Bold" panose="020B0503020204020204" charset="-122"/>
                <a:ea typeface="Microsoft YaHei Bold" panose="020B0503020204020204" charset="-122"/>
              </a:rPr>
              <a:t>一、连续函数的局部性质</a:t>
            </a:r>
            <a:endParaRPr lang="zh-CN" altLang="en-US" sz="2800" b="1" dirty="0">
              <a:solidFill>
                <a:srgbClr val="FFFF00"/>
              </a:solidFill>
              <a:latin typeface="Microsoft YaHei Bold" panose="020B0503020204020204" charset="-122"/>
              <a:ea typeface="Microsoft YaHei Bold" panose="020B0503020204020204" charset="-122"/>
            </a:endParaRPr>
          </a:p>
        </p:txBody>
      </p:sp>
      <mc:AlternateContent xmlns:mc="http://schemas.openxmlformats.org/markup-compatibility/2006">
        <mc:Choice xmlns:a14="http://schemas.microsoft.com/office/drawing/2010/main" Requires="a14">
          <p:sp>
            <p:nvSpPr>
              <p:cNvPr id="103442" name="Rectangle 18"/>
              <p:cNvSpPr/>
              <p:nvPr/>
            </p:nvSpPr>
            <p:spPr>
              <a:xfrm>
                <a:off x="1055370" y="1263015"/>
                <a:ext cx="10080000" cy="4045585"/>
              </a:xfrm>
              <a:prstGeom prst="rect">
                <a:avLst/>
              </a:prstGeom>
              <a:noFill/>
              <a:ln w="9525">
                <a:noFill/>
              </a:ln>
            </p:spPr>
            <p:txBody>
              <a:bodyPr lIns="0" tIns="0" rIns="0" bIns="0" anchor="t" anchorCtr="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根据极限四则运算定理及函数连续的定义，可得连续函数的四则运算定理 .</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定 理 1</a:t>
                </a: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若函数 </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都在点</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连续，则它们的和、差、积、商函数</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14:m>
                  <m:oMath xmlns:m="http://schemas.openxmlformats.org/officeDocument/2006/math">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g</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x</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𝑓</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x</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g</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x</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num>
                      <m:den>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den>
                    </m:f>
                    <m:d>
                      <m:d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 </m:t>
                        </m:r>
                        <m: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g</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𝑎</m:t>
                        </m:r>
                        <m: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0</m:t>
                        </m:r>
                      </m:e>
                    </m:d>
                  </m:oMath>
                </a14:m>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也在点 </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处连续 .</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103442" name="Rectangle 18"/>
              <p:cNvSpPr>
                <a:spLocks noRot="1" noChangeAspect="1" noMove="1" noResize="1" noEditPoints="1" noAdjustHandles="1" noChangeArrowheads="1" noChangeShapeType="1" noTextEdit="1"/>
              </p:cNvSpPr>
              <p:nvPr/>
            </p:nvSpPr>
            <p:spPr>
              <a:xfrm>
                <a:off x="1055370" y="1263015"/>
                <a:ext cx="10080000" cy="40455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42">
                                            <p:txEl>
                                              <p:charRg st="0" end="25"/>
                                            </p:txEl>
                                          </p:spTgt>
                                        </p:tgtEl>
                                        <p:attrNameLst>
                                          <p:attrName>style.visibility</p:attrName>
                                        </p:attrNameLst>
                                      </p:cBhvr>
                                      <p:to>
                                        <p:strVal val="visible"/>
                                      </p:to>
                                    </p:set>
                                    <p:animEffect transition="in" filter="wipe(left)">
                                      <p:cBhvr>
                                        <p:cTn id="7" dur="2000"/>
                                        <p:tgtEl>
                                          <p:spTgt spid="103442">
                                            <p:txEl>
                                              <p:charRg st="0"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3442">
                                            <p:txEl>
                                              <p:charRg st="1" end="1"/>
                                            </p:txEl>
                                          </p:spTgt>
                                        </p:tgtEl>
                                        <p:attrNameLst>
                                          <p:attrName>style.visibility</p:attrName>
                                        </p:attrNameLst>
                                      </p:cBhvr>
                                      <p:to>
                                        <p:strVal val="visible"/>
                                      </p:to>
                                    </p:set>
                                    <p:animEffect transition="in" filter="wipe(left)">
                                      <p:cBhvr>
                                        <p:cTn id="12" dur="2000"/>
                                        <p:tgtEl>
                                          <p:spTgt spid="103442">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3442">
                                            <p:txEl>
                                              <p:charRg st="2" end="2"/>
                                            </p:txEl>
                                          </p:spTgt>
                                        </p:tgtEl>
                                        <p:attrNameLst>
                                          <p:attrName>style.visibility</p:attrName>
                                        </p:attrNameLst>
                                      </p:cBhvr>
                                      <p:to>
                                        <p:strVal val="visible"/>
                                      </p:to>
                                    </p:set>
                                    <p:animEffect transition="in" filter="wipe(left)">
                                      <p:cBhvr>
                                        <p:cTn id="17" dur="2000"/>
                                        <p:tgtEl>
                                          <p:spTgt spid="103442">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42" grpId="0" advAuto="100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15"/>
          <p:cNvSpPr/>
          <p:nvPr/>
        </p:nvSpPr>
        <p:spPr>
          <a:xfrm>
            <a:off x="1055053" y="549275"/>
            <a:ext cx="5161280" cy="521970"/>
          </a:xfrm>
          <a:prstGeom prst="rect">
            <a:avLst/>
          </a:prstGeom>
          <a:noFill/>
          <a:ln w="9525">
            <a:noFill/>
          </a:ln>
        </p:spPr>
        <p:txBody>
          <a:bodyPr wrap="none" anchor="t" anchorCtr="0">
            <a:spAutoFit/>
          </a:bodyPr>
          <a:p>
            <a:pPr algn="l"/>
            <a:r>
              <a:rPr lang="zh-CN" altLang="en-US" sz="2800" b="1" dirty="0">
                <a:solidFill>
                  <a:srgbClr val="FFFF00"/>
                </a:solidFill>
                <a:latin typeface="Microsoft YaHei Bold" panose="020B0503020204020204" charset="-122"/>
                <a:ea typeface="Microsoft YaHei Bold" panose="020B0503020204020204" charset="-122"/>
              </a:rPr>
              <a:t>二、闭区间连续函数的整体性质</a:t>
            </a:r>
            <a:endParaRPr lang="zh-CN" altLang="en-US" sz="2800" b="1" dirty="0">
              <a:solidFill>
                <a:srgbClr val="FFFF00"/>
              </a:solidFill>
              <a:latin typeface="Microsoft YaHei Bold" panose="020B0503020204020204" charset="-122"/>
              <a:ea typeface="Microsoft YaHei Bold" panose="020B0503020204020204" charset="-122"/>
            </a:endParaRPr>
          </a:p>
        </p:txBody>
      </p:sp>
      <mc:AlternateContent xmlns:mc="http://schemas.openxmlformats.org/markup-compatibility/2006">
        <mc:Choice xmlns:a14="http://schemas.microsoft.com/office/drawing/2010/main" Requires="a14">
          <p:sp>
            <p:nvSpPr>
              <p:cNvPr id="103442" name="Rectangle 18"/>
              <p:cNvSpPr/>
              <p:nvPr/>
            </p:nvSpPr>
            <p:spPr>
              <a:xfrm>
                <a:off x="1055370" y="1263015"/>
                <a:ext cx="10080000" cy="4045585"/>
              </a:xfrm>
              <a:prstGeom prst="rect">
                <a:avLst/>
              </a:prstGeom>
              <a:noFill/>
              <a:ln w="9525">
                <a:noFill/>
              </a:ln>
            </p:spPr>
            <p:txBody>
              <a:bodyPr lIns="0" tIns="0" rIns="0" bIns="0" anchor="t" anchorCtr="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Microsoft YaHei Regular" panose="020B0503020204020204" charset="-122"/>
                    <a:ea typeface="Microsoft YaHei Regular" panose="020B0503020204020204" charset="-122"/>
                    <a:sym typeface="+mn-ea"/>
                  </a:rPr>
                  <a:t>下面介绍闭区间上连续函数的一些重要性质，我们不证明，只给出几何说明。</a:t>
                </a:r>
                <a:endParaRPr lang="zh-CN" altLang="en-US" sz="2000" dirty="0">
                  <a:solidFill>
                    <a:schemeClr val="bg1"/>
                  </a:solidFill>
                  <a:latin typeface="Microsoft YaHei Regular" panose="020B0503020204020204" charset="-122"/>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zh-CN" altLang="en-US"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定理 2</a:t>
                </a: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dirty="0">
                    <a:solidFill>
                      <a:schemeClr val="accent4"/>
                    </a:solidFill>
                    <a:latin typeface="Microsoft YaHei Bold" panose="020B0503020204020204" charset="-122"/>
                    <a:ea typeface="Microsoft YaHei Bold" panose="020B0503020204020204" charset="-122"/>
                  </a:rPr>
                  <a:t>有界性</a:t>
                </a:r>
                <a:r>
                  <a:rPr sz="2000" dirty="0">
                    <a:solidFill>
                      <a:schemeClr val="bg1"/>
                    </a:solidFill>
                    <a:ea typeface="Microsoft YaHei Regular" panose="020B0503020204020204" charset="-122"/>
                  </a:rPr>
                  <a:t>　若函数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rPr>
                  <a:t>) 在闭区间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dirty="0">
                    <a:solidFill>
                      <a:schemeClr val="bg1"/>
                    </a:solidFill>
                    <a:ea typeface="Microsoft YaHei Regular" panose="020B0503020204020204" charset="-122"/>
                  </a:rPr>
                  <a:t>] 内连续，则函数</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rPr>
                  <a:t>在闭区间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dirty="0">
                    <a:solidFill>
                      <a:schemeClr val="bg1"/>
                    </a:solidFill>
                    <a:ea typeface="Microsoft YaHei Regular" panose="020B0503020204020204" charset="-122"/>
                  </a:rPr>
                  <a:t>] 有界，即∃</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lang="en-US" sz="2000" dirty="0">
                    <a:solidFill>
                      <a:schemeClr val="bg1"/>
                    </a:solidFill>
                    <a:ea typeface="Microsoft YaHei Regular" panose="020B0503020204020204" charset="-122"/>
                    <a:sym typeface="+mn-ea"/>
                  </a:rPr>
                  <a:t>&gt;0</a:t>
                </a:r>
                <a:r>
                  <a:rPr lang="zh-CN" altLang="en-US" sz="2000" dirty="0">
                    <a:solidFill>
                      <a:schemeClr val="bg1"/>
                    </a:solidFill>
                    <a:ea typeface="Microsoft YaHei Regular" panose="020B0503020204020204" charset="-122"/>
                    <a:sym typeface="+mn-ea"/>
                  </a:rPr>
                  <a:t>，</a:t>
                </a:r>
                <a:r>
                  <a:rPr sz="2000" dirty="0">
                    <a:solidFill>
                      <a:schemeClr val="bg1"/>
                    </a:solidFill>
                    <a:ea typeface="Microsoft YaHei Regular" panose="020B0503020204020204" charset="-122"/>
                  </a:rPr>
                  <a:t>∀</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dirty="0">
                    <a:solidFill>
                      <a:schemeClr val="bg1"/>
                    </a:solidFill>
                    <a:ea typeface="Microsoft YaHei Regular" panose="020B0503020204020204" charset="-122"/>
                  </a:rPr>
                  <a:t>∈</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rPr>
                  <a:t> , 有</a:t>
                </a:r>
                <a:endParaRPr sz="2000" dirty="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d>
                        <m:dPr>
                          <m:begChr m:val="|"/>
                          <m:endChr m:val="|"/>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d>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𝑀</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一般来说，开区间 ( 或半开区间 ) 的连续函数不一定有界 . 例如，在半开区间 (0, 1]，连续函数</a:t>
                </a:r>
                <a14:m>
                  <m:oMath xmlns:m="http://schemas.openxmlformats.org/officeDocument/2006/math">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oMath>
                </a14:m>
                <a:r>
                  <a:rPr lang="en-US" altLang="zh-CN" sz="2000" dirty="0">
                    <a:solidFill>
                      <a:schemeClr val="bg1"/>
                    </a:solidFill>
                    <a:latin typeface="DejaVu Math TeX Gyre" panose="02000503000000000000" charset="0"/>
                    <a:ea typeface="Microsoft YaHei Regular" panose="020B0503020204020204" charset="-122"/>
                    <a:cs typeface="DejaVu Math TeX Gyre" panose="02000503000000000000" charset="0"/>
                  </a:rPr>
                  <a:t> </a:t>
                </a:r>
                <a:r>
                  <a:rPr lang="zh-CN" altLang="en-US" sz="2000" dirty="0">
                    <a:solidFill>
                      <a:schemeClr val="bg1"/>
                    </a:solidFill>
                    <a:latin typeface="DejaVu Math TeX Gyre" panose="02000503000000000000" charset="0"/>
                    <a:ea typeface="Microsoft YaHei Regular" panose="020B0503020204020204" charset="-122"/>
                    <a:cs typeface="DejaVu Math TeX Gyre" panose="02000503000000000000" charset="0"/>
                  </a:rPr>
                  <a:t>无界</a:t>
                </a:r>
                <a:r>
                  <a:rPr lang="en-US" altLang="zh-CN" sz="2000" dirty="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en-US" altLang="zh-CN" sz="2000" dirty="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103442" name="Rectangle 18"/>
              <p:cNvSpPr>
                <a:spLocks noRot="1" noChangeAspect="1" noMove="1" noResize="1" noEditPoints="1" noAdjustHandles="1" noChangeArrowheads="1" noChangeShapeType="1" noTextEdit="1"/>
              </p:cNvSpPr>
              <p:nvPr/>
            </p:nvSpPr>
            <p:spPr>
              <a:xfrm>
                <a:off x="1055370" y="1263015"/>
                <a:ext cx="10080000" cy="40455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56362" name="Rectangle 42"/>
          <p:cNvSpPr/>
          <p:nvPr/>
        </p:nvSpPr>
        <p:spPr>
          <a:xfrm>
            <a:off x="2063750" y="5046345"/>
            <a:ext cx="4895850" cy="398780"/>
          </a:xfrm>
          <a:prstGeom prst="rect">
            <a:avLst/>
          </a:prstGeom>
          <a:noFill/>
          <a:ln w="25400" cap="flat" cmpd="sng">
            <a:solidFill>
              <a:srgbClr val="FF00FF"/>
            </a:solidFill>
            <a:prstDash val="solid"/>
            <a:miter/>
            <a:headEnd type="none" w="med" len="med"/>
            <a:tailEnd type="none" w="med" len="med"/>
          </a:ln>
        </p:spPr>
        <p:txBody>
          <a:bodyPr anchor="ctr" anchorCtr="0">
            <a:spAutoFit/>
          </a:bodyPr>
          <a:p>
            <a:pPr eaLnBrk="0" hangingPunct="0"/>
            <a:r>
              <a:rPr lang="zh-CN" altLang="en-US" sz="2000" dirty="0">
                <a:solidFill>
                  <a:schemeClr val="bg1"/>
                </a:solidFill>
                <a:latin typeface="Times New Roman" panose="02020603050405020304" charset="0"/>
                <a:ea typeface="宋体" pitchFamily="2" charset="-122"/>
              </a:rPr>
              <a:t>“</a:t>
            </a:r>
            <a:r>
              <a:rPr sz="2000" dirty="0">
                <a:solidFill>
                  <a:schemeClr val="bg1"/>
                </a:solidFill>
                <a:ea typeface="Microsoft YaHei Regular" panose="020B0503020204020204" charset="-122"/>
                <a:sym typeface="+mn-ea"/>
              </a:rPr>
              <a:t>∃</a:t>
            </a:r>
            <a:r>
              <a:rPr lang="zh-CN" altLang="en-US" sz="2000" dirty="0">
                <a:solidFill>
                  <a:schemeClr val="bg1"/>
                </a:solidFill>
                <a:latin typeface="Times New Roman" panose="02020603050405020304" charset="0"/>
                <a:ea typeface="宋体" pitchFamily="2" charset="-122"/>
              </a:rPr>
              <a:t> ”表示“存在某个”或“能找到” </a:t>
            </a:r>
            <a:endParaRPr lang="zh-CN" altLang="en-US" sz="2000" dirty="0">
              <a:solidFill>
                <a:schemeClr val="bg1"/>
              </a:solidFill>
              <a:latin typeface="Times New Roman" panose="02020603050405020304" charset="0"/>
              <a:ea typeface="宋体" pitchFamily="2" charset="-122"/>
            </a:endParaRPr>
          </a:p>
        </p:txBody>
      </p:sp>
      <p:sp>
        <p:nvSpPr>
          <p:cNvPr id="56366" name="Rectangle 46"/>
          <p:cNvSpPr/>
          <p:nvPr/>
        </p:nvSpPr>
        <p:spPr>
          <a:xfrm>
            <a:off x="6887845" y="4652645"/>
            <a:ext cx="4678045" cy="460375"/>
          </a:xfrm>
          <a:prstGeom prst="rect">
            <a:avLst/>
          </a:prstGeom>
          <a:noFill/>
          <a:ln w="25400" cap="flat" cmpd="sng">
            <a:solidFill>
              <a:srgbClr val="FF00FF"/>
            </a:solidFill>
            <a:prstDash val="solid"/>
            <a:miter/>
            <a:headEnd type="none" w="med" len="med"/>
            <a:tailEnd type="none" w="med" len="med"/>
          </a:ln>
        </p:spPr>
        <p:txBody>
          <a:bodyPr wrap="none" anchor="ctr" anchorCtr="0">
            <a:spAutoFit/>
          </a:bodyPr>
          <a:p>
            <a:pPr algn="l" eaLnBrk="0" hangingPunct="0"/>
            <a:r>
              <a:rPr lang="zh-CN" altLang="en-US" sz="2400" dirty="0">
                <a:solidFill>
                  <a:schemeClr val="bg1"/>
                </a:solidFill>
                <a:sym typeface="+mn-ea"/>
              </a:rPr>
              <a:t>“</a:t>
            </a:r>
            <a:r>
              <a:rPr sz="2400" dirty="0">
                <a:solidFill>
                  <a:schemeClr val="bg1"/>
                </a:solidFill>
                <a:ea typeface="Microsoft YaHei Regular" panose="020B0503020204020204" charset="-122"/>
                <a:sym typeface="+mn-ea"/>
              </a:rPr>
              <a:t>∀</a:t>
            </a:r>
            <a:r>
              <a:rPr lang="zh-CN" altLang="en-US" sz="2000" dirty="0">
                <a:solidFill>
                  <a:schemeClr val="bg1"/>
                </a:solidFill>
                <a:latin typeface="Times New Roman" panose="02020603050405020304" charset="0"/>
                <a:ea typeface="宋体" pitchFamily="2" charset="-122"/>
              </a:rPr>
              <a:t>”表示“任意”，或“任意一个” </a:t>
            </a:r>
            <a:endParaRPr lang="zh-CN" altLang="en-US" sz="2000" dirty="0">
              <a:solidFill>
                <a:schemeClr val="bg1"/>
              </a:solidFill>
              <a:latin typeface="Times New Roman" panose="02020603050405020304" charset="0"/>
              <a:ea typeface="宋体" pitchFamily="2" charset="-122"/>
            </a:endParaRPr>
          </a:p>
        </p:txBody>
      </p:sp>
      <p:cxnSp>
        <p:nvCxnSpPr>
          <p:cNvPr id="2" name="直接箭头连接符 1"/>
          <p:cNvCxnSpPr>
            <a:stCxn id="56366" idx="0"/>
          </p:cNvCxnSpPr>
          <p:nvPr/>
        </p:nvCxnSpPr>
        <p:spPr>
          <a:xfrm flipH="1" flipV="1">
            <a:off x="2999740" y="3068955"/>
            <a:ext cx="6227445" cy="1583690"/>
          </a:xfrm>
          <a:prstGeom prst="straightConnector1">
            <a:avLst/>
          </a:prstGeom>
          <a:ln w="31750">
            <a:solidFill>
              <a:srgbClr val="FFC000"/>
            </a:solidFill>
            <a:tailEnd type="arrow"/>
          </a:ln>
        </p:spPr>
        <p:style>
          <a:lnRef idx="2">
            <a:schemeClr val="accent1"/>
          </a:lnRef>
          <a:fillRef idx="0">
            <a:srgbClr val="FFFFFF"/>
          </a:fillRef>
          <a:effectRef idx="0">
            <a:srgbClr val="FFFFFF"/>
          </a:effectRef>
          <a:fontRef idx="minor">
            <a:schemeClr val="tx1"/>
          </a:fontRef>
        </p:style>
      </p:cxnSp>
      <p:cxnSp>
        <p:nvCxnSpPr>
          <p:cNvPr id="3" name="直接箭头连接符 2"/>
          <p:cNvCxnSpPr>
            <a:stCxn id="56362" idx="0"/>
          </p:cNvCxnSpPr>
          <p:nvPr/>
        </p:nvCxnSpPr>
        <p:spPr>
          <a:xfrm flipH="1" flipV="1">
            <a:off x="1991360" y="3068955"/>
            <a:ext cx="2520315" cy="1977390"/>
          </a:xfrm>
          <a:prstGeom prst="straightConnector1">
            <a:avLst/>
          </a:prstGeom>
          <a:ln w="31750">
            <a:solidFill>
              <a:srgbClr val="FFC000"/>
            </a:solidFill>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3442">
                                            <p:txEl>
                                              <p:charRg st="0" end="25"/>
                                            </p:txEl>
                                          </p:spTgt>
                                        </p:tgtEl>
                                        <p:attrNameLst>
                                          <p:attrName>style.visibility</p:attrName>
                                        </p:attrNameLst>
                                      </p:cBhvr>
                                      <p:to>
                                        <p:strVal val="visible"/>
                                      </p:to>
                                    </p:set>
                                    <p:animEffect transition="in" filter="wipe(left)">
                                      <p:cBhvr>
                                        <p:cTn id="7" dur="2000"/>
                                        <p:tgtEl>
                                          <p:spTgt spid="103442">
                                            <p:txEl>
                                              <p:charRg st="0" end="25"/>
                                            </p:txEl>
                                          </p:spTgt>
                                        </p:tgtEl>
                                      </p:cBhvr>
                                    </p:animEffect>
                                  </p:childTnLst>
                                </p:cTn>
                              </p:par>
                              <p:par>
                                <p:cTn id="8" presetID="29" presetClass="entr" presetSubtype="0" fill="hold" grpId="0" nodeType="withEffect">
                                  <p:stCondLst>
                                    <p:cond delay="0"/>
                                  </p:stCondLst>
                                  <p:childTnLst>
                                    <p:set>
                                      <p:cBhvr>
                                        <p:cTn id="9" dur="1" fill="hold">
                                          <p:stCondLst>
                                            <p:cond delay="0"/>
                                          </p:stCondLst>
                                        </p:cTn>
                                        <p:tgtEl>
                                          <p:spTgt spid="56362"/>
                                        </p:tgtEl>
                                        <p:attrNameLst>
                                          <p:attrName>style.visibility</p:attrName>
                                        </p:attrNameLst>
                                      </p:cBhvr>
                                      <p:to>
                                        <p:strVal val="visible"/>
                                      </p:to>
                                    </p:set>
                                    <p:anim calcmode="lin" valueType="num">
                                      <p:cBhvr>
                                        <p:cTn id="10" dur="1000" fill="hold"/>
                                        <p:tgtEl>
                                          <p:spTgt spid="56362"/>
                                        </p:tgtEl>
                                        <p:attrNameLst>
                                          <p:attrName>ppt_x</p:attrName>
                                        </p:attrNameLst>
                                      </p:cBhvr>
                                      <p:tavLst>
                                        <p:tav tm="0">
                                          <p:val>
                                            <p:strVal val="#ppt_x-.2"/>
                                          </p:val>
                                        </p:tav>
                                        <p:tav tm="100000">
                                          <p:val>
                                            <p:strVal val="#ppt_x"/>
                                          </p:val>
                                        </p:tav>
                                      </p:tavLst>
                                    </p:anim>
                                    <p:anim calcmode="lin" valueType="num">
                                      <p:cBhvr>
                                        <p:cTn id="11" dur="1000" fill="hold"/>
                                        <p:tgtEl>
                                          <p:spTgt spid="56362"/>
                                        </p:tgtEl>
                                        <p:attrNameLst>
                                          <p:attrName>ppt_y</p:attrName>
                                        </p:attrNameLst>
                                      </p:cBhvr>
                                      <p:tavLst>
                                        <p:tav tm="0">
                                          <p:val>
                                            <p:strVal val="#ppt_y"/>
                                          </p:val>
                                        </p:tav>
                                        <p:tav tm="100000">
                                          <p:val>
                                            <p:strVal val="#ppt_y"/>
                                          </p:val>
                                        </p:tav>
                                      </p:tavLst>
                                    </p:anim>
                                    <p:animEffect transition="in" filter="wipe(right)" prLst="gradientSize: 0.1">
                                      <p:cBhvr>
                                        <p:cTn id="12" dur="1000"/>
                                        <p:tgtEl>
                                          <p:spTgt spid="56362"/>
                                        </p:tgtEl>
                                      </p:cBhvr>
                                    </p:animEffect>
                                  </p:childTnLst>
                                </p:cTn>
                              </p:par>
                              <p:par>
                                <p:cTn id="13" presetID="1" presetClass="exit" presetSubtype="0" fill="hold" grpId="1" nodeType="withEffect">
                                  <p:stCondLst>
                                    <p:cond delay="0"/>
                                  </p:stCondLst>
                                  <p:childTnLst>
                                    <p:set>
                                      <p:cBhvr>
                                        <p:cTn id="14" dur="1" fill="hold">
                                          <p:stCondLst>
                                            <p:cond delay="0"/>
                                          </p:stCondLst>
                                        </p:cTn>
                                        <p:tgtEl>
                                          <p:spTgt spid="56362"/>
                                        </p:tgtEl>
                                        <p:attrNameLst>
                                          <p:attrName>style.visibility</p:attrName>
                                        </p:attrNameLst>
                                      </p:cBhvr>
                                      <p:to>
                                        <p:strVal val="hidden"/>
                                      </p:to>
                                    </p:set>
                                  </p:childTnLst>
                                </p:cTn>
                              </p:par>
                              <p:par>
                                <p:cTn id="15" presetID="29" presetClass="entr" presetSubtype="0" fill="hold" grpId="0" nodeType="withEffect">
                                  <p:stCondLst>
                                    <p:cond delay="0"/>
                                  </p:stCondLst>
                                  <p:childTnLst>
                                    <p:set>
                                      <p:cBhvr>
                                        <p:cTn id="16" dur="1" fill="hold">
                                          <p:stCondLst>
                                            <p:cond delay="0"/>
                                          </p:stCondLst>
                                        </p:cTn>
                                        <p:tgtEl>
                                          <p:spTgt spid="56366"/>
                                        </p:tgtEl>
                                        <p:attrNameLst>
                                          <p:attrName>style.visibility</p:attrName>
                                        </p:attrNameLst>
                                      </p:cBhvr>
                                      <p:to>
                                        <p:strVal val="visible"/>
                                      </p:to>
                                    </p:set>
                                    <p:anim calcmode="lin" valueType="num">
                                      <p:cBhvr>
                                        <p:cTn id="17" dur="1000" fill="hold"/>
                                        <p:tgtEl>
                                          <p:spTgt spid="56366"/>
                                        </p:tgtEl>
                                        <p:attrNameLst>
                                          <p:attrName>ppt_x</p:attrName>
                                        </p:attrNameLst>
                                      </p:cBhvr>
                                      <p:tavLst>
                                        <p:tav tm="0">
                                          <p:val>
                                            <p:strVal val="#ppt_x-.2"/>
                                          </p:val>
                                        </p:tav>
                                        <p:tav tm="100000">
                                          <p:val>
                                            <p:strVal val="#ppt_x"/>
                                          </p:val>
                                        </p:tav>
                                      </p:tavLst>
                                    </p:anim>
                                    <p:anim calcmode="lin" valueType="num">
                                      <p:cBhvr>
                                        <p:cTn id="18" dur="1000" fill="hold"/>
                                        <p:tgtEl>
                                          <p:spTgt spid="5636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56366"/>
                                        </p:tgtEl>
                                      </p:cBhvr>
                                    </p:animEffect>
                                  </p:childTnLst>
                                </p:cTn>
                              </p:par>
                              <p:par>
                                <p:cTn id="20" presetID="1" presetClass="exit" presetSubtype="0" fill="hold" grpId="1" nodeType="withEffect">
                                  <p:stCondLst>
                                    <p:cond delay="0"/>
                                  </p:stCondLst>
                                  <p:childTnLst>
                                    <p:set>
                                      <p:cBhvr>
                                        <p:cTn id="21" dur="1" fill="hold">
                                          <p:stCondLst>
                                            <p:cond delay="0"/>
                                          </p:stCondLst>
                                        </p:cTn>
                                        <p:tgtEl>
                                          <p:spTgt spid="563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42" grpId="0" advAuto="1000" build="p"/>
      <p:bldP spid="56362" grpId="0" bldLvl="0" animBg="1"/>
      <p:bldP spid="56362" grpId="1" bldLvl="0" animBg="1"/>
      <p:bldP spid="56366" grpId="0" bldLvl="0" animBg="1"/>
      <p:bldP spid="56366" grpId="1"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74754" name="Rectangle 10"/>
          <p:cNvSpPr/>
          <p:nvPr/>
        </p:nvSpPr>
        <p:spPr>
          <a:xfrm>
            <a:off x="3144838" y="3429000"/>
            <a:ext cx="1223962" cy="26035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13677" name="Rectangle 13"/>
          <p:cNvSpPr/>
          <p:nvPr/>
        </p:nvSpPr>
        <p:spPr>
          <a:xfrm>
            <a:off x="1055370" y="1616552"/>
            <a:ext cx="10080000" cy="460375"/>
          </a:xfrm>
          <a:prstGeom prst="rect">
            <a:avLst/>
          </a:prstGeom>
          <a:noFill/>
          <a:ln w="9525">
            <a:noFill/>
          </a:ln>
        </p:spPr>
        <p:txBody>
          <a:bodyPr anchor="ctr" anchorCtr="0">
            <a:spAutoFit/>
          </a:bodyPr>
          <a:p>
            <a:pPr indent="609600" eaLnBrk="0" hangingPunct="0">
              <a:extLst>
                <a:ext uri="{35155182-B16C-46BC-9424-99874614C6A1}">
                  <wpsdc:indentchars xmlns:wpsdc="http://www.wps.cn/officeDocument/2017/drawingmlCustomData" val="200" checksum="4158780845"/>
                </a:ext>
              </a:extLst>
            </a:pPr>
            <a:r>
              <a:rPr lang="zh-CN" altLang="en-US" sz="2400" dirty="0">
                <a:solidFill>
                  <a:schemeClr val="bg1"/>
                </a:solidFill>
                <a:latin typeface="Times New Roman" panose="02020603050405020304" charset="0"/>
                <a:ea typeface="宋体" pitchFamily="2" charset="-122"/>
              </a:rPr>
              <a:t>一般来说，开区间（或半开区间）的连续函数</a:t>
            </a:r>
            <a:r>
              <a:rPr lang="zh-CN" altLang="en-US" sz="2400" dirty="0">
                <a:solidFill>
                  <a:schemeClr val="bg1"/>
                </a:solidFill>
                <a:sym typeface="+mn-ea"/>
              </a:rPr>
              <a:t>不一定有界。</a:t>
            </a:r>
            <a:endParaRPr lang="zh-CN" altLang="en-US" sz="2400" dirty="0">
              <a:solidFill>
                <a:schemeClr val="bg1"/>
              </a:solidFill>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13678" name="Rectangle 14"/>
              <p:cNvSpPr/>
              <p:nvPr/>
            </p:nvSpPr>
            <p:spPr>
              <a:xfrm>
                <a:off x="1778000" y="3907155"/>
                <a:ext cx="4504690" cy="718185"/>
              </a:xfrm>
              <a:prstGeom prst="rect">
                <a:avLst/>
              </a:prstGeom>
              <a:noFill/>
              <a:ln w="9525">
                <a:noFill/>
              </a:ln>
            </p:spPr>
            <p:txBody>
              <a:bodyPr wrap="square" anchor="ctr" anchorCtr="0">
                <a:spAutoFit/>
              </a:bodyPr>
              <a:p>
                <a:pPr eaLnBrk="0" hangingPunct="0"/>
                <a:r>
                  <a:rPr lang="zh-CN" altLang="en-US" sz="2800" dirty="0">
                    <a:solidFill>
                      <a:schemeClr val="bg1"/>
                    </a:solidFill>
                    <a:latin typeface="Times New Roman" panose="02020603050405020304" charset="0"/>
                    <a:ea typeface="宋体" pitchFamily="2" charset="-122"/>
                  </a:rPr>
                  <a:t>连续函数</a:t>
                </a:r>
                <a14:m>
                  <m:oMath xmlns:m="http://schemas.openxmlformats.org/officeDocument/2006/math">
                    <m:r>
                      <a:rPr lang="en-US" altLang="zh-CN" sz="2800" i="1" dirty="0">
                        <a:solidFill>
                          <a:schemeClr val="bg1"/>
                        </a:solidFill>
                        <a:latin typeface="DejaVu Math TeX Gyre" panose="02000503000000000000" charset="0"/>
                        <a:ea typeface="宋体" pitchFamily="2" charset="-122"/>
                        <a:cs typeface="DejaVu Math TeX Gyre" panose="02000503000000000000" charset="0"/>
                      </a:rPr>
                      <m:t>𝑓</m:t>
                    </m:r>
                    <m:d>
                      <m:dPr>
                        <m:ctrlPr>
                          <a:rPr lang="en-US" altLang="zh-CN" sz="2800" i="1" dirty="0">
                            <a:solidFill>
                              <a:schemeClr val="bg1"/>
                            </a:solidFill>
                            <a:latin typeface="DejaVu Math TeX Gyre" panose="02000503000000000000" charset="0"/>
                            <a:ea typeface="宋体" pitchFamily="2" charset="-122"/>
                            <a:cs typeface="DejaVu Math TeX Gyre" panose="02000503000000000000" charset="0"/>
                          </a:rPr>
                        </m:ctrlPr>
                      </m:dPr>
                      <m:e>
                        <m:r>
                          <a:rPr lang="en-US" altLang="zh-CN" sz="2800" i="1" dirty="0">
                            <a:solidFill>
                              <a:schemeClr val="bg1"/>
                            </a:solidFill>
                            <a:latin typeface="DejaVu Math TeX Gyre" panose="02000503000000000000" charset="0"/>
                            <a:ea typeface="宋体" pitchFamily="2" charset="-122"/>
                            <a:cs typeface="DejaVu Math TeX Gyre" panose="02000503000000000000" charset="0"/>
                          </a:rPr>
                          <m:t>𝑥</m:t>
                        </m:r>
                      </m:e>
                    </m:d>
                    <m:r>
                      <a:rPr lang="en-US" altLang="zh-CN" sz="2800" i="1" dirty="0">
                        <a:solidFill>
                          <a:schemeClr val="bg1"/>
                        </a:solidFill>
                        <a:latin typeface="DejaVu Math TeX Gyre" panose="02000503000000000000" charset="0"/>
                        <a:ea typeface="宋体" pitchFamily="2" charset="-122"/>
                        <a:cs typeface="DejaVu Math TeX Gyre" panose="02000503000000000000" charset="0"/>
                      </a:rPr>
                      <m:t>=</m:t>
                    </m:r>
                    <m:f>
                      <m:fPr>
                        <m:ctrlPr>
                          <a:rPr lang="en-US" altLang="zh-CN" sz="2800" i="1" dirty="0">
                            <a:solidFill>
                              <a:schemeClr val="bg1"/>
                            </a:solidFill>
                            <a:latin typeface="DejaVu Math TeX Gyre" panose="02000503000000000000" charset="0"/>
                            <a:ea typeface="宋体" pitchFamily="2" charset="-122"/>
                            <a:cs typeface="DejaVu Math TeX Gyre" panose="02000503000000000000" charset="0"/>
                          </a:rPr>
                        </m:ctrlPr>
                      </m:fPr>
                      <m:num>
                        <m:r>
                          <a:rPr lang="en-US" altLang="zh-CN" sz="2800" i="1" dirty="0">
                            <a:solidFill>
                              <a:schemeClr val="bg1"/>
                            </a:solidFill>
                            <a:latin typeface="DejaVu Math TeX Gyre" panose="02000503000000000000" charset="0"/>
                            <a:ea typeface="宋体" pitchFamily="2" charset="-122"/>
                            <a:cs typeface="DejaVu Math TeX Gyre" panose="02000503000000000000" charset="0"/>
                          </a:rPr>
                          <m:t>1</m:t>
                        </m:r>
                      </m:num>
                      <m:den>
                        <m:r>
                          <a:rPr lang="en-US" altLang="zh-CN" sz="2800" i="1" dirty="0">
                            <a:solidFill>
                              <a:schemeClr val="bg1"/>
                            </a:solidFill>
                            <a:latin typeface="DejaVu Math TeX Gyre" panose="02000503000000000000" charset="0"/>
                            <a:ea typeface="宋体" pitchFamily="2" charset="-122"/>
                            <a:cs typeface="DejaVu Math TeX Gyre" panose="02000503000000000000" charset="0"/>
                          </a:rPr>
                          <m:t>𝑥</m:t>
                        </m:r>
                      </m:den>
                    </m:f>
                  </m:oMath>
                </a14:m>
                <a:r>
                  <a:rPr lang="zh-CN" altLang="en-US" sz="2800" dirty="0">
                    <a:solidFill>
                      <a:schemeClr val="bg1"/>
                    </a:solidFill>
                    <a:sym typeface="+mn-ea"/>
                  </a:rPr>
                  <a:t>无界。</a:t>
                </a:r>
                <a:endParaRPr lang="zh-CN" altLang="en-US" sz="2800" dirty="0">
                  <a:solidFill>
                    <a:schemeClr val="bg1"/>
                  </a:solidFill>
                  <a:latin typeface="Times New Roman" panose="02020603050405020304" charset="0"/>
                  <a:ea typeface="宋体" pitchFamily="2" charset="-122"/>
                </a:endParaRPr>
              </a:p>
            </p:txBody>
          </p:sp>
        </mc:Choice>
        <mc:Fallback>
          <p:sp>
            <p:nvSpPr>
              <p:cNvPr id="113678" name="Rectangle 14"/>
              <p:cNvSpPr>
                <a:spLocks noRot="1" noChangeAspect="1" noMove="1" noResize="1" noEditPoints="1" noAdjustHandles="1" noChangeArrowheads="1" noChangeShapeType="1" noTextEdit="1"/>
              </p:cNvSpPr>
              <p:nvPr/>
            </p:nvSpPr>
            <p:spPr>
              <a:xfrm>
                <a:off x="1778000" y="3907155"/>
                <a:ext cx="4504690" cy="7181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113680" name="Text Box 16"/>
          <p:cNvSpPr txBox="1"/>
          <p:nvPr/>
        </p:nvSpPr>
        <p:spPr>
          <a:xfrm>
            <a:off x="1055370" y="825500"/>
            <a:ext cx="10080000" cy="583565"/>
          </a:xfrm>
          <a:prstGeom prst="rect">
            <a:avLst/>
          </a:prstGeom>
          <a:noFill/>
          <a:ln w="9525">
            <a:noFill/>
          </a:ln>
        </p:spPr>
        <p:txBody>
          <a:bodyPr anchor="t" anchorCtr="0">
            <a:spAutoFit/>
          </a:bodyPr>
          <a:p>
            <a:pPr algn="l" eaLnBrk="0" hangingPunct="0"/>
            <a:r>
              <a:rPr lang="zh-CN" altLang="en-US" sz="3200" dirty="0">
                <a:solidFill>
                  <a:schemeClr val="bg1"/>
                </a:solidFill>
                <a:latin typeface="Times New Roman" panose="02020603050405020304" charset="0"/>
                <a:ea typeface="宋体" pitchFamily="2" charset="-122"/>
              </a:rPr>
              <a:t>说明：</a:t>
            </a:r>
            <a:endParaRPr lang="zh-CN" altLang="en-US" sz="3200" dirty="0">
              <a:solidFill>
                <a:schemeClr val="bg1"/>
              </a:solidFill>
              <a:latin typeface="Times New Roman" panose="02020603050405020304" charset="0"/>
              <a:ea typeface="宋体" pitchFamily="2" charset="-122"/>
            </a:endParaRPr>
          </a:p>
        </p:txBody>
      </p:sp>
      <p:sp>
        <p:nvSpPr>
          <p:cNvPr id="113681" name="Rectangle 17"/>
          <p:cNvSpPr/>
          <p:nvPr/>
        </p:nvSpPr>
        <p:spPr>
          <a:xfrm>
            <a:off x="1778000" y="3011170"/>
            <a:ext cx="4759960" cy="521970"/>
          </a:xfrm>
          <a:prstGeom prst="rect">
            <a:avLst/>
          </a:prstGeom>
          <a:noFill/>
          <a:ln w="9525">
            <a:noFill/>
          </a:ln>
        </p:spPr>
        <p:txBody>
          <a:bodyPr wrap="square" anchor="t" anchorCtr="0">
            <a:spAutoFit/>
          </a:bodyPr>
          <a:p>
            <a:pPr algn="l" eaLnBrk="0" hangingPunct="0"/>
            <a:r>
              <a:rPr lang="zh-CN" altLang="en-US" sz="2800" dirty="0">
                <a:solidFill>
                  <a:schemeClr val="bg1"/>
                </a:solidFill>
                <a:latin typeface="Times New Roman" panose="02020603050405020304" charset="0"/>
                <a:ea typeface="宋体" pitchFamily="2" charset="-122"/>
              </a:rPr>
              <a:t>例如，在半开区间</a:t>
            </a:r>
            <a:r>
              <a:rPr lang="en-US" altLang="zh-CN" sz="2800" dirty="0">
                <a:solidFill>
                  <a:schemeClr val="bg1"/>
                </a:solidFill>
                <a:latin typeface="Times New Roman" panose="02020603050405020304" charset="0"/>
                <a:ea typeface="宋体" pitchFamily="2" charset="-122"/>
              </a:rPr>
              <a:t> (0,1] </a:t>
            </a:r>
            <a:r>
              <a:rPr lang="zh-CN" altLang="en-US" sz="2800" dirty="0">
                <a:solidFill>
                  <a:schemeClr val="bg1"/>
                </a:solidFill>
                <a:latin typeface="Times New Roman" panose="02020603050405020304" charset="0"/>
                <a:ea typeface="宋体" pitchFamily="2" charset="-122"/>
              </a:rPr>
              <a:t>，</a:t>
            </a:r>
            <a:endParaRPr lang="zh-CN" altLang="en-US" sz="2800" dirty="0">
              <a:solidFill>
                <a:schemeClr val="bg1"/>
              </a:solidFill>
              <a:latin typeface="Times New Roman" panose="02020603050405020304" charset="0"/>
              <a:ea typeface="宋体" pitchFamily="2" charset="-122"/>
            </a:endParaRPr>
          </a:p>
        </p:txBody>
      </p:sp>
      <p:sp>
        <p:nvSpPr>
          <p:cNvPr id="113686" name="Line 22"/>
          <p:cNvSpPr/>
          <p:nvPr/>
        </p:nvSpPr>
        <p:spPr>
          <a:xfrm>
            <a:off x="6529388" y="4149725"/>
            <a:ext cx="3097212" cy="0"/>
          </a:xfrm>
          <a:prstGeom prst="line">
            <a:avLst/>
          </a:prstGeom>
          <a:ln w="38100" cap="flat" cmpd="sng">
            <a:solidFill>
              <a:srgbClr val="000080"/>
            </a:solidFill>
            <a:prstDash val="solid"/>
            <a:round/>
            <a:headEnd type="none" w="med" len="med"/>
            <a:tailEnd type="triangle" w="med" len="med"/>
          </a:ln>
        </p:spPr>
      </p:sp>
      <p:sp>
        <p:nvSpPr>
          <p:cNvPr id="113687" name="Line 23"/>
          <p:cNvSpPr/>
          <p:nvPr/>
        </p:nvSpPr>
        <p:spPr>
          <a:xfrm flipV="1">
            <a:off x="7970838" y="2205038"/>
            <a:ext cx="0" cy="3457575"/>
          </a:xfrm>
          <a:prstGeom prst="line">
            <a:avLst/>
          </a:prstGeom>
          <a:ln w="38100" cap="flat" cmpd="sng">
            <a:solidFill>
              <a:srgbClr val="000080"/>
            </a:solidFill>
            <a:prstDash val="solid"/>
            <a:round/>
            <a:headEnd type="none" w="med" len="med"/>
            <a:tailEnd type="triangle" w="med" len="med"/>
          </a:ln>
        </p:spPr>
      </p:sp>
      <p:sp>
        <p:nvSpPr>
          <p:cNvPr id="56341" name="Arc 24"/>
          <p:cNvSpPr/>
          <p:nvPr/>
        </p:nvSpPr>
        <p:spPr>
          <a:xfrm rot="10800000">
            <a:off x="8113713" y="2708275"/>
            <a:ext cx="1008062" cy="1223963"/>
          </a:xfrm>
          <a:custGeom>
            <a:avLst/>
            <a:gdLst/>
            <a:ahLst/>
            <a:cxnLst>
              <a:cxn ang="0">
                <a:pos x="0" y="0"/>
              </a:cxn>
              <a:cxn ang="0">
                <a:pos x="2147483647"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44450" cap="flat" cmpd="sng">
            <a:solidFill>
              <a:srgbClr val="FF00FF"/>
            </a:solidFill>
            <a:prstDash val="solid"/>
            <a:round/>
            <a:headEnd type="none" w="med" len="med"/>
            <a:tailEnd type="none" w="med" len="med"/>
          </a:ln>
        </p:spPr>
        <p:txBody>
          <a:bodyPr/>
          <a:p>
            <a:endParaRPr lang="zh-CN" altLang="en-US"/>
          </a:p>
        </p:txBody>
      </p:sp>
      <p:sp>
        <p:nvSpPr>
          <p:cNvPr id="113689" name="Arc 25"/>
          <p:cNvSpPr/>
          <p:nvPr/>
        </p:nvSpPr>
        <p:spPr>
          <a:xfrm>
            <a:off x="6745288" y="4292600"/>
            <a:ext cx="1008062" cy="1223963"/>
          </a:xfrm>
          <a:custGeom>
            <a:avLst/>
            <a:gdLst/>
            <a:ahLst/>
            <a:cxnLst>
              <a:cxn ang="0">
                <a:pos x="0" y="0"/>
              </a:cxn>
              <a:cxn ang="0">
                <a:pos x="2147483647"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44450" cap="flat" cmpd="sng">
            <a:solidFill>
              <a:srgbClr val="FF00FF"/>
            </a:solidFill>
            <a:prstDash val="solid"/>
            <a:round/>
            <a:headEnd type="none" w="med" len="med"/>
            <a:tailEnd type="none" w="med" len="med"/>
          </a:ln>
        </p:spPr>
        <p:txBody>
          <a:bodyPr/>
          <a:p>
            <a:endParaRPr lang="zh-CN" altLang="en-US"/>
          </a:p>
        </p:txBody>
      </p:sp>
      <p:graphicFrame>
        <p:nvGraphicFramePr>
          <p:cNvPr id="113690" name="Object 26"/>
          <p:cNvGraphicFramePr>
            <a:graphicFrameLocks noGrp="1" noChangeAspect="1"/>
          </p:cNvGraphicFramePr>
          <p:nvPr>
            <p:ph idx="4294967295"/>
          </p:nvPr>
        </p:nvGraphicFramePr>
        <p:xfrm>
          <a:off x="8472170" y="2284730"/>
          <a:ext cx="1150620" cy="718820"/>
        </p:xfrm>
        <a:graphic>
          <a:graphicData uri="http://schemas.openxmlformats.org/presentationml/2006/ole">
            <mc:AlternateContent xmlns:mc="http://schemas.openxmlformats.org/markup-compatibility/2006">
              <mc:Choice xmlns:v="urn:schemas-microsoft-com:vml" Requires="v">
                <p:oleObj spid="_x0000_s3173" name="" r:id="rId2" imgW="596900" imgH="393700" progId="Equation.DSMT4">
                  <p:embed/>
                </p:oleObj>
              </mc:Choice>
              <mc:Fallback>
                <p:oleObj name="" r:id="rId2" imgW="596900" imgH="393700" progId="Equation.DSMT4">
                  <p:embed/>
                  <p:pic>
                    <p:nvPicPr>
                      <p:cNvPr id="0" name="图片 3172"/>
                      <p:cNvPicPr/>
                      <p:nvPr/>
                    </p:nvPicPr>
                    <p:blipFill>
                      <a:blip r:embed="rId3">
                        <a:lum bright="69998" contrast="-70001"/>
                      </a:blip>
                      <a:stretch>
                        <a:fillRect/>
                      </a:stretch>
                    </p:blipFill>
                    <p:spPr>
                      <a:xfrm>
                        <a:off x="8472170" y="2284730"/>
                        <a:ext cx="1150620" cy="718820"/>
                      </a:xfrm>
                      <a:prstGeom prst="rect">
                        <a:avLst/>
                      </a:prstGeom>
                      <a:noFill/>
                      <a:ln w="38100">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13680">
                                            <p:txEl>
                                              <p:charRg st="0" end="4"/>
                                            </p:txEl>
                                          </p:spTgt>
                                        </p:tgtEl>
                                        <p:attrNameLst>
                                          <p:attrName>style.visibility</p:attrName>
                                        </p:attrNameLst>
                                      </p:cBhvr>
                                      <p:to>
                                        <p:strVal val="visible"/>
                                      </p:to>
                                    </p:set>
                                    <p:anim calcmode="lin" valueType="num">
                                      <p:cBhvr>
                                        <p:cTn id="7" dur="1000" fill="hold"/>
                                        <p:tgtEl>
                                          <p:spTgt spid="113680">
                                            <p:txEl>
                                              <p:charRg st="0" end="4"/>
                                            </p:txEl>
                                          </p:spTgt>
                                        </p:tgtEl>
                                        <p:attrNameLst>
                                          <p:attrName>ppt_x</p:attrName>
                                        </p:attrNameLst>
                                      </p:cBhvr>
                                      <p:tavLst>
                                        <p:tav tm="0">
                                          <p:val>
                                            <p:strVal val="#ppt_x-.2"/>
                                          </p:val>
                                        </p:tav>
                                        <p:tav tm="100000">
                                          <p:val>
                                            <p:strVal val="#ppt_x"/>
                                          </p:val>
                                        </p:tav>
                                      </p:tavLst>
                                    </p:anim>
                                    <p:anim calcmode="lin" valueType="num">
                                      <p:cBhvr>
                                        <p:cTn id="8" dur="1000" fill="hold"/>
                                        <p:tgtEl>
                                          <p:spTgt spid="113680">
                                            <p:txEl>
                                              <p:charRg st="0" end="4"/>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3680">
                                            <p:txEl>
                                              <p:charRg st="0" end="4"/>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3677"/>
                                        </p:tgtEl>
                                        <p:attrNameLst>
                                          <p:attrName>style.visibility</p:attrName>
                                        </p:attrNameLst>
                                      </p:cBhvr>
                                      <p:to>
                                        <p:strVal val="visible"/>
                                      </p:to>
                                    </p:set>
                                    <p:animEffect transition="in" filter="wipe(left)">
                                      <p:cBhvr>
                                        <p:cTn id="14" dur="1000"/>
                                        <p:tgtEl>
                                          <p:spTgt spid="113677"/>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13681"/>
                                        </p:tgtEl>
                                        <p:attrNameLst>
                                          <p:attrName>style.visibility</p:attrName>
                                        </p:attrNameLst>
                                      </p:cBhvr>
                                      <p:to>
                                        <p:strVal val="visible"/>
                                      </p:to>
                                    </p:set>
                                    <p:anim calcmode="lin" valueType="num">
                                      <p:cBhvr>
                                        <p:cTn id="19" dur="1000" fill="hold"/>
                                        <p:tgtEl>
                                          <p:spTgt spid="113681"/>
                                        </p:tgtEl>
                                        <p:attrNameLst>
                                          <p:attrName>ppt_x</p:attrName>
                                        </p:attrNameLst>
                                      </p:cBhvr>
                                      <p:tavLst>
                                        <p:tav tm="0">
                                          <p:val>
                                            <p:strVal val="#ppt_x-.2"/>
                                          </p:val>
                                        </p:tav>
                                        <p:tav tm="100000">
                                          <p:val>
                                            <p:strVal val="#ppt_x"/>
                                          </p:val>
                                        </p:tav>
                                      </p:tavLst>
                                    </p:anim>
                                    <p:anim calcmode="lin" valueType="num">
                                      <p:cBhvr>
                                        <p:cTn id="20" dur="1000" fill="hold"/>
                                        <p:tgtEl>
                                          <p:spTgt spid="113681"/>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13681"/>
                                        </p:tgtEl>
                                      </p:cBhvr>
                                    </p:animEffect>
                                  </p:childTnLst>
                                </p:cTn>
                              </p:par>
                            </p:childTnLst>
                          </p:cTn>
                        </p:par>
                        <p:par>
                          <p:cTn id="22" fill="hold">
                            <p:stCondLst>
                              <p:cond delay="1000"/>
                            </p:stCondLst>
                            <p:childTnLst>
                              <p:par>
                                <p:cTn id="23" presetID="29" presetClass="entr" presetSubtype="0" fill="hold" grpId="0" nodeType="afterEffect">
                                  <p:stCondLst>
                                    <p:cond delay="0"/>
                                  </p:stCondLst>
                                  <p:childTnLst>
                                    <p:set>
                                      <p:cBhvr>
                                        <p:cTn id="24" dur="1" fill="hold">
                                          <p:stCondLst>
                                            <p:cond delay="0"/>
                                          </p:stCondLst>
                                        </p:cTn>
                                        <p:tgtEl>
                                          <p:spTgt spid="113678"/>
                                        </p:tgtEl>
                                        <p:attrNameLst>
                                          <p:attrName>style.visibility</p:attrName>
                                        </p:attrNameLst>
                                      </p:cBhvr>
                                      <p:to>
                                        <p:strVal val="visible"/>
                                      </p:to>
                                    </p:set>
                                    <p:anim calcmode="lin" valueType="num">
                                      <p:cBhvr>
                                        <p:cTn id="25" dur="1000" fill="hold"/>
                                        <p:tgtEl>
                                          <p:spTgt spid="113678"/>
                                        </p:tgtEl>
                                        <p:attrNameLst>
                                          <p:attrName>ppt_x</p:attrName>
                                        </p:attrNameLst>
                                      </p:cBhvr>
                                      <p:tavLst>
                                        <p:tav tm="0">
                                          <p:val>
                                            <p:strVal val="#ppt_x-.2"/>
                                          </p:val>
                                        </p:tav>
                                        <p:tav tm="100000">
                                          <p:val>
                                            <p:strVal val="#ppt_x"/>
                                          </p:val>
                                        </p:tav>
                                      </p:tavLst>
                                    </p:anim>
                                    <p:anim calcmode="lin" valueType="num">
                                      <p:cBhvr>
                                        <p:cTn id="26" dur="1000" fill="hold"/>
                                        <p:tgtEl>
                                          <p:spTgt spid="113678"/>
                                        </p:tgtEl>
                                        <p:attrNameLst>
                                          <p:attrName>ppt_y</p:attrName>
                                        </p:attrNameLst>
                                      </p:cBhvr>
                                      <p:tavLst>
                                        <p:tav tm="0">
                                          <p:val>
                                            <p:strVal val="#ppt_y"/>
                                          </p:val>
                                        </p:tav>
                                        <p:tav tm="100000">
                                          <p:val>
                                            <p:strVal val="#ppt_y"/>
                                          </p:val>
                                        </p:tav>
                                      </p:tavLst>
                                    </p:anim>
                                    <p:animEffect transition="in" filter="wipe(right)" prLst="gradientSize: 0.1">
                                      <p:cBhvr>
                                        <p:cTn id="27" dur="1000"/>
                                        <p:tgtEl>
                                          <p:spTgt spid="113678"/>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nodeType="clickEffect">
                                  <p:stCondLst>
                                    <p:cond delay="0"/>
                                  </p:stCondLst>
                                  <p:childTnLst>
                                    <p:set>
                                      <p:cBhvr>
                                        <p:cTn id="31" dur="1" fill="hold">
                                          <p:stCondLst>
                                            <p:cond delay="0"/>
                                          </p:stCondLst>
                                        </p:cTn>
                                        <p:tgtEl>
                                          <p:spTgt spid="113686"/>
                                        </p:tgtEl>
                                        <p:attrNameLst>
                                          <p:attrName>style.visibility</p:attrName>
                                        </p:attrNameLst>
                                      </p:cBhvr>
                                      <p:to>
                                        <p:strVal val="visible"/>
                                      </p:to>
                                    </p:set>
                                    <p:anim calcmode="lin" valueType="num">
                                      <p:cBhvr>
                                        <p:cTn id="32" dur="1000" fill="hold"/>
                                        <p:tgtEl>
                                          <p:spTgt spid="113686"/>
                                        </p:tgtEl>
                                        <p:attrNameLst>
                                          <p:attrName>ppt_x</p:attrName>
                                        </p:attrNameLst>
                                      </p:cBhvr>
                                      <p:tavLst>
                                        <p:tav tm="0">
                                          <p:val>
                                            <p:strVal val="#ppt_x-.2"/>
                                          </p:val>
                                        </p:tav>
                                        <p:tav tm="100000">
                                          <p:val>
                                            <p:strVal val="#ppt_x"/>
                                          </p:val>
                                        </p:tav>
                                      </p:tavLst>
                                    </p:anim>
                                    <p:anim calcmode="lin" valueType="num">
                                      <p:cBhvr>
                                        <p:cTn id="33" dur="1000" fill="hold"/>
                                        <p:tgtEl>
                                          <p:spTgt spid="113686"/>
                                        </p:tgtEl>
                                        <p:attrNameLst>
                                          <p:attrName>ppt_y</p:attrName>
                                        </p:attrNameLst>
                                      </p:cBhvr>
                                      <p:tavLst>
                                        <p:tav tm="0">
                                          <p:val>
                                            <p:strVal val="#ppt_y"/>
                                          </p:val>
                                        </p:tav>
                                        <p:tav tm="100000">
                                          <p:val>
                                            <p:strVal val="#ppt_y"/>
                                          </p:val>
                                        </p:tav>
                                      </p:tavLst>
                                    </p:anim>
                                    <p:animEffect transition="in" filter="wipe(right)" prLst="gradientSize: 0.1">
                                      <p:cBhvr>
                                        <p:cTn id="34" dur="1000"/>
                                        <p:tgtEl>
                                          <p:spTgt spid="113686"/>
                                        </p:tgtEl>
                                      </p:cBhvr>
                                    </p:animEffect>
                                  </p:childTnLst>
                                </p:cTn>
                              </p:par>
                              <p:par>
                                <p:cTn id="35" presetID="29" presetClass="entr" presetSubtype="0" fill="hold" nodeType="withEffect">
                                  <p:stCondLst>
                                    <p:cond delay="0"/>
                                  </p:stCondLst>
                                  <p:childTnLst>
                                    <p:set>
                                      <p:cBhvr>
                                        <p:cTn id="36" dur="1" fill="hold">
                                          <p:stCondLst>
                                            <p:cond delay="0"/>
                                          </p:stCondLst>
                                        </p:cTn>
                                        <p:tgtEl>
                                          <p:spTgt spid="113687"/>
                                        </p:tgtEl>
                                        <p:attrNameLst>
                                          <p:attrName>style.visibility</p:attrName>
                                        </p:attrNameLst>
                                      </p:cBhvr>
                                      <p:to>
                                        <p:strVal val="visible"/>
                                      </p:to>
                                    </p:set>
                                    <p:anim calcmode="lin" valueType="num">
                                      <p:cBhvr>
                                        <p:cTn id="37" dur="1000" fill="hold"/>
                                        <p:tgtEl>
                                          <p:spTgt spid="113687"/>
                                        </p:tgtEl>
                                        <p:attrNameLst>
                                          <p:attrName>ppt_x</p:attrName>
                                        </p:attrNameLst>
                                      </p:cBhvr>
                                      <p:tavLst>
                                        <p:tav tm="0">
                                          <p:val>
                                            <p:strVal val="#ppt_x-.2"/>
                                          </p:val>
                                        </p:tav>
                                        <p:tav tm="100000">
                                          <p:val>
                                            <p:strVal val="#ppt_x"/>
                                          </p:val>
                                        </p:tav>
                                      </p:tavLst>
                                    </p:anim>
                                    <p:anim calcmode="lin" valueType="num">
                                      <p:cBhvr>
                                        <p:cTn id="38" dur="1000" fill="hold"/>
                                        <p:tgtEl>
                                          <p:spTgt spid="113687"/>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1368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stCondLst>
                                    <p:cond delay="0"/>
                                  </p:stCondLst>
                                  <p:childTnLst>
                                    <p:set>
                                      <p:cBhvr>
                                        <p:cTn id="43" dur="1" fill="hold">
                                          <p:stCondLst>
                                            <p:cond delay="0"/>
                                          </p:stCondLst>
                                        </p:cTn>
                                        <p:tgtEl>
                                          <p:spTgt spid="113689"/>
                                        </p:tgtEl>
                                        <p:attrNameLst>
                                          <p:attrName>style.visibility</p:attrName>
                                        </p:attrNameLst>
                                      </p:cBhvr>
                                      <p:to>
                                        <p:strVal val="visible"/>
                                      </p:to>
                                    </p:set>
                                    <p:animEffect transition="in" filter="wipe(up)">
                                      <p:cBhvr>
                                        <p:cTn id="44" dur="500"/>
                                        <p:tgtEl>
                                          <p:spTgt spid="113689"/>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56341"/>
                                        </p:tgtEl>
                                        <p:attrNameLst>
                                          <p:attrName>style.visibility</p:attrName>
                                        </p:attrNameLst>
                                      </p:cBhvr>
                                      <p:to>
                                        <p:strVal val="visible"/>
                                      </p:to>
                                    </p:set>
                                    <p:animEffect transition="in" filter="wipe(up)">
                                      <p:cBhvr>
                                        <p:cTn id="48" dur="500"/>
                                        <p:tgtEl>
                                          <p:spTgt spid="56341"/>
                                        </p:tgtEl>
                                      </p:cBhvr>
                                    </p:animEffect>
                                  </p:childTnLst>
                                </p:cTn>
                              </p:par>
                            </p:childTnLst>
                          </p:cTn>
                        </p:par>
                        <p:par>
                          <p:cTn id="49" fill="hold">
                            <p:stCondLst>
                              <p:cond delay="1000"/>
                            </p:stCondLst>
                            <p:childTnLst>
                              <p:par>
                                <p:cTn id="50" presetID="29" presetClass="entr" presetSubtype="0" fill="hold" nodeType="afterEffect">
                                  <p:stCondLst>
                                    <p:cond delay="0"/>
                                  </p:stCondLst>
                                  <p:childTnLst>
                                    <p:set>
                                      <p:cBhvr>
                                        <p:cTn id="51" dur="1" fill="hold">
                                          <p:stCondLst>
                                            <p:cond delay="0"/>
                                          </p:stCondLst>
                                        </p:cTn>
                                        <p:tgtEl>
                                          <p:spTgt spid="113690"/>
                                        </p:tgtEl>
                                        <p:attrNameLst>
                                          <p:attrName>style.visibility</p:attrName>
                                        </p:attrNameLst>
                                      </p:cBhvr>
                                      <p:to>
                                        <p:strVal val="visible"/>
                                      </p:to>
                                    </p:set>
                                    <p:anim calcmode="lin" valueType="num">
                                      <p:cBhvr>
                                        <p:cTn id="52" dur="1000" fill="hold"/>
                                        <p:tgtEl>
                                          <p:spTgt spid="113690"/>
                                        </p:tgtEl>
                                        <p:attrNameLst>
                                          <p:attrName>ppt_x</p:attrName>
                                        </p:attrNameLst>
                                      </p:cBhvr>
                                      <p:tavLst>
                                        <p:tav tm="0">
                                          <p:val>
                                            <p:strVal val="#ppt_x-.2"/>
                                          </p:val>
                                        </p:tav>
                                        <p:tav tm="100000">
                                          <p:val>
                                            <p:strVal val="#ppt_x"/>
                                          </p:val>
                                        </p:tav>
                                      </p:tavLst>
                                    </p:anim>
                                    <p:anim calcmode="lin" valueType="num">
                                      <p:cBhvr>
                                        <p:cTn id="53" dur="1000" fill="hold"/>
                                        <p:tgtEl>
                                          <p:spTgt spid="113690"/>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13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7" grpId="0"/>
      <p:bldP spid="113678" grpId="0"/>
      <p:bldP spid="1136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103442" name="Rectangle 18"/>
              <p:cNvSpPr/>
              <p:nvPr/>
            </p:nvSpPr>
            <p:spPr>
              <a:xfrm>
                <a:off x="1055370" y="737235"/>
                <a:ext cx="10079990" cy="4571365"/>
              </a:xfrm>
              <a:prstGeom prst="rect">
                <a:avLst/>
              </a:prstGeom>
              <a:noFill/>
              <a:ln w="9525">
                <a:noFill/>
              </a:ln>
            </p:spPr>
            <p:txBody>
              <a:bodyPr lIns="0" tIns="0" rIns="0" bIns="0" anchor="ctr" anchorCtr="0">
                <a:no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zh-CN" altLang="en-US"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定理 </a:t>
                </a: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3 </a:t>
                </a:r>
                <a:r>
                  <a:rPr lang="en-US" altLang="zh-CN" sz="2000" dirty="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dirty="0">
                    <a:solidFill>
                      <a:schemeClr val="accent4"/>
                    </a:solidFill>
                    <a:latin typeface="Microsoft YaHei Bold" panose="020B0503020204020204" charset="-122"/>
                    <a:ea typeface="Microsoft YaHei Bold" panose="020B0503020204020204" charset="-122"/>
                  </a:rPr>
                  <a:t>最值性</a:t>
                </a:r>
                <a:r>
                  <a:rPr sz="2000" dirty="0">
                    <a:solidFill>
                      <a:schemeClr val="bg1"/>
                    </a:solidFill>
                    <a:ea typeface="Microsoft YaHei Regular" panose="020B0503020204020204" charset="-122"/>
                  </a:rPr>
                  <a:t>　若函数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rPr>
                  <a:t>) 在闭区间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dirty="0">
                    <a:solidFill>
                      <a:schemeClr val="bg1"/>
                    </a:solidFill>
                    <a:ea typeface="Microsoft YaHei Regular" panose="020B0503020204020204" charset="-122"/>
                  </a:rPr>
                  <a:t>] 内连续，则函数</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rPr>
                  <a:t>在闭区间</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rPr>
                  <a:t>能取到最小值</a:t>
                </a:r>
                <a:r>
                  <a:rPr lang="en-US"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 与最大值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，即∃∈</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baseline="-25000" dirty="0">
                    <a:solidFill>
                      <a:schemeClr val="bg1"/>
                    </a:solidFill>
                    <a:ea typeface="Microsoft YaHei Regular" panose="020B0503020204020204" charset="-122"/>
                  </a:rPr>
                  <a:t>1</a:t>
                </a:r>
                <a:r>
                  <a:rPr lang="zh-CN" altLang="en-US" sz="2000" dirty="0">
                    <a:solidFill>
                      <a:schemeClr val="bg1"/>
                    </a:solidFill>
                    <a:ea typeface="Microsoft YaHei Regular" panose="020B0503020204020204" charset="-122"/>
                  </a:rPr>
                  <a:t>，</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baseline="-25000" dirty="0">
                    <a:solidFill>
                      <a:schemeClr val="bg1"/>
                    </a:solidFill>
                    <a:ea typeface="Microsoft YaHei Regular" panose="020B0503020204020204" charset="-122"/>
                  </a:rPr>
                  <a:t>2</a:t>
                </a:r>
                <a:r>
                  <a:rPr sz="2000" dirty="0">
                    <a:solidFill>
                      <a:schemeClr val="bg1"/>
                    </a:solidFill>
                    <a:ea typeface="Microsoft YaHei Regular" panose="020B0503020204020204" charset="-122"/>
                    <a:sym typeface="+mn-ea"/>
                  </a:rPr>
                  <a:t>∈[</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dirty="0">
                    <a:solidFill>
                      <a:schemeClr val="bg1"/>
                    </a:solidFill>
                    <a:ea typeface="Microsoft YaHei Regular" panose="020B0503020204020204" charset="-122"/>
                    <a:sym typeface="+mn-ea"/>
                  </a:rPr>
                  <a:t>] </a:t>
                </a:r>
                <a:r>
                  <a:rPr lang="zh-CN" sz="2000" dirty="0">
                    <a:solidFill>
                      <a:schemeClr val="bg1"/>
                    </a:solidFill>
                    <a:ea typeface="Microsoft YaHei Regular" panose="020B0503020204020204" charset="-122"/>
                    <a:sym typeface="+mn-ea"/>
                  </a:rPr>
                  <a:t>，使</a:t>
                </a:r>
                <a:endParaRPr sz="2000" dirty="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e>
                      </m:d>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zh-CN" altLang="en-US"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与</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e>
                      </m:d>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𝑀</m:t>
                      </m:r>
                      <m:r>
                        <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dirty="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en-US" altLang="zh-CN" sz="2000" dirty="0">
                    <a:solidFill>
                      <a:schemeClr val="bg1"/>
                    </a:solidFill>
                    <a:latin typeface="DejaVu Math TeX Gyre" panose="02000503000000000000" charset="0"/>
                    <a:ea typeface="Microsoft YaHei Regular" panose="020B0503020204020204" charset="-122"/>
                    <a:cs typeface="DejaVu Math TeX Gyre" panose="02000503000000000000" charset="0"/>
                  </a:rPr>
                  <a:t>且</a:t>
                </a:r>
                <a:r>
                  <a:rPr sz="2000" dirty="0">
                    <a:solidFill>
                      <a:schemeClr val="bg1"/>
                    </a:solidFill>
                    <a:ea typeface="Microsoft YaHei Regular" panose="020B0503020204020204" charset="-122"/>
                    <a:sym typeface="+mn-ea"/>
                  </a:rPr>
                  <a:t>∀</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sym typeface="+mn-ea"/>
                  </a:rPr>
                  <a:t>∈</a:t>
                </a:r>
                <a:r>
                  <a:rPr sz="2000" dirty="0">
                    <a:solidFill>
                      <a:schemeClr val="bg1"/>
                    </a:solidFill>
                    <a:ea typeface="Microsoft YaHei Regular" panose="020B0503020204020204" charset="-122"/>
                    <a:sym typeface="+mn-ea"/>
                  </a:rPr>
                  <a:t>[</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dirty="0">
                    <a:solidFill>
                      <a:schemeClr val="bg1"/>
                    </a:solidFill>
                    <a:ea typeface="Microsoft YaHei Regular" panose="020B0503020204020204" charset="-122"/>
                    <a:sym typeface="+mn-ea"/>
                  </a:rPr>
                  <a:t>] </a:t>
                </a:r>
                <a:r>
                  <a:rPr lang="zh-CN" sz="2000" dirty="0">
                    <a:solidFill>
                      <a:schemeClr val="bg1"/>
                    </a:solidFill>
                    <a:ea typeface="Microsoft YaHei Regular" panose="020B0503020204020204" charset="-122"/>
                    <a:sym typeface="+mn-ea"/>
                  </a:rPr>
                  <a:t>，有</a:t>
                </a:r>
                <a:r>
                  <a:rPr lang="en-US" altLang="zh-CN" sz="2000" dirty="0">
                    <a:solidFill>
                      <a:schemeClr val="bg1"/>
                    </a:solidFill>
                    <a:ea typeface="Microsoft YaHei Regular" panose="020B0503020204020204" charset="-122"/>
                    <a:sym typeface="+mn-ea"/>
                  </a:rPr>
                  <a:t> </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 </a:t>
                </a:r>
                <a:r>
                  <a:rPr lang="en-US" altLang="zh-CN" sz="2000" dirty="0">
                    <a:solidFill>
                      <a:schemeClr val="bg1"/>
                    </a:solidFill>
                    <a:latin typeface="Arial" panose="020B0604020202020204" pitchFamily="34" charset="0"/>
                    <a:ea typeface="Microsoft YaHei Regular" panose="020B0503020204020204" charset="-122"/>
                    <a:cs typeface="Arial" panose="020B0604020202020204" pitchFamily="34" charset="0"/>
                    <a:sym typeface="+mn-ea"/>
                  </a:rPr>
                  <a:t>≤ </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dirty="0">
                    <a:solidFill>
                      <a:schemeClr val="bg1"/>
                    </a:solidFill>
                    <a:latin typeface="Arial" panose="020B0604020202020204" pitchFamily="34" charset="0"/>
                    <a:ea typeface="Microsoft YaHei Regular" panose="020B0503020204020204" charset="-122"/>
                    <a:cs typeface="Arial" panose="020B0604020202020204" pitchFamily="34" charset="0"/>
                    <a:sym typeface="+mn-ea"/>
                  </a:rPr>
                  <a:t>(</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dirty="0">
                    <a:solidFill>
                      <a:schemeClr val="bg1"/>
                    </a:solidFill>
                    <a:latin typeface="Arial" panose="020B0604020202020204" pitchFamily="34" charset="0"/>
                    <a:ea typeface="Microsoft YaHei Regular" panose="020B0503020204020204" charset="-122"/>
                    <a:cs typeface="Arial" panose="020B0604020202020204" pitchFamily="34" charset="0"/>
                    <a:sym typeface="+mn-ea"/>
                  </a:rPr>
                  <a:t>) ≤ </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  </a:t>
                </a:r>
                <a:r>
                  <a:rPr lang="en-US" altLang="zh-CN" sz="2000" dirty="0">
                    <a:solidFill>
                      <a:schemeClr val="bg1"/>
                    </a:solidFill>
                    <a:ea typeface="Microsoft YaHei Regular" panose="020B0503020204020204" charset="-122"/>
                    <a:cs typeface="Times New Roman" panose="02020603050405020304" charset="0"/>
                    <a:sym typeface="+mn-ea"/>
                  </a:rPr>
                  <a:t>( </a:t>
                </a:r>
                <a:r>
                  <a:rPr lang="zh-CN" altLang="en-US" sz="2000" dirty="0">
                    <a:solidFill>
                      <a:schemeClr val="bg1"/>
                    </a:solidFill>
                    <a:ea typeface="Microsoft YaHei Regular" panose="020B0503020204020204" charset="-122"/>
                    <a:cs typeface="Times New Roman" panose="02020603050405020304" charset="0"/>
                    <a:sym typeface="+mn-ea"/>
                  </a:rPr>
                  <a:t>图</a:t>
                </a:r>
                <a:r>
                  <a:rPr lang="en-US" altLang="zh-CN" sz="2000" dirty="0">
                    <a:solidFill>
                      <a:schemeClr val="bg1"/>
                    </a:solidFill>
                    <a:ea typeface="Microsoft YaHei Regular" panose="020B0503020204020204" charset="-122"/>
                    <a:cs typeface="Times New Roman" panose="02020603050405020304" charset="0"/>
                    <a:sym typeface="+mn-ea"/>
                  </a:rPr>
                  <a:t> 3 - 5 )</a:t>
                </a:r>
                <a:r>
                  <a:rPr lang="en-US" altLang="zh-CN" sz="2000" dirty="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en-US" altLang="zh-CN" sz="2000" dirty="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一般来说，开区间连续函数可能取不到最大值或最小值，例如，函数</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在闭区间 [</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内连续，在开区间 (</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既取不到最大值，也取不到最小值 .</a:t>
                </a:r>
                <a:endPar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103442" name="Rectangle 18"/>
              <p:cNvSpPr>
                <a:spLocks noRot="1" noChangeAspect="1" noMove="1" noResize="1" noEditPoints="1" noAdjustHandles="1" noChangeArrowheads="1" noChangeShapeType="1" noTextEdit="1"/>
              </p:cNvSpPr>
              <p:nvPr/>
            </p:nvSpPr>
            <p:spPr>
              <a:xfrm>
                <a:off x="1055370" y="737235"/>
                <a:ext cx="10079990" cy="4571365"/>
              </a:xfrm>
              <a:prstGeom prst="rect">
                <a:avLst/>
              </a:prstGeom>
              <a:blipFill rotWithShape="1">
                <a:blip r:embed="rId1"/>
                <a:stretch>
                  <a:fillRect/>
                </a:stretch>
              </a:blipFill>
              <a:ln w="9525">
                <a:noFill/>
              </a:ln>
            </p:spPr>
            <p:txBody>
              <a:bodyPr/>
              <a:lstStyle/>
              <a:p>
                <a:r>
                  <a:rPr lang="zh-CN" altLang="en-US">
                    <a:noFill/>
                  </a:rPr>
                  <a:t> </a:t>
                </a:r>
              </a:p>
            </p:txBody>
          </p:sp>
        </mc:Fallback>
      </mc:AlternateContent>
      <p:pic>
        <p:nvPicPr>
          <p:cNvPr id="4" name="图片 3"/>
          <p:cNvPicPr>
            <a:picLocks noChangeAspect="1"/>
          </p:cNvPicPr>
          <p:nvPr/>
        </p:nvPicPr>
        <p:blipFill>
          <a:blip r:embed="rId2"/>
          <a:stretch>
            <a:fillRect/>
          </a:stretch>
        </p:blipFill>
        <p:spPr>
          <a:xfrm>
            <a:off x="8543925" y="3644900"/>
            <a:ext cx="2844800" cy="275590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pitchFamily="-128" charset="-122"/>
                <a:ea typeface="黑体" panose="02010609060101010101" pitchFamily="-128" charset="-122"/>
              </a:rPr>
              <a:t>目录</a:t>
            </a:r>
            <a:endParaRPr lang="zh-CN" altLang="en-US" sz="9000" baseline="0">
              <a:solidFill>
                <a:schemeClr val="bg1"/>
              </a:solidFill>
              <a:latin typeface="黑体" panose="02010609060101010101" pitchFamily="-128" charset="-122"/>
              <a:ea typeface="黑体" panose="02010609060101010101" pitchFamily="-128"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第一章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第二章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第三章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第四章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8" name="矩形"/>
          <p:cNvSpPr/>
          <p:nvPr/>
        </p:nvSpPr>
        <p:spPr>
          <a:xfrm>
            <a:off x="4727575" y="3552508"/>
            <a:ext cx="4904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第五章 微分学基本定理及其应用</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9" name="矩形"/>
          <p:cNvSpPr/>
          <p:nvPr/>
        </p:nvSpPr>
        <p:spPr>
          <a:xfrm>
            <a:off x="4727575" y="423132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第六章 不定积分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0" name="矩形"/>
          <p:cNvSpPr/>
          <p:nvPr/>
        </p:nvSpPr>
        <p:spPr>
          <a:xfrm>
            <a:off x="4727575" y="4910138"/>
            <a:ext cx="22625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第七章 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1" name="矩形"/>
          <p:cNvSpPr/>
          <p:nvPr/>
        </p:nvSpPr>
        <p:spPr>
          <a:xfrm>
            <a:off x="4727575" y="558895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第八章 多元函数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grpId="0" nodeType="clickEffect">
                                  <p:stCondLst>
                                    <p:cond delay="0"/>
                                  </p:stCondLst>
                                  <p:childTnLst>
                                    <p:animClr clrSpc="rgb" dir="cw">
                                      <p:cBhvr override="childStyle">
                                        <p:cTn id="82" dur="100" fill="hold"/>
                                        <p:tgtEl>
                                          <p:spTgt spid="28"/>
                                        </p:tgtEl>
                                        <p:attrNameLst>
                                          <p:attrName>style.color</p:attrName>
                                        </p:attrNameLst>
                                      </p:cBhvr>
                                      <p:to>
                                        <a:srgbClr val="FFFFFF"/>
                                      </p:to>
                                    </p:animClr>
                                    <p:animClr clrSpc="rgb" dir="cw">
                                      <p:cBhvr>
                                        <p:cTn id="83" dur="100" fill="hold"/>
                                        <p:tgtEl>
                                          <p:spTgt spid="28"/>
                                        </p:tgtEl>
                                        <p:attrNameLst>
                                          <p:attrName>fillcolor</p:attrName>
                                        </p:attrNameLst>
                                      </p:cBhvr>
                                      <p:to>
                                        <a:srgbClr val="FFFFFF"/>
                                      </p:to>
                                    </p:animClr>
                                    <p:set>
                                      <p:cBhvr>
                                        <p:cTn id="84" dur="100" fill="hold"/>
                                        <p:tgtEl>
                                          <p:spTgt spid="28"/>
                                        </p:tgtEl>
                                        <p:attrNameLst>
                                          <p:attrName>fill.type</p:attrName>
                                        </p:attrNameLst>
                                      </p:cBhvr>
                                      <p:to>
                                        <p:strVal val="solid"/>
                                      </p:to>
                                    </p:set>
                                    <p:set>
                                      <p:cBhvr>
                                        <p:cTn id="85" dur="100" fill="hold"/>
                                        <p:tgtEl>
                                          <p:spTgt spid="28"/>
                                        </p:tgtEl>
                                        <p:attrNameLst>
                                          <p:attrName>fill.on</p:attrName>
                                        </p:attrNameLst>
                                      </p:cBhvr>
                                      <p:to>
                                        <p:strVal val="true"/>
                                      </p:to>
                                    </p:se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par>
                                <p:cTn id="91" presetID="32" presetClass="emph" presetSubtype="0" fill="hold" grpId="0" nodeType="withEffect">
                                  <p:stCondLst>
                                    <p:cond delay="0"/>
                                  </p:stCondLst>
                                  <p:childTnLst>
                                    <p:animClr clrSpc="rgb" dir="cw">
                                      <p:cBhvr override="childStyle">
                                        <p:cTn id="92" dur="100" fill="hold"/>
                                        <p:tgtEl>
                                          <p:spTgt spid="29"/>
                                        </p:tgtEl>
                                        <p:attrNameLst>
                                          <p:attrName>style.color</p:attrName>
                                        </p:attrNameLst>
                                      </p:cBhvr>
                                      <p:to>
                                        <a:srgbClr val="FFFFFF"/>
                                      </p:to>
                                    </p:animClr>
                                    <p:animClr clrSpc="rgb" dir="cw">
                                      <p:cBhvr>
                                        <p:cTn id="93" dur="100" fill="hold"/>
                                        <p:tgtEl>
                                          <p:spTgt spid="29"/>
                                        </p:tgtEl>
                                        <p:attrNameLst>
                                          <p:attrName>fillcolor</p:attrName>
                                        </p:attrNameLst>
                                      </p:cBhvr>
                                      <p:to>
                                        <a:srgbClr val="FFFFFF"/>
                                      </p:to>
                                    </p:animClr>
                                    <p:set>
                                      <p:cBhvr>
                                        <p:cTn id="94" dur="100" fill="hold"/>
                                        <p:tgtEl>
                                          <p:spTgt spid="29"/>
                                        </p:tgtEl>
                                        <p:attrNameLst>
                                          <p:attrName>fill.type</p:attrName>
                                        </p:attrNameLst>
                                      </p:cBhvr>
                                      <p:to>
                                        <p:strVal val="solid"/>
                                      </p:to>
                                    </p:set>
                                    <p:set>
                                      <p:cBhvr>
                                        <p:cTn id="95" dur="100" fill="hold"/>
                                        <p:tgtEl>
                                          <p:spTgt spid="29"/>
                                        </p:tgtEl>
                                        <p:attrNameLst>
                                          <p:attrName>fill.on</p:attrName>
                                        </p:attrNameLst>
                                      </p:cBhvr>
                                      <p:to>
                                        <p:strVal val="true"/>
                                      </p:to>
                                    </p:set>
                                    <p:animRot by="120000">
                                      <p:cBhvr>
                                        <p:cTn id="96" dur="100" fill="hold">
                                          <p:stCondLst>
                                            <p:cond delay="0"/>
                                          </p:stCondLst>
                                        </p:cTn>
                                        <p:tgtEl>
                                          <p:spTgt spid="29"/>
                                        </p:tgtEl>
                                        <p:attrNameLst>
                                          <p:attrName>r</p:attrName>
                                        </p:attrNameLst>
                                      </p:cBhvr>
                                    </p:animRot>
                                    <p:animRot by="-240000">
                                      <p:cBhvr>
                                        <p:cTn id="97" dur="200" fill="hold">
                                          <p:stCondLst>
                                            <p:cond delay="200"/>
                                          </p:stCondLst>
                                        </p:cTn>
                                        <p:tgtEl>
                                          <p:spTgt spid="29"/>
                                        </p:tgtEl>
                                        <p:attrNameLst>
                                          <p:attrName>r</p:attrName>
                                        </p:attrNameLst>
                                      </p:cBhvr>
                                    </p:animRot>
                                    <p:animRot by="240000">
                                      <p:cBhvr>
                                        <p:cTn id="98" dur="200" fill="hold">
                                          <p:stCondLst>
                                            <p:cond delay="400"/>
                                          </p:stCondLst>
                                        </p:cTn>
                                        <p:tgtEl>
                                          <p:spTgt spid="29"/>
                                        </p:tgtEl>
                                        <p:attrNameLst>
                                          <p:attrName>r</p:attrName>
                                        </p:attrNameLst>
                                      </p:cBhvr>
                                    </p:animRot>
                                    <p:animRot by="-240000">
                                      <p:cBhvr>
                                        <p:cTn id="99" dur="200" fill="hold">
                                          <p:stCondLst>
                                            <p:cond delay="600"/>
                                          </p:stCondLst>
                                        </p:cTn>
                                        <p:tgtEl>
                                          <p:spTgt spid="29"/>
                                        </p:tgtEl>
                                        <p:attrNameLst>
                                          <p:attrName>r</p:attrName>
                                        </p:attrNameLst>
                                      </p:cBhvr>
                                    </p:animRot>
                                    <p:animRot by="120000">
                                      <p:cBhvr>
                                        <p:cTn id="100" dur="200" fill="hold">
                                          <p:stCondLst>
                                            <p:cond delay="800"/>
                                          </p:stCondLst>
                                        </p:cTn>
                                        <p:tgtEl>
                                          <p:spTgt spid="29"/>
                                        </p:tgtEl>
                                        <p:attrNameLst>
                                          <p:attrName>r</p:attrName>
                                        </p:attrNameLst>
                                      </p:cBhvr>
                                    </p:animRot>
                                  </p:childTnLst>
                                </p:cTn>
                              </p:par>
                              <p:par>
                                <p:cTn id="101" presetID="32" presetClass="emph" presetSubtype="0" fill="hold" grpId="0" nodeType="withEffect">
                                  <p:stCondLst>
                                    <p:cond delay="0"/>
                                  </p:stCondLst>
                                  <p:childTnLst>
                                    <p:animClr clrSpc="rgb" dir="cw">
                                      <p:cBhvr override="childStyle">
                                        <p:cTn id="102" dur="100" fill="hold"/>
                                        <p:tgtEl>
                                          <p:spTgt spid="30"/>
                                        </p:tgtEl>
                                        <p:attrNameLst>
                                          <p:attrName>style.color</p:attrName>
                                        </p:attrNameLst>
                                      </p:cBhvr>
                                      <p:to>
                                        <a:srgbClr val="FFFFFF"/>
                                      </p:to>
                                    </p:animClr>
                                    <p:animClr clrSpc="rgb" dir="cw">
                                      <p:cBhvr>
                                        <p:cTn id="103" dur="100" fill="hold"/>
                                        <p:tgtEl>
                                          <p:spTgt spid="30"/>
                                        </p:tgtEl>
                                        <p:attrNameLst>
                                          <p:attrName>fillcolor</p:attrName>
                                        </p:attrNameLst>
                                      </p:cBhvr>
                                      <p:to>
                                        <a:srgbClr val="FFFFFF"/>
                                      </p:to>
                                    </p:animClr>
                                    <p:set>
                                      <p:cBhvr>
                                        <p:cTn id="104" dur="100" fill="hold"/>
                                        <p:tgtEl>
                                          <p:spTgt spid="30"/>
                                        </p:tgtEl>
                                        <p:attrNameLst>
                                          <p:attrName>fill.type</p:attrName>
                                        </p:attrNameLst>
                                      </p:cBhvr>
                                      <p:to>
                                        <p:strVal val="solid"/>
                                      </p:to>
                                    </p:set>
                                    <p:set>
                                      <p:cBhvr>
                                        <p:cTn id="105" dur="100" fill="hold"/>
                                        <p:tgtEl>
                                          <p:spTgt spid="30"/>
                                        </p:tgtEl>
                                        <p:attrNameLst>
                                          <p:attrName>fill.on</p:attrName>
                                        </p:attrNameLst>
                                      </p:cBhvr>
                                      <p:to>
                                        <p:strVal val="true"/>
                                      </p:to>
                                    </p:set>
                                    <p:animRot by="120000">
                                      <p:cBhvr>
                                        <p:cTn id="106" dur="100" fill="hold">
                                          <p:stCondLst>
                                            <p:cond delay="0"/>
                                          </p:stCondLst>
                                        </p:cTn>
                                        <p:tgtEl>
                                          <p:spTgt spid="30"/>
                                        </p:tgtEl>
                                        <p:attrNameLst>
                                          <p:attrName>r</p:attrName>
                                        </p:attrNameLst>
                                      </p:cBhvr>
                                    </p:animRot>
                                    <p:animRot by="-240000">
                                      <p:cBhvr>
                                        <p:cTn id="107" dur="200" fill="hold">
                                          <p:stCondLst>
                                            <p:cond delay="200"/>
                                          </p:stCondLst>
                                        </p:cTn>
                                        <p:tgtEl>
                                          <p:spTgt spid="30"/>
                                        </p:tgtEl>
                                        <p:attrNameLst>
                                          <p:attrName>r</p:attrName>
                                        </p:attrNameLst>
                                      </p:cBhvr>
                                    </p:animRot>
                                    <p:animRot by="240000">
                                      <p:cBhvr>
                                        <p:cTn id="108" dur="200" fill="hold">
                                          <p:stCondLst>
                                            <p:cond delay="400"/>
                                          </p:stCondLst>
                                        </p:cTn>
                                        <p:tgtEl>
                                          <p:spTgt spid="30"/>
                                        </p:tgtEl>
                                        <p:attrNameLst>
                                          <p:attrName>r</p:attrName>
                                        </p:attrNameLst>
                                      </p:cBhvr>
                                    </p:animRot>
                                    <p:animRot by="-240000">
                                      <p:cBhvr>
                                        <p:cTn id="109" dur="200" fill="hold">
                                          <p:stCondLst>
                                            <p:cond delay="600"/>
                                          </p:stCondLst>
                                        </p:cTn>
                                        <p:tgtEl>
                                          <p:spTgt spid="30"/>
                                        </p:tgtEl>
                                        <p:attrNameLst>
                                          <p:attrName>r</p:attrName>
                                        </p:attrNameLst>
                                      </p:cBhvr>
                                    </p:animRot>
                                    <p:animRot by="120000">
                                      <p:cBhvr>
                                        <p:cTn id="110" dur="200" fill="hold">
                                          <p:stCondLst>
                                            <p:cond delay="800"/>
                                          </p:stCondLst>
                                        </p:cTn>
                                        <p:tgtEl>
                                          <p:spTgt spid="30"/>
                                        </p:tgtEl>
                                        <p:attrNameLst>
                                          <p:attrName>r</p:attrName>
                                        </p:attrNameLst>
                                      </p:cBhvr>
                                    </p:animRot>
                                  </p:childTnLst>
                                </p:cTn>
                              </p:par>
                              <p:par>
                                <p:cTn id="111" presetID="32" presetClass="emph" presetSubtype="0" fill="hold" grpId="0" nodeType="withEffect">
                                  <p:stCondLst>
                                    <p:cond delay="0"/>
                                  </p:stCondLst>
                                  <p:childTnLst>
                                    <p:animClr clrSpc="rgb" dir="cw">
                                      <p:cBhvr override="childStyle">
                                        <p:cTn id="112" dur="100" fill="hold"/>
                                        <p:tgtEl>
                                          <p:spTgt spid="31"/>
                                        </p:tgtEl>
                                        <p:attrNameLst>
                                          <p:attrName>style.color</p:attrName>
                                        </p:attrNameLst>
                                      </p:cBhvr>
                                      <p:to>
                                        <a:srgbClr val="FFFFFF"/>
                                      </p:to>
                                    </p:animClr>
                                    <p:animClr clrSpc="rgb" dir="cw">
                                      <p:cBhvr>
                                        <p:cTn id="113" dur="100" fill="hold"/>
                                        <p:tgtEl>
                                          <p:spTgt spid="31"/>
                                        </p:tgtEl>
                                        <p:attrNameLst>
                                          <p:attrName>fillcolor</p:attrName>
                                        </p:attrNameLst>
                                      </p:cBhvr>
                                      <p:to>
                                        <a:srgbClr val="FFFFFF"/>
                                      </p:to>
                                    </p:animClr>
                                    <p:set>
                                      <p:cBhvr>
                                        <p:cTn id="114" dur="100" fill="hold"/>
                                        <p:tgtEl>
                                          <p:spTgt spid="31"/>
                                        </p:tgtEl>
                                        <p:attrNameLst>
                                          <p:attrName>fill.type</p:attrName>
                                        </p:attrNameLst>
                                      </p:cBhvr>
                                      <p:to>
                                        <p:strVal val="solid"/>
                                      </p:to>
                                    </p:set>
                                    <p:set>
                                      <p:cBhvr>
                                        <p:cTn id="115" dur="100" fill="hold"/>
                                        <p:tgtEl>
                                          <p:spTgt spid="31"/>
                                        </p:tgtEl>
                                        <p:attrNameLst>
                                          <p:attrName>fill.on</p:attrName>
                                        </p:attrNameLst>
                                      </p:cBhvr>
                                      <p:to>
                                        <p:strVal val="true"/>
                                      </p:to>
                                    </p:set>
                                    <p:animRot by="120000">
                                      <p:cBhvr>
                                        <p:cTn id="116" dur="100" fill="hold">
                                          <p:stCondLst>
                                            <p:cond delay="0"/>
                                          </p:stCondLst>
                                        </p:cTn>
                                        <p:tgtEl>
                                          <p:spTgt spid="31"/>
                                        </p:tgtEl>
                                        <p:attrNameLst>
                                          <p:attrName>r</p:attrName>
                                        </p:attrNameLst>
                                      </p:cBhvr>
                                    </p:animRot>
                                    <p:animRot by="-240000">
                                      <p:cBhvr>
                                        <p:cTn id="117" dur="200" fill="hold">
                                          <p:stCondLst>
                                            <p:cond delay="200"/>
                                          </p:stCondLst>
                                        </p:cTn>
                                        <p:tgtEl>
                                          <p:spTgt spid="31"/>
                                        </p:tgtEl>
                                        <p:attrNameLst>
                                          <p:attrName>r</p:attrName>
                                        </p:attrNameLst>
                                      </p:cBhvr>
                                    </p:animRot>
                                    <p:animRot by="240000">
                                      <p:cBhvr>
                                        <p:cTn id="118" dur="200" fill="hold">
                                          <p:stCondLst>
                                            <p:cond delay="400"/>
                                          </p:stCondLst>
                                        </p:cTn>
                                        <p:tgtEl>
                                          <p:spTgt spid="31"/>
                                        </p:tgtEl>
                                        <p:attrNameLst>
                                          <p:attrName>r</p:attrName>
                                        </p:attrNameLst>
                                      </p:cBhvr>
                                    </p:animRot>
                                    <p:animRot by="-240000">
                                      <p:cBhvr>
                                        <p:cTn id="119" dur="200" fill="hold">
                                          <p:stCondLst>
                                            <p:cond delay="600"/>
                                          </p:stCondLst>
                                        </p:cTn>
                                        <p:tgtEl>
                                          <p:spTgt spid="31"/>
                                        </p:tgtEl>
                                        <p:attrNameLst>
                                          <p:attrName>r</p:attrName>
                                        </p:attrNameLst>
                                      </p:cBhvr>
                                    </p:animRot>
                                    <p:animRot by="120000">
                                      <p:cBhvr>
                                        <p:cTn id="120" dur="200" fill="hold">
                                          <p:stCondLst>
                                            <p:cond delay="8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76802" name="Rectangle 10"/>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15723" name="Rectangle 11"/>
          <p:cNvSpPr/>
          <p:nvPr/>
        </p:nvSpPr>
        <p:spPr>
          <a:xfrm>
            <a:off x="983298" y="658495"/>
            <a:ext cx="10080000" cy="492125"/>
          </a:xfrm>
          <a:prstGeom prst="rect">
            <a:avLst/>
          </a:prstGeom>
          <a:noFill/>
          <a:ln w="9525">
            <a:noFill/>
          </a:ln>
        </p:spPr>
        <p:txBody>
          <a:bodyPr lIns="0" tIns="0" rIns="0" bIns="0" anchor="t" anchorCtr="0">
            <a:spAutoFit/>
          </a:bodyPr>
          <a:p>
            <a:pPr algn="just"/>
            <a:r>
              <a:rPr lang="zh-CN" altLang="en-US" sz="3200" dirty="0">
                <a:solidFill>
                  <a:schemeClr val="bg1"/>
                </a:solidFill>
                <a:latin typeface="Times New Roman" panose="02020603050405020304" charset="0"/>
                <a:ea typeface="宋体" pitchFamily="2" charset="-122"/>
              </a:rPr>
              <a:t>说明：</a:t>
            </a:r>
            <a:endParaRPr lang="zh-CN" altLang="en-US" sz="3200" dirty="0">
              <a:solidFill>
                <a:schemeClr val="bg1"/>
              </a:solidFill>
              <a:latin typeface="Times New Roman" panose="02020603050405020304" charset="0"/>
              <a:ea typeface="宋体" pitchFamily="2" charset="-122"/>
            </a:endParaRPr>
          </a:p>
        </p:txBody>
      </p:sp>
      <p:sp>
        <p:nvSpPr>
          <p:cNvPr id="115728" name="Rectangle 16"/>
          <p:cNvSpPr/>
          <p:nvPr/>
        </p:nvSpPr>
        <p:spPr>
          <a:xfrm>
            <a:off x="1055370" y="1269365"/>
            <a:ext cx="10080000" cy="1291590"/>
          </a:xfrm>
          <a:prstGeom prst="rect">
            <a:avLst/>
          </a:prstGeom>
          <a:noFill/>
          <a:ln w="9525">
            <a:noFill/>
          </a:ln>
        </p:spPr>
        <p:txBody>
          <a:bodyPr wrap="square" lIns="0" tIns="0" rIns="0" bIns="0" anchor="t" anchorCtr="0">
            <a:noAutofit/>
          </a:bodyPr>
          <a:p>
            <a:pPr indent="711200" algn="just">
              <a:lnSpc>
                <a:spcPct val="150000"/>
              </a:lnSpc>
              <a:extLst>
                <a:ext uri="{35155182-B16C-46BC-9424-99874614C6A1}">
                  <wpsdc:indentchars xmlns:wpsdc="http://www.wps.cn/officeDocument/2017/drawingmlCustomData" val="200" checksum="3773799597"/>
                </a:ext>
              </a:extLst>
            </a:pPr>
            <a:r>
              <a:rPr lang="zh-CN" altLang="en-US" sz="2800" dirty="0">
                <a:solidFill>
                  <a:schemeClr val="bg1"/>
                </a:solidFill>
                <a:latin typeface="Times New Roman" panose="02020603050405020304" charset="0"/>
                <a:ea typeface="宋体" pitchFamily="2" charset="-122"/>
              </a:rPr>
              <a:t>（</a:t>
            </a:r>
            <a:r>
              <a:rPr lang="en-US" altLang="zh-CN" sz="2800">
                <a:solidFill>
                  <a:schemeClr val="bg1"/>
                </a:solidFill>
                <a:latin typeface="Times New Roman" panose="02020603050405020304" charset="0"/>
                <a:ea typeface="宋体" pitchFamily="2" charset="-122"/>
              </a:rPr>
              <a:t>1</a:t>
            </a:r>
            <a:r>
              <a:rPr lang="zh-CN" altLang="en-US" sz="2800" dirty="0">
                <a:solidFill>
                  <a:schemeClr val="bg1"/>
                </a:solidFill>
                <a:latin typeface="Times New Roman" panose="02020603050405020304" charset="0"/>
                <a:ea typeface="宋体" pitchFamily="2" charset="-122"/>
              </a:rPr>
              <a:t>）对开区间内的连续函数</a:t>
            </a:r>
            <a:r>
              <a:rPr lang="zh-CN" altLang="en-US" sz="2800" dirty="0">
                <a:solidFill>
                  <a:schemeClr val="bg1"/>
                </a:solidFill>
                <a:sym typeface="+mn-ea"/>
              </a:rPr>
              <a:t>或闭区间上有间断点的函数，定理的结论不一定成立。</a:t>
            </a:r>
            <a:endParaRPr lang="zh-CN" altLang="en-US" sz="2800" dirty="0">
              <a:solidFill>
                <a:schemeClr val="bg1"/>
              </a:solidFill>
              <a:sym typeface="+mn-ea"/>
            </a:endParaRPr>
          </a:p>
          <a:p>
            <a:pPr indent="711200" algn="just">
              <a:lnSpc>
                <a:spcPct val="150000"/>
              </a:lnSpc>
              <a:extLst>
                <a:ext uri="{35155182-B16C-46BC-9424-99874614C6A1}">
                  <wpsdc:indentchars xmlns:wpsdc="http://www.wps.cn/officeDocument/2017/drawingmlCustomData" val="200" checksum="3773799597"/>
                </a:ext>
              </a:extLst>
            </a:pPr>
            <a:r>
              <a:rPr lang="zh-CN" altLang="en-US" sz="2800" dirty="0">
                <a:solidFill>
                  <a:schemeClr val="bg1"/>
                </a:solidFill>
                <a:sym typeface="+mn-ea"/>
              </a:rPr>
              <a:t>如：</a:t>
            </a:r>
            <a:endParaRPr lang="zh-CN" altLang="en-US" sz="2800" dirty="0">
              <a:solidFill>
                <a:schemeClr val="bg1"/>
              </a:solidFill>
              <a:latin typeface="Times New Roman" panose="02020603050405020304" charset="0"/>
              <a:ea typeface="宋体" pitchFamily="2" charset="-122"/>
            </a:endParaRPr>
          </a:p>
        </p:txBody>
      </p:sp>
      <p:pic>
        <p:nvPicPr>
          <p:cNvPr id="115731" name="Picture 19"/>
          <p:cNvPicPr>
            <a:picLocks noChangeAspect="1"/>
          </p:cNvPicPr>
          <p:nvPr/>
        </p:nvPicPr>
        <p:blipFill>
          <a:blip r:embed="rId1">
            <a:lum bright="69998" contrast="-70001"/>
          </a:blip>
          <a:stretch>
            <a:fillRect/>
          </a:stretch>
        </p:blipFill>
        <p:spPr>
          <a:xfrm>
            <a:off x="2423478" y="2420303"/>
            <a:ext cx="4895850" cy="952500"/>
          </a:xfrm>
          <a:prstGeom prst="rect">
            <a:avLst/>
          </a:prstGeom>
          <a:noFill/>
          <a:ln w="9525">
            <a:noFill/>
          </a:ln>
        </p:spPr>
      </p:pic>
      <p:sp>
        <p:nvSpPr>
          <p:cNvPr id="115732" name="Rectangle 20"/>
          <p:cNvSpPr/>
          <p:nvPr/>
        </p:nvSpPr>
        <p:spPr>
          <a:xfrm>
            <a:off x="7319645" y="2708593"/>
            <a:ext cx="2017713" cy="521970"/>
          </a:xfrm>
          <a:prstGeom prst="rect">
            <a:avLst/>
          </a:prstGeom>
          <a:noFill/>
          <a:ln w="28575">
            <a:noFill/>
          </a:ln>
        </p:spPr>
        <p:txBody>
          <a:bodyPr anchor="ctr" anchorCtr="0">
            <a:spAutoFit/>
          </a:bodyPr>
          <a:p>
            <a:pPr algn="ctr"/>
            <a:r>
              <a:rPr lang="zh-CN" altLang="en-US" sz="2800" dirty="0">
                <a:solidFill>
                  <a:schemeClr val="bg1"/>
                </a:solidFill>
                <a:latin typeface="Times New Roman" panose="02020603050405020304" charset="0"/>
                <a:ea typeface="宋体" pitchFamily="2" charset="-122"/>
              </a:rPr>
              <a:t>是连续函数</a:t>
            </a:r>
            <a:endParaRPr lang="zh-CN" altLang="en-US" sz="2800" dirty="0">
              <a:solidFill>
                <a:schemeClr val="bg1"/>
              </a:solidFill>
              <a:latin typeface="Times New Roman" panose="02020603050405020304" charset="0"/>
              <a:ea typeface="宋体" pitchFamily="2" charset="-122"/>
            </a:endParaRPr>
          </a:p>
        </p:txBody>
      </p:sp>
      <p:graphicFrame>
        <p:nvGraphicFramePr>
          <p:cNvPr id="115734" name="Object 22"/>
          <p:cNvGraphicFramePr>
            <a:graphicFrameLocks noGrp="1" noChangeAspect="1"/>
          </p:cNvGraphicFramePr>
          <p:nvPr>
            <p:ph idx="4294967295"/>
          </p:nvPr>
        </p:nvGraphicFramePr>
        <p:xfrm>
          <a:off x="1833563" y="3646329"/>
          <a:ext cx="2160905" cy="412750"/>
        </p:xfrm>
        <a:graphic>
          <a:graphicData uri="http://schemas.openxmlformats.org/presentationml/2006/ole">
            <mc:AlternateContent xmlns:mc="http://schemas.openxmlformats.org/markup-compatibility/2006">
              <mc:Choice xmlns:v="urn:schemas-microsoft-com:vml" Requires="v">
                <p:oleObj spid="_x0000_s3200" name="" r:id="rId2" imgW="1854200" imgH="431800" progId="Equation.3">
                  <p:embed/>
                </p:oleObj>
              </mc:Choice>
              <mc:Fallback>
                <p:oleObj name="" r:id="rId2" imgW="1854200" imgH="431800" progId="Equation.3">
                  <p:embed/>
                  <p:pic>
                    <p:nvPicPr>
                      <p:cNvPr id="0" name="图片 3199"/>
                      <p:cNvPicPr/>
                      <p:nvPr/>
                    </p:nvPicPr>
                    <p:blipFill>
                      <a:blip r:embed="rId3">
                        <a:lum bright="69998" contrast="-70001"/>
                      </a:blip>
                      <a:stretch>
                        <a:fillRect/>
                      </a:stretch>
                    </p:blipFill>
                    <p:spPr>
                      <a:xfrm>
                        <a:off x="1833563" y="3646329"/>
                        <a:ext cx="2160905" cy="412750"/>
                      </a:xfrm>
                      <a:prstGeom prst="rect">
                        <a:avLst/>
                      </a:prstGeom>
                      <a:noFill/>
                      <a:ln w="38100">
                        <a:miter/>
                      </a:ln>
                    </p:spPr>
                  </p:pic>
                </p:oleObj>
              </mc:Fallback>
            </mc:AlternateContent>
          </a:graphicData>
        </a:graphic>
      </p:graphicFrame>
      <p:grpSp>
        <p:nvGrpSpPr>
          <p:cNvPr id="3" name="Group 23"/>
          <p:cNvGrpSpPr/>
          <p:nvPr/>
        </p:nvGrpSpPr>
        <p:grpSpPr>
          <a:xfrm>
            <a:off x="4005898" y="3598704"/>
            <a:ext cx="2365375" cy="450850"/>
            <a:chOff x="887" y="2802"/>
            <a:chExt cx="1363" cy="284"/>
          </a:xfrm>
        </p:grpSpPr>
        <p:sp>
          <p:nvSpPr>
            <p:cNvPr id="76816" name="Rectangle 24"/>
            <p:cNvSpPr/>
            <p:nvPr/>
          </p:nvSpPr>
          <p:spPr>
            <a:xfrm>
              <a:off x="887" y="2815"/>
              <a:ext cx="1350" cy="271"/>
            </a:xfrm>
            <a:prstGeom prst="rect">
              <a:avLst/>
            </a:prstGeom>
            <a:noFill/>
            <a:ln w="9525">
              <a:noFill/>
            </a:ln>
          </p:spPr>
          <p:txBody>
            <a:bodyPr lIns="0" tIns="0" rIns="0" bIns="0" anchor="t" anchorCtr="0">
              <a:spAutoFit/>
            </a:bodyPr>
            <a:p>
              <a:pPr algn="ctr"/>
              <a:r>
                <a:rPr lang="zh-CN" altLang="en-US" sz="2800" dirty="0">
                  <a:solidFill>
                    <a:schemeClr val="bg1"/>
                  </a:solidFill>
                  <a:latin typeface="Times New Roman" panose="02020603050405020304" charset="0"/>
                  <a:ea typeface="宋体" pitchFamily="2" charset="-122"/>
                </a:rPr>
                <a:t>不存在最大值</a:t>
              </a:r>
              <a:endParaRPr lang="zh-CN" altLang="en-US" sz="2800" dirty="0">
                <a:solidFill>
                  <a:schemeClr val="bg1"/>
                </a:solidFill>
                <a:latin typeface="Times New Roman" panose="02020603050405020304" charset="0"/>
                <a:ea typeface="宋体" pitchFamily="2" charset="-122"/>
              </a:endParaRPr>
            </a:p>
          </p:txBody>
        </p:sp>
        <p:sp>
          <p:nvSpPr>
            <p:cNvPr id="76817" name="Rectangle 25"/>
            <p:cNvSpPr/>
            <p:nvPr/>
          </p:nvSpPr>
          <p:spPr>
            <a:xfrm>
              <a:off x="2118" y="2802"/>
              <a:ext cx="132" cy="232"/>
            </a:xfrm>
            <a:prstGeom prst="rect">
              <a:avLst/>
            </a:prstGeom>
            <a:noFill/>
            <a:ln w="9525">
              <a:noFill/>
            </a:ln>
          </p:spPr>
          <p:txBody>
            <a:bodyPr wrap="none" lIns="0" tIns="0" rIns="0" bIns="0" anchor="t" anchorCtr="0">
              <a:spAutoFit/>
            </a:bodyPr>
            <a:p>
              <a:pPr algn="ctr"/>
              <a:r>
                <a:rPr lang="en-US" altLang="zh-CN" sz="2400">
                  <a:solidFill>
                    <a:schemeClr val="bg1"/>
                  </a:solidFill>
                  <a:latin typeface="Times New Roman" panose="02020603050405020304" charset="0"/>
                  <a:ea typeface="宋体" pitchFamily="2" charset="-122"/>
                </a:rPr>
                <a:t>  ,</a:t>
              </a:r>
              <a:endParaRPr lang="en-US" altLang="zh-CN" sz="2400">
                <a:solidFill>
                  <a:schemeClr val="bg1"/>
                </a:solidFill>
                <a:latin typeface="Times New Roman" panose="02020603050405020304" charset="0"/>
                <a:ea typeface="宋体" pitchFamily="2" charset="-122"/>
              </a:endParaRPr>
            </a:p>
          </p:txBody>
        </p:sp>
      </p:grpSp>
      <p:sp>
        <p:nvSpPr>
          <p:cNvPr id="115738" name="Rectangle 26"/>
          <p:cNvSpPr/>
          <p:nvPr/>
        </p:nvSpPr>
        <p:spPr>
          <a:xfrm>
            <a:off x="1847533" y="4437380"/>
            <a:ext cx="3095625" cy="430530"/>
          </a:xfrm>
          <a:prstGeom prst="rect">
            <a:avLst/>
          </a:prstGeom>
          <a:noFill/>
          <a:ln w="9525">
            <a:noFill/>
          </a:ln>
        </p:spPr>
        <p:txBody>
          <a:bodyPr lIns="0" tIns="0" rIns="0" bIns="0" anchor="t" anchorCtr="0">
            <a:spAutoFit/>
          </a:bodyPr>
          <a:p>
            <a:pPr algn="ctr"/>
            <a:r>
              <a:rPr lang="zh-CN" altLang="en-US" sz="2800" dirty="0">
                <a:solidFill>
                  <a:schemeClr val="bg1"/>
                </a:solidFill>
                <a:latin typeface="Times New Roman" panose="02020603050405020304" charset="0"/>
                <a:ea typeface="宋体" pitchFamily="2" charset="-122"/>
              </a:rPr>
              <a:t>也不存在最小值。</a:t>
            </a:r>
            <a:endParaRPr lang="zh-CN" altLang="en-US" sz="2800" dirty="0">
              <a:solidFill>
                <a:schemeClr val="bg1"/>
              </a:solidFill>
              <a:latin typeface="Times New Roman" panose="02020603050405020304" charset="0"/>
              <a:ea typeface="宋体" pitchFamily="2" charset="-122"/>
            </a:endParaRPr>
          </a:p>
        </p:txBody>
      </p:sp>
      <p:sp>
        <p:nvSpPr>
          <p:cNvPr id="115750" name="Text Box 38"/>
          <p:cNvSpPr txBox="1"/>
          <p:nvPr/>
        </p:nvSpPr>
        <p:spPr>
          <a:xfrm>
            <a:off x="7680325" y="5805488"/>
            <a:ext cx="576263" cy="398780"/>
          </a:xfrm>
          <a:prstGeom prst="rect">
            <a:avLst/>
          </a:prstGeom>
          <a:noFill/>
          <a:ln w="9525">
            <a:noFill/>
          </a:ln>
        </p:spPr>
        <p:txBody>
          <a:bodyPr anchor="t" anchorCtr="0">
            <a:spAutoFit/>
          </a:bodyPr>
          <a:p>
            <a:pPr algn="ctr" eaLnBrk="0" hangingPunct="0"/>
            <a:r>
              <a:rPr lang="en-US" altLang="zh-CN" sz="2000">
                <a:solidFill>
                  <a:schemeClr val="bg1"/>
                </a:solidFill>
                <a:latin typeface="Times New Roman" panose="02020603050405020304" charset="0"/>
                <a:ea typeface="楷体_GB2312" pitchFamily="49" charset="-122"/>
              </a:rPr>
              <a:t>1</a:t>
            </a:r>
            <a:endParaRPr lang="en-US" altLang="zh-CN" sz="2000">
              <a:solidFill>
                <a:schemeClr val="bg1"/>
              </a:solidFill>
              <a:latin typeface="Times New Roman" panose="02020603050405020304" charset="0"/>
              <a:ea typeface="楷体_GB2312" pitchFamily="49" charset="-122"/>
            </a:endParaRPr>
          </a:p>
        </p:txBody>
      </p:sp>
      <p:sp>
        <p:nvSpPr>
          <p:cNvPr id="115751" name="Text Box 39"/>
          <p:cNvSpPr txBox="1"/>
          <p:nvPr/>
        </p:nvSpPr>
        <p:spPr>
          <a:xfrm>
            <a:off x="9191625" y="5805488"/>
            <a:ext cx="344488" cy="398780"/>
          </a:xfrm>
          <a:prstGeom prst="rect">
            <a:avLst/>
          </a:prstGeom>
          <a:noFill/>
          <a:ln w="9525">
            <a:noFill/>
          </a:ln>
        </p:spPr>
        <p:txBody>
          <a:bodyPr anchor="t" anchorCtr="0">
            <a:spAutoFit/>
          </a:bodyPr>
          <a:p>
            <a:pPr algn="ctr" eaLnBrk="0" hangingPunct="0"/>
            <a:r>
              <a:rPr lang="en-US" altLang="zh-CN" sz="2000">
                <a:solidFill>
                  <a:schemeClr val="bg1"/>
                </a:solidFill>
                <a:latin typeface="Times New Roman" panose="02020603050405020304" charset="0"/>
                <a:ea typeface="楷体_GB2312" pitchFamily="49" charset="-122"/>
              </a:rPr>
              <a:t>4</a:t>
            </a:r>
            <a:endParaRPr lang="en-US" altLang="zh-CN" sz="2000">
              <a:solidFill>
                <a:schemeClr val="bg1"/>
              </a:solidFill>
              <a:latin typeface="Times New Roman" panose="02020603050405020304" charset="0"/>
              <a:ea typeface="楷体_GB2312" pitchFamily="49" charset="-122"/>
            </a:endParaRPr>
          </a:p>
        </p:txBody>
      </p:sp>
      <p:sp>
        <p:nvSpPr>
          <p:cNvPr id="28713" name="Line 41"/>
          <p:cNvSpPr/>
          <p:nvPr/>
        </p:nvSpPr>
        <p:spPr>
          <a:xfrm>
            <a:off x="6888163" y="5805488"/>
            <a:ext cx="3168650" cy="0"/>
          </a:xfrm>
          <a:prstGeom prst="line">
            <a:avLst/>
          </a:prstGeom>
          <a:ln w="28575" cap="flat" cmpd="sng">
            <a:solidFill>
              <a:srgbClr val="000080"/>
            </a:solidFill>
            <a:prstDash val="solid"/>
            <a:round/>
            <a:headEnd type="none" w="med" len="med"/>
            <a:tailEnd type="triangle" w="med" len="med"/>
          </a:ln>
        </p:spPr>
      </p:sp>
      <p:sp>
        <p:nvSpPr>
          <p:cNvPr id="28714" name="Line 42"/>
          <p:cNvSpPr/>
          <p:nvPr/>
        </p:nvSpPr>
        <p:spPr>
          <a:xfrm flipV="1">
            <a:off x="7464425" y="3716338"/>
            <a:ext cx="0" cy="2447925"/>
          </a:xfrm>
          <a:prstGeom prst="line">
            <a:avLst/>
          </a:prstGeom>
          <a:ln w="25400" cap="flat" cmpd="sng">
            <a:solidFill>
              <a:srgbClr val="000080"/>
            </a:solidFill>
            <a:prstDash val="solid"/>
            <a:round/>
            <a:headEnd type="none" w="med" len="med"/>
            <a:tailEnd type="triangle" w="med" len="med"/>
          </a:ln>
        </p:spPr>
      </p:sp>
      <p:sp>
        <p:nvSpPr>
          <p:cNvPr id="28715" name="Arc 43"/>
          <p:cNvSpPr/>
          <p:nvPr/>
        </p:nvSpPr>
        <p:spPr>
          <a:xfrm rot="9780802">
            <a:off x="8112125" y="4149725"/>
            <a:ext cx="1152525" cy="1152525"/>
          </a:xfrm>
          <a:custGeom>
            <a:avLst/>
            <a:gdLst/>
            <a:ahLst/>
            <a:cxnLst>
              <a:cxn ang="0">
                <a:pos x="0" y="0"/>
              </a:cxn>
              <a:cxn ang="0">
                <a:pos x="2147483647"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noFill/>
          <a:ln w="38100" cap="flat" cmpd="sng">
            <a:solidFill>
              <a:srgbClr val="FF00FF"/>
            </a:solidFill>
            <a:prstDash val="solid"/>
            <a:round/>
            <a:headEnd type="none" w="med" len="med"/>
            <a:tailEnd type="none" w="med" len="med"/>
          </a:ln>
        </p:spPr>
        <p:txBody>
          <a:bodyPr/>
          <a:p>
            <a:endParaRPr lang="zh-CN" altLang="en-US"/>
          </a:p>
        </p:txBody>
      </p:sp>
      <p:sp>
        <p:nvSpPr>
          <p:cNvPr id="28716" name="Text Box 44"/>
          <p:cNvSpPr txBox="1"/>
          <p:nvPr/>
        </p:nvSpPr>
        <p:spPr>
          <a:xfrm>
            <a:off x="7751763" y="3933825"/>
            <a:ext cx="288925" cy="583565"/>
          </a:xfrm>
          <a:prstGeom prst="rect">
            <a:avLst/>
          </a:prstGeom>
          <a:noFill/>
          <a:ln w="9525">
            <a:noFill/>
          </a:ln>
        </p:spPr>
        <p:txBody>
          <a:bodyPr anchor="t" anchorCtr="0">
            <a:spAutoFit/>
          </a:bodyPr>
          <a:p>
            <a:r>
              <a:rPr lang="zh-CN" altLang="en-US" sz="3200" dirty="0">
                <a:solidFill>
                  <a:schemeClr val="bg1"/>
                </a:solidFill>
                <a:latin typeface="Times New Roman" panose="02020603050405020304" charset="0"/>
                <a:ea typeface="宋体" pitchFamily="2" charset="-122"/>
              </a:rPr>
              <a:t>。</a:t>
            </a:r>
            <a:endParaRPr lang="zh-CN" altLang="en-US" sz="3200" dirty="0">
              <a:solidFill>
                <a:schemeClr val="bg1"/>
              </a:solidFill>
              <a:latin typeface="Times New Roman" panose="02020603050405020304" charset="0"/>
              <a:ea typeface="宋体" pitchFamily="2" charset="-122"/>
            </a:endParaRPr>
          </a:p>
        </p:txBody>
      </p:sp>
      <p:sp>
        <p:nvSpPr>
          <p:cNvPr id="28717" name="Text Box 45"/>
          <p:cNvSpPr txBox="1"/>
          <p:nvPr/>
        </p:nvSpPr>
        <p:spPr>
          <a:xfrm>
            <a:off x="9191625" y="4724400"/>
            <a:ext cx="288925" cy="583565"/>
          </a:xfrm>
          <a:prstGeom prst="rect">
            <a:avLst/>
          </a:prstGeom>
          <a:noFill/>
          <a:ln w="9525">
            <a:noFill/>
          </a:ln>
        </p:spPr>
        <p:txBody>
          <a:bodyPr anchor="t" anchorCtr="0">
            <a:spAutoFit/>
          </a:bodyPr>
          <a:p>
            <a:r>
              <a:rPr lang="zh-CN" altLang="en-US" sz="3200" dirty="0">
                <a:solidFill>
                  <a:schemeClr val="bg1"/>
                </a:solidFill>
                <a:latin typeface="Times New Roman" panose="02020603050405020304" charset="0"/>
                <a:ea typeface="宋体" pitchFamily="2" charset="-122"/>
              </a:rPr>
              <a:t>。</a:t>
            </a:r>
            <a:endParaRPr lang="zh-CN" altLang="en-US" sz="3200" dirty="0">
              <a:solidFill>
                <a:schemeClr val="bg1"/>
              </a:solidFill>
              <a:latin typeface="Times New Roman" panose="02020603050405020304" charset="0"/>
              <a:ea typeface="宋体" pitchFamily="2" charset="-122"/>
            </a:endParaRPr>
          </a:p>
        </p:txBody>
      </p:sp>
      <p:sp>
        <p:nvSpPr>
          <p:cNvPr id="28718" name="Line 46"/>
          <p:cNvSpPr/>
          <p:nvPr/>
        </p:nvSpPr>
        <p:spPr>
          <a:xfrm>
            <a:off x="7967663" y="4437063"/>
            <a:ext cx="0" cy="1368425"/>
          </a:xfrm>
          <a:prstGeom prst="line">
            <a:avLst/>
          </a:prstGeom>
          <a:ln w="19050" cap="flat" cmpd="sng">
            <a:solidFill>
              <a:schemeClr val="tx1"/>
            </a:solidFill>
            <a:prstDash val="dash"/>
            <a:round/>
            <a:headEnd type="none" w="med" len="med"/>
            <a:tailEnd type="none" w="med" len="med"/>
          </a:ln>
        </p:spPr>
      </p:sp>
      <p:sp>
        <p:nvSpPr>
          <p:cNvPr id="28720" name="Text Box 48"/>
          <p:cNvSpPr txBox="1"/>
          <p:nvPr/>
        </p:nvSpPr>
        <p:spPr>
          <a:xfrm>
            <a:off x="7751763" y="5445125"/>
            <a:ext cx="288925" cy="521970"/>
          </a:xfrm>
          <a:prstGeom prst="rect">
            <a:avLst/>
          </a:prstGeom>
          <a:noFill/>
          <a:ln w="9525">
            <a:noFill/>
          </a:ln>
        </p:spPr>
        <p:txBody>
          <a:bodyPr anchor="t" anchorCtr="0">
            <a:spAutoFit/>
          </a:bodyPr>
          <a:p>
            <a:r>
              <a:rPr lang="zh-CN" altLang="en-US" sz="2800" dirty="0">
                <a:solidFill>
                  <a:schemeClr val="bg1"/>
                </a:solidFill>
                <a:latin typeface="Times New Roman" panose="02020603050405020304" charset="0"/>
                <a:ea typeface="宋体" pitchFamily="2" charset="-122"/>
              </a:rPr>
              <a:t>。</a:t>
            </a:r>
            <a:endParaRPr lang="zh-CN" altLang="en-US" sz="2800" dirty="0">
              <a:solidFill>
                <a:schemeClr val="bg1"/>
              </a:solidFill>
              <a:latin typeface="Times New Roman" panose="02020603050405020304" charset="0"/>
              <a:ea typeface="宋体" pitchFamily="2" charset="-122"/>
            </a:endParaRPr>
          </a:p>
        </p:txBody>
      </p:sp>
      <p:sp>
        <p:nvSpPr>
          <p:cNvPr id="28721" name="Text Box 49"/>
          <p:cNvSpPr txBox="1"/>
          <p:nvPr/>
        </p:nvSpPr>
        <p:spPr>
          <a:xfrm>
            <a:off x="9191625" y="5373688"/>
            <a:ext cx="215900" cy="583565"/>
          </a:xfrm>
          <a:prstGeom prst="rect">
            <a:avLst/>
          </a:prstGeom>
          <a:noFill/>
          <a:ln w="9525">
            <a:noFill/>
          </a:ln>
        </p:spPr>
        <p:txBody>
          <a:bodyPr anchor="t" anchorCtr="0">
            <a:spAutoFit/>
          </a:bodyPr>
          <a:p>
            <a:r>
              <a:rPr lang="zh-CN" altLang="en-US" sz="3200" dirty="0">
                <a:solidFill>
                  <a:schemeClr val="bg1"/>
                </a:solidFill>
                <a:latin typeface="Times New Roman" panose="02020603050405020304" charset="0"/>
                <a:ea typeface="宋体" pitchFamily="2" charset="-122"/>
              </a:rPr>
              <a:t>。</a:t>
            </a:r>
            <a:endParaRPr lang="zh-CN" altLang="en-US" sz="3200" dirty="0">
              <a:solidFill>
                <a:schemeClr val="bg1"/>
              </a:solidFill>
              <a:latin typeface="Times New Roman" panose="02020603050405020304" charset="0"/>
              <a:ea typeface="宋体" pitchFamily="2" charset="-122"/>
            </a:endParaRPr>
          </a:p>
        </p:txBody>
      </p:sp>
      <p:sp>
        <p:nvSpPr>
          <p:cNvPr id="28724" name="Line 52"/>
          <p:cNvSpPr/>
          <p:nvPr/>
        </p:nvSpPr>
        <p:spPr>
          <a:xfrm>
            <a:off x="9409113" y="5157788"/>
            <a:ext cx="0" cy="574675"/>
          </a:xfrm>
          <a:prstGeom prst="line">
            <a:avLst/>
          </a:prstGeom>
          <a:ln w="25400" cap="flat" cmpd="sng">
            <a:solidFill>
              <a:schemeClr val="tx1"/>
            </a:solidFill>
            <a:prstDash val="dash"/>
            <a:round/>
            <a:headEnd type="none" w="med" len="med"/>
            <a:tailEnd type="none" w="med" len="med"/>
          </a:ln>
        </p:spPr>
      </p:sp>
      <p:graphicFrame>
        <p:nvGraphicFramePr>
          <p:cNvPr id="113676" name="Object 12"/>
          <p:cNvGraphicFramePr>
            <a:graphicFrameLocks noChangeAspect="1"/>
          </p:cNvGraphicFramePr>
          <p:nvPr/>
        </p:nvGraphicFramePr>
        <p:xfrm>
          <a:off x="8472488" y="4149725"/>
          <a:ext cx="1223962" cy="673100"/>
        </p:xfrm>
        <a:graphic>
          <a:graphicData uri="http://schemas.openxmlformats.org/presentationml/2006/ole">
            <mc:AlternateContent xmlns:mc="http://schemas.openxmlformats.org/markup-compatibility/2006">
              <mc:Choice xmlns:v="urn:schemas-microsoft-com:vml" Requires="v">
                <p:oleObj spid="_x0000_s3201" name="" r:id="rId4" imgW="596900" imgH="393700" progId="Equation.DSMT4">
                  <p:embed/>
                </p:oleObj>
              </mc:Choice>
              <mc:Fallback>
                <p:oleObj name="" r:id="rId4" imgW="596900" imgH="393700" progId="Equation.DSMT4">
                  <p:embed/>
                  <p:pic>
                    <p:nvPicPr>
                      <p:cNvPr id="0" name="图片 3200"/>
                      <p:cNvPicPr/>
                      <p:nvPr/>
                    </p:nvPicPr>
                    <p:blipFill>
                      <a:blip r:embed="rId5">
                        <a:lum bright="69998" contrast="-70001"/>
                      </a:blip>
                      <a:stretch>
                        <a:fillRect/>
                      </a:stretch>
                    </p:blipFill>
                    <p:spPr>
                      <a:xfrm>
                        <a:off x="8472488" y="4149725"/>
                        <a:ext cx="1223962" cy="673100"/>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5723"/>
                                        </p:tgtEl>
                                        <p:attrNameLst>
                                          <p:attrName>style.visibility</p:attrName>
                                        </p:attrNameLst>
                                      </p:cBhvr>
                                      <p:to>
                                        <p:strVal val="visible"/>
                                      </p:to>
                                    </p:set>
                                    <p:anim calcmode="lin" valueType="num">
                                      <p:cBhvr>
                                        <p:cTn id="7" dur="1000" fill="hold"/>
                                        <p:tgtEl>
                                          <p:spTgt spid="115723"/>
                                        </p:tgtEl>
                                        <p:attrNameLst>
                                          <p:attrName>ppt_x</p:attrName>
                                        </p:attrNameLst>
                                      </p:cBhvr>
                                      <p:tavLst>
                                        <p:tav tm="0">
                                          <p:val>
                                            <p:strVal val="#ppt_x-.2"/>
                                          </p:val>
                                        </p:tav>
                                        <p:tav tm="100000">
                                          <p:val>
                                            <p:strVal val="#ppt_x"/>
                                          </p:val>
                                        </p:tav>
                                      </p:tavLst>
                                    </p:anim>
                                    <p:anim calcmode="lin" valueType="num">
                                      <p:cBhvr>
                                        <p:cTn id="8" dur="1000" fill="hold"/>
                                        <p:tgtEl>
                                          <p:spTgt spid="11572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572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15728"/>
                                        </p:tgtEl>
                                        <p:attrNameLst>
                                          <p:attrName>style.visibility</p:attrName>
                                        </p:attrNameLst>
                                      </p:cBhvr>
                                      <p:to>
                                        <p:strVal val="visible"/>
                                      </p:to>
                                    </p:set>
                                    <p:animEffect transition="in" filter="wipe(left)">
                                      <p:cBhvr>
                                        <p:cTn id="14" dur="1000"/>
                                        <p:tgtEl>
                                          <p:spTgt spid="115728"/>
                                        </p:tgtEl>
                                      </p:cBhvr>
                                    </p:animEffect>
                                  </p:childTnLst>
                                </p:cTn>
                              </p:par>
                              <p:par>
                                <p:cTn id="15" presetID="29" presetClass="entr" presetSubtype="0" fill="hold" nodeType="withEffect">
                                  <p:stCondLst>
                                    <p:cond delay="0"/>
                                  </p:stCondLst>
                                  <p:childTnLst>
                                    <p:set>
                                      <p:cBhvr>
                                        <p:cTn id="16" dur="1" fill="hold">
                                          <p:stCondLst>
                                            <p:cond delay="0"/>
                                          </p:stCondLst>
                                        </p:cTn>
                                        <p:tgtEl>
                                          <p:spTgt spid="115731"/>
                                        </p:tgtEl>
                                        <p:attrNameLst>
                                          <p:attrName>style.visibility</p:attrName>
                                        </p:attrNameLst>
                                      </p:cBhvr>
                                      <p:to>
                                        <p:strVal val="visible"/>
                                      </p:to>
                                    </p:set>
                                    <p:anim calcmode="lin" valueType="num">
                                      <p:cBhvr>
                                        <p:cTn id="17" dur="1000" fill="hold"/>
                                        <p:tgtEl>
                                          <p:spTgt spid="115731"/>
                                        </p:tgtEl>
                                        <p:attrNameLst>
                                          <p:attrName>ppt_x</p:attrName>
                                        </p:attrNameLst>
                                      </p:cBhvr>
                                      <p:tavLst>
                                        <p:tav tm="0">
                                          <p:val>
                                            <p:strVal val="#ppt_x-.2"/>
                                          </p:val>
                                        </p:tav>
                                        <p:tav tm="100000">
                                          <p:val>
                                            <p:strVal val="#ppt_x"/>
                                          </p:val>
                                        </p:tav>
                                      </p:tavLst>
                                    </p:anim>
                                    <p:anim calcmode="lin" valueType="num">
                                      <p:cBhvr>
                                        <p:cTn id="18" dur="1000" fill="hold"/>
                                        <p:tgtEl>
                                          <p:spTgt spid="115731"/>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5731"/>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115732"/>
                                        </p:tgtEl>
                                        <p:attrNameLst>
                                          <p:attrName>style.visibility</p:attrName>
                                        </p:attrNameLst>
                                      </p:cBhvr>
                                      <p:to>
                                        <p:strVal val="visible"/>
                                      </p:to>
                                    </p:set>
                                    <p:anim calcmode="lin" valueType="num">
                                      <p:cBhvr>
                                        <p:cTn id="22" dur="1000" fill="hold"/>
                                        <p:tgtEl>
                                          <p:spTgt spid="115732"/>
                                        </p:tgtEl>
                                        <p:attrNameLst>
                                          <p:attrName>ppt_x</p:attrName>
                                        </p:attrNameLst>
                                      </p:cBhvr>
                                      <p:tavLst>
                                        <p:tav tm="0">
                                          <p:val>
                                            <p:strVal val="#ppt_x-.2"/>
                                          </p:val>
                                        </p:tav>
                                        <p:tav tm="100000">
                                          <p:val>
                                            <p:strVal val="#ppt_x"/>
                                          </p:val>
                                        </p:tav>
                                      </p:tavLst>
                                    </p:anim>
                                    <p:anim calcmode="lin" valueType="num">
                                      <p:cBhvr>
                                        <p:cTn id="23" dur="1000" fill="hold"/>
                                        <p:tgtEl>
                                          <p:spTgt spid="115732"/>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1573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8713"/>
                                        </p:tgtEl>
                                        <p:attrNameLst>
                                          <p:attrName>style.visibility</p:attrName>
                                        </p:attrNameLst>
                                      </p:cBhvr>
                                      <p:to>
                                        <p:strVal val="visible"/>
                                      </p:to>
                                    </p:set>
                                    <p:animEffect transition="in" filter="wipe(left)">
                                      <p:cBhvr>
                                        <p:cTn id="29" dur="1000"/>
                                        <p:tgtEl>
                                          <p:spTgt spid="28713"/>
                                        </p:tgtEl>
                                      </p:cBhvr>
                                    </p:animEffect>
                                  </p:childTnLst>
                                </p:cTn>
                              </p:par>
                              <p:par>
                                <p:cTn id="30" presetID="22" presetClass="entr" presetSubtype="4" fill="hold" nodeType="withEffect">
                                  <p:stCondLst>
                                    <p:cond delay="0"/>
                                  </p:stCondLst>
                                  <p:childTnLst>
                                    <p:set>
                                      <p:cBhvr>
                                        <p:cTn id="31" dur="1" fill="hold">
                                          <p:stCondLst>
                                            <p:cond delay="0"/>
                                          </p:stCondLst>
                                        </p:cTn>
                                        <p:tgtEl>
                                          <p:spTgt spid="28714"/>
                                        </p:tgtEl>
                                        <p:attrNameLst>
                                          <p:attrName>style.visibility</p:attrName>
                                        </p:attrNameLst>
                                      </p:cBhvr>
                                      <p:to>
                                        <p:strVal val="visible"/>
                                      </p:to>
                                    </p:set>
                                    <p:animEffect transition="in" filter="wipe(down)">
                                      <p:cBhvr>
                                        <p:cTn id="32" dur="1000"/>
                                        <p:tgtEl>
                                          <p:spTgt spid="28714"/>
                                        </p:tgtEl>
                                      </p:cBhvr>
                                    </p:animEffect>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115750"/>
                                        </p:tgtEl>
                                        <p:attrNameLst>
                                          <p:attrName>style.visibility</p:attrName>
                                        </p:attrNameLst>
                                      </p:cBhvr>
                                      <p:to>
                                        <p:strVal val="visible"/>
                                      </p:to>
                                    </p:set>
                                    <p:anim calcmode="lin" valueType="num">
                                      <p:cBhvr>
                                        <p:cTn id="37" dur="1000" fill="hold"/>
                                        <p:tgtEl>
                                          <p:spTgt spid="115750"/>
                                        </p:tgtEl>
                                        <p:attrNameLst>
                                          <p:attrName>ppt_x</p:attrName>
                                        </p:attrNameLst>
                                      </p:cBhvr>
                                      <p:tavLst>
                                        <p:tav tm="0">
                                          <p:val>
                                            <p:strVal val="#ppt_x-.2"/>
                                          </p:val>
                                        </p:tav>
                                        <p:tav tm="100000">
                                          <p:val>
                                            <p:strVal val="#ppt_x"/>
                                          </p:val>
                                        </p:tav>
                                      </p:tavLst>
                                    </p:anim>
                                    <p:anim calcmode="lin" valueType="num">
                                      <p:cBhvr>
                                        <p:cTn id="38" dur="1000" fill="hold"/>
                                        <p:tgtEl>
                                          <p:spTgt spid="115750"/>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15750"/>
                                        </p:tgtEl>
                                      </p:cBhvr>
                                    </p:animEffect>
                                  </p:childTnLst>
                                </p:cTn>
                              </p:par>
                            </p:childTnLst>
                          </p:cTn>
                        </p:par>
                        <p:par>
                          <p:cTn id="40" fill="hold">
                            <p:stCondLst>
                              <p:cond delay="1000"/>
                            </p:stCondLst>
                            <p:childTnLst>
                              <p:par>
                                <p:cTn id="41" presetID="29" presetClass="entr" presetSubtype="0" fill="hold" grpId="0" nodeType="afterEffect">
                                  <p:stCondLst>
                                    <p:cond delay="0"/>
                                  </p:stCondLst>
                                  <p:childTnLst>
                                    <p:set>
                                      <p:cBhvr>
                                        <p:cTn id="42" dur="1" fill="hold">
                                          <p:stCondLst>
                                            <p:cond delay="0"/>
                                          </p:stCondLst>
                                        </p:cTn>
                                        <p:tgtEl>
                                          <p:spTgt spid="28720"/>
                                        </p:tgtEl>
                                        <p:attrNameLst>
                                          <p:attrName>style.visibility</p:attrName>
                                        </p:attrNameLst>
                                      </p:cBhvr>
                                      <p:to>
                                        <p:strVal val="visible"/>
                                      </p:to>
                                    </p:set>
                                    <p:anim calcmode="lin" valueType="num">
                                      <p:cBhvr>
                                        <p:cTn id="43" dur="1000" fill="hold"/>
                                        <p:tgtEl>
                                          <p:spTgt spid="28720"/>
                                        </p:tgtEl>
                                        <p:attrNameLst>
                                          <p:attrName>ppt_x</p:attrName>
                                        </p:attrNameLst>
                                      </p:cBhvr>
                                      <p:tavLst>
                                        <p:tav tm="0">
                                          <p:val>
                                            <p:strVal val="#ppt_x-.2"/>
                                          </p:val>
                                        </p:tav>
                                        <p:tav tm="100000">
                                          <p:val>
                                            <p:strVal val="#ppt_x"/>
                                          </p:val>
                                        </p:tav>
                                      </p:tavLst>
                                    </p:anim>
                                    <p:anim calcmode="lin" valueType="num">
                                      <p:cBhvr>
                                        <p:cTn id="44" dur="1000" fill="hold"/>
                                        <p:tgtEl>
                                          <p:spTgt spid="28720"/>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8720"/>
                                        </p:tgtEl>
                                      </p:cBhvr>
                                    </p:animEffect>
                                  </p:childTnLst>
                                </p:cTn>
                              </p:par>
                            </p:childTnLst>
                          </p:cTn>
                        </p:par>
                        <p:par>
                          <p:cTn id="46" fill="hold">
                            <p:stCondLst>
                              <p:cond delay="2000"/>
                            </p:stCondLst>
                            <p:childTnLst>
                              <p:par>
                                <p:cTn id="47" presetID="22" presetClass="entr" presetSubtype="4" fill="hold" nodeType="afterEffect">
                                  <p:stCondLst>
                                    <p:cond delay="0"/>
                                  </p:stCondLst>
                                  <p:childTnLst>
                                    <p:set>
                                      <p:cBhvr>
                                        <p:cTn id="48" dur="1" fill="hold">
                                          <p:stCondLst>
                                            <p:cond delay="0"/>
                                          </p:stCondLst>
                                        </p:cTn>
                                        <p:tgtEl>
                                          <p:spTgt spid="28718"/>
                                        </p:tgtEl>
                                        <p:attrNameLst>
                                          <p:attrName>style.visibility</p:attrName>
                                        </p:attrNameLst>
                                      </p:cBhvr>
                                      <p:to>
                                        <p:strVal val="visible"/>
                                      </p:to>
                                    </p:set>
                                    <p:animEffect transition="in" filter="wipe(down)">
                                      <p:cBhvr>
                                        <p:cTn id="49" dur="1000"/>
                                        <p:tgtEl>
                                          <p:spTgt spid="28718"/>
                                        </p:tgtEl>
                                      </p:cBhvr>
                                    </p:animEffect>
                                  </p:childTnLst>
                                </p:cTn>
                              </p:par>
                            </p:childTnLst>
                          </p:cTn>
                        </p:par>
                        <p:par>
                          <p:cTn id="50" fill="hold">
                            <p:stCondLst>
                              <p:cond delay="3000"/>
                            </p:stCondLst>
                            <p:childTnLst>
                              <p:par>
                                <p:cTn id="51" presetID="29" presetClass="entr" presetSubtype="0" fill="hold" grpId="0" nodeType="afterEffect">
                                  <p:stCondLst>
                                    <p:cond delay="0"/>
                                  </p:stCondLst>
                                  <p:childTnLst>
                                    <p:set>
                                      <p:cBhvr>
                                        <p:cTn id="52" dur="1" fill="hold">
                                          <p:stCondLst>
                                            <p:cond delay="0"/>
                                          </p:stCondLst>
                                        </p:cTn>
                                        <p:tgtEl>
                                          <p:spTgt spid="28716"/>
                                        </p:tgtEl>
                                        <p:attrNameLst>
                                          <p:attrName>style.visibility</p:attrName>
                                        </p:attrNameLst>
                                      </p:cBhvr>
                                      <p:to>
                                        <p:strVal val="visible"/>
                                      </p:to>
                                    </p:set>
                                    <p:anim calcmode="lin" valueType="num">
                                      <p:cBhvr>
                                        <p:cTn id="53" dur="1000" fill="hold"/>
                                        <p:tgtEl>
                                          <p:spTgt spid="28716"/>
                                        </p:tgtEl>
                                        <p:attrNameLst>
                                          <p:attrName>ppt_x</p:attrName>
                                        </p:attrNameLst>
                                      </p:cBhvr>
                                      <p:tavLst>
                                        <p:tav tm="0">
                                          <p:val>
                                            <p:strVal val="#ppt_x-.2"/>
                                          </p:val>
                                        </p:tav>
                                        <p:tav tm="100000">
                                          <p:val>
                                            <p:strVal val="#ppt_x"/>
                                          </p:val>
                                        </p:tav>
                                      </p:tavLst>
                                    </p:anim>
                                    <p:anim calcmode="lin" valueType="num">
                                      <p:cBhvr>
                                        <p:cTn id="54" dur="1000" fill="hold"/>
                                        <p:tgtEl>
                                          <p:spTgt spid="28716"/>
                                        </p:tgtEl>
                                        <p:attrNameLst>
                                          <p:attrName>ppt_y</p:attrName>
                                        </p:attrNameLst>
                                      </p:cBhvr>
                                      <p:tavLst>
                                        <p:tav tm="0">
                                          <p:val>
                                            <p:strVal val="#ppt_y"/>
                                          </p:val>
                                        </p:tav>
                                        <p:tav tm="100000">
                                          <p:val>
                                            <p:strVal val="#ppt_y"/>
                                          </p:val>
                                        </p:tav>
                                      </p:tavLst>
                                    </p:anim>
                                    <p:animEffect transition="in" filter="wipe(right)" prLst="gradientSize: 0.1">
                                      <p:cBhvr>
                                        <p:cTn id="55" dur="1000"/>
                                        <p:tgtEl>
                                          <p:spTgt spid="28716"/>
                                        </p:tgtEl>
                                      </p:cBhvr>
                                    </p:animEffect>
                                  </p:childTnLst>
                                </p:cTn>
                              </p:par>
                            </p:childTnLst>
                          </p:cTn>
                        </p:par>
                        <p:par>
                          <p:cTn id="56" fill="hold">
                            <p:stCondLst>
                              <p:cond delay="4000"/>
                            </p:stCondLst>
                            <p:childTnLst>
                              <p:par>
                                <p:cTn id="57" presetID="29" presetClass="entr" presetSubtype="0" fill="hold" grpId="0" nodeType="afterEffect">
                                  <p:stCondLst>
                                    <p:cond delay="0"/>
                                  </p:stCondLst>
                                  <p:childTnLst>
                                    <p:set>
                                      <p:cBhvr>
                                        <p:cTn id="58" dur="1" fill="hold">
                                          <p:stCondLst>
                                            <p:cond delay="0"/>
                                          </p:stCondLst>
                                        </p:cTn>
                                        <p:tgtEl>
                                          <p:spTgt spid="115751"/>
                                        </p:tgtEl>
                                        <p:attrNameLst>
                                          <p:attrName>style.visibility</p:attrName>
                                        </p:attrNameLst>
                                      </p:cBhvr>
                                      <p:to>
                                        <p:strVal val="visible"/>
                                      </p:to>
                                    </p:set>
                                    <p:anim calcmode="lin" valueType="num">
                                      <p:cBhvr>
                                        <p:cTn id="59" dur="1000" fill="hold"/>
                                        <p:tgtEl>
                                          <p:spTgt spid="115751"/>
                                        </p:tgtEl>
                                        <p:attrNameLst>
                                          <p:attrName>ppt_x</p:attrName>
                                        </p:attrNameLst>
                                      </p:cBhvr>
                                      <p:tavLst>
                                        <p:tav tm="0">
                                          <p:val>
                                            <p:strVal val="#ppt_x-.2"/>
                                          </p:val>
                                        </p:tav>
                                        <p:tav tm="100000">
                                          <p:val>
                                            <p:strVal val="#ppt_x"/>
                                          </p:val>
                                        </p:tav>
                                      </p:tavLst>
                                    </p:anim>
                                    <p:anim calcmode="lin" valueType="num">
                                      <p:cBhvr>
                                        <p:cTn id="60" dur="1000" fill="hold"/>
                                        <p:tgtEl>
                                          <p:spTgt spid="115751"/>
                                        </p:tgtEl>
                                        <p:attrNameLst>
                                          <p:attrName>ppt_y</p:attrName>
                                        </p:attrNameLst>
                                      </p:cBhvr>
                                      <p:tavLst>
                                        <p:tav tm="0">
                                          <p:val>
                                            <p:strVal val="#ppt_y"/>
                                          </p:val>
                                        </p:tav>
                                        <p:tav tm="100000">
                                          <p:val>
                                            <p:strVal val="#ppt_y"/>
                                          </p:val>
                                        </p:tav>
                                      </p:tavLst>
                                    </p:anim>
                                    <p:animEffect transition="in" filter="wipe(right)" prLst="gradientSize: 0.1">
                                      <p:cBhvr>
                                        <p:cTn id="61" dur="1000"/>
                                        <p:tgtEl>
                                          <p:spTgt spid="115751"/>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28721"/>
                                        </p:tgtEl>
                                        <p:attrNameLst>
                                          <p:attrName>style.visibility</p:attrName>
                                        </p:attrNameLst>
                                      </p:cBhvr>
                                      <p:to>
                                        <p:strVal val="visible"/>
                                      </p:to>
                                    </p:set>
                                    <p:anim calcmode="lin" valueType="num">
                                      <p:cBhvr>
                                        <p:cTn id="64" dur="1000" fill="hold"/>
                                        <p:tgtEl>
                                          <p:spTgt spid="28721"/>
                                        </p:tgtEl>
                                        <p:attrNameLst>
                                          <p:attrName>ppt_x</p:attrName>
                                        </p:attrNameLst>
                                      </p:cBhvr>
                                      <p:tavLst>
                                        <p:tav tm="0">
                                          <p:val>
                                            <p:strVal val="#ppt_x-.2"/>
                                          </p:val>
                                        </p:tav>
                                        <p:tav tm="100000">
                                          <p:val>
                                            <p:strVal val="#ppt_x"/>
                                          </p:val>
                                        </p:tav>
                                      </p:tavLst>
                                    </p:anim>
                                    <p:anim calcmode="lin" valueType="num">
                                      <p:cBhvr>
                                        <p:cTn id="65" dur="1000" fill="hold"/>
                                        <p:tgtEl>
                                          <p:spTgt spid="28721"/>
                                        </p:tgtEl>
                                        <p:attrNameLst>
                                          <p:attrName>ppt_y</p:attrName>
                                        </p:attrNameLst>
                                      </p:cBhvr>
                                      <p:tavLst>
                                        <p:tav tm="0">
                                          <p:val>
                                            <p:strVal val="#ppt_y"/>
                                          </p:val>
                                        </p:tav>
                                        <p:tav tm="100000">
                                          <p:val>
                                            <p:strVal val="#ppt_y"/>
                                          </p:val>
                                        </p:tav>
                                      </p:tavLst>
                                    </p:anim>
                                    <p:animEffect transition="in" filter="wipe(right)" prLst="gradientSize: 0.1">
                                      <p:cBhvr>
                                        <p:cTn id="66" dur="1000"/>
                                        <p:tgtEl>
                                          <p:spTgt spid="28721"/>
                                        </p:tgtEl>
                                      </p:cBhvr>
                                    </p:animEffect>
                                  </p:childTnLst>
                                </p:cTn>
                              </p:par>
                            </p:childTnLst>
                          </p:cTn>
                        </p:par>
                        <p:par>
                          <p:cTn id="67" fill="hold">
                            <p:stCondLst>
                              <p:cond delay="5000"/>
                            </p:stCondLst>
                            <p:childTnLst>
                              <p:par>
                                <p:cTn id="68" presetID="22" presetClass="entr" presetSubtype="4" fill="hold" nodeType="afterEffect">
                                  <p:stCondLst>
                                    <p:cond delay="0"/>
                                  </p:stCondLst>
                                  <p:childTnLst>
                                    <p:set>
                                      <p:cBhvr>
                                        <p:cTn id="69" dur="1" fill="hold">
                                          <p:stCondLst>
                                            <p:cond delay="0"/>
                                          </p:stCondLst>
                                        </p:cTn>
                                        <p:tgtEl>
                                          <p:spTgt spid="28724"/>
                                        </p:tgtEl>
                                        <p:attrNameLst>
                                          <p:attrName>style.visibility</p:attrName>
                                        </p:attrNameLst>
                                      </p:cBhvr>
                                      <p:to>
                                        <p:strVal val="visible"/>
                                      </p:to>
                                    </p:set>
                                    <p:animEffect transition="in" filter="wipe(down)">
                                      <p:cBhvr>
                                        <p:cTn id="70" dur="1000"/>
                                        <p:tgtEl>
                                          <p:spTgt spid="28724"/>
                                        </p:tgtEl>
                                      </p:cBhvr>
                                    </p:animEffect>
                                  </p:childTnLst>
                                </p:cTn>
                              </p:par>
                            </p:childTnLst>
                          </p:cTn>
                        </p:par>
                        <p:par>
                          <p:cTn id="71" fill="hold">
                            <p:stCondLst>
                              <p:cond delay="6000"/>
                            </p:stCondLst>
                            <p:childTnLst>
                              <p:par>
                                <p:cTn id="72" presetID="29" presetClass="entr" presetSubtype="0" fill="hold" grpId="0" nodeType="afterEffect">
                                  <p:stCondLst>
                                    <p:cond delay="0"/>
                                  </p:stCondLst>
                                  <p:childTnLst>
                                    <p:set>
                                      <p:cBhvr>
                                        <p:cTn id="73" dur="1" fill="hold">
                                          <p:stCondLst>
                                            <p:cond delay="0"/>
                                          </p:stCondLst>
                                        </p:cTn>
                                        <p:tgtEl>
                                          <p:spTgt spid="28717"/>
                                        </p:tgtEl>
                                        <p:attrNameLst>
                                          <p:attrName>style.visibility</p:attrName>
                                        </p:attrNameLst>
                                      </p:cBhvr>
                                      <p:to>
                                        <p:strVal val="visible"/>
                                      </p:to>
                                    </p:set>
                                    <p:anim calcmode="lin" valueType="num">
                                      <p:cBhvr>
                                        <p:cTn id="74" dur="1000" fill="hold"/>
                                        <p:tgtEl>
                                          <p:spTgt spid="28717"/>
                                        </p:tgtEl>
                                        <p:attrNameLst>
                                          <p:attrName>ppt_x</p:attrName>
                                        </p:attrNameLst>
                                      </p:cBhvr>
                                      <p:tavLst>
                                        <p:tav tm="0">
                                          <p:val>
                                            <p:strVal val="#ppt_x-.2"/>
                                          </p:val>
                                        </p:tav>
                                        <p:tav tm="100000">
                                          <p:val>
                                            <p:strVal val="#ppt_x"/>
                                          </p:val>
                                        </p:tav>
                                      </p:tavLst>
                                    </p:anim>
                                    <p:anim calcmode="lin" valueType="num">
                                      <p:cBhvr>
                                        <p:cTn id="75" dur="1000" fill="hold"/>
                                        <p:tgtEl>
                                          <p:spTgt spid="28717"/>
                                        </p:tgtEl>
                                        <p:attrNameLst>
                                          <p:attrName>ppt_y</p:attrName>
                                        </p:attrNameLst>
                                      </p:cBhvr>
                                      <p:tavLst>
                                        <p:tav tm="0">
                                          <p:val>
                                            <p:strVal val="#ppt_y"/>
                                          </p:val>
                                        </p:tav>
                                        <p:tav tm="100000">
                                          <p:val>
                                            <p:strVal val="#ppt_y"/>
                                          </p:val>
                                        </p:tav>
                                      </p:tavLst>
                                    </p:anim>
                                    <p:animEffect transition="in" filter="wipe(right)" prLst="gradientSize: 0.1">
                                      <p:cBhvr>
                                        <p:cTn id="76" dur="1000"/>
                                        <p:tgtEl>
                                          <p:spTgt spid="28717"/>
                                        </p:tgtEl>
                                      </p:cBhvr>
                                    </p:animEffect>
                                  </p:childTnLst>
                                </p:cTn>
                              </p:par>
                            </p:childTnLst>
                          </p:cTn>
                        </p:par>
                        <p:par>
                          <p:cTn id="77" fill="hold">
                            <p:stCondLst>
                              <p:cond delay="7000"/>
                            </p:stCondLst>
                            <p:childTnLst>
                              <p:par>
                                <p:cTn id="78" presetID="22" presetClass="entr" presetSubtype="1" fill="hold" nodeType="afterEffect">
                                  <p:stCondLst>
                                    <p:cond delay="0"/>
                                  </p:stCondLst>
                                  <p:childTnLst>
                                    <p:set>
                                      <p:cBhvr>
                                        <p:cTn id="79" dur="1" fill="hold">
                                          <p:stCondLst>
                                            <p:cond delay="0"/>
                                          </p:stCondLst>
                                        </p:cTn>
                                        <p:tgtEl>
                                          <p:spTgt spid="28715"/>
                                        </p:tgtEl>
                                        <p:attrNameLst>
                                          <p:attrName>style.visibility</p:attrName>
                                        </p:attrNameLst>
                                      </p:cBhvr>
                                      <p:to>
                                        <p:strVal val="visible"/>
                                      </p:to>
                                    </p:set>
                                    <p:animEffect transition="in" filter="wipe(up)">
                                      <p:cBhvr>
                                        <p:cTn id="80" dur="1000"/>
                                        <p:tgtEl>
                                          <p:spTgt spid="28715"/>
                                        </p:tgtEl>
                                      </p:cBhvr>
                                    </p:animEffect>
                                  </p:childTnLst>
                                </p:cTn>
                              </p:par>
                            </p:childTnLst>
                          </p:cTn>
                        </p:par>
                        <p:par>
                          <p:cTn id="81" fill="hold">
                            <p:stCondLst>
                              <p:cond delay="8000"/>
                            </p:stCondLst>
                            <p:childTnLst>
                              <p:par>
                                <p:cTn id="82" presetID="29" presetClass="entr" presetSubtype="0" fill="hold" nodeType="afterEffect">
                                  <p:stCondLst>
                                    <p:cond delay="0"/>
                                  </p:stCondLst>
                                  <p:childTnLst>
                                    <p:set>
                                      <p:cBhvr>
                                        <p:cTn id="83" dur="1" fill="hold">
                                          <p:stCondLst>
                                            <p:cond delay="0"/>
                                          </p:stCondLst>
                                        </p:cTn>
                                        <p:tgtEl>
                                          <p:spTgt spid="113676"/>
                                        </p:tgtEl>
                                        <p:attrNameLst>
                                          <p:attrName>style.visibility</p:attrName>
                                        </p:attrNameLst>
                                      </p:cBhvr>
                                      <p:to>
                                        <p:strVal val="visible"/>
                                      </p:to>
                                    </p:set>
                                    <p:anim calcmode="lin" valueType="num">
                                      <p:cBhvr>
                                        <p:cTn id="84" dur="1000" fill="hold"/>
                                        <p:tgtEl>
                                          <p:spTgt spid="113676"/>
                                        </p:tgtEl>
                                        <p:attrNameLst>
                                          <p:attrName>ppt_x</p:attrName>
                                        </p:attrNameLst>
                                      </p:cBhvr>
                                      <p:tavLst>
                                        <p:tav tm="0">
                                          <p:val>
                                            <p:strVal val="#ppt_x-.2"/>
                                          </p:val>
                                        </p:tav>
                                        <p:tav tm="100000">
                                          <p:val>
                                            <p:strVal val="#ppt_x"/>
                                          </p:val>
                                        </p:tav>
                                      </p:tavLst>
                                    </p:anim>
                                    <p:anim calcmode="lin" valueType="num">
                                      <p:cBhvr>
                                        <p:cTn id="85" dur="1000" fill="hold"/>
                                        <p:tgtEl>
                                          <p:spTgt spid="113676"/>
                                        </p:tgtEl>
                                        <p:attrNameLst>
                                          <p:attrName>ppt_y</p:attrName>
                                        </p:attrNameLst>
                                      </p:cBhvr>
                                      <p:tavLst>
                                        <p:tav tm="0">
                                          <p:val>
                                            <p:strVal val="#ppt_y"/>
                                          </p:val>
                                        </p:tav>
                                        <p:tav tm="100000">
                                          <p:val>
                                            <p:strVal val="#ppt_y"/>
                                          </p:val>
                                        </p:tav>
                                      </p:tavLst>
                                    </p:anim>
                                    <p:animEffect transition="in" filter="wipe(right)" prLst="gradientSize: 0.1">
                                      <p:cBhvr>
                                        <p:cTn id="86" dur="1000"/>
                                        <p:tgtEl>
                                          <p:spTgt spid="113676"/>
                                        </p:tgtEl>
                                      </p:cBhvr>
                                    </p:animEffect>
                                  </p:childTnLst>
                                </p:cTn>
                              </p:par>
                            </p:childTnLst>
                          </p:cTn>
                        </p:par>
                      </p:childTnLst>
                    </p:cTn>
                  </p:par>
                  <p:par>
                    <p:cTn id="87" fill="hold">
                      <p:stCondLst>
                        <p:cond delay="indefinite"/>
                      </p:stCondLst>
                      <p:childTnLst>
                        <p:par>
                          <p:cTn id="88" fill="hold">
                            <p:stCondLst>
                              <p:cond delay="0"/>
                            </p:stCondLst>
                            <p:childTnLst>
                              <p:par>
                                <p:cTn id="89" presetID="29" presetClass="entr" presetSubtype="0" fill="hold" nodeType="clickEffect">
                                  <p:stCondLst>
                                    <p:cond delay="0"/>
                                  </p:stCondLst>
                                  <p:childTnLst>
                                    <p:set>
                                      <p:cBhvr>
                                        <p:cTn id="90" dur="1" fill="hold">
                                          <p:stCondLst>
                                            <p:cond delay="0"/>
                                          </p:stCondLst>
                                        </p:cTn>
                                        <p:tgtEl>
                                          <p:spTgt spid="115734"/>
                                        </p:tgtEl>
                                        <p:attrNameLst>
                                          <p:attrName>style.visibility</p:attrName>
                                        </p:attrNameLst>
                                      </p:cBhvr>
                                      <p:to>
                                        <p:strVal val="visible"/>
                                      </p:to>
                                    </p:set>
                                    <p:anim calcmode="lin" valueType="num">
                                      <p:cBhvr>
                                        <p:cTn id="91" dur="1000" fill="hold"/>
                                        <p:tgtEl>
                                          <p:spTgt spid="115734"/>
                                        </p:tgtEl>
                                        <p:attrNameLst>
                                          <p:attrName>ppt_x</p:attrName>
                                        </p:attrNameLst>
                                      </p:cBhvr>
                                      <p:tavLst>
                                        <p:tav tm="0">
                                          <p:val>
                                            <p:strVal val="#ppt_x-.2"/>
                                          </p:val>
                                        </p:tav>
                                        <p:tav tm="100000">
                                          <p:val>
                                            <p:strVal val="#ppt_x"/>
                                          </p:val>
                                        </p:tav>
                                      </p:tavLst>
                                    </p:anim>
                                    <p:anim calcmode="lin" valueType="num">
                                      <p:cBhvr>
                                        <p:cTn id="92" dur="1000" fill="hold"/>
                                        <p:tgtEl>
                                          <p:spTgt spid="115734"/>
                                        </p:tgtEl>
                                        <p:attrNameLst>
                                          <p:attrName>ppt_y</p:attrName>
                                        </p:attrNameLst>
                                      </p:cBhvr>
                                      <p:tavLst>
                                        <p:tav tm="0">
                                          <p:val>
                                            <p:strVal val="#ppt_y"/>
                                          </p:val>
                                        </p:tav>
                                        <p:tav tm="100000">
                                          <p:val>
                                            <p:strVal val="#ppt_y"/>
                                          </p:val>
                                        </p:tav>
                                      </p:tavLst>
                                    </p:anim>
                                    <p:animEffect transition="in" filter="wipe(right)" prLst="gradientSize: 0.1">
                                      <p:cBhvr>
                                        <p:cTn id="93" dur="1000"/>
                                        <p:tgtEl>
                                          <p:spTgt spid="115734"/>
                                        </p:tgtEl>
                                      </p:cBhvr>
                                    </p:animEffect>
                                  </p:childTnLst>
                                </p:cTn>
                              </p:par>
                              <p:par>
                                <p:cTn id="94" presetID="29" presetClass="entr" presetSubtype="0" fill="hold" nodeType="withEffect">
                                  <p:stCondLst>
                                    <p:cond delay="0"/>
                                  </p:stCondLst>
                                  <p:childTnLst>
                                    <p:set>
                                      <p:cBhvr>
                                        <p:cTn id="95" dur="1" fill="hold">
                                          <p:stCondLst>
                                            <p:cond delay="0"/>
                                          </p:stCondLst>
                                        </p:cTn>
                                        <p:tgtEl>
                                          <p:spTgt spid="3"/>
                                        </p:tgtEl>
                                        <p:attrNameLst>
                                          <p:attrName>style.visibility</p:attrName>
                                        </p:attrNameLst>
                                      </p:cBhvr>
                                      <p:to>
                                        <p:strVal val="visible"/>
                                      </p:to>
                                    </p:set>
                                    <p:anim calcmode="lin" valueType="num">
                                      <p:cBhvr>
                                        <p:cTn id="96" dur="1000" fill="hold"/>
                                        <p:tgtEl>
                                          <p:spTgt spid="3"/>
                                        </p:tgtEl>
                                        <p:attrNameLst>
                                          <p:attrName>ppt_x</p:attrName>
                                        </p:attrNameLst>
                                      </p:cBhvr>
                                      <p:tavLst>
                                        <p:tav tm="0">
                                          <p:val>
                                            <p:strVal val="#ppt_x-.2"/>
                                          </p:val>
                                        </p:tav>
                                        <p:tav tm="100000">
                                          <p:val>
                                            <p:strVal val="#ppt_x"/>
                                          </p:val>
                                        </p:tav>
                                      </p:tavLst>
                                    </p:anim>
                                    <p:anim calcmode="lin" valueType="num">
                                      <p:cBhvr>
                                        <p:cTn id="97"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8" dur="1000"/>
                                        <p:tgtEl>
                                          <p:spTgt spid="3"/>
                                        </p:tgtEl>
                                      </p:cBhvr>
                                    </p:animEffect>
                                  </p:childTnLst>
                                </p:cTn>
                              </p:par>
                            </p:childTnLst>
                          </p:cTn>
                        </p:par>
                      </p:childTnLst>
                    </p:cTn>
                  </p:par>
                  <p:par>
                    <p:cTn id="99" fill="hold">
                      <p:stCondLst>
                        <p:cond delay="indefinite"/>
                      </p:stCondLst>
                      <p:childTnLst>
                        <p:par>
                          <p:cTn id="100" fill="hold">
                            <p:stCondLst>
                              <p:cond delay="0"/>
                            </p:stCondLst>
                            <p:childTnLst>
                              <p:par>
                                <p:cTn id="101" presetID="29" presetClass="entr" presetSubtype="0" fill="hold" grpId="0" nodeType="clickEffect">
                                  <p:stCondLst>
                                    <p:cond delay="0"/>
                                  </p:stCondLst>
                                  <p:childTnLst>
                                    <p:set>
                                      <p:cBhvr>
                                        <p:cTn id="102" dur="1" fill="hold">
                                          <p:stCondLst>
                                            <p:cond delay="0"/>
                                          </p:stCondLst>
                                        </p:cTn>
                                        <p:tgtEl>
                                          <p:spTgt spid="115738"/>
                                        </p:tgtEl>
                                        <p:attrNameLst>
                                          <p:attrName>style.visibility</p:attrName>
                                        </p:attrNameLst>
                                      </p:cBhvr>
                                      <p:to>
                                        <p:strVal val="visible"/>
                                      </p:to>
                                    </p:set>
                                    <p:anim calcmode="lin" valueType="num">
                                      <p:cBhvr>
                                        <p:cTn id="103" dur="1000" fill="hold"/>
                                        <p:tgtEl>
                                          <p:spTgt spid="115738"/>
                                        </p:tgtEl>
                                        <p:attrNameLst>
                                          <p:attrName>ppt_x</p:attrName>
                                        </p:attrNameLst>
                                      </p:cBhvr>
                                      <p:tavLst>
                                        <p:tav tm="0">
                                          <p:val>
                                            <p:strVal val="#ppt_x-.2"/>
                                          </p:val>
                                        </p:tav>
                                        <p:tav tm="100000">
                                          <p:val>
                                            <p:strVal val="#ppt_x"/>
                                          </p:val>
                                        </p:tav>
                                      </p:tavLst>
                                    </p:anim>
                                    <p:anim calcmode="lin" valueType="num">
                                      <p:cBhvr>
                                        <p:cTn id="104" dur="1000" fill="hold"/>
                                        <p:tgtEl>
                                          <p:spTgt spid="115738"/>
                                        </p:tgtEl>
                                        <p:attrNameLst>
                                          <p:attrName>ppt_y</p:attrName>
                                        </p:attrNameLst>
                                      </p:cBhvr>
                                      <p:tavLst>
                                        <p:tav tm="0">
                                          <p:val>
                                            <p:strVal val="#ppt_y"/>
                                          </p:val>
                                        </p:tav>
                                        <p:tav tm="100000">
                                          <p:val>
                                            <p:strVal val="#ppt_y"/>
                                          </p:val>
                                        </p:tav>
                                      </p:tavLst>
                                    </p:anim>
                                    <p:animEffect transition="in" filter="wipe(right)" prLst="gradientSize: 0.1">
                                      <p:cBhvr>
                                        <p:cTn id="105" dur="1000"/>
                                        <p:tgtEl>
                                          <p:spTgt spid="115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3" grpId="0"/>
      <p:bldP spid="115728" grpId="0"/>
      <p:bldP spid="115732" grpId="0"/>
      <p:bldP spid="115738" grpId="0"/>
      <p:bldP spid="115750" grpId="0"/>
      <p:bldP spid="115751" grpId="0"/>
      <p:bldP spid="28716" grpId="0"/>
      <p:bldP spid="28717" grpId="0"/>
      <p:bldP spid="28720" grpId="0"/>
      <p:bldP spid="287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77826" name="Rectangle 10"/>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pic>
        <p:nvPicPr>
          <p:cNvPr id="116747" name="Picture 11"/>
          <p:cNvPicPr>
            <a:picLocks noChangeAspect="1"/>
          </p:cNvPicPr>
          <p:nvPr/>
        </p:nvPicPr>
        <p:blipFill>
          <a:blip r:embed="rId1">
            <a:lum bright="69998" contrast="-70001"/>
          </a:blip>
          <a:stretch>
            <a:fillRect/>
          </a:stretch>
        </p:blipFill>
        <p:spPr>
          <a:xfrm>
            <a:off x="2351088" y="692150"/>
            <a:ext cx="5473700" cy="1560513"/>
          </a:xfrm>
          <a:prstGeom prst="rect">
            <a:avLst/>
          </a:prstGeom>
          <a:noFill/>
          <a:ln w="9525">
            <a:noFill/>
          </a:ln>
        </p:spPr>
      </p:pic>
      <p:pic>
        <p:nvPicPr>
          <p:cNvPr id="116748" name="Picture 12"/>
          <p:cNvPicPr>
            <a:picLocks noChangeAspect="1"/>
          </p:cNvPicPr>
          <p:nvPr/>
        </p:nvPicPr>
        <p:blipFill>
          <a:blip r:embed="rId2">
            <a:lum bright="69998" contrast="-70001"/>
          </a:blip>
          <a:stretch>
            <a:fillRect/>
          </a:stretch>
        </p:blipFill>
        <p:spPr>
          <a:xfrm>
            <a:off x="7896225" y="1196975"/>
            <a:ext cx="2160588" cy="414338"/>
          </a:xfrm>
          <a:prstGeom prst="rect">
            <a:avLst/>
          </a:prstGeom>
          <a:noFill/>
          <a:ln w="9525">
            <a:noFill/>
          </a:ln>
        </p:spPr>
      </p:pic>
      <p:pic>
        <p:nvPicPr>
          <p:cNvPr id="116749" name="Picture 13"/>
          <p:cNvPicPr>
            <a:picLocks noChangeAspect="1"/>
          </p:cNvPicPr>
          <p:nvPr/>
        </p:nvPicPr>
        <p:blipFill>
          <a:blip r:embed="rId3">
            <a:lum bright="69998" contrast="-70001"/>
          </a:blip>
          <a:stretch>
            <a:fillRect/>
          </a:stretch>
        </p:blipFill>
        <p:spPr>
          <a:xfrm>
            <a:off x="2351088" y="2565400"/>
            <a:ext cx="2592387" cy="468313"/>
          </a:xfrm>
          <a:prstGeom prst="rect">
            <a:avLst/>
          </a:prstGeom>
          <a:noFill/>
          <a:ln w="9525">
            <a:noFill/>
          </a:ln>
        </p:spPr>
      </p:pic>
      <p:pic>
        <p:nvPicPr>
          <p:cNvPr id="116750" name="Picture 14"/>
          <p:cNvPicPr>
            <a:picLocks noChangeAspect="1"/>
          </p:cNvPicPr>
          <p:nvPr/>
        </p:nvPicPr>
        <p:blipFill>
          <a:blip r:embed="rId4">
            <a:lum bright="69998" contrast="-70001"/>
          </a:blip>
          <a:stretch>
            <a:fillRect/>
          </a:stretch>
        </p:blipFill>
        <p:spPr>
          <a:xfrm>
            <a:off x="4943475" y="2565400"/>
            <a:ext cx="5040313" cy="425450"/>
          </a:xfrm>
          <a:prstGeom prst="rect">
            <a:avLst/>
          </a:prstGeom>
          <a:noFill/>
          <a:ln w="9525">
            <a:noFill/>
          </a:ln>
        </p:spPr>
      </p:pic>
      <p:pic>
        <p:nvPicPr>
          <p:cNvPr id="116751" name="Picture 15"/>
          <p:cNvPicPr>
            <a:picLocks noChangeAspect="1"/>
          </p:cNvPicPr>
          <p:nvPr/>
        </p:nvPicPr>
        <p:blipFill>
          <a:blip r:embed="rId5">
            <a:lum bright="69998" contrast="-70001"/>
          </a:blip>
          <a:stretch>
            <a:fillRect/>
          </a:stretch>
        </p:blipFill>
        <p:spPr>
          <a:xfrm>
            <a:off x="2424113" y="3449638"/>
            <a:ext cx="1008062" cy="447675"/>
          </a:xfrm>
          <a:prstGeom prst="rect">
            <a:avLst/>
          </a:prstGeom>
          <a:noFill/>
          <a:ln w="9525">
            <a:noFill/>
          </a:ln>
        </p:spPr>
      </p:pic>
      <p:sp>
        <p:nvSpPr>
          <p:cNvPr id="116753" name="Text Box 17"/>
          <p:cNvSpPr txBox="1"/>
          <p:nvPr/>
        </p:nvSpPr>
        <p:spPr>
          <a:xfrm>
            <a:off x="2424113" y="3429000"/>
            <a:ext cx="3097212" cy="521970"/>
          </a:xfrm>
          <a:prstGeom prst="rect">
            <a:avLst/>
          </a:prstGeom>
          <a:noFill/>
          <a:ln w="9525">
            <a:noFill/>
          </a:ln>
        </p:spPr>
        <p:txBody>
          <a:bodyPr anchor="t" anchorCtr="0">
            <a:spAutoFit/>
          </a:bodyPr>
          <a:p>
            <a:pPr algn="ctr" eaLnBrk="0" hangingPunct="0"/>
            <a:r>
              <a:rPr lang="zh-CN" altLang="en-US" sz="2800" dirty="0">
                <a:solidFill>
                  <a:schemeClr val="bg1"/>
                </a:solidFill>
                <a:latin typeface="Times New Roman" panose="02020603050405020304" charset="0"/>
                <a:ea typeface="宋体" pitchFamily="2" charset="-122"/>
              </a:rPr>
              <a:t>也不存</a:t>
            </a:r>
            <a:endParaRPr lang="zh-CN" altLang="en-US" sz="2800" dirty="0">
              <a:solidFill>
                <a:schemeClr val="bg1"/>
              </a:solidFill>
              <a:latin typeface="Times New Roman" panose="02020603050405020304" charset="0"/>
              <a:ea typeface="宋体" pitchFamily="2" charset="-122"/>
            </a:endParaRPr>
          </a:p>
        </p:txBody>
      </p:sp>
      <p:sp>
        <p:nvSpPr>
          <p:cNvPr id="116754" name="Rectangle 18"/>
          <p:cNvSpPr/>
          <p:nvPr/>
        </p:nvSpPr>
        <p:spPr>
          <a:xfrm>
            <a:off x="2063750" y="4149725"/>
            <a:ext cx="2520950" cy="521970"/>
          </a:xfrm>
          <a:prstGeom prst="rect">
            <a:avLst/>
          </a:prstGeom>
          <a:noFill/>
          <a:ln w="9525">
            <a:noFill/>
          </a:ln>
        </p:spPr>
        <p:txBody>
          <a:bodyPr anchor="t" anchorCtr="0">
            <a:spAutoFit/>
          </a:bodyPr>
          <a:p>
            <a:pPr algn="ctr" eaLnBrk="0" hangingPunct="0"/>
            <a:r>
              <a:rPr lang="zh-CN" altLang="en-US" sz="2800" dirty="0">
                <a:solidFill>
                  <a:schemeClr val="bg1"/>
                </a:solidFill>
                <a:latin typeface="Times New Roman" panose="02020603050405020304" charset="0"/>
                <a:ea typeface="宋体" pitchFamily="2" charset="-122"/>
              </a:rPr>
              <a:t>在最小值。</a:t>
            </a:r>
            <a:endParaRPr lang="zh-CN" altLang="en-US" sz="2800" dirty="0">
              <a:solidFill>
                <a:schemeClr val="bg1"/>
              </a:solidFill>
              <a:latin typeface="Times New Roman" panose="02020603050405020304" charset="0"/>
              <a:ea typeface="宋体" pitchFamily="2" charset="-122"/>
            </a:endParaRPr>
          </a:p>
        </p:txBody>
      </p:sp>
      <p:sp>
        <p:nvSpPr>
          <p:cNvPr id="116755" name="Line 19"/>
          <p:cNvSpPr/>
          <p:nvPr/>
        </p:nvSpPr>
        <p:spPr>
          <a:xfrm>
            <a:off x="5087938" y="4941888"/>
            <a:ext cx="4752975" cy="0"/>
          </a:xfrm>
          <a:prstGeom prst="line">
            <a:avLst/>
          </a:prstGeom>
          <a:ln w="25400" cap="flat" cmpd="sng">
            <a:solidFill>
              <a:srgbClr val="000080"/>
            </a:solidFill>
            <a:prstDash val="solid"/>
            <a:round/>
            <a:headEnd type="none" w="med" len="med"/>
            <a:tailEnd type="triangle" w="med" len="med"/>
          </a:ln>
        </p:spPr>
      </p:sp>
      <p:sp>
        <p:nvSpPr>
          <p:cNvPr id="116756" name="Line 20"/>
          <p:cNvSpPr/>
          <p:nvPr/>
        </p:nvSpPr>
        <p:spPr>
          <a:xfrm flipV="1">
            <a:off x="7104063" y="3068638"/>
            <a:ext cx="0" cy="3167062"/>
          </a:xfrm>
          <a:prstGeom prst="line">
            <a:avLst/>
          </a:prstGeom>
          <a:ln w="25400" cap="flat" cmpd="sng">
            <a:solidFill>
              <a:srgbClr val="000080"/>
            </a:solidFill>
            <a:prstDash val="solid"/>
            <a:round/>
            <a:headEnd type="none" w="med" len="med"/>
            <a:tailEnd type="triangle" w="med" len="med"/>
          </a:ln>
        </p:spPr>
      </p:sp>
      <p:sp>
        <p:nvSpPr>
          <p:cNvPr id="116757" name="Line 21"/>
          <p:cNvSpPr/>
          <p:nvPr/>
        </p:nvSpPr>
        <p:spPr>
          <a:xfrm flipV="1">
            <a:off x="5735638" y="3933825"/>
            <a:ext cx="1296987" cy="1008063"/>
          </a:xfrm>
          <a:prstGeom prst="line">
            <a:avLst/>
          </a:prstGeom>
          <a:ln w="38100" cap="flat" cmpd="sng">
            <a:solidFill>
              <a:srgbClr val="FF00FF"/>
            </a:solidFill>
            <a:prstDash val="solid"/>
            <a:round/>
            <a:headEnd type="none" w="med" len="med"/>
            <a:tailEnd type="none" w="med" len="med"/>
          </a:ln>
        </p:spPr>
      </p:sp>
      <p:sp>
        <p:nvSpPr>
          <p:cNvPr id="116758" name="Line 22"/>
          <p:cNvSpPr/>
          <p:nvPr/>
        </p:nvSpPr>
        <p:spPr>
          <a:xfrm flipV="1">
            <a:off x="7104063" y="4941888"/>
            <a:ext cx="1296987" cy="1008062"/>
          </a:xfrm>
          <a:prstGeom prst="line">
            <a:avLst/>
          </a:prstGeom>
          <a:ln w="38100" cap="flat" cmpd="sng">
            <a:solidFill>
              <a:srgbClr val="FF00FF"/>
            </a:solidFill>
            <a:prstDash val="solid"/>
            <a:round/>
            <a:headEnd type="none" w="med" len="med"/>
            <a:tailEnd type="none" w="med" len="med"/>
          </a:ln>
        </p:spPr>
      </p:sp>
      <p:sp>
        <p:nvSpPr>
          <p:cNvPr id="116759" name="Text Box 23"/>
          <p:cNvSpPr txBox="1"/>
          <p:nvPr/>
        </p:nvSpPr>
        <p:spPr>
          <a:xfrm>
            <a:off x="5448300" y="4941888"/>
            <a:ext cx="503238" cy="521970"/>
          </a:xfrm>
          <a:prstGeom prst="rect">
            <a:avLst/>
          </a:prstGeom>
          <a:noFill/>
          <a:ln w="9525">
            <a:noFill/>
          </a:ln>
        </p:spPr>
        <p:txBody>
          <a:bodyPr anchor="t" anchorCtr="0">
            <a:spAutoFit/>
          </a:bodyPr>
          <a:p>
            <a:r>
              <a:rPr lang="en-US" altLang="zh-CN" sz="2800">
                <a:solidFill>
                  <a:schemeClr val="bg1"/>
                </a:solidFill>
                <a:latin typeface="Times New Roman" panose="02020603050405020304" charset="0"/>
                <a:ea typeface="宋体" pitchFamily="2" charset="-122"/>
              </a:rPr>
              <a:t>-1</a:t>
            </a:r>
            <a:endParaRPr lang="en-US" altLang="zh-CN" sz="2800">
              <a:solidFill>
                <a:schemeClr val="bg1"/>
              </a:solidFill>
              <a:latin typeface="Times New Roman" panose="02020603050405020304" charset="0"/>
              <a:ea typeface="宋体" pitchFamily="2" charset="-122"/>
            </a:endParaRPr>
          </a:p>
        </p:txBody>
      </p:sp>
      <p:sp>
        <p:nvSpPr>
          <p:cNvPr id="116760" name="Text Box 24"/>
          <p:cNvSpPr txBox="1"/>
          <p:nvPr/>
        </p:nvSpPr>
        <p:spPr>
          <a:xfrm>
            <a:off x="8401050" y="4365625"/>
            <a:ext cx="790575" cy="521970"/>
          </a:xfrm>
          <a:prstGeom prst="rect">
            <a:avLst/>
          </a:prstGeom>
          <a:noFill/>
          <a:ln w="9525">
            <a:noFill/>
          </a:ln>
        </p:spPr>
        <p:txBody>
          <a:bodyPr anchor="t" anchorCtr="0">
            <a:spAutoFit/>
          </a:bodyPr>
          <a:p>
            <a:r>
              <a:rPr lang="en-US" altLang="zh-CN" sz="2800">
                <a:solidFill>
                  <a:schemeClr val="bg1"/>
                </a:solidFill>
                <a:latin typeface="Times New Roman" panose="02020603050405020304" charset="0"/>
                <a:ea typeface="宋体" pitchFamily="2" charset="-122"/>
              </a:rPr>
              <a:t>+1</a:t>
            </a:r>
            <a:endParaRPr lang="en-US" altLang="zh-CN" sz="2800">
              <a:solidFill>
                <a:schemeClr val="bg1"/>
              </a:solidFill>
              <a:latin typeface="Times New Roman" panose="02020603050405020304" charset="0"/>
              <a:ea typeface="宋体" pitchFamily="2" charset="-122"/>
            </a:endParaRPr>
          </a:p>
        </p:txBody>
      </p:sp>
      <p:sp>
        <p:nvSpPr>
          <p:cNvPr id="116761" name="Text Box 25"/>
          <p:cNvSpPr txBox="1"/>
          <p:nvPr/>
        </p:nvSpPr>
        <p:spPr>
          <a:xfrm>
            <a:off x="6888163" y="4076700"/>
            <a:ext cx="720725" cy="1106805"/>
          </a:xfrm>
          <a:prstGeom prst="rect">
            <a:avLst/>
          </a:prstGeom>
          <a:noFill/>
          <a:ln w="9525">
            <a:noFill/>
          </a:ln>
        </p:spPr>
        <p:txBody>
          <a:bodyPr anchor="t" anchorCtr="0">
            <a:spAutoFit/>
          </a:bodyPr>
          <a:p>
            <a:r>
              <a:rPr lang="en-US" altLang="zh-CN" sz="6600">
                <a:solidFill>
                  <a:schemeClr val="bg1"/>
                </a:solidFill>
                <a:latin typeface="Times New Roman" panose="02020603050405020304" charset="0"/>
                <a:ea typeface="宋体" pitchFamily="2" charset="-122"/>
              </a:rPr>
              <a:t>.</a:t>
            </a:r>
            <a:endParaRPr lang="en-US" altLang="zh-CN" sz="6600">
              <a:solidFill>
                <a:schemeClr val="bg1"/>
              </a:solidFill>
              <a:latin typeface="Times New Roman" panose="02020603050405020304" charset="0"/>
              <a:ea typeface="宋体" pitchFamily="2" charset="-122"/>
            </a:endParaRPr>
          </a:p>
        </p:txBody>
      </p:sp>
      <p:sp>
        <p:nvSpPr>
          <p:cNvPr id="116762" name="Text Box 26"/>
          <p:cNvSpPr txBox="1"/>
          <p:nvPr/>
        </p:nvSpPr>
        <p:spPr>
          <a:xfrm>
            <a:off x="6816725" y="5229225"/>
            <a:ext cx="1152525" cy="1014730"/>
          </a:xfrm>
          <a:prstGeom prst="rect">
            <a:avLst/>
          </a:prstGeom>
          <a:noFill/>
          <a:ln w="9525">
            <a:noFill/>
          </a:ln>
        </p:spPr>
        <p:txBody>
          <a:bodyPr anchor="t" anchorCtr="0">
            <a:spAutoFit/>
          </a:bodyPr>
          <a:p>
            <a:r>
              <a:rPr lang="zh-CN" altLang="en-US" sz="6000" dirty="0">
                <a:solidFill>
                  <a:schemeClr val="bg1"/>
                </a:solidFill>
                <a:latin typeface="Times New Roman" panose="02020603050405020304" charset="0"/>
                <a:ea typeface="宋体" pitchFamily="2" charset="-122"/>
              </a:rPr>
              <a:t>。</a:t>
            </a:r>
            <a:endParaRPr lang="zh-CN" altLang="en-US" sz="6000" dirty="0">
              <a:solidFill>
                <a:schemeClr val="bg1"/>
              </a:solidFill>
              <a:latin typeface="Times New Roman" panose="02020603050405020304" charset="0"/>
              <a:ea typeface="宋体" pitchFamily="2" charset="-122"/>
            </a:endParaRPr>
          </a:p>
        </p:txBody>
      </p:sp>
      <p:sp>
        <p:nvSpPr>
          <p:cNvPr id="116763" name="Text Box 27"/>
          <p:cNvSpPr txBox="1"/>
          <p:nvPr/>
        </p:nvSpPr>
        <p:spPr>
          <a:xfrm>
            <a:off x="6816725" y="3141663"/>
            <a:ext cx="1152525" cy="1014730"/>
          </a:xfrm>
          <a:prstGeom prst="rect">
            <a:avLst/>
          </a:prstGeom>
          <a:noFill/>
          <a:ln w="9525">
            <a:noFill/>
          </a:ln>
        </p:spPr>
        <p:txBody>
          <a:bodyPr anchor="t" anchorCtr="0">
            <a:spAutoFit/>
          </a:bodyPr>
          <a:p>
            <a:r>
              <a:rPr lang="zh-CN" altLang="en-US" sz="6000" dirty="0">
                <a:solidFill>
                  <a:schemeClr val="bg1"/>
                </a:solidFill>
                <a:latin typeface="Times New Roman" panose="02020603050405020304" charset="0"/>
                <a:ea typeface="宋体" pitchFamily="2" charset="-122"/>
              </a:rPr>
              <a:t>。</a:t>
            </a:r>
            <a:endParaRPr lang="zh-CN" altLang="en-US" sz="6000" dirty="0">
              <a:solidFill>
                <a:schemeClr val="bg1"/>
              </a:solidFill>
              <a:latin typeface="Times New Roman" panose="02020603050405020304" charset="0"/>
              <a:ea typeface="宋体" pitchFamily="2" charset="-122"/>
            </a:endParaRPr>
          </a:p>
        </p:txBody>
      </p:sp>
      <p:sp>
        <p:nvSpPr>
          <p:cNvPr id="2" name="Text Box 25"/>
          <p:cNvSpPr txBox="1"/>
          <p:nvPr/>
        </p:nvSpPr>
        <p:spPr>
          <a:xfrm>
            <a:off x="5519738" y="4076700"/>
            <a:ext cx="720725" cy="1106805"/>
          </a:xfrm>
          <a:prstGeom prst="rect">
            <a:avLst/>
          </a:prstGeom>
          <a:noFill/>
          <a:ln w="9525">
            <a:noFill/>
          </a:ln>
        </p:spPr>
        <p:txBody>
          <a:bodyPr anchor="t" anchorCtr="0">
            <a:spAutoFit/>
          </a:bodyPr>
          <a:p>
            <a:r>
              <a:rPr lang="en-US" altLang="zh-CN" sz="6600">
                <a:solidFill>
                  <a:schemeClr val="bg1"/>
                </a:solidFill>
                <a:latin typeface="Times New Roman" panose="02020603050405020304" charset="0"/>
                <a:ea typeface="宋体" pitchFamily="2" charset="-122"/>
              </a:rPr>
              <a:t>.</a:t>
            </a:r>
            <a:endParaRPr lang="en-US" altLang="zh-CN" sz="6600">
              <a:solidFill>
                <a:schemeClr val="bg1"/>
              </a:solidFill>
              <a:latin typeface="Times New Roman" panose="02020603050405020304" charset="0"/>
              <a:ea typeface="宋体" pitchFamily="2" charset="-122"/>
            </a:endParaRPr>
          </a:p>
        </p:txBody>
      </p:sp>
      <p:sp>
        <p:nvSpPr>
          <p:cNvPr id="3" name="Text Box 25"/>
          <p:cNvSpPr txBox="1"/>
          <p:nvPr/>
        </p:nvSpPr>
        <p:spPr>
          <a:xfrm>
            <a:off x="8183563" y="4076700"/>
            <a:ext cx="720725" cy="1106805"/>
          </a:xfrm>
          <a:prstGeom prst="rect">
            <a:avLst/>
          </a:prstGeom>
          <a:noFill/>
          <a:ln w="9525">
            <a:noFill/>
          </a:ln>
        </p:spPr>
        <p:txBody>
          <a:bodyPr anchor="t" anchorCtr="0">
            <a:spAutoFit/>
          </a:bodyPr>
          <a:p>
            <a:r>
              <a:rPr lang="en-US" altLang="zh-CN" sz="6600">
                <a:solidFill>
                  <a:schemeClr val="bg1"/>
                </a:solidFill>
                <a:latin typeface="Times New Roman" panose="02020603050405020304" charset="0"/>
                <a:ea typeface="宋体" pitchFamily="2" charset="-122"/>
              </a:rPr>
              <a:t>.</a:t>
            </a:r>
            <a:endParaRPr lang="en-US" altLang="zh-CN" sz="6600">
              <a:solidFill>
                <a:schemeClr val="bg1"/>
              </a:solidFill>
              <a:latin typeface="Times New Roman" panose="02020603050405020304" charset="0"/>
              <a:ea typeface="宋体" pitchFamily="2" charset="-122"/>
            </a:endParaRPr>
          </a:p>
        </p:txBody>
      </p:sp>
      <p:graphicFrame>
        <p:nvGraphicFramePr>
          <p:cNvPr id="114763" name="Object 75"/>
          <p:cNvGraphicFramePr>
            <a:graphicFrameLocks noChangeAspect="1"/>
          </p:cNvGraphicFramePr>
          <p:nvPr/>
        </p:nvGraphicFramePr>
        <p:xfrm>
          <a:off x="8472488" y="3860800"/>
          <a:ext cx="1079500" cy="449263"/>
        </p:xfrm>
        <a:graphic>
          <a:graphicData uri="http://schemas.openxmlformats.org/presentationml/2006/ole">
            <mc:AlternateContent xmlns:mc="http://schemas.openxmlformats.org/markup-compatibility/2006">
              <mc:Choice xmlns:v="urn:schemas-microsoft-com:vml" Requires="v">
                <p:oleObj spid="_x0000_s3157" name="" r:id="rId6" imgW="584200" imgH="203200" progId="Equation.DSMT4">
                  <p:embed/>
                </p:oleObj>
              </mc:Choice>
              <mc:Fallback>
                <p:oleObj name="" r:id="rId6" imgW="584200" imgH="203200" progId="Equation.DSMT4">
                  <p:embed/>
                  <p:pic>
                    <p:nvPicPr>
                      <p:cNvPr id="0" name="图片 3156"/>
                      <p:cNvPicPr/>
                      <p:nvPr/>
                    </p:nvPicPr>
                    <p:blipFill>
                      <a:blip r:embed="rId7">
                        <a:lum bright="69998" contrast="-70001"/>
                      </a:blip>
                      <a:stretch>
                        <a:fillRect/>
                      </a:stretch>
                    </p:blipFill>
                    <p:spPr>
                      <a:xfrm>
                        <a:off x="8472488" y="3860800"/>
                        <a:ext cx="1079500" cy="449263"/>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6747"/>
                                        </p:tgtEl>
                                        <p:attrNameLst>
                                          <p:attrName>style.visibility</p:attrName>
                                        </p:attrNameLst>
                                      </p:cBhvr>
                                      <p:to>
                                        <p:strVal val="visible"/>
                                      </p:to>
                                    </p:set>
                                    <p:animEffect transition="in" filter="wipe(left)">
                                      <p:cBhvr>
                                        <p:cTn id="7" dur="1000"/>
                                        <p:tgtEl>
                                          <p:spTgt spid="1167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6755"/>
                                        </p:tgtEl>
                                        <p:attrNameLst>
                                          <p:attrName>style.visibility</p:attrName>
                                        </p:attrNameLst>
                                      </p:cBhvr>
                                      <p:to>
                                        <p:strVal val="visible"/>
                                      </p:to>
                                    </p:set>
                                    <p:animEffect transition="in" filter="wipe(left)">
                                      <p:cBhvr>
                                        <p:cTn id="12" dur="1000"/>
                                        <p:tgtEl>
                                          <p:spTgt spid="116755"/>
                                        </p:tgtEl>
                                      </p:cBhvr>
                                    </p:animEffect>
                                  </p:childTnLst>
                                </p:cTn>
                              </p:par>
                              <p:par>
                                <p:cTn id="13" presetID="22" presetClass="entr" presetSubtype="4" fill="hold" nodeType="withEffect">
                                  <p:stCondLst>
                                    <p:cond delay="0"/>
                                  </p:stCondLst>
                                  <p:childTnLst>
                                    <p:set>
                                      <p:cBhvr>
                                        <p:cTn id="14" dur="1" fill="hold">
                                          <p:stCondLst>
                                            <p:cond delay="0"/>
                                          </p:stCondLst>
                                        </p:cTn>
                                        <p:tgtEl>
                                          <p:spTgt spid="116756"/>
                                        </p:tgtEl>
                                        <p:attrNameLst>
                                          <p:attrName>style.visibility</p:attrName>
                                        </p:attrNameLst>
                                      </p:cBhvr>
                                      <p:to>
                                        <p:strVal val="visible"/>
                                      </p:to>
                                    </p:set>
                                    <p:animEffect transition="in" filter="wipe(down)">
                                      <p:cBhvr>
                                        <p:cTn id="15" dur="1000"/>
                                        <p:tgtEl>
                                          <p:spTgt spid="116756"/>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116759"/>
                                        </p:tgtEl>
                                        <p:attrNameLst>
                                          <p:attrName>style.visibility</p:attrName>
                                        </p:attrNameLst>
                                      </p:cBhvr>
                                      <p:to>
                                        <p:strVal val="visible"/>
                                      </p:to>
                                    </p:set>
                                    <p:anim calcmode="lin" valueType="num">
                                      <p:cBhvr>
                                        <p:cTn id="20" dur="1000" fill="hold"/>
                                        <p:tgtEl>
                                          <p:spTgt spid="116759"/>
                                        </p:tgtEl>
                                        <p:attrNameLst>
                                          <p:attrName>ppt_x</p:attrName>
                                        </p:attrNameLst>
                                      </p:cBhvr>
                                      <p:tavLst>
                                        <p:tav tm="0">
                                          <p:val>
                                            <p:strVal val="#ppt_x-.2"/>
                                          </p:val>
                                        </p:tav>
                                        <p:tav tm="100000">
                                          <p:val>
                                            <p:strVal val="#ppt_x"/>
                                          </p:val>
                                        </p:tav>
                                      </p:tavLst>
                                    </p:anim>
                                    <p:anim calcmode="lin" valueType="num">
                                      <p:cBhvr>
                                        <p:cTn id="21" dur="1000" fill="hold"/>
                                        <p:tgtEl>
                                          <p:spTgt spid="116759"/>
                                        </p:tgtEl>
                                        <p:attrNameLst>
                                          <p:attrName>ppt_y</p:attrName>
                                        </p:attrNameLst>
                                      </p:cBhvr>
                                      <p:tavLst>
                                        <p:tav tm="0">
                                          <p:val>
                                            <p:strVal val="#ppt_y"/>
                                          </p:val>
                                        </p:tav>
                                        <p:tav tm="100000">
                                          <p:val>
                                            <p:strVal val="#ppt_y"/>
                                          </p:val>
                                        </p:tav>
                                      </p:tavLst>
                                    </p:anim>
                                    <p:animEffect transition="in" filter="wipe(right)" prLst="gradientSize: 0.1">
                                      <p:cBhvr>
                                        <p:cTn id="22" dur="1000"/>
                                        <p:tgtEl>
                                          <p:spTgt spid="116759"/>
                                        </p:tgtEl>
                                      </p:cBhvr>
                                    </p:animEffect>
                                  </p:childTnLst>
                                </p:cTn>
                              </p:par>
                            </p:childTnLst>
                          </p:cTn>
                        </p:par>
                        <p:par>
                          <p:cTn id="23" fill="hold">
                            <p:stCondLst>
                              <p:cond delay="1000"/>
                            </p:stCondLst>
                            <p:childTnLst>
                              <p:par>
                                <p:cTn id="24" presetID="29" presetClass="entr" presetSubtype="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ppt_x</p:attrName>
                                        </p:attrNameLst>
                                      </p:cBhvr>
                                      <p:tavLst>
                                        <p:tav tm="0">
                                          <p:val>
                                            <p:strVal val="#ppt_x-.2"/>
                                          </p:val>
                                        </p:tav>
                                        <p:tav tm="100000">
                                          <p:val>
                                            <p:strVal val="#ppt_x"/>
                                          </p:val>
                                        </p:tav>
                                      </p:tavLst>
                                    </p:anim>
                                    <p:anim calcmode="lin" valueType="num">
                                      <p:cBhvr>
                                        <p:cTn id="27"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116757"/>
                                        </p:tgtEl>
                                        <p:attrNameLst>
                                          <p:attrName>style.visibility</p:attrName>
                                        </p:attrNameLst>
                                      </p:cBhvr>
                                      <p:to>
                                        <p:strVal val="visible"/>
                                      </p:to>
                                    </p:set>
                                    <p:animEffect transition="in" filter="wipe(down)">
                                      <p:cBhvr>
                                        <p:cTn id="32" dur="500"/>
                                        <p:tgtEl>
                                          <p:spTgt spid="116757"/>
                                        </p:tgtEl>
                                      </p:cBhvr>
                                    </p:animEffect>
                                  </p:childTnLst>
                                </p:cTn>
                              </p:par>
                            </p:childTnLst>
                          </p:cTn>
                        </p:par>
                        <p:par>
                          <p:cTn id="33" fill="hold">
                            <p:stCondLst>
                              <p:cond delay="2500"/>
                            </p:stCondLst>
                            <p:childTnLst>
                              <p:par>
                                <p:cTn id="34" presetID="29" presetClass="entr" presetSubtype="0" fill="hold" grpId="0" nodeType="afterEffect">
                                  <p:stCondLst>
                                    <p:cond delay="0"/>
                                  </p:stCondLst>
                                  <p:childTnLst>
                                    <p:set>
                                      <p:cBhvr>
                                        <p:cTn id="35" dur="1" fill="hold">
                                          <p:stCondLst>
                                            <p:cond delay="0"/>
                                          </p:stCondLst>
                                        </p:cTn>
                                        <p:tgtEl>
                                          <p:spTgt spid="116763"/>
                                        </p:tgtEl>
                                        <p:attrNameLst>
                                          <p:attrName>style.visibility</p:attrName>
                                        </p:attrNameLst>
                                      </p:cBhvr>
                                      <p:to>
                                        <p:strVal val="visible"/>
                                      </p:to>
                                    </p:set>
                                    <p:anim calcmode="lin" valueType="num">
                                      <p:cBhvr>
                                        <p:cTn id="36" dur="1000" fill="hold"/>
                                        <p:tgtEl>
                                          <p:spTgt spid="116763"/>
                                        </p:tgtEl>
                                        <p:attrNameLst>
                                          <p:attrName>ppt_x</p:attrName>
                                        </p:attrNameLst>
                                      </p:cBhvr>
                                      <p:tavLst>
                                        <p:tav tm="0">
                                          <p:val>
                                            <p:strVal val="#ppt_x-.2"/>
                                          </p:val>
                                        </p:tav>
                                        <p:tav tm="100000">
                                          <p:val>
                                            <p:strVal val="#ppt_x"/>
                                          </p:val>
                                        </p:tav>
                                      </p:tavLst>
                                    </p:anim>
                                    <p:anim calcmode="lin" valueType="num">
                                      <p:cBhvr>
                                        <p:cTn id="37" dur="1000" fill="hold"/>
                                        <p:tgtEl>
                                          <p:spTgt spid="116763"/>
                                        </p:tgtEl>
                                        <p:attrNameLst>
                                          <p:attrName>ppt_y</p:attrName>
                                        </p:attrNameLst>
                                      </p:cBhvr>
                                      <p:tavLst>
                                        <p:tav tm="0">
                                          <p:val>
                                            <p:strVal val="#ppt_y"/>
                                          </p:val>
                                        </p:tav>
                                        <p:tav tm="100000">
                                          <p:val>
                                            <p:strVal val="#ppt_y"/>
                                          </p:val>
                                        </p:tav>
                                      </p:tavLst>
                                    </p:anim>
                                    <p:animEffect transition="in" filter="wipe(right)" prLst="gradientSize: 0.1">
                                      <p:cBhvr>
                                        <p:cTn id="38" dur="1000"/>
                                        <p:tgtEl>
                                          <p:spTgt spid="116763"/>
                                        </p:tgtEl>
                                      </p:cBhvr>
                                    </p:animEffect>
                                  </p:childTnLst>
                                </p:cTn>
                              </p:par>
                            </p:childTnLst>
                          </p:cTn>
                        </p:par>
                        <p:par>
                          <p:cTn id="39" fill="hold">
                            <p:stCondLst>
                              <p:cond delay="3500"/>
                            </p:stCondLst>
                            <p:childTnLst>
                              <p:par>
                                <p:cTn id="40" presetID="29" presetClass="entr" presetSubtype="0" fill="hold" grpId="0" nodeType="afterEffect">
                                  <p:stCondLst>
                                    <p:cond delay="0"/>
                                  </p:stCondLst>
                                  <p:childTnLst>
                                    <p:set>
                                      <p:cBhvr>
                                        <p:cTn id="41" dur="1" fill="hold">
                                          <p:stCondLst>
                                            <p:cond delay="0"/>
                                          </p:stCondLst>
                                        </p:cTn>
                                        <p:tgtEl>
                                          <p:spTgt spid="116761"/>
                                        </p:tgtEl>
                                        <p:attrNameLst>
                                          <p:attrName>style.visibility</p:attrName>
                                        </p:attrNameLst>
                                      </p:cBhvr>
                                      <p:to>
                                        <p:strVal val="visible"/>
                                      </p:to>
                                    </p:set>
                                    <p:anim calcmode="lin" valueType="num">
                                      <p:cBhvr>
                                        <p:cTn id="42" dur="1000" fill="hold"/>
                                        <p:tgtEl>
                                          <p:spTgt spid="116761"/>
                                        </p:tgtEl>
                                        <p:attrNameLst>
                                          <p:attrName>ppt_x</p:attrName>
                                        </p:attrNameLst>
                                      </p:cBhvr>
                                      <p:tavLst>
                                        <p:tav tm="0">
                                          <p:val>
                                            <p:strVal val="#ppt_x-.2"/>
                                          </p:val>
                                        </p:tav>
                                        <p:tav tm="100000">
                                          <p:val>
                                            <p:strVal val="#ppt_x"/>
                                          </p:val>
                                        </p:tav>
                                      </p:tavLst>
                                    </p:anim>
                                    <p:anim calcmode="lin" valueType="num">
                                      <p:cBhvr>
                                        <p:cTn id="43" dur="1000" fill="hold"/>
                                        <p:tgtEl>
                                          <p:spTgt spid="11676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16761"/>
                                        </p:tgtEl>
                                      </p:cBhvr>
                                    </p:animEffect>
                                  </p:childTnLst>
                                </p:cTn>
                              </p:par>
                            </p:childTnLst>
                          </p:cTn>
                        </p:par>
                        <p:par>
                          <p:cTn id="45" fill="hold">
                            <p:stCondLst>
                              <p:cond delay="4500"/>
                            </p:stCondLst>
                            <p:childTnLst>
                              <p:par>
                                <p:cTn id="46" presetID="29" presetClass="entr" presetSubtype="0" fill="hold" grpId="0" nodeType="afterEffect">
                                  <p:stCondLst>
                                    <p:cond delay="0"/>
                                  </p:stCondLst>
                                  <p:childTnLst>
                                    <p:set>
                                      <p:cBhvr>
                                        <p:cTn id="47" dur="1" fill="hold">
                                          <p:stCondLst>
                                            <p:cond delay="0"/>
                                          </p:stCondLst>
                                        </p:cTn>
                                        <p:tgtEl>
                                          <p:spTgt spid="116762"/>
                                        </p:tgtEl>
                                        <p:attrNameLst>
                                          <p:attrName>style.visibility</p:attrName>
                                        </p:attrNameLst>
                                      </p:cBhvr>
                                      <p:to>
                                        <p:strVal val="visible"/>
                                      </p:to>
                                    </p:set>
                                    <p:anim calcmode="lin" valueType="num">
                                      <p:cBhvr>
                                        <p:cTn id="48" dur="1000" fill="hold"/>
                                        <p:tgtEl>
                                          <p:spTgt spid="116762"/>
                                        </p:tgtEl>
                                        <p:attrNameLst>
                                          <p:attrName>ppt_x</p:attrName>
                                        </p:attrNameLst>
                                      </p:cBhvr>
                                      <p:tavLst>
                                        <p:tav tm="0">
                                          <p:val>
                                            <p:strVal val="#ppt_x-.2"/>
                                          </p:val>
                                        </p:tav>
                                        <p:tav tm="100000">
                                          <p:val>
                                            <p:strVal val="#ppt_x"/>
                                          </p:val>
                                        </p:tav>
                                      </p:tavLst>
                                    </p:anim>
                                    <p:anim calcmode="lin" valueType="num">
                                      <p:cBhvr>
                                        <p:cTn id="49" dur="1000" fill="hold"/>
                                        <p:tgtEl>
                                          <p:spTgt spid="116762"/>
                                        </p:tgtEl>
                                        <p:attrNameLst>
                                          <p:attrName>ppt_y</p:attrName>
                                        </p:attrNameLst>
                                      </p:cBhvr>
                                      <p:tavLst>
                                        <p:tav tm="0">
                                          <p:val>
                                            <p:strVal val="#ppt_y"/>
                                          </p:val>
                                        </p:tav>
                                        <p:tav tm="100000">
                                          <p:val>
                                            <p:strVal val="#ppt_y"/>
                                          </p:val>
                                        </p:tav>
                                      </p:tavLst>
                                    </p:anim>
                                    <p:animEffect transition="in" filter="wipe(right)" prLst="gradientSize: 0.1">
                                      <p:cBhvr>
                                        <p:cTn id="50" dur="1000"/>
                                        <p:tgtEl>
                                          <p:spTgt spid="116762"/>
                                        </p:tgtEl>
                                      </p:cBhvr>
                                    </p:animEffect>
                                  </p:childTnLst>
                                </p:cTn>
                              </p:par>
                            </p:childTnLst>
                          </p:cTn>
                        </p:par>
                        <p:par>
                          <p:cTn id="51" fill="hold">
                            <p:stCondLst>
                              <p:cond delay="5500"/>
                            </p:stCondLst>
                            <p:childTnLst>
                              <p:par>
                                <p:cTn id="52" presetID="22" presetClass="entr" presetSubtype="4" fill="hold" nodeType="afterEffect">
                                  <p:stCondLst>
                                    <p:cond delay="0"/>
                                  </p:stCondLst>
                                  <p:childTnLst>
                                    <p:set>
                                      <p:cBhvr>
                                        <p:cTn id="53" dur="1" fill="hold">
                                          <p:stCondLst>
                                            <p:cond delay="0"/>
                                          </p:stCondLst>
                                        </p:cTn>
                                        <p:tgtEl>
                                          <p:spTgt spid="116758"/>
                                        </p:tgtEl>
                                        <p:attrNameLst>
                                          <p:attrName>style.visibility</p:attrName>
                                        </p:attrNameLst>
                                      </p:cBhvr>
                                      <p:to>
                                        <p:strVal val="visible"/>
                                      </p:to>
                                    </p:set>
                                    <p:animEffect transition="in" filter="wipe(down)">
                                      <p:cBhvr>
                                        <p:cTn id="54" dur="500"/>
                                        <p:tgtEl>
                                          <p:spTgt spid="116758"/>
                                        </p:tgtEl>
                                      </p:cBhvr>
                                    </p:animEffect>
                                  </p:childTnLst>
                                </p:cTn>
                              </p:par>
                            </p:childTnLst>
                          </p:cTn>
                        </p:par>
                        <p:par>
                          <p:cTn id="55" fill="hold">
                            <p:stCondLst>
                              <p:cond delay="6000"/>
                            </p:stCondLst>
                            <p:childTnLst>
                              <p:par>
                                <p:cTn id="56" presetID="29" presetClass="entr" presetSubtype="0"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1000" fill="hold"/>
                                        <p:tgtEl>
                                          <p:spTgt spid="3"/>
                                        </p:tgtEl>
                                        <p:attrNameLst>
                                          <p:attrName>ppt_x</p:attrName>
                                        </p:attrNameLst>
                                      </p:cBhvr>
                                      <p:tavLst>
                                        <p:tav tm="0">
                                          <p:val>
                                            <p:strVal val="#ppt_x-.2"/>
                                          </p:val>
                                        </p:tav>
                                        <p:tav tm="100000">
                                          <p:val>
                                            <p:strVal val="#ppt_x"/>
                                          </p:val>
                                        </p:tav>
                                      </p:tavLst>
                                    </p:anim>
                                    <p:anim calcmode="lin" valueType="num">
                                      <p:cBhvr>
                                        <p:cTn id="5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60" dur="1000"/>
                                        <p:tgtEl>
                                          <p:spTgt spid="3"/>
                                        </p:tgtEl>
                                      </p:cBhvr>
                                    </p:animEffect>
                                  </p:childTnLst>
                                </p:cTn>
                              </p:par>
                            </p:childTnLst>
                          </p:cTn>
                        </p:par>
                        <p:par>
                          <p:cTn id="61" fill="hold">
                            <p:stCondLst>
                              <p:cond delay="7000"/>
                            </p:stCondLst>
                            <p:childTnLst>
                              <p:par>
                                <p:cTn id="62" presetID="29" presetClass="entr" presetSubtype="0" fill="hold" grpId="0" nodeType="afterEffect">
                                  <p:stCondLst>
                                    <p:cond delay="0"/>
                                  </p:stCondLst>
                                  <p:childTnLst>
                                    <p:set>
                                      <p:cBhvr>
                                        <p:cTn id="63" dur="1" fill="hold">
                                          <p:stCondLst>
                                            <p:cond delay="0"/>
                                          </p:stCondLst>
                                        </p:cTn>
                                        <p:tgtEl>
                                          <p:spTgt spid="116760"/>
                                        </p:tgtEl>
                                        <p:attrNameLst>
                                          <p:attrName>style.visibility</p:attrName>
                                        </p:attrNameLst>
                                      </p:cBhvr>
                                      <p:to>
                                        <p:strVal val="visible"/>
                                      </p:to>
                                    </p:set>
                                    <p:anim calcmode="lin" valueType="num">
                                      <p:cBhvr>
                                        <p:cTn id="64" dur="1000" fill="hold"/>
                                        <p:tgtEl>
                                          <p:spTgt spid="116760"/>
                                        </p:tgtEl>
                                        <p:attrNameLst>
                                          <p:attrName>ppt_x</p:attrName>
                                        </p:attrNameLst>
                                      </p:cBhvr>
                                      <p:tavLst>
                                        <p:tav tm="0">
                                          <p:val>
                                            <p:strVal val="#ppt_x-.2"/>
                                          </p:val>
                                        </p:tav>
                                        <p:tav tm="100000">
                                          <p:val>
                                            <p:strVal val="#ppt_x"/>
                                          </p:val>
                                        </p:tav>
                                      </p:tavLst>
                                    </p:anim>
                                    <p:anim calcmode="lin" valueType="num">
                                      <p:cBhvr>
                                        <p:cTn id="65" dur="1000" fill="hold"/>
                                        <p:tgtEl>
                                          <p:spTgt spid="116760"/>
                                        </p:tgtEl>
                                        <p:attrNameLst>
                                          <p:attrName>ppt_y</p:attrName>
                                        </p:attrNameLst>
                                      </p:cBhvr>
                                      <p:tavLst>
                                        <p:tav tm="0">
                                          <p:val>
                                            <p:strVal val="#ppt_y"/>
                                          </p:val>
                                        </p:tav>
                                        <p:tav tm="100000">
                                          <p:val>
                                            <p:strVal val="#ppt_y"/>
                                          </p:val>
                                        </p:tav>
                                      </p:tavLst>
                                    </p:anim>
                                    <p:animEffect transition="in" filter="wipe(right)" prLst="gradientSize: 0.1">
                                      <p:cBhvr>
                                        <p:cTn id="66" dur="1000"/>
                                        <p:tgtEl>
                                          <p:spTgt spid="116760"/>
                                        </p:tgtEl>
                                      </p:cBhvr>
                                    </p:animEffect>
                                  </p:childTnLst>
                                </p:cTn>
                              </p:par>
                            </p:childTnLst>
                          </p:cTn>
                        </p:par>
                        <p:par>
                          <p:cTn id="67" fill="hold">
                            <p:stCondLst>
                              <p:cond delay="8000"/>
                            </p:stCondLst>
                            <p:childTnLst>
                              <p:par>
                                <p:cTn id="68" presetID="22" presetClass="entr" presetSubtype="4" fill="hold" nodeType="afterEffect">
                                  <p:stCondLst>
                                    <p:cond delay="0"/>
                                  </p:stCondLst>
                                  <p:childTnLst>
                                    <p:set>
                                      <p:cBhvr>
                                        <p:cTn id="69" dur="1" fill="hold">
                                          <p:stCondLst>
                                            <p:cond delay="0"/>
                                          </p:stCondLst>
                                        </p:cTn>
                                        <p:tgtEl>
                                          <p:spTgt spid="114763"/>
                                        </p:tgtEl>
                                        <p:attrNameLst>
                                          <p:attrName>style.visibility</p:attrName>
                                        </p:attrNameLst>
                                      </p:cBhvr>
                                      <p:to>
                                        <p:strVal val="visible"/>
                                      </p:to>
                                    </p:set>
                                    <p:animEffect transition="in" filter="wipe(down)">
                                      <p:cBhvr>
                                        <p:cTn id="70" dur="500"/>
                                        <p:tgtEl>
                                          <p:spTgt spid="114763"/>
                                        </p:tgtEl>
                                      </p:cBhvr>
                                    </p:animEffect>
                                  </p:childTnLst>
                                </p:cTn>
                              </p:par>
                            </p:childTnLst>
                          </p:cTn>
                        </p:par>
                      </p:childTnLst>
                    </p:cTn>
                  </p:par>
                  <p:par>
                    <p:cTn id="71" fill="hold">
                      <p:stCondLst>
                        <p:cond delay="indefinite"/>
                      </p:stCondLst>
                      <p:childTnLst>
                        <p:par>
                          <p:cTn id="72" fill="hold">
                            <p:stCondLst>
                              <p:cond delay="0"/>
                            </p:stCondLst>
                            <p:childTnLst>
                              <p:par>
                                <p:cTn id="73" presetID="29" presetClass="entr" presetSubtype="0" fill="hold" nodeType="clickEffect">
                                  <p:stCondLst>
                                    <p:cond delay="0"/>
                                  </p:stCondLst>
                                  <p:childTnLst>
                                    <p:set>
                                      <p:cBhvr>
                                        <p:cTn id="74" dur="1" fill="hold">
                                          <p:stCondLst>
                                            <p:cond delay="0"/>
                                          </p:stCondLst>
                                        </p:cTn>
                                        <p:tgtEl>
                                          <p:spTgt spid="116748"/>
                                        </p:tgtEl>
                                        <p:attrNameLst>
                                          <p:attrName>style.visibility</p:attrName>
                                        </p:attrNameLst>
                                      </p:cBhvr>
                                      <p:to>
                                        <p:strVal val="visible"/>
                                      </p:to>
                                    </p:set>
                                    <p:anim calcmode="lin" valueType="num">
                                      <p:cBhvr>
                                        <p:cTn id="75" dur="2000" fill="hold"/>
                                        <p:tgtEl>
                                          <p:spTgt spid="116748"/>
                                        </p:tgtEl>
                                        <p:attrNameLst>
                                          <p:attrName>ppt_x</p:attrName>
                                        </p:attrNameLst>
                                      </p:cBhvr>
                                      <p:tavLst>
                                        <p:tav tm="0">
                                          <p:val>
                                            <p:strVal val="#ppt_x-.2"/>
                                          </p:val>
                                        </p:tav>
                                        <p:tav tm="100000">
                                          <p:val>
                                            <p:strVal val="#ppt_x"/>
                                          </p:val>
                                        </p:tav>
                                      </p:tavLst>
                                    </p:anim>
                                    <p:anim calcmode="lin" valueType="num">
                                      <p:cBhvr>
                                        <p:cTn id="76" dur="2000" fill="hold"/>
                                        <p:tgtEl>
                                          <p:spTgt spid="116748"/>
                                        </p:tgtEl>
                                        <p:attrNameLst>
                                          <p:attrName>ppt_y</p:attrName>
                                        </p:attrNameLst>
                                      </p:cBhvr>
                                      <p:tavLst>
                                        <p:tav tm="0">
                                          <p:val>
                                            <p:strVal val="#ppt_y"/>
                                          </p:val>
                                        </p:tav>
                                        <p:tav tm="100000">
                                          <p:val>
                                            <p:strVal val="#ppt_y"/>
                                          </p:val>
                                        </p:tav>
                                      </p:tavLst>
                                    </p:anim>
                                    <p:animEffect transition="in" filter="wipe(right)" prLst="gradientSize: 0.1">
                                      <p:cBhvr>
                                        <p:cTn id="77" dur="2000"/>
                                        <p:tgtEl>
                                          <p:spTgt spid="116748"/>
                                        </p:tgtEl>
                                      </p:cBhvr>
                                    </p:animEffect>
                                  </p:childTnLst>
                                </p:cTn>
                              </p:par>
                              <p:par>
                                <p:cTn id="78" presetID="29" presetClass="entr" presetSubtype="0" fill="hold" nodeType="withEffect">
                                  <p:stCondLst>
                                    <p:cond delay="0"/>
                                  </p:stCondLst>
                                  <p:childTnLst>
                                    <p:set>
                                      <p:cBhvr>
                                        <p:cTn id="79" dur="1" fill="hold">
                                          <p:stCondLst>
                                            <p:cond delay="0"/>
                                          </p:stCondLst>
                                        </p:cTn>
                                        <p:tgtEl>
                                          <p:spTgt spid="116749"/>
                                        </p:tgtEl>
                                        <p:attrNameLst>
                                          <p:attrName>style.visibility</p:attrName>
                                        </p:attrNameLst>
                                      </p:cBhvr>
                                      <p:to>
                                        <p:strVal val="visible"/>
                                      </p:to>
                                    </p:set>
                                    <p:anim calcmode="lin" valueType="num">
                                      <p:cBhvr>
                                        <p:cTn id="80" dur="2000" fill="hold"/>
                                        <p:tgtEl>
                                          <p:spTgt spid="116749"/>
                                        </p:tgtEl>
                                        <p:attrNameLst>
                                          <p:attrName>ppt_x</p:attrName>
                                        </p:attrNameLst>
                                      </p:cBhvr>
                                      <p:tavLst>
                                        <p:tav tm="0">
                                          <p:val>
                                            <p:strVal val="#ppt_x-.2"/>
                                          </p:val>
                                        </p:tav>
                                        <p:tav tm="100000">
                                          <p:val>
                                            <p:strVal val="#ppt_x"/>
                                          </p:val>
                                        </p:tav>
                                      </p:tavLst>
                                    </p:anim>
                                    <p:anim calcmode="lin" valueType="num">
                                      <p:cBhvr>
                                        <p:cTn id="81" dur="2000" fill="hold"/>
                                        <p:tgtEl>
                                          <p:spTgt spid="116749"/>
                                        </p:tgtEl>
                                        <p:attrNameLst>
                                          <p:attrName>ppt_y</p:attrName>
                                        </p:attrNameLst>
                                      </p:cBhvr>
                                      <p:tavLst>
                                        <p:tav tm="0">
                                          <p:val>
                                            <p:strVal val="#ppt_y"/>
                                          </p:val>
                                        </p:tav>
                                        <p:tav tm="100000">
                                          <p:val>
                                            <p:strVal val="#ppt_y"/>
                                          </p:val>
                                        </p:tav>
                                      </p:tavLst>
                                    </p:anim>
                                    <p:animEffect transition="in" filter="wipe(right)" prLst="gradientSize: 0.1">
                                      <p:cBhvr>
                                        <p:cTn id="82" dur="2000"/>
                                        <p:tgtEl>
                                          <p:spTgt spid="116749"/>
                                        </p:tgtEl>
                                      </p:cBhvr>
                                    </p:animEffect>
                                  </p:childTnLst>
                                </p:cTn>
                              </p:par>
                            </p:childTnLst>
                          </p:cTn>
                        </p:par>
                      </p:childTnLst>
                    </p:cTn>
                  </p:par>
                  <p:par>
                    <p:cTn id="83" fill="hold">
                      <p:stCondLst>
                        <p:cond delay="indefinite"/>
                      </p:stCondLst>
                      <p:childTnLst>
                        <p:par>
                          <p:cTn id="84" fill="hold">
                            <p:stCondLst>
                              <p:cond delay="0"/>
                            </p:stCondLst>
                            <p:childTnLst>
                              <p:par>
                                <p:cTn id="85" presetID="29" presetClass="entr" presetSubtype="0" fill="hold" nodeType="clickEffect">
                                  <p:stCondLst>
                                    <p:cond delay="0"/>
                                  </p:stCondLst>
                                  <p:childTnLst>
                                    <p:set>
                                      <p:cBhvr>
                                        <p:cTn id="86" dur="1" fill="hold">
                                          <p:stCondLst>
                                            <p:cond delay="0"/>
                                          </p:stCondLst>
                                        </p:cTn>
                                        <p:tgtEl>
                                          <p:spTgt spid="116750"/>
                                        </p:tgtEl>
                                        <p:attrNameLst>
                                          <p:attrName>style.visibility</p:attrName>
                                        </p:attrNameLst>
                                      </p:cBhvr>
                                      <p:to>
                                        <p:strVal val="visible"/>
                                      </p:to>
                                    </p:set>
                                    <p:anim calcmode="lin" valueType="num">
                                      <p:cBhvr>
                                        <p:cTn id="87" dur="2000" fill="hold"/>
                                        <p:tgtEl>
                                          <p:spTgt spid="116750"/>
                                        </p:tgtEl>
                                        <p:attrNameLst>
                                          <p:attrName>ppt_x</p:attrName>
                                        </p:attrNameLst>
                                      </p:cBhvr>
                                      <p:tavLst>
                                        <p:tav tm="0">
                                          <p:val>
                                            <p:strVal val="#ppt_x-.2"/>
                                          </p:val>
                                        </p:tav>
                                        <p:tav tm="100000">
                                          <p:val>
                                            <p:strVal val="#ppt_x"/>
                                          </p:val>
                                        </p:tav>
                                      </p:tavLst>
                                    </p:anim>
                                    <p:anim calcmode="lin" valueType="num">
                                      <p:cBhvr>
                                        <p:cTn id="88" dur="2000" fill="hold"/>
                                        <p:tgtEl>
                                          <p:spTgt spid="116750"/>
                                        </p:tgtEl>
                                        <p:attrNameLst>
                                          <p:attrName>ppt_y</p:attrName>
                                        </p:attrNameLst>
                                      </p:cBhvr>
                                      <p:tavLst>
                                        <p:tav tm="0">
                                          <p:val>
                                            <p:strVal val="#ppt_y"/>
                                          </p:val>
                                        </p:tav>
                                        <p:tav tm="100000">
                                          <p:val>
                                            <p:strVal val="#ppt_y"/>
                                          </p:val>
                                        </p:tav>
                                      </p:tavLst>
                                    </p:anim>
                                    <p:animEffect transition="in" filter="wipe(right)" prLst="gradientSize: 0.1">
                                      <p:cBhvr>
                                        <p:cTn id="89" dur="2000"/>
                                        <p:tgtEl>
                                          <p:spTgt spid="116750"/>
                                        </p:tgtEl>
                                      </p:cBhvr>
                                    </p:animEffect>
                                  </p:childTnLst>
                                </p:cTn>
                              </p:par>
                              <p:par>
                                <p:cTn id="90" presetID="29" presetClass="entr" presetSubtype="0" fill="hold" nodeType="withEffect">
                                  <p:stCondLst>
                                    <p:cond delay="0"/>
                                  </p:stCondLst>
                                  <p:childTnLst>
                                    <p:set>
                                      <p:cBhvr>
                                        <p:cTn id="91" dur="1" fill="hold">
                                          <p:stCondLst>
                                            <p:cond delay="0"/>
                                          </p:stCondLst>
                                        </p:cTn>
                                        <p:tgtEl>
                                          <p:spTgt spid="116751"/>
                                        </p:tgtEl>
                                        <p:attrNameLst>
                                          <p:attrName>style.visibility</p:attrName>
                                        </p:attrNameLst>
                                      </p:cBhvr>
                                      <p:to>
                                        <p:strVal val="visible"/>
                                      </p:to>
                                    </p:set>
                                    <p:anim calcmode="lin" valueType="num">
                                      <p:cBhvr>
                                        <p:cTn id="92" dur="2000" fill="hold"/>
                                        <p:tgtEl>
                                          <p:spTgt spid="116751"/>
                                        </p:tgtEl>
                                        <p:attrNameLst>
                                          <p:attrName>ppt_x</p:attrName>
                                        </p:attrNameLst>
                                      </p:cBhvr>
                                      <p:tavLst>
                                        <p:tav tm="0">
                                          <p:val>
                                            <p:strVal val="#ppt_x-.2"/>
                                          </p:val>
                                        </p:tav>
                                        <p:tav tm="100000">
                                          <p:val>
                                            <p:strVal val="#ppt_x"/>
                                          </p:val>
                                        </p:tav>
                                      </p:tavLst>
                                    </p:anim>
                                    <p:anim calcmode="lin" valueType="num">
                                      <p:cBhvr>
                                        <p:cTn id="93" dur="2000" fill="hold"/>
                                        <p:tgtEl>
                                          <p:spTgt spid="116751"/>
                                        </p:tgtEl>
                                        <p:attrNameLst>
                                          <p:attrName>ppt_y</p:attrName>
                                        </p:attrNameLst>
                                      </p:cBhvr>
                                      <p:tavLst>
                                        <p:tav tm="0">
                                          <p:val>
                                            <p:strVal val="#ppt_y"/>
                                          </p:val>
                                        </p:tav>
                                        <p:tav tm="100000">
                                          <p:val>
                                            <p:strVal val="#ppt_y"/>
                                          </p:val>
                                        </p:tav>
                                      </p:tavLst>
                                    </p:anim>
                                    <p:animEffect transition="in" filter="wipe(right)" prLst="gradientSize: 0.1">
                                      <p:cBhvr>
                                        <p:cTn id="94" dur="2000"/>
                                        <p:tgtEl>
                                          <p:spTgt spid="116751"/>
                                        </p:tgtEl>
                                      </p:cBhvr>
                                    </p:animEffect>
                                  </p:childTnLst>
                                </p:cTn>
                              </p:par>
                              <p:par>
                                <p:cTn id="95" presetID="29" presetClass="entr" presetSubtype="0" fill="hold" grpId="0" nodeType="withEffect">
                                  <p:stCondLst>
                                    <p:cond delay="0"/>
                                  </p:stCondLst>
                                  <p:childTnLst>
                                    <p:set>
                                      <p:cBhvr>
                                        <p:cTn id="96" dur="1" fill="hold">
                                          <p:stCondLst>
                                            <p:cond delay="0"/>
                                          </p:stCondLst>
                                        </p:cTn>
                                        <p:tgtEl>
                                          <p:spTgt spid="116753"/>
                                        </p:tgtEl>
                                        <p:attrNameLst>
                                          <p:attrName>style.visibility</p:attrName>
                                        </p:attrNameLst>
                                      </p:cBhvr>
                                      <p:to>
                                        <p:strVal val="visible"/>
                                      </p:to>
                                    </p:set>
                                    <p:anim calcmode="lin" valueType="num">
                                      <p:cBhvr>
                                        <p:cTn id="97" dur="2000" fill="hold"/>
                                        <p:tgtEl>
                                          <p:spTgt spid="116753"/>
                                        </p:tgtEl>
                                        <p:attrNameLst>
                                          <p:attrName>ppt_x</p:attrName>
                                        </p:attrNameLst>
                                      </p:cBhvr>
                                      <p:tavLst>
                                        <p:tav tm="0">
                                          <p:val>
                                            <p:strVal val="#ppt_x-.2"/>
                                          </p:val>
                                        </p:tav>
                                        <p:tav tm="100000">
                                          <p:val>
                                            <p:strVal val="#ppt_x"/>
                                          </p:val>
                                        </p:tav>
                                      </p:tavLst>
                                    </p:anim>
                                    <p:anim calcmode="lin" valueType="num">
                                      <p:cBhvr>
                                        <p:cTn id="98" dur="2000" fill="hold"/>
                                        <p:tgtEl>
                                          <p:spTgt spid="116753"/>
                                        </p:tgtEl>
                                        <p:attrNameLst>
                                          <p:attrName>ppt_y</p:attrName>
                                        </p:attrNameLst>
                                      </p:cBhvr>
                                      <p:tavLst>
                                        <p:tav tm="0">
                                          <p:val>
                                            <p:strVal val="#ppt_y"/>
                                          </p:val>
                                        </p:tav>
                                        <p:tav tm="100000">
                                          <p:val>
                                            <p:strVal val="#ppt_y"/>
                                          </p:val>
                                        </p:tav>
                                      </p:tavLst>
                                    </p:anim>
                                    <p:animEffect transition="in" filter="wipe(right)" prLst="gradientSize: 0.1">
                                      <p:cBhvr>
                                        <p:cTn id="99" dur="2000"/>
                                        <p:tgtEl>
                                          <p:spTgt spid="116753"/>
                                        </p:tgtEl>
                                      </p:cBhvr>
                                    </p:animEffect>
                                  </p:childTnLst>
                                </p:cTn>
                              </p:par>
                              <p:par>
                                <p:cTn id="100" presetID="29" presetClass="entr" presetSubtype="0" fill="hold" grpId="0" nodeType="withEffect">
                                  <p:stCondLst>
                                    <p:cond delay="0"/>
                                  </p:stCondLst>
                                  <p:childTnLst>
                                    <p:set>
                                      <p:cBhvr>
                                        <p:cTn id="101" dur="1" fill="hold">
                                          <p:stCondLst>
                                            <p:cond delay="0"/>
                                          </p:stCondLst>
                                        </p:cTn>
                                        <p:tgtEl>
                                          <p:spTgt spid="116754"/>
                                        </p:tgtEl>
                                        <p:attrNameLst>
                                          <p:attrName>style.visibility</p:attrName>
                                        </p:attrNameLst>
                                      </p:cBhvr>
                                      <p:to>
                                        <p:strVal val="visible"/>
                                      </p:to>
                                    </p:set>
                                    <p:anim calcmode="lin" valueType="num">
                                      <p:cBhvr>
                                        <p:cTn id="102" dur="2000" fill="hold"/>
                                        <p:tgtEl>
                                          <p:spTgt spid="116754"/>
                                        </p:tgtEl>
                                        <p:attrNameLst>
                                          <p:attrName>ppt_x</p:attrName>
                                        </p:attrNameLst>
                                      </p:cBhvr>
                                      <p:tavLst>
                                        <p:tav tm="0">
                                          <p:val>
                                            <p:strVal val="#ppt_x-.2"/>
                                          </p:val>
                                        </p:tav>
                                        <p:tav tm="100000">
                                          <p:val>
                                            <p:strVal val="#ppt_x"/>
                                          </p:val>
                                        </p:tav>
                                      </p:tavLst>
                                    </p:anim>
                                    <p:anim calcmode="lin" valueType="num">
                                      <p:cBhvr>
                                        <p:cTn id="103" dur="2000" fill="hold"/>
                                        <p:tgtEl>
                                          <p:spTgt spid="116754"/>
                                        </p:tgtEl>
                                        <p:attrNameLst>
                                          <p:attrName>ppt_y</p:attrName>
                                        </p:attrNameLst>
                                      </p:cBhvr>
                                      <p:tavLst>
                                        <p:tav tm="0">
                                          <p:val>
                                            <p:strVal val="#ppt_y"/>
                                          </p:val>
                                        </p:tav>
                                        <p:tav tm="100000">
                                          <p:val>
                                            <p:strVal val="#ppt_y"/>
                                          </p:val>
                                        </p:tav>
                                      </p:tavLst>
                                    </p:anim>
                                    <p:animEffect transition="in" filter="wipe(right)" prLst="gradientSize: 0.1">
                                      <p:cBhvr>
                                        <p:cTn id="104" dur="2000"/>
                                        <p:tgtEl>
                                          <p:spTgt spid="116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53" grpId="0"/>
      <p:bldP spid="116754" grpId="0"/>
      <p:bldP spid="116759" grpId="0"/>
      <p:bldP spid="116760" grpId="0"/>
      <p:bldP spid="116761" grpId="0"/>
      <p:bldP spid="116762" grpId="0"/>
      <p:bldP spid="116763" grpId="0"/>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78850" name="Rectangle 10"/>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pic>
        <p:nvPicPr>
          <p:cNvPr id="117772" name="Picture 12"/>
          <p:cNvPicPr>
            <a:picLocks noChangeAspect="1"/>
          </p:cNvPicPr>
          <p:nvPr/>
        </p:nvPicPr>
        <p:blipFill>
          <a:blip r:embed="rId1">
            <a:lum bright="69998" contrast="-70001"/>
          </a:blip>
          <a:stretch>
            <a:fillRect/>
          </a:stretch>
        </p:blipFill>
        <p:spPr>
          <a:xfrm>
            <a:off x="2135188" y="1916113"/>
            <a:ext cx="5689600" cy="496887"/>
          </a:xfrm>
          <a:prstGeom prst="rect">
            <a:avLst/>
          </a:prstGeom>
          <a:noFill/>
          <a:ln w="9525">
            <a:noFill/>
          </a:ln>
        </p:spPr>
      </p:pic>
      <p:pic>
        <p:nvPicPr>
          <p:cNvPr id="117773" name="Picture 13"/>
          <p:cNvPicPr>
            <a:picLocks noChangeAspect="1"/>
          </p:cNvPicPr>
          <p:nvPr/>
        </p:nvPicPr>
        <p:blipFill>
          <a:blip r:embed="rId2">
            <a:lum bright="69998" contrast="-70001"/>
          </a:blip>
          <a:stretch>
            <a:fillRect/>
          </a:stretch>
        </p:blipFill>
        <p:spPr>
          <a:xfrm>
            <a:off x="7824788" y="1916113"/>
            <a:ext cx="2232025" cy="433387"/>
          </a:xfrm>
          <a:prstGeom prst="rect">
            <a:avLst/>
          </a:prstGeom>
          <a:noFill/>
          <a:ln w="9525">
            <a:noFill/>
          </a:ln>
        </p:spPr>
      </p:pic>
      <p:pic>
        <p:nvPicPr>
          <p:cNvPr id="117774" name="Picture 14"/>
          <p:cNvPicPr>
            <a:picLocks noChangeAspect="1"/>
          </p:cNvPicPr>
          <p:nvPr/>
        </p:nvPicPr>
        <p:blipFill>
          <a:blip r:embed="rId3">
            <a:lum bright="69998" contrast="-70001"/>
          </a:blip>
          <a:stretch>
            <a:fillRect/>
          </a:stretch>
        </p:blipFill>
        <p:spPr>
          <a:xfrm>
            <a:off x="2063750" y="2924175"/>
            <a:ext cx="1481138" cy="465138"/>
          </a:xfrm>
          <a:prstGeom prst="rect">
            <a:avLst/>
          </a:prstGeom>
          <a:noFill/>
          <a:ln w="9525">
            <a:noFill/>
          </a:ln>
        </p:spPr>
      </p:pic>
      <p:pic>
        <p:nvPicPr>
          <p:cNvPr id="117775" name="Picture 15"/>
          <p:cNvPicPr>
            <a:picLocks noChangeAspect="1"/>
          </p:cNvPicPr>
          <p:nvPr/>
        </p:nvPicPr>
        <p:blipFill>
          <a:blip r:embed="rId4">
            <a:lum bright="69998" contrast="-70001"/>
          </a:blip>
          <a:stretch>
            <a:fillRect/>
          </a:stretch>
        </p:blipFill>
        <p:spPr>
          <a:xfrm>
            <a:off x="3575050" y="2924175"/>
            <a:ext cx="3402013" cy="469900"/>
          </a:xfrm>
          <a:prstGeom prst="rect">
            <a:avLst/>
          </a:prstGeom>
          <a:noFill/>
          <a:ln w="9525">
            <a:noFill/>
          </a:ln>
        </p:spPr>
      </p:pic>
      <p:pic>
        <p:nvPicPr>
          <p:cNvPr id="117776" name="Picture 16"/>
          <p:cNvPicPr>
            <a:picLocks noChangeAspect="1"/>
          </p:cNvPicPr>
          <p:nvPr/>
        </p:nvPicPr>
        <p:blipFill>
          <a:blip r:embed="rId5">
            <a:lum bright="69998" contrast="-70001"/>
          </a:blip>
          <a:stretch>
            <a:fillRect/>
          </a:stretch>
        </p:blipFill>
        <p:spPr>
          <a:xfrm>
            <a:off x="7104063" y="2924175"/>
            <a:ext cx="2951162" cy="428625"/>
          </a:xfrm>
          <a:prstGeom prst="rect">
            <a:avLst/>
          </a:prstGeom>
          <a:noFill/>
          <a:ln w="9525">
            <a:noFill/>
          </a:ln>
        </p:spPr>
      </p:pic>
      <p:pic>
        <p:nvPicPr>
          <p:cNvPr id="117777" name="Picture 17"/>
          <p:cNvPicPr>
            <a:picLocks noChangeAspect="1"/>
          </p:cNvPicPr>
          <p:nvPr/>
        </p:nvPicPr>
        <p:blipFill>
          <a:blip r:embed="rId6">
            <a:lum bright="69998" contrast="-70001"/>
          </a:blip>
          <a:stretch>
            <a:fillRect/>
          </a:stretch>
        </p:blipFill>
        <p:spPr>
          <a:xfrm>
            <a:off x="2063750" y="3860800"/>
            <a:ext cx="1743075" cy="423863"/>
          </a:xfrm>
          <a:prstGeom prst="rect">
            <a:avLst/>
          </a:prstGeom>
          <a:noFill/>
          <a:ln w="9525">
            <a:noFill/>
          </a:ln>
        </p:spPr>
      </p:pic>
      <p:grpSp>
        <p:nvGrpSpPr>
          <p:cNvPr id="2" name="Group 18"/>
          <p:cNvGrpSpPr/>
          <p:nvPr/>
        </p:nvGrpSpPr>
        <p:grpSpPr>
          <a:xfrm>
            <a:off x="5303838" y="3644900"/>
            <a:ext cx="4176712" cy="2447925"/>
            <a:chOff x="1680" y="2060"/>
            <a:chExt cx="2208" cy="1924"/>
          </a:xfrm>
        </p:grpSpPr>
        <p:sp>
          <p:nvSpPr>
            <p:cNvPr id="78858" name="Line 19"/>
            <p:cNvSpPr/>
            <p:nvPr/>
          </p:nvSpPr>
          <p:spPr>
            <a:xfrm>
              <a:off x="1680" y="3744"/>
              <a:ext cx="2208" cy="0"/>
            </a:xfrm>
            <a:prstGeom prst="line">
              <a:avLst/>
            </a:prstGeom>
            <a:ln w="38100" cap="flat" cmpd="sng">
              <a:solidFill>
                <a:srgbClr val="000080"/>
              </a:solidFill>
              <a:prstDash val="solid"/>
              <a:round/>
              <a:headEnd type="none" w="med" len="med"/>
              <a:tailEnd type="triangle" w="med" len="med"/>
            </a:ln>
          </p:spPr>
        </p:sp>
        <p:sp>
          <p:nvSpPr>
            <p:cNvPr id="78859" name="Line 20"/>
            <p:cNvSpPr/>
            <p:nvPr/>
          </p:nvSpPr>
          <p:spPr>
            <a:xfrm flipV="1">
              <a:off x="2160" y="2064"/>
              <a:ext cx="0" cy="1920"/>
            </a:xfrm>
            <a:prstGeom prst="line">
              <a:avLst/>
            </a:prstGeom>
            <a:ln w="38100" cap="flat" cmpd="sng">
              <a:solidFill>
                <a:srgbClr val="000080"/>
              </a:solidFill>
              <a:prstDash val="solid"/>
              <a:round/>
              <a:headEnd type="none" w="med" len="med"/>
              <a:tailEnd type="triangle" w="med" len="med"/>
            </a:ln>
          </p:spPr>
        </p:sp>
        <p:graphicFrame>
          <p:nvGraphicFramePr>
            <p:cNvPr id="78860" name="Object 21"/>
            <p:cNvGraphicFramePr>
              <a:graphicFrameLocks noChangeAspect="1"/>
            </p:cNvGraphicFramePr>
            <p:nvPr/>
          </p:nvGraphicFramePr>
          <p:xfrm>
            <a:off x="3728" y="3832"/>
            <a:ext cx="160" cy="152"/>
          </p:xfrm>
          <a:graphic>
            <a:graphicData uri="http://schemas.openxmlformats.org/presentationml/2006/ole">
              <mc:AlternateContent xmlns:mc="http://schemas.openxmlformats.org/markup-compatibility/2006">
                <mc:Choice xmlns:v="urn:schemas-microsoft-com:vml" Requires="v">
                  <p:oleObj spid="_x0000_s3158" name="" r:id="rId7" imgW="254000" imgH="241300" progId="Equation.3">
                    <p:embed/>
                  </p:oleObj>
                </mc:Choice>
                <mc:Fallback>
                  <p:oleObj name="" r:id="rId7" imgW="254000" imgH="241300" progId="Equation.3">
                    <p:embed/>
                    <p:pic>
                      <p:nvPicPr>
                        <p:cNvPr id="0" name="图片 3157"/>
                        <p:cNvPicPr/>
                        <p:nvPr/>
                      </p:nvPicPr>
                      <p:blipFill>
                        <a:blip r:embed="rId8">
                          <a:lum bright="69998" contrast="-70001"/>
                        </a:blip>
                        <a:stretch>
                          <a:fillRect/>
                        </a:stretch>
                      </p:blipFill>
                      <p:spPr>
                        <a:xfrm>
                          <a:off x="3728" y="3832"/>
                          <a:ext cx="160" cy="152"/>
                        </a:xfrm>
                        <a:prstGeom prst="rect">
                          <a:avLst/>
                        </a:prstGeom>
                        <a:noFill/>
                        <a:ln w="38100">
                          <a:noFill/>
                          <a:miter/>
                        </a:ln>
                      </p:spPr>
                    </p:pic>
                  </p:oleObj>
                </mc:Fallback>
              </mc:AlternateContent>
            </a:graphicData>
          </a:graphic>
        </p:graphicFrame>
        <p:graphicFrame>
          <p:nvGraphicFramePr>
            <p:cNvPr id="78861" name="Object 22"/>
            <p:cNvGraphicFramePr>
              <a:graphicFrameLocks noChangeAspect="1"/>
            </p:cNvGraphicFramePr>
            <p:nvPr/>
          </p:nvGraphicFramePr>
          <p:xfrm>
            <a:off x="1968" y="2060"/>
            <a:ext cx="160" cy="200"/>
          </p:xfrm>
          <a:graphic>
            <a:graphicData uri="http://schemas.openxmlformats.org/presentationml/2006/ole">
              <mc:AlternateContent xmlns:mc="http://schemas.openxmlformats.org/markup-compatibility/2006">
                <mc:Choice xmlns:v="urn:schemas-microsoft-com:vml" Requires="v">
                  <p:oleObj spid="_x0000_s3159" name="" r:id="rId9" imgW="254000" imgH="317500" progId="Equation.3">
                    <p:embed/>
                  </p:oleObj>
                </mc:Choice>
                <mc:Fallback>
                  <p:oleObj name="" r:id="rId9" imgW="254000" imgH="317500" progId="Equation.3">
                    <p:embed/>
                    <p:pic>
                      <p:nvPicPr>
                        <p:cNvPr id="0" name="图片 3158"/>
                        <p:cNvPicPr/>
                        <p:nvPr/>
                      </p:nvPicPr>
                      <p:blipFill>
                        <a:blip r:embed="rId10">
                          <a:lum bright="69998" contrast="-70001"/>
                        </a:blip>
                        <a:stretch>
                          <a:fillRect/>
                        </a:stretch>
                      </p:blipFill>
                      <p:spPr>
                        <a:xfrm>
                          <a:off x="1968" y="2060"/>
                          <a:ext cx="160" cy="200"/>
                        </a:xfrm>
                        <a:prstGeom prst="rect">
                          <a:avLst/>
                        </a:prstGeom>
                        <a:noFill/>
                        <a:ln w="38100">
                          <a:noFill/>
                          <a:miter/>
                        </a:ln>
                      </p:spPr>
                    </p:pic>
                  </p:oleObj>
                </mc:Fallback>
              </mc:AlternateContent>
            </a:graphicData>
          </a:graphic>
        </p:graphicFrame>
        <p:graphicFrame>
          <p:nvGraphicFramePr>
            <p:cNvPr id="78862" name="Object 23"/>
            <p:cNvGraphicFramePr>
              <a:graphicFrameLocks noChangeAspect="1"/>
            </p:cNvGraphicFramePr>
            <p:nvPr/>
          </p:nvGraphicFramePr>
          <p:xfrm>
            <a:off x="1920" y="3792"/>
            <a:ext cx="136" cy="152"/>
          </p:xfrm>
          <a:graphic>
            <a:graphicData uri="http://schemas.openxmlformats.org/presentationml/2006/ole">
              <mc:AlternateContent xmlns:mc="http://schemas.openxmlformats.org/markup-compatibility/2006">
                <mc:Choice xmlns:v="urn:schemas-microsoft-com:vml" Requires="v">
                  <p:oleObj spid="_x0000_s3160" name="" r:id="rId11" imgW="215900" imgH="241300" progId="Equation.3">
                    <p:embed/>
                  </p:oleObj>
                </mc:Choice>
                <mc:Fallback>
                  <p:oleObj name="" r:id="rId11" imgW="215900" imgH="241300" progId="Equation.3">
                    <p:embed/>
                    <p:pic>
                      <p:nvPicPr>
                        <p:cNvPr id="0" name="图片 3159"/>
                        <p:cNvPicPr/>
                        <p:nvPr/>
                      </p:nvPicPr>
                      <p:blipFill>
                        <a:blip r:embed="rId12">
                          <a:lum bright="69998" contrast="-70001"/>
                        </a:blip>
                        <a:stretch>
                          <a:fillRect/>
                        </a:stretch>
                      </p:blipFill>
                      <p:spPr>
                        <a:xfrm>
                          <a:off x="1920" y="3792"/>
                          <a:ext cx="136" cy="152"/>
                        </a:xfrm>
                        <a:prstGeom prst="rect">
                          <a:avLst/>
                        </a:prstGeom>
                        <a:noFill/>
                        <a:ln w="38100">
                          <a:noFill/>
                          <a:miter/>
                        </a:ln>
                      </p:spPr>
                    </p:pic>
                  </p:oleObj>
                </mc:Fallback>
              </mc:AlternateContent>
            </a:graphicData>
          </a:graphic>
        </p:graphicFrame>
        <p:graphicFrame>
          <p:nvGraphicFramePr>
            <p:cNvPr id="78863" name="Object 24"/>
            <p:cNvGraphicFramePr>
              <a:graphicFrameLocks noChangeAspect="1"/>
            </p:cNvGraphicFramePr>
            <p:nvPr/>
          </p:nvGraphicFramePr>
          <p:xfrm>
            <a:off x="2353" y="3760"/>
            <a:ext cx="111" cy="191"/>
          </p:xfrm>
          <a:graphic>
            <a:graphicData uri="http://schemas.openxmlformats.org/presentationml/2006/ole">
              <mc:AlternateContent xmlns:mc="http://schemas.openxmlformats.org/markup-compatibility/2006">
                <mc:Choice xmlns:v="urn:schemas-microsoft-com:vml" Requires="v">
                  <p:oleObj spid="_x0000_s3161" name="" r:id="rId13" imgW="177800" imgH="304165" progId="Equation.3">
                    <p:embed/>
                  </p:oleObj>
                </mc:Choice>
                <mc:Fallback>
                  <p:oleObj name="" r:id="rId13" imgW="177800" imgH="304165" progId="Equation.3">
                    <p:embed/>
                    <p:pic>
                      <p:nvPicPr>
                        <p:cNvPr id="0" name="图片 3160"/>
                        <p:cNvPicPr/>
                        <p:nvPr/>
                      </p:nvPicPr>
                      <p:blipFill>
                        <a:blip r:embed="rId14">
                          <a:lum bright="69998" contrast="-70001"/>
                        </a:blip>
                        <a:stretch>
                          <a:fillRect/>
                        </a:stretch>
                      </p:blipFill>
                      <p:spPr>
                        <a:xfrm>
                          <a:off x="2353" y="3760"/>
                          <a:ext cx="111" cy="191"/>
                        </a:xfrm>
                        <a:prstGeom prst="rect">
                          <a:avLst/>
                        </a:prstGeom>
                        <a:noFill/>
                        <a:ln w="38100">
                          <a:noFill/>
                          <a:miter/>
                        </a:ln>
                      </p:spPr>
                    </p:pic>
                  </p:oleObj>
                </mc:Fallback>
              </mc:AlternateContent>
            </a:graphicData>
          </a:graphic>
        </p:graphicFrame>
        <p:graphicFrame>
          <p:nvGraphicFramePr>
            <p:cNvPr id="78864" name="Object 25"/>
            <p:cNvGraphicFramePr>
              <a:graphicFrameLocks noChangeAspect="1"/>
            </p:cNvGraphicFramePr>
            <p:nvPr/>
          </p:nvGraphicFramePr>
          <p:xfrm>
            <a:off x="2025" y="2976"/>
            <a:ext cx="135" cy="199"/>
          </p:xfrm>
          <a:graphic>
            <a:graphicData uri="http://schemas.openxmlformats.org/presentationml/2006/ole">
              <mc:AlternateContent xmlns:mc="http://schemas.openxmlformats.org/markup-compatibility/2006">
                <mc:Choice xmlns:v="urn:schemas-microsoft-com:vml" Requires="v">
                  <p:oleObj spid="_x0000_s3162" name="" r:id="rId15" imgW="215900" imgH="316865" progId="Equation.3">
                    <p:embed/>
                  </p:oleObj>
                </mc:Choice>
                <mc:Fallback>
                  <p:oleObj name="" r:id="rId15" imgW="215900" imgH="316865" progId="Equation.3">
                    <p:embed/>
                    <p:pic>
                      <p:nvPicPr>
                        <p:cNvPr id="0" name="图片 3161"/>
                        <p:cNvPicPr/>
                        <p:nvPr/>
                      </p:nvPicPr>
                      <p:blipFill>
                        <a:blip r:embed="rId16">
                          <a:lum bright="69998" contrast="-70001"/>
                        </a:blip>
                        <a:stretch>
                          <a:fillRect/>
                        </a:stretch>
                      </p:blipFill>
                      <p:spPr>
                        <a:xfrm>
                          <a:off x="2025" y="2976"/>
                          <a:ext cx="135" cy="199"/>
                        </a:xfrm>
                        <a:prstGeom prst="rect">
                          <a:avLst/>
                        </a:prstGeom>
                        <a:noFill/>
                        <a:ln w="38100">
                          <a:noFill/>
                          <a:miter/>
                        </a:ln>
                      </p:spPr>
                    </p:pic>
                  </p:oleObj>
                </mc:Fallback>
              </mc:AlternateContent>
            </a:graphicData>
          </a:graphic>
        </p:graphicFrame>
        <p:graphicFrame>
          <p:nvGraphicFramePr>
            <p:cNvPr id="78865" name="Object 26"/>
            <p:cNvGraphicFramePr>
              <a:graphicFrameLocks noChangeAspect="1"/>
            </p:cNvGraphicFramePr>
            <p:nvPr/>
          </p:nvGraphicFramePr>
          <p:xfrm>
            <a:off x="2640" y="3744"/>
            <a:ext cx="135" cy="191"/>
          </p:xfrm>
          <a:graphic>
            <a:graphicData uri="http://schemas.openxmlformats.org/presentationml/2006/ole">
              <mc:AlternateContent xmlns:mc="http://schemas.openxmlformats.org/markup-compatibility/2006">
                <mc:Choice xmlns:v="urn:schemas-microsoft-com:vml" Requires="v">
                  <p:oleObj spid="_x0000_s3163" name="" r:id="rId17" imgW="215900" imgH="304800" progId="Equation.3">
                    <p:embed/>
                  </p:oleObj>
                </mc:Choice>
                <mc:Fallback>
                  <p:oleObj name="" r:id="rId17" imgW="215900" imgH="304800" progId="Equation.3">
                    <p:embed/>
                    <p:pic>
                      <p:nvPicPr>
                        <p:cNvPr id="0" name="图片 3162"/>
                        <p:cNvPicPr/>
                        <p:nvPr/>
                      </p:nvPicPr>
                      <p:blipFill>
                        <a:blip r:embed="rId18">
                          <a:lum bright="69998" contrast="-70001"/>
                        </a:blip>
                        <a:stretch>
                          <a:fillRect/>
                        </a:stretch>
                      </p:blipFill>
                      <p:spPr>
                        <a:xfrm>
                          <a:off x="2640" y="3744"/>
                          <a:ext cx="135" cy="191"/>
                        </a:xfrm>
                        <a:prstGeom prst="rect">
                          <a:avLst/>
                        </a:prstGeom>
                        <a:noFill/>
                        <a:ln w="38100">
                          <a:noFill/>
                          <a:miter/>
                        </a:ln>
                      </p:spPr>
                    </p:pic>
                  </p:oleObj>
                </mc:Fallback>
              </mc:AlternateContent>
            </a:graphicData>
          </a:graphic>
        </p:graphicFrame>
        <p:graphicFrame>
          <p:nvGraphicFramePr>
            <p:cNvPr id="78866" name="Object 27"/>
            <p:cNvGraphicFramePr>
              <a:graphicFrameLocks noChangeAspect="1"/>
            </p:cNvGraphicFramePr>
            <p:nvPr/>
          </p:nvGraphicFramePr>
          <p:xfrm>
            <a:off x="1985" y="2257"/>
            <a:ext cx="127" cy="191"/>
          </p:xfrm>
          <a:graphic>
            <a:graphicData uri="http://schemas.openxmlformats.org/presentationml/2006/ole">
              <mc:AlternateContent xmlns:mc="http://schemas.openxmlformats.org/markup-compatibility/2006">
                <mc:Choice xmlns:v="urn:schemas-microsoft-com:vml" Requires="v">
                  <p:oleObj spid="_x0000_s3164" name="" r:id="rId19" imgW="203200" imgH="304800" progId="Equation.3">
                    <p:embed/>
                  </p:oleObj>
                </mc:Choice>
                <mc:Fallback>
                  <p:oleObj name="" r:id="rId19" imgW="203200" imgH="304800" progId="Equation.3">
                    <p:embed/>
                    <p:pic>
                      <p:nvPicPr>
                        <p:cNvPr id="0" name="图片 3163"/>
                        <p:cNvPicPr/>
                        <p:nvPr/>
                      </p:nvPicPr>
                      <p:blipFill>
                        <a:blip r:embed="rId20">
                          <a:lum bright="69998" contrast="-70001"/>
                        </a:blip>
                        <a:stretch>
                          <a:fillRect/>
                        </a:stretch>
                      </p:blipFill>
                      <p:spPr>
                        <a:xfrm>
                          <a:off x="1985" y="2257"/>
                          <a:ext cx="127" cy="191"/>
                        </a:xfrm>
                        <a:prstGeom prst="rect">
                          <a:avLst/>
                        </a:prstGeom>
                        <a:noFill/>
                        <a:ln w="38100">
                          <a:noFill/>
                          <a:miter/>
                        </a:ln>
                      </p:spPr>
                    </p:pic>
                  </p:oleObj>
                </mc:Fallback>
              </mc:AlternateContent>
            </a:graphicData>
          </a:graphic>
        </p:graphicFrame>
        <p:sp>
          <p:nvSpPr>
            <p:cNvPr id="78867" name="Line 28"/>
            <p:cNvSpPr/>
            <p:nvPr/>
          </p:nvSpPr>
          <p:spPr>
            <a:xfrm flipV="1">
              <a:off x="2400" y="2352"/>
              <a:ext cx="288" cy="720"/>
            </a:xfrm>
            <a:prstGeom prst="line">
              <a:avLst/>
            </a:prstGeom>
            <a:ln w="38100" cap="flat" cmpd="sng">
              <a:solidFill>
                <a:schemeClr val="tx2"/>
              </a:solidFill>
              <a:prstDash val="solid"/>
              <a:round/>
              <a:headEnd type="none" w="med" len="med"/>
              <a:tailEnd type="none" w="med" len="med"/>
            </a:ln>
          </p:spPr>
        </p:sp>
        <p:graphicFrame>
          <p:nvGraphicFramePr>
            <p:cNvPr id="78868" name="Object 29"/>
            <p:cNvGraphicFramePr>
              <a:graphicFrameLocks noChangeAspect="1"/>
            </p:cNvGraphicFramePr>
            <p:nvPr/>
          </p:nvGraphicFramePr>
          <p:xfrm>
            <a:off x="2736" y="2400"/>
            <a:ext cx="960" cy="247"/>
          </p:xfrm>
          <a:graphic>
            <a:graphicData uri="http://schemas.openxmlformats.org/presentationml/2006/ole">
              <mc:AlternateContent xmlns:mc="http://schemas.openxmlformats.org/markup-compatibility/2006">
                <mc:Choice xmlns:v="urn:schemas-microsoft-com:vml" Requires="v">
                  <p:oleObj spid="_x0000_s3165" name="" r:id="rId21" imgW="1772285" imgH="429260" progId="Equation.3">
                    <p:embed/>
                  </p:oleObj>
                </mc:Choice>
                <mc:Fallback>
                  <p:oleObj name="" r:id="rId21" imgW="1772285" imgH="429260" progId="Equation.3">
                    <p:embed/>
                    <p:pic>
                      <p:nvPicPr>
                        <p:cNvPr id="0" name="图片 3164"/>
                        <p:cNvPicPr/>
                        <p:nvPr/>
                      </p:nvPicPr>
                      <p:blipFill>
                        <a:blip r:embed="rId22">
                          <a:clrChange>
                            <a:clrFrom>
                              <a:srgbClr val="000000"/>
                            </a:clrFrom>
                            <a:clrTo>
                              <a:srgbClr val="000000">
                                <a:alpha val="0"/>
                              </a:srgbClr>
                            </a:clrTo>
                          </a:clrChange>
                          <a:lum bright="69998" contrast="-70001"/>
                        </a:blip>
                        <a:stretch>
                          <a:fillRect/>
                        </a:stretch>
                      </p:blipFill>
                      <p:spPr>
                        <a:xfrm>
                          <a:off x="2736" y="2400"/>
                          <a:ext cx="960" cy="247"/>
                        </a:xfrm>
                        <a:prstGeom prst="rect">
                          <a:avLst/>
                        </a:prstGeom>
                        <a:noFill/>
                        <a:ln w="38100">
                          <a:noFill/>
                          <a:miter/>
                        </a:ln>
                      </p:spPr>
                    </p:pic>
                  </p:oleObj>
                </mc:Fallback>
              </mc:AlternateContent>
            </a:graphicData>
          </a:graphic>
        </p:graphicFrame>
        <p:sp>
          <p:nvSpPr>
            <p:cNvPr id="78869" name="Line 30"/>
            <p:cNvSpPr/>
            <p:nvPr/>
          </p:nvSpPr>
          <p:spPr>
            <a:xfrm>
              <a:off x="2400" y="3072"/>
              <a:ext cx="0" cy="672"/>
            </a:xfrm>
            <a:prstGeom prst="line">
              <a:avLst/>
            </a:prstGeom>
            <a:ln w="38100" cap="flat" cmpd="sng">
              <a:solidFill>
                <a:srgbClr val="FF0000"/>
              </a:solidFill>
              <a:prstDash val="dash"/>
              <a:round/>
              <a:headEnd type="none" w="med" len="med"/>
              <a:tailEnd type="none" w="med" len="med"/>
            </a:ln>
          </p:spPr>
        </p:sp>
        <p:sp>
          <p:nvSpPr>
            <p:cNvPr id="78870" name="Line 31"/>
            <p:cNvSpPr/>
            <p:nvPr/>
          </p:nvSpPr>
          <p:spPr>
            <a:xfrm flipH="1">
              <a:off x="2160" y="3072"/>
              <a:ext cx="192" cy="0"/>
            </a:xfrm>
            <a:prstGeom prst="line">
              <a:avLst/>
            </a:prstGeom>
            <a:ln w="38100" cap="flat" cmpd="sng">
              <a:solidFill>
                <a:srgbClr val="FF0000"/>
              </a:solidFill>
              <a:prstDash val="dash"/>
              <a:round/>
              <a:headEnd type="none" w="med" len="med"/>
              <a:tailEnd type="none" w="med" len="med"/>
            </a:ln>
          </p:spPr>
        </p:sp>
        <p:sp>
          <p:nvSpPr>
            <p:cNvPr id="78871" name="Line 32"/>
            <p:cNvSpPr/>
            <p:nvPr/>
          </p:nvSpPr>
          <p:spPr>
            <a:xfrm>
              <a:off x="2688" y="2400"/>
              <a:ext cx="0" cy="1344"/>
            </a:xfrm>
            <a:prstGeom prst="line">
              <a:avLst/>
            </a:prstGeom>
            <a:ln w="38100" cap="flat" cmpd="sng">
              <a:solidFill>
                <a:srgbClr val="FF0000"/>
              </a:solidFill>
              <a:prstDash val="dash"/>
              <a:round/>
              <a:headEnd type="none" w="med" len="med"/>
              <a:tailEnd type="none" w="med" len="med"/>
            </a:ln>
          </p:spPr>
        </p:sp>
        <p:sp>
          <p:nvSpPr>
            <p:cNvPr id="78872" name="Line 33"/>
            <p:cNvSpPr/>
            <p:nvPr/>
          </p:nvSpPr>
          <p:spPr>
            <a:xfrm flipH="1">
              <a:off x="2160" y="2352"/>
              <a:ext cx="528" cy="0"/>
            </a:xfrm>
            <a:prstGeom prst="line">
              <a:avLst/>
            </a:prstGeom>
            <a:ln w="38100" cap="flat" cmpd="sng">
              <a:solidFill>
                <a:srgbClr val="FF0000"/>
              </a:solidFill>
              <a:prstDash val="dash"/>
              <a:round/>
              <a:headEnd type="none" w="med" len="med"/>
              <a:tailEnd type="none" w="med" len="med"/>
            </a:ln>
          </p:spPr>
        </p:sp>
      </p:grpSp>
      <p:sp>
        <p:nvSpPr>
          <p:cNvPr id="117795" name="Text Box 35"/>
          <p:cNvSpPr txBox="1"/>
          <p:nvPr/>
        </p:nvSpPr>
        <p:spPr>
          <a:xfrm>
            <a:off x="2208213" y="1052513"/>
            <a:ext cx="8459787" cy="521970"/>
          </a:xfrm>
          <a:prstGeom prst="rect">
            <a:avLst/>
          </a:prstGeom>
          <a:noFill/>
          <a:ln w="9525">
            <a:noFill/>
          </a:ln>
        </p:spPr>
        <p:txBody>
          <a:bodyPr anchor="t" anchorCtr="0">
            <a:spAutoFit/>
          </a:bodyPr>
          <a:p>
            <a:r>
              <a:rPr lang="en-US" altLang="zh-CN" sz="2800">
                <a:solidFill>
                  <a:schemeClr val="bg1"/>
                </a:solidFill>
                <a:latin typeface="Times New Roman" panose="02020603050405020304" charset="0"/>
                <a:ea typeface="宋体" pitchFamily="2" charset="-122"/>
              </a:rPr>
              <a:t>(2)</a:t>
            </a:r>
            <a:r>
              <a:rPr lang="zh-CN" altLang="en-US" sz="2800" dirty="0">
                <a:solidFill>
                  <a:schemeClr val="bg1"/>
                </a:solidFill>
                <a:latin typeface="Times New Roman" panose="02020603050405020304" charset="0"/>
                <a:ea typeface="宋体" pitchFamily="2" charset="-122"/>
              </a:rPr>
              <a:t>函数的最大和最小值的点也可能是</a:t>
            </a:r>
            <a:r>
              <a:rPr lang="en-US" altLang="zh-CN" sz="2800">
                <a:solidFill>
                  <a:schemeClr val="bg1"/>
                </a:solidFill>
                <a:latin typeface="Times New Roman" panose="02020603050405020304" charset="0"/>
                <a:ea typeface="宋体" pitchFamily="2" charset="-122"/>
              </a:rPr>
              <a:t>[a , b]</a:t>
            </a:r>
            <a:r>
              <a:rPr lang="zh-CN" altLang="en-US" sz="2800" dirty="0">
                <a:solidFill>
                  <a:schemeClr val="bg1"/>
                </a:solidFill>
                <a:latin typeface="Times New Roman" panose="02020603050405020304" charset="0"/>
                <a:ea typeface="宋体" pitchFamily="2" charset="-122"/>
              </a:rPr>
              <a:t>的端点。</a:t>
            </a:r>
            <a:endParaRPr lang="zh-CN" altLang="en-US" sz="2800" dirty="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7795"/>
                                        </p:tgtEl>
                                        <p:attrNameLst>
                                          <p:attrName>style.visibility</p:attrName>
                                        </p:attrNameLst>
                                      </p:cBhvr>
                                      <p:to>
                                        <p:strVal val="visible"/>
                                      </p:to>
                                    </p:set>
                                    <p:animEffect transition="in" filter="wipe(left)">
                                      <p:cBhvr>
                                        <p:cTn id="7" dur="1000"/>
                                        <p:tgtEl>
                                          <p:spTgt spid="11779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7772"/>
                                        </p:tgtEl>
                                        <p:attrNameLst>
                                          <p:attrName>style.visibility</p:attrName>
                                        </p:attrNameLst>
                                      </p:cBhvr>
                                      <p:to>
                                        <p:strVal val="visible"/>
                                      </p:to>
                                    </p:set>
                                    <p:animEffect transition="in" filter="wipe(left)">
                                      <p:cBhvr>
                                        <p:cTn id="12" dur="1000"/>
                                        <p:tgtEl>
                                          <p:spTgt spid="117772"/>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ppt_x</p:attrName>
                                        </p:attrNameLst>
                                      </p:cBhvr>
                                      <p:tavLst>
                                        <p:tav tm="0">
                                          <p:val>
                                            <p:strVal val="#ppt_x-.2"/>
                                          </p:val>
                                        </p:tav>
                                        <p:tav tm="100000">
                                          <p:val>
                                            <p:strVal val="#ppt_x"/>
                                          </p:val>
                                        </p:tav>
                                      </p:tavLst>
                                    </p:anim>
                                    <p:anim calcmode="lin" valueType="num">
                                      <p:cBhvr>
                                        <p:cTn id="1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17773"/>
                                        </p:tgtEl>
                                        <p:attrNameLst>
                                          <p:attrName>style.visibility</p:attrName>
                                        </p:attrNameLst>
                                      </p:cBhvr>
                                      <p:to>
                                        <p:strVal val="visible"/>
                                      </p:to>
                                    </p:set>
                                    <p:animEffect transition="in" filter="wipe(left)">
                                      <p:cBhvr>
                                        <p:cTn id="24" dur="500"/>
                                        <p:tgtEl>
                                          <p:spTgt spid="117773"/>
                                        </p:tgtEl>
                                      </p:cBhvr>
                                    </p:animEffect>
                                  </p:childTnLst>
                                </p:cTn>
                              </p:par>
                              <p:par>
                                <p:cTn id="25" presetID="22" presetClass="entr" presetSubtype="8" fill="hold" nodeType="withEffect">
                                  <p:stCondLst>
                                    <p:cond delay="0"/>
                                  </p:stCondLst>
                                  <p:childTnLst>
                                    <p:set>
                                      <p:cBhvr>
                                        <p:cTn id="26" dur="1" fill="hold">
                                          <p:stCondLst>
                                            <p:cond delay="0"/>
                                          </p:stCondLst>
                                        </p:cTn>
                                        <p:tgtEl>
                                          <p:spTgt spid="117774"/>
                                        </p:tgtEl>
                                        <p:attrNameLst>
                                          <p:attrName>style.visibility</p:attrName>
                                        </p:attrNameLst>
                                      </p:cBhvr>
                                      <p:to>
                                        <p:strVal val="visible"/>
                                      </p:to>
                                    </p:set>
                                    <p:animEffect transition="in" filter="wipe(left)">
                                      <p:cBhvr>
                                        <p:cTn id="27" dur="500"/>
                                        <p:tgtEl>
                                          <p:spTgt spid="1177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7775"/>
                                        </p:tgtEl>
                                        <p:attrNameLst>
                                          <p:attrName>style.visibility</p:attrName>
                                        </p:attrNameLst>
                                      </p:cBhvr>
                                      <p:to>
                                        <p:strVal val="visible"/>
                                      </p:to>
                                    </p:set>
                                    <p:animEffect transition="in" filter="wipe(left)">
                                      <p:cBhvr>
                                        <p:cTn id="32" dur="500"/>
                                        <p:tgtEl>
                                          <p:spTgt spid="1177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7776"/>
                                        </p:tgtEl>
                                        <p:attrNameLst>
                                          <p:attrName>style.visibility</p:attrName>
                                        </p:attrNameLst>
                                      </p:cBhvr>
                                      <p:to>
                                        <p:strVal val="visible"/>
                                      </p:to>
                                    </p:set>
                                    <p:animEffect transition="in" filter="wipe(left)">
                                      <p:cBhvr>
                                        <p:cTn id="37" dur="500"/>
                                        <p:tgtEl>
                                          <p:spTgt spid="117776"/>
                                        </p:tgtEl>
                                      </p:cBhvr>
                                    </p:animEffect>
                                  </p:childTnLst>
                                </p:cTn>
                              </p:par>
                              <p:par>
                                <p:cTn id="38" presetID="22" presetClass="entr" presetSubtype="8" fill="hold" nodeType="withEffect">
                                  <p:stCondLst>
                                    <p:cond delay="0"/>
                                  </p:stCondLst>
                                  <p:childTnLst>
                                    <p:set>
                                      <p:cBhvr>
                                        <p:cTn id="39" dur="1" fill="hold">
                                          <p:stCondLst>
                                            <p:cond delay="0"/>
                                          </p:stCondLst>
                                        </p:cTn>
                                        <p:tgtEl>
                                          <p:spTgt spid="117777"/>
                                        </p:tgtEl>
                                        <p:attrNameLst>
                                          <p:attrName>style.visibility</p:attrName>
                                        </p:attrNameLst>
                                      </p:cBhvr>
                                      <p:to>
                                        <p:strVal val="visible"/>
                                      </p:to>
                                    </p:set>
                                    <p:animEffect transition="in" filter="wipe(left)">
                                      <p:cBhvr>
                                        <p:cTn id="40" dur="500"/>
                                        <p:tgtEl>
                                          <p:spTgt spid="117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9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42" name="Rectangle 18"/>
          <p:cNvSpPr/>
          <p:nvPr/>
        </p:nvSpPr>
        <p:spPr>
          <a:xfrm>
            <a:off x="1055370" y="1263015"/>
            <a:ext cx="10080000" cy="4045585"/>
          </a:xfrm>
          <a:prstGeom prst="rect">
            <a:avLst/>
          </a:prstGeom>
          <a:noFill/>
          <a:ln w="9525">
            <a:noFill/>
          </a:ln>
        </p:spPr>
        <p:txBody>
          <a:bodyPr lIns="0" tIns="0" rIns="0" bIns="0" anchor="ctr" anchorCtr="0">
            <a:no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zh-CN" altLang="en-US"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定理 </a:t>
            </a: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4 </a:t>
            </a:r>
            <a:r>
              <a:rPr lang="en-US" altLang="zh-CN" sz="2000" dirty="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dirty="0">
                <a:solidFill>
                  <a:schemeClr val="accent4"/>
                </a:solidFill>
                <a:latin typeface="Microsoft YaHei Bold" panose="020B0503020204020204" charset="-122"/>
                <a:ea typeface="Microsoft YaHei Bold" panose="020B0503020204020204" charset="-122"/>
              </a:rPr>
              <a:t>介值性</a:t>
            </a:r>
            <a:r>
              <a:rPr sz="2000" dirty="0">
                <a:solidFill>
                  <a:schemeClr val="bg1"/>
                </a:solidFill>
                <a:ea typeface="Microsoft YaHei Regular" panose="020B0503020204020204" charset="-122"/>
              </a:rPr>
              <a:t>　若函数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dirty="0">
                <a:solidFill>
                  <a:schemeClr val="bg1"/>
                </a:solidFill>
                <a:ea typeface="Microsoft YaHei Regular" panose="020B0503020204020204" charset="-122"/>
              </a:rPr>
              <a:t>在闭区间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dirty="0">
                <a:solidFill>
                  <a:schemeClr val="bg1"/>
                </a:solidFill>
                <a:ea typeface="Microsoft YaHei Regular" panose="020B0503020204020204" charset="-122"/>
              </a:rPr>
              <a:t>] 内连续，</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 与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 分别是函数</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dirty="0">
                <a:solidFill>
                  <a:schemeClr val="bg1"/>
                </a:solidFill>
                <a:ea typeface="Microsoft YaHei Regular" panose="020B0503020204020204" charset="-122"/>
              </a:rPr>
              <a:t>在闭区间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dirty="0">
                <a:solidFill>
                  <a:schemeClr val="bg1"/>
                </a:solidFill>
                <a:ea typeface="Microsoft YaHei Regular" panose="020B0503020204020204" charset="-122"/>
              </a:rPr>
              <a:t>] 的最小值与最大值，ξ 是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 与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 之间的任意数( 即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 ≤ξ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dirty="0">
                <a:solidFill>
                  <a:schemeClr val="bg1"/>
                </a:solidFill>
                <a:ea typeface="Microsoft YaHei Regular" panose="020B0503020204020204" charset="-122"/>
              </a:rPr>
              <a:t>)，则在闭区间</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rPr>
              <a:t> 至少存在一点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dirty="0">
                <a:solidFill>
                  <a:schemeClr val="bg1"/>
                </a:solidFill>
                <a:ea typeface="Microsoft YaHei Regular" panose="020B0503020204020204" charset="-122"/>
              </a:rPr>
              <a:t>，使得</a:t>
            </a:r>
            <a:endParaRPr sz="2000" dirty="0">
              <a:solidFill>
                <a:schemeClr val="bg1"/>
              </a:solidFill>
              <a:ea typeface="Microsoft YaHei Regular" panose="020B0503020204020204" charset="-122"/>
            </a:endParaRPr>
          </a:p>
          <a:p>
            <a:pPr algn="ctr">
              <a:lnSpc>
                <a:spcPct val="150000"/>
              </a:lnSpc>
            </a:pP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c</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dirty="0">
                <a:solidFill>
                  <a:schemeClr val="bg1"/>
                </a:solidFill>
                <a:ea typeface="Microsoft YaHei Regular" panose="020B0503020204020204" charset="-122"/>
              </a:rPr>
              <a:t> </a:t>
            </a:r>
            <a:r>
              <a:rPr sz="2000" dirty="0">
                <a:solidFill>
                  <a:schemeClr val="bg1"/>
                </a:solidFill>
                <a:ea typeface="Microsoft YaHei Regular" panose="020B0503020204020204" charset="-122"/>
                <a:sym typeface="+mn-ea"/>
              </a:rPr>
              <a:t>ξ</a:t>
            </a:r>
            <a:r>
              <a:rPr lang="en-US"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rPr>
              <a:t>.</a:t>
            </a:r>
            <a:endParaRPr sz="2000" dirty="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endParaRPr sz="2000" dirty="0">
              <a:solidFill>
                <a:schemeClr val="bg1"/>
              </a:solidFill>
              <a:ea typeface="Microsoft YaHei Regular" panose="020B0503020204020204" charset="-122"/>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57" name="Text Box 11"/>
          <p:cNvSpPr txBox="1"/>
          <p:nvPr/>
        </p:nvSpPr>
        <p:spPr>
          <a:xfrm>
            <a:off x="1055375" y="1484630"/>
            <a:ext cx="10079990" cy="583565"/>
          </a:xfrm>
          <a:prstGeom prst="rect">
            <a:avLst/>
          </a:prstGeom>
          <a:noFill/>
          <a:ln w="9525">
            <a:noFill/>
          </a:ln>
        </p:spPr>
        <p:txBody>
          <a:bodyPr wrap="square" anchor="t" anchorCtr="0">
            <a:spAutoFit/>
          </a:bodyPr>
          <a:p>
            <a:pPr algn="l" eaLnBrk="0" hangingPunct="0"/>
            <a:r>
              <a:rPr lang="zh-CN" altLang="en-US" sz="3200" dirty="0">
                <a:solidFill>
                  <a:schemeClr val="bg1"/>
                </a:solidFill>
                <a:latin typeface="Times New Roman" panose="02020603050405020304" charset="0"/>
                <a:ea typeface="宋体" pitchFamily="2" charset="-122"/>
              </a:rPr>
              <a:t>说明：</a:t>
            </a:r>
            <a:endParaRPr lang="zh-CN" altLang="en-US" sz="3200" dirty="0">
              <a:solidFill>
                <a:schemeClr val="bg1"/>
              </a:solidFill>
              <a:latin typeface="Times New Roman" panose="02020603050405020304" charset="0"/>
              <a:ea typeface="宋体" pitchFamily="2" charset="-122"/>
            </a:endParaRPr>
          </a:p>
        </p:txBody>
      </p:sp>
      <p:sp>
        <p:nvSpPr>
          <p:cNvPr id="31760" name="Text Box 16"/>
          <p:cNvSpPr txBox="1"/>
          <p:nvPr/>
        </p:nvSpPr>
        <p:spPr>
          <a:xfrm>
            <a:off x="1055370" y="2636203"/>
            <a:ext cx="10080000" cy="1383665"/>
          </a:xfrm>
          <a:prstGeom prst="rect">
            <a:avLst/>
          </a:prstGeom>
          <a:noFill/>
          <a:ln w="9525">
            <a:noFill/>
          </a:ln>
        </p:spPr>
        <p:txBody>
          <a:bodyPr anchor="t" anchorCtr="0">
            <a:spAutoFit/>
          </a:bodyPr>
          <a:p>
            <a:pPr>
              <a:lnSpc>
                <a:spcPct val="150000"/>
              </a:lnSpc>
            </a:pPr>
            <a:r>
              <a:rPr lang="zh-CN" altLang="en-US" sz="2800" dirty="0">
                <a:solidFill>
                  <a:schemeClr val="bg1"/>
                </a:solidFill>
                <a:sym typeface="+mn-ea"/>
              </a:rPr>
              <a:t>定理（介值性）指出：</a:t>
            </a:r>
            <a:endParaRPr lang="zh-CN" altLang="en-US" sz="2800" dirty="0">
              <a:solidFill>
                <a:schemeClr val="bg1"/>
              </a:solidFill>
              <a:latin typeface="Times New Roman" panose="02020603050405020304" charset="0"/>
              <a:ea typeface="宋体" pitchFamily="2" charset="-122"/>
            </a:endParaRPr>
          </a:p>
          <a:p>
            <a:pPr>
              <a:lnSpc>
                <a:spcPct val="150000"/>
              </a:lnSpc>
            </a:pPr>
            <a:r>
              <a:rPr lang="zh-CN" altLang="en-US" sz="2800" dirty="0">
                <a:solidFill>
                  <a:schemeClr val="bg1"/>
                </a:solidFill>
                <a:latin typeface="Times New Roman" panose="02020603050405020304" charset="0"/>
                <a:ea typeface="宋体" pitchFamily="2" charset="-122"/>
              </a:rPr>
              <a:t>闭区间</a:t>
            </a:r>
            <a:r>
              <a:rPr lang="en-US" altLang="zh-CN" sz="2800" dirty="0">
                <a:solidFill>
                  <a:schemeClr val="bg1"/>
                </a:solidFill>
                <a:latin typeface="Times New Roman" panose="02020603050405020304" charset="0"/>
                <a:ea typeface="宋体" pitchFamily="2" charset="-122"/>
              </a:rPr>
              <a:t> </a:t>
            </a:r>
            <a:r>
              <a:rPr lang="en-US" altLang="zh-CN" sz="2800">
                <a:solidFill>
                  <a:schemeClr val="bg1"/>
                </a:solidFill>
                <a:latin typeface="Times New Roman" panose="02020603050405020304" charset="0"/>
                <a:ea typeface="宋体" pitchFamily="2" charset="-122"/>
              </a:rPr>
              <a:t>[</a:t>
            </a:r>
            <a:r>
              <a:rPr lang="en-US" altLang="zh-CN" sz="2800" i="1">
                <a:solidFill>
                  <a:schemeClr val="bg1"/>
                </a:solidFill>
                <a:latin typeface="Times New Roman Italic" panose="02020603050405020304" charset="0"/>
                <a:ea typeface="宋体" pitchFamily="2" charset="-122"/>
                <a:cs typeface="Times New Roman Italic" panose="02020603050405020304" charset="0"/>
              </a:rPr>
              <a:t>a</a:t>
            </a:r>
            <a:r>
              <a:rPr lang="en-US" altLang="zh-CN" sz="2800" dirty="0">
                <a:solidFill>
                  <a:schemeClr val="bg1"/>
                </a:solidFill>
                <a:latin typeface="Times New Roman" panose="02020603050405020304" charset="0"/>
                <a:ea typeface="宋体" pitchFamily="2" charset="-122"/>
              </a:rPr>
              <a:t>,</a:t>
            </a:r>
            <a:r>
              <a:rPr lang="en-US" altLang="zh-CN" sz="2800" i="1">
                <a:solidFill>
                  <a:schemeClr val="bg1"/>
                </a:solidFill>
                <a:latin typeface="Times New Roman Italic" panose="02020603050405020304" charset="0"/>
                <a:ea typeface="宋体" pitchFamily="2" charset="-122"/>
                <a:cs typeface="Times New Roman Italic" panose="02020603050405020304" charset="0"/>
              </a:rPr>
              <a:t>b</a:t>
            </a:r>
            <a:r>
              <a:rPr lang="en-US" altLang="zh-CN" sz="2800">
                <a:solidFill>
                  <a:schemeClr val="bg1"/>
                </a:solidFill>
                <a:latin typeface="Times New Roman" panose="02020603050405020304" charset="0"/>
                <a:ea typeface="宋体" pitchFamily="2" charset="-122"/>
              </a:rPr>
              <a:t>] </a:t>
            </a:r>
            <a:r>
              <a:rPr lang="zh-CN" altLang="en-US" sz="2800" dirty="0">
                <a:solidFill>
                  <a:schemeClr val="bg1"/>
                </a:solidFill>
                <a:latin typeface="Times New Roman" panose="02020603050405020304" charset="0"/>
                <a:ea typeface="宋体" pitchFamily="2" charset="-122"/>
              </a:rPr>
              <a:t>上的连续函数</a:t>
            </a:r>
            <a:r>
              <a:rPr lang="en-US" altLang="zh-CN" sz="2800" dirty="0">
                <a:solidFill>
                  <a:schemeClr val="bg1"/>
                </a:solidFill>
                <a:latin typeface="Times New Roman" panose="02020603050405020304" charset="0"/>
                <a:ea typeface="宋体" pitchFamily="2" charset="-122"/>
              </a:rPr>
              <a:t> </a:t>
            </a:r>
            <a:r>
              <a:rPr lang="en-US" altLang="zh-CN" sz="2800" i="1" dirty="0">
                <a:solidFill>
                  <a:schemeClr val="bg1"/>
                </a:solidFill>
                <a:latin typeface="Times New Roman Italic" panose="02020603050405020304" charset="0"/>
                <a:ea typeface="宋体" pitchFamily="2" charset="-122"/>
                <a:cs typeface="Times New Roman Italic" panose="02020603050405020304" charset="0"/>
              </a:rPr>
              <a:t>f </a:t>
            </a:r>
            <a:r>
              <a:rPr lang="en-US" altLang="zh-CN" sz="2800" dirty="0">
                <a:solidFill>
                  <a:schemeClr val="bg1"/>
                </a:solidFill>
                <a:latin typeface="Times New Roman" panose="02020603050405020304" charset="0"/>
                <a:ea typeface="宋体" pitchFamily="2" charset="-122"/>
              </a:rPr>
              <a:t>(</a:t>
            </a:r>
            <a:r>
              <a:rPr lang="en-US" altLang="zh-CN" sz="2800" i="1" dirty="0">
                <a:solidFill>
                  <a:schemeClr val="bg1"/>
                </a:solidFill>
                <a:latin typeface="Times New Roman Italic" panose="02020603050405020304" charset="0"/>
                <a:ea typeface="宋体" pitchFamily="2" charset="-122"/>
                <a:cs typeface="Times New Roman Italic" panose="02020603050405020304" charset="0"/>
              </a:rPr>
              <a:t>x</a:t>
            </a:r>
            <a:r>
              <a:rPr lang="en-US" altLang="zh-CN" sz="2800" dirty="0">
                <a:solidFill>
                  <a:schemeClr val="bg1"/>
                </a:solidFill>
                <a:latin typeface="Times New Roman" panose="02020603050405020304" charset="0"/>
                <a:ea typeface="宋体" pitchFamily="2" charset="-122"/>
              </a:rPr>
              <a:t>) </a:t>
            </a:r>
            <a:r>
              <a:rPr lang="zh-CN" altLang="en-US" sz="2800" dirty="0">
                <a:solidFill>
                  <a:schemeClr val="bg1"/>
                </a:solidFill>
                <a:latin typeface="Times New Roman" panose="02020603050405020304" charset="0"/>
                <a:ea typeface="宋体" pitchFamily="2" charset="-122"/>
              </a:rPr>
              <a:t>可以取遍 </a:t>
            </a:r>
            <a:r>
              <a:rPr lang="en-US" altLang="zh-CN" sz="2800" i="1">
                <a:solidFill>
                  <a:schemeClr val="bg1"/>
                </a:solidFill>
                <a:latin typeface="Times New Roman Italic" panose="02020603050405020304" charset="0"/>
                <a:ea typeface="宋体" pitchFamily="2" charset="-122"/>
                <a:cs typeface="Times New Roman Italic" panose="02020603050405020304" charset="0"/>
              </a:rPr>
              <a:t>m</a:t>
            </a:r>
            <a:r>
              <a:rPr lang="en-US" altLang="zh-CN" sz="2800">
                <a:solidFill>
                  <a:schemeClr val="bg1"/>
                </a:solidFill>
                <a:latin typeface="Times New Roman" panose="02020603050405020304" charset="0"/>
                <a:ea typeface="宋体" pitchFamily="2" charset="-122"/>
              </a:rPr>
              <a:t> </a:t>
            </a:r>
            <a:r>
              <a:rPr lang="zh-CN" altLang="en-US" sz="2800" dirty="0">
                <a:solidFill>
                  <a:schemeClr val="bg1"/>
                </a:solidFill>
                <a:sym typeface="+mn-ea"/>
              </a:rPr>
              <a:t>和  </a:t>
            </a:r>
            <a:r>
              <a:rPr lang="en-US" altLang="zh-CN" sz="2800" i="1">
                <a:solidFill>
                  <a:schemeClr val="bg1"/>
                </a:solidFill>
                <a:latin typeface="Times New Roman Italic" panose="02020603050405020304" charset="0"/>
                <a:cs typeface="Times New Roman Italic" panose="02020603050405020304" charset="0"/>
                <a:sym typeface="+mn-ea"/>
              </a:rPr>
              <a:t>M</a:t>
            </a:r>
            <a:r>
              <a:rPr lang="en-US" altLang="zh-CN" sz="2800">
                <a:solidFill>
                  <a:schemeClr val="bg1"/>
                </a:solidFill>
                <a:sym typeface="+mn-ea"/>
              </a:rPr>
              <a:t> </a:t>
            </a:r>
            <a:r>
              <a:rPr lang="zh-CN" altLang="en-US" sz="2800" dirty="0">
                <a:solidFill>
                  <a:schemeClr val="bg1"/>
                </a:solidFill>
                <a:sym typeface="+mn-ea"/>
              </a:rPr>
              <a:t>之间的一切值。</a:t>
            </a:r>
            <a:endParaRPr lang="en-US" altLang="zh-CN" sz="280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1757"/>
                                        </p:tgtEl>
                                        <p:attrNameLst>
                                          <p:attrName>style.visibility</p:attrName>
                                        </p:attrNameLst>
                                      </p:cBhvr>
                                      <p:to>
                                        <p:strVal val="visible"/>
                                      </p:to>
                                    </p:set>
                                    <p:anim calcmode="lin" valueType="num">
                                      <p:cBhvr>
                                        <p:cTn id="7" dur="1000" fill="hold"/>
                                        <p:tgtEl>
                                          <p:spTgt spid="31757"/>
                                        </p:tgtEl>
                                        <p:attrNameLst>
                                          <p:attrName>ppt_x</p:attrName>
                                        </p:attrNameLst>
                                      </p:cBhvr>
                                      <p:tavLst>
                                        <p:tav tm="0">
                                          <p:val>
                                            <p:strVal val="#ppt_x-.2"/>
                                          </p:val>
                                        </p:tav>
                                        <p:tav tm="100000">
                                          <p:val>
                                            <p:strVal val="#ppt_x"/>
                                          </p:val>
                                        </p:tav>
                                      </p:tavLst>
                                    </p:anim>
                                    <p:anim calcmode="lin" valueType="num">
                                      <p:cBhvr>
                                        <p:cTn id="8" dur="1000" fill="hold"/>
                                        <p:tgtEl>
                                          <p:spTgt spid="31757"/>
                                        </p:tgtEl>
                                        <p:attrNameLst>
                                          <p:attrName>ppt_y</p:attrName>
                                        </p:attrNameLst>
                                      </p:cBhvr>
                                      <p:tavLst>
                                        <p:tav tm="0">
                                          <p:val>
                                            <p:strVal val="#ppt_y"/>
                                          </p:val>
                                        </p:tav>
                                        <p:tav tm="100000">
                                          <p:val>
                                            <p:strVal val="#ppt_y"/>
                                          </p:val>
                                        </p:tav>
                                      </p:tavLst>
                                    </p:anim>
                                    <p:animEffect transition="in" filter="wipe(right)" prLst="gradientSize: 0.1">
                                      <p:cBhvr>
                                        <p:cTn id="9" dur="1000"/>
                                        <p:tgtEl>
                                          <p:spTgt spid="31757"/>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1760"/>
                                        </p:tgtEl>
                                        <p:attrNameLst>
                                          <p:attrName>style.visibility</p:attrName>
                                        </p:attrNameLst>
                                      </p:cBhvr>
                                      <p:to>
                                        <p:strVal val="visible"/>
                                      </p:to>
                                    </p:set>
                                    <p:anim calcmode="lin" valueType="num">
                                      <p:cBhvr>
                                        <p:cTn id="12" dur="1000" fill="hold"/>
                                        <p:tgtEl>
                                          <p:spTgt spid="31760"/>
                                        </p:tgtEl>
                                        <p:attrNameLst>
                                          <p:attrName>ppt_x</p:attrName>
                                        </p:attrNameLst>
                                      </p:cBhvr>
                                      <p:tavLst>
                                        <p:tav tm="0">
                                          <p:val>
                                            <p:strVal val="#ppt_x-.2"/>
                                          </p:val>
                                        </p:tav>
                                        <p:tav tm="100000">
                                          <p:val>
                                            <p:strVal val="#ppt_x"/>
                                          </p:val>
                                        </p:tav>
                                      </p:tavLst>
                                    </p:anim>
                                    <p:anim calcmode="lin" valueType="num">
                                      <p:cBhvr>
                                        <p:cTn id="13" dur="1000" fill="hold"/>
                                        <p:tgtEl>
                                          <p:spTgt spid="31760"/>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1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7" grpId="0"/>
      <p:bldP spid="3176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42" name="Rectangle 18"/>
          <p:cNvSpPr/>
          <p:nvPr/>
        </p:nvSpPr>
        <p:spPr>
          <a:xfrm>
            <a:off x="1055370" y="1263015"/>
            <a:ext cx="10080000" cy="4045585"/>
          </a:xfrm>
          <a:prstGeom prst="rect">
            <a:avLst/>
          </a:prstGeom>
          <a:noFill/>
          <a:ln w="9525">
            <a:noFill/>
          </a:ln>
        </p:spPr>
        <p:txBody>
          <a:bodyPr lIns="0" tIns="0" rIns="0" bIns="0" anchor="ctr" anchorCtr="0">
            <a:no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zh-CN" altLang="en-US"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定理 </a:t>
            </a: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5 </a:t>
            </a:r>
            <a:r>
              <a:rPr lang="en-US" altLang="zh-CN" sz="2000" dirty="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dirty="0">
                <a:solidFill>
                  <a:schemeClr val="accent4"/>
                </a:solidFill>
                <a:latin typeface="Microsoft YaHei Bold" panose="020B0503020204020204" charset="-122"/>
                <a:ea typeface="Microsoft YaHei Bold" panose="020B0503020204020204" charset="-122"/>
              </a:rPr>
              <a:t>零点定理</a:t>
            </a:r>
            <a:r>
              <a:rPr sz="2000" dirty="0">
                <a:solidFill>
                  <a:schemeClr val="bg1"/>
                </a:solidFill>
                <a:ea typeface="Microsoft YaHei Regular" panose="020B0503020204020204" charset="-122"/>
              </a:rPr>
              <a:t>　若函数</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dirty="0">
                <a:solidFill>
                  <a:schemeClr val="bg1"/>
                </a:solidFill>
                <a:ea typeface="Microsoft YaHei Regular" panose="020B0503020204020204" charset="-122"/>
              </a:rPr>
              <a:t>在闭区间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dirty="0">
                <a:solidFill>
                  <a:schemeClr val="bg1"/>
                </a:solidFill>
                <a:ea typeface="Microsoft YaHei Regular" panose="020B0503020204020204" charset="-122"/>
              </a:rPr>
              <a:t>] 内连续，且</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dirty="0">
                <a:solidFill>
                  <a:schemeClr val="bg1"/>
                </a:solidFill>
                <a:latin typeface="FangSong" panose="02010609060101010101" charset="-122"/>
                <a:ea typeface="FangSong" panose="02010609060101010101" charset="-122"/>
              </a:rPr>
              <a:t>·</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dirty="0">
                <a:solidFill>
                  <a:schemeClr val="bg1"/>
                </a:solidFill>
                <a:ea typeface="Microsoft YaHei Regular" panose="020B0503020204020204" charset="-122"/>
              </a:rPr>
              <a:t>＜</a:t>
            </a:r>
            <a:r>
              <a:rPr lang="en-US" sz="2000" dirty="0">
                <a:solidFill>
                  <a:schemeClr val="bg1"/>
                </a:solidFill>
                <a:ea typeface="Microsoft YaHei Regular" panose="020B0503020204020204" charset="-122"/>
              </a:rPr>
              <a:t>0</a:t>
            </a:r>
            <a:r>
              <a:rPr sz="2000" dirty="0">
                <a:solidFill>
                  <a:schemeClr val="bg1"/>
                </a:solidFill>
                <a:ea typeface="Microsoft YaHei Regular" panose="020B0503020204020204" charset="-122"/>
              </a:rPr>
              <a:t>，即</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dirty="0">
                <a:solidFill>
                  <a:schemeClr val="bg1"/>
                </a:solidFill>
                <a:ea typeface="Microsoft YaHei Regular" panose="020B0503020204020204" charset="-122"/>
              </a:rPr>
              <a:t> 与</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dirty="0">
                <a:solidFill>
                  <a:schemeClr val="bg1"/>
                </a:solidFill>
                <a:ea typeface="Microsoft YaHei Regular" panose="020B0503020204020204" charset="-122"/>
              </a:rPr>
              <a:t>异号，则在区间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dirty="0">
                <a:solidFill>
                  <a:schemeClr val="bg1"/>
                </a:solidFill>
                <a:ea typeface="Microsoft YaHei Regular" panose="020B0503020204020204" charset="-122"/>
              </a:rPr>
              <a:t>) 内至少存在一点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dirty="0">
                <a:solidFill>
                  <a:schemeClr val="bg1"/>
                </a:solidFill>
                <a:ea typeface="Microsoft YaHei Regular" panose="020B0503020204020204" charset="-122"/>
              </a:rPr>
              <a:t>，使</a:t>
            </a:r>
            <a:endParaRPr sz="2000" dirty="0">
              <a:solidFill>
                <a:schemeClr val="bg1"/>
              </a:solidFill>
              <a:ea typeface="Microsoft YaHei Regular" panose="020B0503020204020204" charset="-122"/>
            </a:endParaRPr>
          </a:p>
          <a:p>
            <a:pPr algn="ctr">
              <a:lnSpc>
                <a:spcPct val="150000"/>
              </a:lnSpc>
            </a:pP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c</a:t>
            </a:r>
            <a:r>
              <a:rPr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dirty="0">
                <a:solidFill>
                  <a:schemeClr val="bg1"/>
                </a:solidFill>
                <a:ea typeface="Microsoft YaHei Regular" panose="020B0503020204020204" charset="-122"/>
              </a:rPr>
              <a:t> </a:t>
            </a:r>
            <a:r>
              <a:rPr lang="en-US" sz="2000" dirty="0">
                <a:solidFill>
                  <a:schemeClr val="bg1"/>
                </a:solidFill>
                <a:ea typeface="Microsoft YaHei Regular" panose="020B0503020204020204" charset="-122"/>
                <a:sym typeface="+mn-ea"/>
              </a:rPr>
              <a:t>0</a:t>
            </a:r>
            <a:r>
              <a:rPr lang="en-US"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rPr>
              <a:t>.</a:t>
            </a:r>
            <a:endParaRPr sz="2000" dirty="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endParaRPr sz="2000" dirty="0">
              <a:solidFill>
                <a:schemeClr val="bg1"/>
              </a:solidFill>
              <a:ea typeface="Microsoft YaHei Regular" panose="020B0503020204020204"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15"/>
          <p:cNvSpPr/>
          <p:nvPr/>
        </p:nvSpPr>
        <p:spPr>
          <a:xfrm>
            <a:off x="1055370" y="549275"/>
            <a:ext cx="10079990" cy="521970"/>
          </a:xfrm>
          <a:prstGeom prst="rect">
            <a:avLst/>
          </a:prstGeom>
          <a:noFill/>
          <a:ln w="9525">
            <a:noFill/>
          </a:ln>
        </p:spPr>
        <p:txBody>
          <a:bodyPr wrap="square" anchor="t" anchorCtr="0">
            <a:spAutoFit/>
          </a:bodyPr>
          <a:p>
            <a:pPr algn="l"/>
            <a:r>
              <a:rPr lang="zh-CN" altLang="en-US" sz="2800" b="1" dirty="0">
                <a:solidFill>
                  <a:srgbClr val="FFFF00"/>
                </a:solidFill>
                <a:latin typeface="Microsoft YaHei Bold" panose="020B0503020204020204" charset="-122"/>
                <a:ea typeface="Microsoft YaHei Bold" panose="020B0503020204020204" charset="-122"/>
              </a:rPr>
              <a:t>三、反函数与复合函数的连续性</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103442" name="Rectangle 18"/>
          <p:cNvSpPr/>
          <p:nvPr/>
        </p:nvSpPr>
        <p:spPr>
          <a:xfrm>
            <a:off x="1055370" y="1603375"/>
            <a:ext cx="10079990" cy="3705225"/>
          </a:xfrm>
          <a:prstGeom prst="rect">
            <a:avLst/>
          </a:prstGeom>
          <a:noFill/>
          <a:ln w="9525">
            <a:noFill/>
          </a:ln>
        </p:spPr>
        <p:txBody>
          <a:bodyPr lIns="0" tIns="0" rIns="0" bIns="0" anchor="t" anchorCtr="0">
            <a:no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zh-CN" altLang="en-US"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定理 6</a:t>
            </a: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dirty="0">
                <a:solidFill>
                  <a:schemeClr val="accent4"/>
                </a:solidFill>
                <a:latin typeface="Microsoft YaHei Bold" panose="020B0503020204020204" charset="-122"/>
                <a:ea typeface="Microsoft YaHei Bold" panose="020B0503020204020204" charset="-122"/>
              </a:rPr>
              <a:t>反函数的连续性</a:t>
            </a:r>
            <a:r>
              <a:rPr sz="2000" dirty="0">
                <a:solidFill>
                  <a:schemeClr val="bg1"/>
                </a:solidFill>
                <a:ea typeface="Microsoft YaHei Regular" panose="020B0503020204020204" charset="-122"/>
              </a:rPr>
              <a:t>　如果函数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dirty="0">
                <a:solidFill>
                  <a:schemeClr val="bg1"/>
                </a:solidFill>
                <a:ea typeface="Microsoft YaHei Regular" panose="020B0503020204020204" charset="-122"/>
              </a:rPr>
              <a:t> =</a:t>
            </a:r>
            <a:r>
              <a:rPr lang="en-US"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ea typeface="Microsoft YaHei Regular" panose="020B0503020204020204" charset="-122"/>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rPr>
              <a:t>) 在某区间内单调增加 ( 或减少 ) 且连续，则它的反函数也在对应的区间内单调增加 ( 或减少 ) 且连续 .</a:t>
            </a:r>
            <a:endParaRPr sz="2000" dirty="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endParaRPr sz="2000" dirty="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sym typeface="+mn-ea"/>
              </a:rPr>
              <a:t> </a:t>
            </a:r>
            <a:r>
              <a:rPr lang="zh-CN" altLang="en-US"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sym typeface="+mn-ea"/>
              </a:rPr>
              <a:t>定理 </a:t>
            </a:r>
            <a:r>
              <a:rPr lang="en-US" altLang="zh-CN" sz="2000" dirty="0">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sym typeface="+mn-ea"/>
              </a:rPr>
              <a:t>7 </a:t>
            </a:r>
            <a:r>
              <a:rPr lang="en-US" altLang="zh-CN" sz="2000" dirty="0">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  </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b="1" dirty="0">
                <a:solidFill>
                  <a:schemeClr val="accent4"/>
                </a:solidFill>
                <a:latin typeface="Microsoft YaHei Bold" panose="020B0503020204020204" charset="-122"/>
                <a:ea typeface="Microsoft YaHei Bold" panose="020B0503020204020204" charset="-122"/>
                <a:sym typeface="+mn-ea"/>
              </a:rPr>
              <a:t>复合函数的连续性</a:t>
            </a:r>
            <a:r>
              <a:rPr sz="2000" dirty="0">
                <a:solidFill>
                  <a:schemeClr val="bg1"/>
                </a:solidFill>
                <a:ea typeface="Microsoft YaHei Regular" panose="020B0503020204020204" charset="-122"/>
                <a:sym typeface="+mn-ea"/>
              </a:rPr>
              <a:t>　设函数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dirty="0">
                <a:solidFill>
                  <a:schemeClr val="bg1"/>
                </a:solidFill>
                <a:ea typeface="Microsoft YaHei Regular" panose="020B0503020204020204" charset="-122"/>
                <a:sym typeface="+mn-ea"/>
              </a:rPr>
              <a:t>=</a:t>
            </a:r>
            <a:r>
              <a:rPr lang="en-US"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dirty="0">
                <a:solidFill>
                  <a:schemeClr val="bg1"/>
                </a:solidFill>
                <a:ea typeface="Microsoft YaHei Regular" panose="020B0503020204020204" charset="-122"/>
                <a:sym typeface="+mn-ea"/>
              </a:rPr>
              <a:t>(</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sym typeface="+mn-ea"/>
              </a:rPr>
              <a:t>) 在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dirty="0">
                <a:solidFill>
                  <a:schemeClr val="bg1"/>
                </a:solidFill>
                <a:ea typeface="Microsoft YaHei Regular" panose="020B0503020204020204" charset="-122"/>
                <a:sym typeface="+mn-ea"/>
              </a:rPr>
              <a:t>=</a:t>
            </a:r>
            <a:r>
              <a:rPr lang="en-US"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dirty="0">
                <a:solidFill>
                  <a:schemeClr val="bg1"/>
                </a:solidFill>
                <a:ea typeface="Microsoft YaHei Regular" panose="020B0503020204020204" charset="-122"/>
                <a:sym typeface="+mn-ea"/>
              </a:rPr>
              <a:t>0</a:t>
            </a:r>
            <a:r>
              <a:rPr sz="2000" dirty="0">
                <a:solidFill>
                  <a:schemeClr val="bg1"/>
                </a:solidFill>
                <a:ea typeface="Microsoft YaHei Regular" panose="020B0503020204020204" charset="-122"/>
                <a:sym typeface="+mn-ea"/>
              </a:rPr>
              <a:t> 点连续，且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dirty="0">
                <a:solidFill>
                  <a:schemeClr val="bg1"/>
                </a:solidFill>
                <a:ea typeface="Microsoft YaHei Regular" panose="020B0503020204020204" charset="-122"/>
                <a:sym typeface="+mn-ea"/>
              </a:rPr>
              <a:t>(</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dirty="0">
                <a:solidFill>
                  <a:schemeClr val="bg1"/>
                </a:solidFill>
                <a:ea typeface="Microsoft YaHei Regular" panose="020B0503020204020204" charset="-122"/>
                <a:sym typeface="+mn-ea"/>
              </a:rPr>
              <a:t>0</a:t>
            </a:r>
            <a:r>
              <a:rPr sz="2000" dirty="0">
                <a:solidFill>
                  <a:schemeClr val="bg1"/>
                </a:solidFill>
                <a:ea typeface="Microsoft YaHei Regular" panose="020B0503020204020204" charset="-122"/>
                <a:sym typeface="+mn-ea"/>
              </a:rPr>
              <a:t>)</a:t>
            </a:r>
            <a:r>
              <a:rPr lang="en-US"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sym typeface="+mn-ea"/>
              </a:rPr>
              <a:t>=</a:t>
            </a:r>
            <a:r>
              <a:rPr lang="en-US"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000" baseline="-25000" dirty="0">
                <a:solidFill>
                  <a:schemeClr val="bg1"/>
                </a:solidFill>
                <a:ea typeface="Microsoft YaHei Regular" panose="020B0503020204020204" charset="-122"/>
                <a:sym typeface="+mn-ea"/>
              </a:rPr>
              <a:t>0</a:t>
            </a:r>
            <a:r>
              <a:rPr sz="2000" dirty="0">
                <a:solidFill>
                  <a:schemeClr val="bg1"/>
                </a:solidFill>
                <a:ea typeface="Microsoft YaHei Regular" panose="020B0503020204020204" charset="-122"/>
                <a:sym typeface="+mn-ea"/>
              </a:rPr>
              <a:t>，而函数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dirty="0">
                <a:solidFill>
                  <a:schemeClr val="bg1"/>
                </a:solidFill>
                <a:ea typeface="Microsoft YaHei Regular" panose="020B0503020204020204" charset="-122"/>
                <a:sym typeface="+mn-ea"/>
              </a:rPr>
              <a:t> =</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000" dirty="0">
                <a:solidFill>
                  <a:schemeClr val="bg1"/>
                </a:solidFill>
                <a:ea typeface="Microsoft YaHei Regular" panose="020B0503020204020204" charset="-122"/>
                <a:sym typeface="+mn-ea"/>
              </a:rPr>
              <a:t>) 在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dirty="0">
                <a:solidFill>
                  <a:schemeClr val="bg1"/>
                </a:solidFill>
                <a:ea typeface="Microsoft YaHei Regular" panose="020B0503020204020204" charset="-122"/>
                <a:sym typeface="+mn-ea"/>
              </a:rPr>
              <a:t>=</a:t>
            </a:r>
            <a:r>
              <a:rPr lang="en-US"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000" baseline="-25000" dirty="0">
                <a:solidFill>
                  <a:schemeClr val="bg1"/>
                </a:solidFill>
                <a:ea typeface="Microsoft YaHei Regular" panose="020B0503020204020204" charset="-122"/>
                <a:sym typeface="+mn-ea"/>
              </a:rPr>
              <a:t>0</a:t>
            </a:r>
            <a:r>
              <a:rPr sz="2000" dirty="0">
                <a:solidFill>
                  <a:schemeClr val="bg1"/>
                </a:solidFill>
                <a:ea typeface="Microsoft YaHei Regular" panose="020B0503020204020204" charset="-122"/>
                <a:sym typeface="+mn-ea"/>
              </a:rPr>
              <a:t> 点连续，则复合函数 y =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dirty="0">
                <a:solidFill>
                  <a:schemeClr val="bg1"/>
                </a:solidFill>
                <a:ea typeface="Microsoft YaHei Regular" panose="020B0503020204020204" charset="-122"/>
                <a:sym typeface="+mn-ea"/>
              </a:rPr>
              <a:t>(</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dirty="0">
                <a:solidFill>
                  <a:schemeClr val="bg1"/>
                </a:solidFill>
                <a:ea typeface="Microsoft YaHei Regular" panose="020B0503020204020204" charset="-122"/>
                <a:sym typeface="+mn-ea"/>
              </a:rPr>
              <a:t>)]  在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dirty="0">
                <a:solidFill>
                  <a:schemeClr val="bg1"/>
                </a:solidFill>
                <a:ea typeface="Microsoft YaHei Regular" panose="020B0503020204020204" charset="-122"/>
                <a:sym typeface="+mn-ea"/>
              </a:rPr>
              <a:t>=</a:t>
            </a:r>
            <a:r>
              <a:rPr lang="en-US" sz="2000" dirty="0">
                <a:solidFill>
                  <a:schemeClr val="bg1"/>
                </a:solidFill>
                <a:ea typeface="Microsoft YaHei Regular" panose="020B0503020204020204" charset="-122"/>
                <a:sym typeface="+mn-ea"/>
              </a:rPr>
              <a:t> </a:t>
            </a:r>
            <a:r>
              <a:rPr sz="20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dirty="0">
                <a:solidFill>
                  <a:schemeClr val="bg1"/>
                </a:solidFill>
                <a:ea typeface="Microsoft YaHei Regular" panose="020B0503020204020204" charset="-122"/>
                <a:sym typeface="+mn-ea"/>
              </a:rPr>
              <a:t>0</a:t>
            </a:r>
            <a:r>
              <a:rPr sz="2000" dirty="0">
                <a:solidFill>
                  <a:schemeClr val="bg1"/>
                </a:solidFill>
                <a:ea typeface="Microsoft YaHei Regular" panose="020B0503020204020204" charset="-122"/>
                <a:sym typeface="+mn-ea"/>
              </a:rPr>
              <a:t> 点连续 .</a:t>
            </a:r>
            <a:endParaRPr sz="2000" dirty="0">
              <a:solidFill>
                <a:schemeClr val="bg1"/>
              </a:solidFill>
              <a:ea typeface="Microsoft YaHei Regular" panose="020B0503020204020204" charset="-122"/>
              <a:sym typeface="+mn-ea"/>
            </a:endParaRPr>
          </a:p>
          <a:p>
            <a:pPr indent="508000" algn="just">
              <a:lnSpc>
                <a:spcPct val="150000"/>
              </a:lnSpc>
              <a:extLst>
                <a:ext uri="{35155182-B16C-46BC-9424-99874614C6A1}">
                  <wpsdc:indentchars xmlns:wpsdc="http://www.wps.cn/officeDocument/2017/drawingmlCustomData" val="200" checksum="282533468"/>
                </a:ext>
              </a:extLst>
            </a:pPr>
            <a:r>
              <a:rPr sz="2000" dirty="0">
                <a:solidFill>
                  <a:schemeClr val="bg1"/>
                </a:solidFill>
                <a:ea typeface="Microsoft YaHei Regular" panose="020B0503020204020204" charset="-122"/>
                <a:sym typeface="+mn-ea"/>
              </a:rPr>
              <a:t>利用连续函数的定义及连续函数的性质可以证明：所有基本初等函数在它的定义域内都是连续的 .</a:t>
            </a:r>
            <a:endParaRPr sz="2000" dirty="0">
              <a:solidFill>
                <a:schemeClr val="bg1"/>
              </a:solidFill>
              <a:ea typeface="Microsoft YaHei Regular" panose="020B0503020204020204" charset="-122"/>
              <a:sym typeface="+mn-ea"/>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5" name="Rectangle 9"/>
          <p:cNvSpPr/>
          <p:nvPr/>
        </p:nvSpPr>
        <p:spPr>
          <a:xfrm>
            <a:off x="1524000" y="-182562"/>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88066" name="Rectangle 10"/>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30103" name="Text Box 55"/>
          <p:cNvSpPr txBox="1"/>
          <p:nvPr/>
        </p:nvSpPr>
        <p:spPr>
          <a:xfrm>
            <a:off x="2363629" y="1557338"/>
            <a:ext cx="5605780" cy="521970"/>
          </a:xfrm>
          <a:prstGeom prst="rect">
            <a:avLst/>
          </a:prstGeom>
          <a:noFill/>
          <a:ln w="28575">
            <a:noFill/>
          </a:ln>
        </p:spPr>
        <p:txBody>
          <a:bodyPr wrap="none" anchor="t" anchorCtr="0">
            <a:spAutoFit/>
          </a:bodyPr>
          <a:p>
            <a:pPr algn="ctr" eaLnBrk="0" hangingPunct="0"/>
            <a:r>
              <a:rPr lang="zh-CN" altLang="en-US" sz="2800" dirty="0">
                <a:solidFill>
                  <a:schemeClr val="bg1"/>
                </a:solidFill>
                <a:latin typeface="Times New Roman" panose="02020603050405020304" charset="0"/>
                <a:ea typeface="宋体" pitchFamily="2" charset="-122"/>
              </a:rPr>
              <a:t>连续函数的复合函数仍为连续函数</a:t>
            </a:r>
            <a:r>
              <a:rPr lang="en-US" altLang="zh-CN" sz="2800">
                <a:solidFill>
                  <a:schemeClr val="bg1"/>
                </a:solidFill>
                <a:latin typeface="Times New Roman" panose="02020603050405020304" charset="0"/>
                <a:ea typeface="宋体" pitchFamily="2" charset="-122"/>
              </a:rPr>
              <a:t>,</a:t>
            </a:r>
            <a:endParaRPr lang="en-US" altLang="zh-CN" sz="2800" dirty="0">
              <a:solidFill>
                <a:schemeClr val="bg1"/>
              </a:solidFill>
              <a:latin typeface="Times New Roman" panose="02020603050405020304" charset="0"/>
              <a:ea typeface="宋体" pitchFamily="2" charset="-122"/>
            </a:endParaRPr>
          </a:p>
        </p:txBody>
      </p:sp>
      <p:graphicFrame>
        <p:nvGraphicFramePr>
          <p:cNvPr id="130105" name="Object 57"/>
          <p:cNvGraphicFramePr>
            <a:graphicFrameLocks noChangeAspect="1"/>
          </p:cNvGraphicFramePr>
          <p:nvPr/>
        </p:nvGraphicFramePr>
        <p:xfrm>
          <a:off x="6600825" y="2420938"/>
          <a:ext cx="2592388" cy="560387"/>
        </p:xfrm>
        <a:graphic>
          <a:graphicData uri="http://schemas.openxmlformats.org/presentationml/2006/ole">
            <mc:AlternateContent xmlns:mc="http://schemas.openxmlformats.org/markup-compatibility/2006">
              <mc:Choice xmlns:v="urn:schemas-microsoft-com:vml" Requires="v">
                <p:oleObj spid="_x0000_s3142" name="" r:id="rId1" imgW="2616200" imgH="571500" progId="Equation.3">
                  <p:embed/>
                </p:oleObj>
              </mc:Choice>
              <mc:Fallback>
                <p:oleObj name="" r:id="rId1" imgW="2616200" imgH="571500" progId="Equation.3">
                  <p:embed/>
                  <p:pic>
                    <p:nvPicPr>
                      <p:cNvPr id="0" name="图片 3141"/>
                      <p:cNvPicPr/>
                      <p:nvPr/>
                    </p:nvPicPr>
                    <p:blipFill>
                      <a:blip r:embed="rId2">
                        <a:lum bright="69998" contrast="-70001"/>
                      </a:blip>
                      <a:stretch>
                        <a:fillRect/>
                      </a:stretch>
                    </p:blipFill>
                    <p:spPr>
                      <a:xfrm>
                        <a:off x="6600825" y="2420938"/>
                        <a:ext cx="2592388" cy="560387"/>
                      </a:xfrm>
                      <a:prstGeom prst="rect">
                        <a:avLst/>
                      </a:prstGeom>
                      <a:noFill/>
                      <a:ln w="38100">
                        <a:noFill/>
                        <a:miter/>
                      </a:ln>
                    </p:spPr>
                  </p:pic>
                </p:oleObj>
              </mc:Fallback>
            </mc:AlternateContent>
          </a:graphicData>
        </a:graphic>
      </p:graphicFrame>
      <p:graphicFrame>
        <p:nvGraphicFramePr>
          <p:cNvPr id="130106" name="Object 58"/>
          <p:cNvGraphicFramePr>
            <a:graphicFrameLocks noChangeAspect="1"/>
          </p:cNvGraphicFramePr>
          <p:nvPr/>
        </p:nvGraphicFramePr>
        <p:xfrm>
          <a:off x="2424113" y="2420938"/>
          <a:ext cx="3313112" cy="568325"/>
        </p:xfrm>
        <a:graphic>
          <a:graphicData uri="http://schemas.openxmlformats.org/presentationml/2006/ole">
            <mc:AlternateContent xmlns:mc="http://schemas.openxmlformats.org/markup-compatibility/2006">
              <mc:Choice xmlns:v="urn:schemas-microsoft-com:vml" Requires="v">
                <p:oleObj spid="_x0000_s3143" name="" r:id="rId3" imgW="3035300" imgH="584200" progId="Equation.DSMT4">
                  <p:embed/>
                </p:oleObj>
              </mc:Choice>
              <mc:Fallback>
                <p:oleObj name="" r:id="rId3" imgW="3035300" imgH="584200" progId="Equation.DSMT4">
                  <p:embed/>
                  <p:pic>
                    <p:nvPicPr>
                      <p:cNvPr id="0" name="图片 3142"/>
                      <p:cNvPicPr/>
                      <p:nvPr/>
                    </p:nvPicPr>
                    <p:blipFill>
                      <a:blip r:embed="rId4">
                        <a:lum bright="69998" contrast="-70001"/>
                      </a:blip>
                      <a:stretch>
                        <a:fillRect/>
                      </a:stretch>
                    </p:blipFill>
                    <p:spPr>
                      <a:xfrm>
                        <a:off x="2424113" y="2420938"/>
                        <a:ext cx="3313112" cy="568325"/>
                      </a:xfrm>
                      <a:prstGeom prst="rect">
                        <a:avLst/>
                      </a:prstGeom>
                      <a:noFill/>
                      <a:ln w="38100">
                        <a:noFill/>
                        <a:miter/>
                      </a:ln>
                    </p:spPr>
                  </p:pic>
                </p:oleObj>
              </mc:Fallback>
            </mc:AlternateContent>
          </a:graphicData>
        </a:graphic>
      </p:graphicFrame>
      <p:graphicFrame>
        <p:nvGraphicFramePr>
          <p:cNvPr id="130107" name="Object 59"/>
          <p:cNvGraphicFramePr>
            <a:graphicFrameLocks noChangeAspect="1"/>
          </p:cNvGraphicFramePr>
          <p:nvPr/>
        </p:nvGraphicFramePr>
        <p:xfrm>
          <a:off x="6743700" y="3141663"/>
          <a:ext cx="1873250" cy="647700"/>
        </p:xfrm>
        <a:graphic>
          <a:graphicData uri="http://schemas.openxmlformats.org/presentationml/2006/ole">
            <mc:AlternateContent xmlns:mc="http://schemas.openxmlformats.org/markup-compatibility/2006">
              <mc:Choice xmlns:v="urn:schemas-microsoft-com:vml" Requires="v">
                <p:oleObj spid="_x0000_s3144" name="" r:id="rId5" imgW="698500" imgH="228600" progId="Equation.DSMT4">
                  <p:embed/>
                </p:oleObj>
              </mc:Choice>
              <mc:Fallback>
                <p:oleObj name="" r:id="rId5" imgW="698500" imgH="228600" progId="Equation.DSMT4">
                  <p:embed/>
                  <p:pic>
                    <p:nvPicPr>
                      <p:cNvPr id="0" name="图片 3143"/>
                      <p:cNvPicPr/>
                      <p:nvPr/>
                    </p:nvPicPr>
                    <p:blipFill>
                      <a:blip r:embed="rId6">
                        <a:lum bright="69998" contrast="-70001"/>
                      </a:blip>
                      <a:stretch>
                        <a:fillRect/>
                      </a:stretch>
                    </p:blipFill>
                    <p:spPr>
                      <a:xfrm>
                        <a:off x="6743700" y="3141663"/>
                        <a:ext cx="1873250" cy="647700"/>
                      </a:xfrm>
                      <a:prstGeom prst="rect">
                        <a:avLst/>
                      </a:prstGeom>
                      <a:noFill/>
                      <a:ln w="38100">
                        <a:noFill/>
                        <a:miter/>
                      </a:ln>
                    </p:spPr>
                  </p:pic>
                </p:oleObj>
              </mc:Fallback>
            </mc:AlternateContent>
          </a:graphicData>
        </a:graphic>
      </p:graphicFrame>
      <p:graphicFrame>
        <p:nvGraphicFramePr>
          <p:cNvPr id="130108" name="Object 60"/>
          <p:cNvGraphicFramePr>
            <a:graphicFrameLocks noChangeAspect="1"/>
          </p:cNvGraphicFramePr>
          <p:nvPr/>
        </p:nvGraphicFramePr>
        <p:xfrm>
          <a:off x="6383338" y="4149725"/>
          <a:ext cx="3455987" cy="577850"/>
        </p:xfrm>
        <a:graphic>
          <a:graphicData uri="http://schemas.openxmlformats.org/presentationml/2006/ole">
            <mc:AlternateContent xmlns:mc="http://schemas.openxmlformats.org/markup-compatibility/2006">
              <mc:Choice xmlns:v="urn:schemas-microsoft-com:vml" Requires="v">
                <p:oleObj spid="_x0000_s3145" name="" r:id="rId7" imgW="4102100" imgH="584200" progId="Equation.3">
                  <p:embed/>
                </p:oleObj>
              </mc:Choice>
              <mc:Fallback>
                <p:oleObj name="" r:id="rId7" imgW="4102100" imgH="584200" progId="Equation.3">
                  <p:embed/>
                  <p:pic>
                    <p:nvPicPr>
                      <p:cNvPr id="0" name="图片 3144"/>
                      <p:cNvPicPr/>
                      <p:nvPr/>
                    </p:nvPicPr>
                    <p:blipFill>
                      <a:blip r:embed="rId8">
                        <a:lum bright="69998" contrast="-70001"/>
                      </a:blip>
                      <a:stretch>
                        <a:fillRect/>
                      </a:stretch>
                    </p:blipFill>
                    <p:spPr>
                      <a:xfrm>
                        <a:off x="6383338" y="4149725"/>
                        <a:ext cx="3455987" cy="577850"/>
                      </a:xfrm>
                      <a:prstGeom prst="rect">
                        <a:avLst/>
                      </a:prstGeom>
                      <a:noFill/>
                      <a:ln w="38100">
                        <a:noFill/>
                        <a:miter/>
                      </a:ln>
                    </p:spPr>
                  </p:pic>
                </p:oleObj>
              </mc:Fallback>
            </mc:AlternateContent>
          </a:graphicData>
        </a:graphic>
      </p:graphicFrame>
      <p:graphicFrame>
        <p:nvGraphicFramePr>
          <p:cNvPr id="130109" name="Object 61"/>
          <p:cNvGraphicFramePr>
            <a:graphicFrameLocks noChangeAspect="1"/>
          </p:cNvGraphicFramePr>
          <p:nvPr/>
        </p:nvGraphicFramePr>
        <p:xfrm>
          <a:off x="2495550" y="4149725"/>
          <a:ext cx="3671888" cy="560388"/>
        </p:xfrm>
        <a:graphic>
          <a:graphicData uri="http://schemas.openxmlformats.org/presentationml/2006/ole">
            <mc:AlternateContent xmlns:mc="http://schemas.openxmlformats.org/markup-compatibility/2006">
              <mc:Choice xmlns:v="urn:schemas-microsoft-com:vml" Requires="v">
                <p:oleObj spid="_x0000_s3146" name="" r:id="rId9" imgW="4686300" imgH="571500" progId="Equation.3">
                  <p:embed/>
                </p:oleObj>
              </mc:Choice>
              <mc:Fallback>
                <p:oleObj name="" r:id="rId9" imgW="4686300" imgH="571500" progId="Equation.3">
                  <p:embed/>
                  <p:pic>
                    <p:nvPicPr>
                      <p:cNvPr id="0" name="图片 3145"/>
                      <p:cNvPicPr/>
                      <p:nvPr/>
                    </p:nvPicPr>
                    <p:blipFill>
                      <a:blip r:embed="rId10">
                        <a:lum bright="69998" contrast="-70001"/>
                      </a:blip>
                      <a:stretch>
                        <a:fillRect/>
                      </a:stretch>
                    </p:blipFill>
                    <p:spPr>
                      <a:xfrm>
                        <a:off x="2495550" y="4149725"/>
                        <a:ext cx="3671888" cy="560388"/>
                      </a:xfrm>
                      <a:prstGeom prst="rect">
                        <a:avLst/>
                      </a:prstGeom>
                      <a:noFill/>
                      <a:ln w="38100">
                        <a:noFill/>
                        <a:miter/>
                      </a:ln>
                    </p:spPr>
                  </p:pic>
                </p:oleObj>
              </mc:Fallback>
            </mc:AlternateContent>
          </a:graphicData>
        </a:graphic>
      </p:graphicFrame>
      <p:sp>
        <p:nvSpPr>
          <p:cNvPr id="88073" name="Rectangle 62"/>
          <p:cNvSpPr/>
          <p:nvPr/>
        </p:nvSpPr>
        <p:spPr>
          <a:xfrm>
            <a:off x="2730500" y="5822950"/>
            <a:ext cx="177800" cy="430530"/>
          </a:xfrm>
          <a:prstGeom prst="rect">
            <a:avLst/>
          </a:prstGeom>
          <a:noFill/>
          <a:ln w="9525">
            <a:noFill/>
          </a:ln>
        </p:spPr>
        <p:txBody>
          <a:bodyPr wrap="none" lIns="0" tIns="0" rIns="0" bIns="0" anchor="t" anchorCtr="0">
            <a:spAutoFit/>
          </a:bodyPr>
          <a:p>
            <a:pPr algn="ctr"/>
            <a:r>
              <a:rPr lang="en-US" altLang="zh-CN" sz="2800">
                <a:solidFill>
                  <a:schemeClr val="bg1"/>
                </a:solidFill>
                <a:latin typeface="Times New Roman" panose="02020603050405020304" charset="0"/>
                <a:ea typeface="宋体" pitchFamily="2" charset="-122"/>
              </a:rPr>
              <a:t>  </a:t>
            </a:r>
            <a:endParaRPr lang="en-US" altLang="zh-CN" sz="2800">
              <a:solidFill>
                <a:schemeClr val="bg1"/>
              </a:solidFill>
              <a:latin typeface="Times New Roman" panose="02020603050405020304" charset="0"/>
              <a:ea typeface="宋体" pitchFamily="2" charset="-122"/>
            </a:endParaRPr>
          </a:p>
        </p:txBody>
      </p:sp>
      <p:sp>
        <p:nvSpPr>
          <p:cNvPr id="45135" name="Text Box 79"/>
          <p:cNvSpPr txBox="1"/>
          <p:nvPr/>
        </p:nvSpPr>
        <p:spPr>
          <a:xfrm>
            <a:off x="2424113" y="5013325"/>
            <a:ext cx="7920037" cy="521970"/>
          </a:xfrm>
          <a:prstGeom prst="rect">
            <a:avLst/>
          </a:prstGeom>
          <a:noFill/>
          <a:ln w="9525">
            <a:noFill/>
          </a:ln>
        </p:spPr>
        <p:txBody>
          <a:bodyPr anchor="t" anchorCtr="0">
            <a:spAutoFit/>
          </a:bodyPr>
          <a:p>
            <a:r>
              <a:rPr lang="zh-CN" altLang="en-US" sz="2800" dirty="0">
                <a:solidFill>
                  <a:schemeClr val="bg1"/>
                </a:solidFill>
                <a:latin typeface="Times New Roman" panose="02020603050405020304" charset="0"/>
                <a:ea typeface="宋体" pitchFamily="2" charset="-122"/>
              </a:rPr>
              <a:t>这表明极限符号与复合函数符号 </a:t>
            </a:r>
            <a:r>
              <a:rPr lang="en-US" altLang="zh-CN" sz="2800">
                <a:solidFill>
                  <a:schemeClr val="bg1"/>
                </a:solidFill>
                <a:latin typeface="Times New Roman" panose="02020603050405020304" charset="0"/>
                <a:ea typeface="宋体" pitchFamily="2" charset="-122"/>
              </a:rPr>
              <a:t>ƒ </a:t>
            </a:r>
            <a:r>
              <a:rPr lang="zh-CN" altLang="en-US" sz="2800" dirty="0">
                <a:solidFill>
                  <a:schemeClr val="bg1"/>
                </a:solidFill>
                <a:latin typeface="Times New Roman" panose="02020603050405020304" charset="0"/>
                <a:ea typeface="宋体" pitchFamily="2" charset="-122"/>
              </a:rPr>
              <a:t>可交换顺序。</a:t>
            </a:r>
            <a:endParaRPr lang="zh-CN" altLang="en-US" sz="2800" dirty="0">
              <a:solidFill>
                <a:schemeClr val="bg1"/>
              </a:solidFill>
              <a:latin typeface="Times New Roman" panose="02020603050405020304" charset="0"/>
              <a:ea typeface="宋体" pitchFamily="2" charset="-122"/>
            </a:endParaRPr>
          </a:p>
        </p:txBody>
      </p:sp>
      <p:sp>
        <p:nvSpPr>
          <p:cNvPr id="70734" name="Rectangle 78"/>
          <p:cNvSpPr/>
          <p:nvPr/>
        </p:nvSpPr>
        <p:spPr>
          <a:xfrm>
            <a:off x="2351088" y="765175"/>
            <a:ext cx="993140" cy="521970"/>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说明</a:t>
            </a:r>
            <a:r>
              <a:rPr lang="en-US" altLang="zh-CN" sz="2800">
                <a:solidFill>
                  <a:schemeClr val="bg1"/>
                </a:solidFill>
                <a:latin typeface="Times New Roman" panose="02020603050405020304" charset="0"/>
                <a:ea typeface="宋体" pitchFamily="2" charset="-122"/>
              </a:rPr>
              <a:t>:</a:t>
            </a:r>
            <a:endParaRPr lang="en-US" altLang="zh-CN" sz="2800" dirty="0">
              <a:solidFill>
                <a:schemeClr val="bg1"/>
              </a:solidFill>
              <a:latin typeface="Times New Roman" panose="02020603050405020304" charset="0"/>
              <a:ea typeface="宋体" pitchFamily="2" charset="-122"/>
            </a:endParaRPr>
          </a:p>
        </p:txBody>
      </p:sp>
      <p:graphicFrame>
        <p:nvGraphicFramePr>
          <p:cNvPr id="70735" name="Object 79"/>
          <p:cNvGraphicFramePr>
            <a:graphicFrameLocks noChangeAspect="1"/>
          </p:cNvGraphicFramePr>
          <p:nvPr/>
        </p:nvGraphicFramePr>
        <p:xfrm>
          <a:off x="3071813" y="3213100"/>
          <a:ext cx="1871662" cy="592138"/>
        </p:xfrm>
        <a:graphic>
          <a:graphicData uri="http://schemas.openxmlformats.org/presentationml/2006/ole">
            <mc:AlternateContent xmlns:mc="http://schemas.openxmlformats.org/markup-compatibility/2006">
              <mc:Choice xmlns:v="urn:schemas-microsoft-com:vml" Requires="v">
                <p:oleObj spid="_x0000_s3192" name="" r:id="rId11" imgW="558800" imgH="203200" progId="Equation.DSMT4">
                  <p:embed/>
                </p:oleObj>
              </mc:Choice>
              <mc:Fallback>
                <p:oleObj name="" r:id="rId11" imgW="558800" imgH="203200" progId="Equation.DSMT4">
                  <p:embed/>
                  <p:pic>
                    <p:nvPicPr>
                      <p:cNvPr id="0" name="图片 3191"/>
                      <p:cNvPicPr/>
                      <p:nvPr/>
                    </p:nvPicPr>
                    <p:blipFill>
                      <a:blip r:embed="rId12">
                        <a:lum bright="69998" contrast="-70001"/>
                      </a:blip>
                      <a:stretch>
                        <a:fillRect/>
                      </a:stretch>
                    </p:blipFill>
                    <p:spPr>
                      <a:xfrm>
                        <a:off x="3071813" y="3213100"/>
                        <a:ext cx="1871662" cy="592138"/>
                      </a:xfrm>
                      <a:prstGeom prst="rect">
                        <a:avLst/>
                      </a:prstGeom>
                      <a:noFill/>
                      <a:ln w="38100">
                        <a:noFill/>
                        <a:miter/>
                      </a:ln>
                    </p:spPr>
                  </p:pic>
                </p:oleObj>
              </mc:Fallback>
            </mc:AlternateContent>
          </a:graphicData>
        </a:graphic>
      </p:graphicFrame>
      <p:sp>
        <p:nvSpPr>
          <p:cNvPr id="70736" name="Text Box 80"/>
          <p:cNvSpPr txBox="1"/>
          <p:nvPr/>
        </p:nvSpPr>
        <p:spPr>
          <a:xfrm>
            <a:off x="5591175" y="3213100"/>
            <a:ext cx="1152525" cy="521970"/>
          </a:xfrm>
          <a:prstGeom prst="rect">
            <a:avLst/>
          </a:prstGeom>
          <a:noFill/>
          <a:ln w="9525">
            <a:noFill/>
          </a:ln>
        </p:spPr>
        <p:txBody>
          <a:bodyPr anchor="t" anchorCtr="0">
            <a:spAutoFit/>
          </a:bodyPr>
          <a:p>
            <a:r>
              <a:rPr lang="zh-CN" altLang="en-US" sz="2800" dirty="0">
                <a:solidFill>
                  <a:schemeClr val="bg1"/>
                </a:solidFill>
                <a:latin typeface="Times New Roman" panose="02020603050405020304" charset="0"/>
                <a:ea typeface="宋体" pitchFamily="2" charset="-122"/>
              </a:rPr>
              <a:t>且</a:t>
            </a:r>
            <a:endParaRPr lang="zh-CN" altLang="en-US" sz="2800" dirty="0">
              <a:solidFill>
                <a:schemeClr val="bg1"/>
              </a:solidFill>
              <a:latin typeface="Times New Roman" panose="02020603050405020304" charset="0"/>
              <a:ea typeface="宋体" pitchFamily="2" charset="-122"/>
            </a:endParaRPr>
          </a:p>
        </p:txBody>
      </p:sp>
      <p:sp>
        <p:nvSpPr>
          <p:cNvPr id="70737" name="Rectangle 81"/>
          <p:cNvSpPr/>
          <p:nvPr/>
        </p:nvSpPr>
        <p:spPr>
          <a:xfrm>
            <a:off x="7853363" y="1539875"/>
            <a:ext cx="1960880" cy="521970"/>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并有结论：</a:t>
            </a:r>
            <a:endParaRPr lang="zh-CN" altLang="en-US" sz="2800" dirty="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0734"/>
                                        </p:tgtEl>
                                        <p:attrNameLst>
                                          <p:attrName>style.visibility</p:attrName>
                                        </p:attrNameLst>
                                      </p:cBhvr>
                                      <p:to>
                                        <p:strVal val="visible"/>
                                      </p:to>
                                    </p:set>
                                    <p:anim calcmode="lin" valueType="num">
                                      <p:cBhvr>
                                        <p:cTn id="7" dur="1000" fill="hold"/>
                                        <p:tgtEl>
                                          <p:spTgt spid="70734"/>
                                        </p:tgtEl>
                                        <p:attrNameLst>
                                          <p:attrName>ppt_x</p:attrName>
                                        </p:attrNameLst>
                                      </p:cBhvr>
                                      <p:tavLst>
                                        <p:tav tm="0">
                                          <p:val>
                                            <p:strVal val="#ppt_x-.2"/>
                                          </p:val>
                                        </p:tav>
                                        <p:tav tm="100000">
                                          <p:val>
                                            <p:strVal val="#ppt_x"/>
                                          </p:val>
                                        </p:tav>
                                      </p:tavLst>
                                    </p:anim>
                                    <p:anim calcmode="lin" valueType="num">
                                      <p:cBhvr>
                                        <p:cTn id="8" dur="1000" fill="hold"/>
                                        <p:tgtEl>
                                          <p:spTgt spid="70734"/>
                                        </p:tgtEl>
                                        <p:attrNameLst>
                                          <p:attrName>ppt_y</p:attrName>
                                        </p:attrNameLst>
                                      </p:cBhvr>
                                      <p:tavLst>
                                        <p:tav tm="0">
                                          <p:val>
                                            <p:strVal val="#ppt_y"/>
                                          </p:val>
                                        </p:tav>
                                        <p:tav tm="100000">
                                          <p:val>
                                            <p:strVal val="#ppt_y"/>
                                          </p:val>
                                        </p:tav>
                                      </p:tavLst>
                                    </p:anim>
                                    <p:animEffect transition="in" filter="wipe(right)" prLst="gradientSize: 0.1">
                                      <p:cBhvr>
                                        <p:cTn id="9" dur="1000"/>
                                        <p:tgtEl>
                                          <p:spTgt spid="7073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0103">
                                            <p:txEl>
                                              <p:charRg st="0" end="17"/>
                                            </p:txEl>
                                          </p:spTgt>
                                        </p:tgtEl>
                                        <p:attrNameLst>
                                          <p:attrName>style.visibility</p:attrName>
                                        </p:attrNameLst>
                                      </p:cBhvr>
                                      <p:to>
                                        <p:strVal val="visible"/>
                                      </p:to>
                                    </p:set>
                                    <p:animEffect transition="in" filter="wipe(left)">
                                      <p:cBhvr>
                                        <p:cTn id="14" dur="1000"/>
                                        <p:tgtEl>
                                          <p:spTgt spid="130103">
                                            <p:txEl>
                                              <p:charRg st="0" end="17"/>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70737"/>
                                        </p:tgtEl>
                                        <p:attrNameLst>
                                          <p:attrName>style.visibility</p:attrName>
                                        </p:attrNameLst>
                                      </p:cBhvr>
                                      <p:to>
                                        <p:strVal val="visible"/>
                                      </p:to>
                                    </p:set>
                                    <p:anim calcmode="lin" valueType="num">
                                      <p:cBhvr>
                                        <p:cTn id="19" dur="1000" fill="hold"/>
                                        <p:tgtEl>
                                          <p:spTgt spid="70737"/>
                                        </p:tgtEl>
                                        <p:attrNameLst>
                                          <p:attrName>ppt_x</p:attrName>
                                        </p:attrNameLst>
                                      </p:cBhvr>
                                      <p:tavLst>
                                        <p:tav tm="0">
                                          <p:val>
                                            <p:strVal val="#ppt_x-.2"/>
                                          </p:val>
                                        </p:tav>
                                        <p:tav tm="100000">
                                          <p:val>
                                            <p:strVal val="#ppt_x"/>
                                          </p:val>
                                        </p:tav>
                                      </p:tavLst>
                                    </p:anim>
                                    <p:anim calcmode="lin" valueType="num">
                                      <p:cBhvr>
                                        <p:cTn id="20" dur="1000" fill="hold"/>
                                        <p:tgtEl>
                                          <p:spTgt spid="7073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073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0106"/>
                                        </p:tgtEl>
                                        <p:attrNameLst>
                                          <p:attrName>style.visibility</p:attrName>
                                        </p:attrNameLst>
                                      </p:cBhvr>
                                      <p:to>
                                        <p:strVal val="visible"/>
                                      </p:to>
                                    </p:set>
                                    <p:animEffect transition="in" filter="wipe(left)">
                                      <p:cBhvr>
                                        <p:cTn id="26" dur="500"/>
                                        <p:tgtEl>
                                          <p:spTgt spid="13010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30105"/>
                                        </p:tgtEl>
                                        <p:attrNameLst>
                                          <p:attrName>style.visibility</p:attrName>
                                        </p:attrNameLst>
                                      </p:cBhvr>
                                      <p:to>
                                        <p:strVal val="visible"/>
                                      </p:to>
                                    </p:set>
                                    <p:animEffect transition="in" filter="wipe(left)">
                                      <p:cBhvr>
                                        <p:cTn id="31" dur="500"/>
                                        <p:tgtEl>
                                          <p:spTgt spid="13010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0735"/>
                                        </p:tgtEl>
                                        <p:attrNameLst>
                                          <p:attrName>style.visibility</p:attrName>
                                        </p:attrNameLst>
                                      </p:cBhvr>
                                      <p:to>
                                        <p:strVal val="visible"/>
                                      </p:to>
                                    </p:set>
                                    <p:animEffect transition="in" filter="wipe(left)">
                                      <p:cBhvr>
                                        <p:cTn id="36" dur="1000"/>
                                        <p:tgtEl>
                                          <p:spTgt spid="70735"/>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70736"/>
                                        </p:tgtEl>
                                        <p:attrNameLst>
                                          <p:attrName>style.visibility</p:attrName>
                                        </p:attrNameLst>
                                      </p:cBhvr>
                                      <p:to>
                                        <p:strVal val="visible"/>
                                      </p:to>
                                    </p:set>
                                    <p:anim calcmode="lin" valueType="num">
                                      <p:cBhvr>
                                        <p:cTn id="41" dur="1000" fill="hold"/>
                                        <p:tgtEl>
                                          <p:spTgt spid="70736"/>
                                        </p:tgtEl>
                                        <p:attrNameLst>
                                          <p:attrName>ppt_x</p:attrName>
                                        </p:attrNameLst>
                                      </p:cBhvr>
                                      <p:tavLst>
                                        <p:tav tm="0">
                                          <p:val>
                                            <p:strVal val="#ppt_x-.2"/>
                                          </p:val>
                                        </p:tav>
                                        <p:tav tm="100000">
                                          <p:val>
                                            <p:strVal val="#ppt_x"/>
                                          </p:val>
                                        </p:tav>
                                      </p:tavLst>
                                    </p:anim>
                                    <p:anim calcmode="lin" valueType="num">
                                      <p:cBhvr>
                                        <p:cTn id="42" dur="1000" fill="hold"/>
                                        <p:tgtEl>
                                          <p:spTgt spid="70736"/>
                                        </p:tgtEl>
                                        <p:attrNameLst>
                                          <p:attrName>ppt_y</p:attrName>
                                        </p:attrNameLst>
                                      </p:cBhvr>
                                      <p:tavLst>
                                        <p:tav tm="0">
                                          <p:val>
                                            <p:strVal val="#ppt_y"/>
                                          </p:val>
                                        </p:tav>
                                        <p:tav tm="100000">
                                          <p:val>
                                            <p:strVal val="#ppt_y"/>
                                          </p:val>
                                        </p:tav>
                                      </p:tavLst>
                                    </p:anim>
                                    <p:animEffect transition="in" filter="wipe(right)" prLst="gradientSize: 0.1">
                                      <p:cBhvr>
                                        <p:cTn id="43" dur="1000"/>
                                        <p:tgtEl>
                                          <p:spTgt spid="7073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130107"/>
                                        </p:tgtEl>
                                        <p:attrNameLst>
                                          <p:attrName>style.visibility</p:attrName>
                                        </p:attrNameLst>
                                      </p:cBhvr>
                                      <p:to>
                                        <p:strVal val="visible"/>
                                      </p:to>
                                    </p:set>
                                    <p:animEffect transition="in" filter="wipe(left)">
                                      <p:cBhvr>
                                        <p:cTn id="48" dur="500"/>
                                        <p:tgtEl>
                                          <p:spTgt spid="13010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30109"/>
                                        </p:tgtEl>
                                        <p:attrNameLst>
                                          <p:attrName>style.visibility</p:attrName>
                                        </p:attrNameLst>
                                      </p:cBhvr>
                                      <p:to>
                                        <p:strVal val="visible"/>
                                      </p:to>
                                    </p:set>
                                    <p:animEffect transition="in" filter="wipe(left)">
                                      <p:cBhvr>
                                        <p:cTn id="53" dur="500"/>
                                        <p:tgtEl>
                                          <p:spTgt spid="13010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30108"/>
                                        </p:tgtEl>
                                        <p:attrNameLst>
                                          <p:attrName>style.visibility</p:attrName>
                                        </p:attrNameLst>
                                      </p:cBhvr>
                                      <p:to>
                                        <p:strVal val="visible"/>
                                      </p:to>
                                    </p:set>
                                    <p:animEffect transition="in" filter="wipe(left)">
                                      <p:cBhvr>
                                        <p:cTn id="58" dur="500"/>
                                        <p:tgtEl>
                                          <p:spTgt spid="13010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45135"/>
                                        </p:tgtEl>
                                        <p:attrNameLst>
                                          <p:attrName>style.visibility</p:attrName>
                                        </p:attrNameLst>
                                      </p:cBhvr>
                                      <p:to>
                                        <p:strVal val="visible"/>
                                      </p:to>
                                    </p:set>
                                    <p:animEffect transition="in" filter="wipe(left)">
                                      <p:cBhvr>
                                        <p:cTn id="63" dur="1000"/>
                                        <p:tgtEl>
                                          <p:spTgt spid="45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103" grpId="0" build="p"/>
      <p:bldP spid="45135" grpId="0"/>
      <p:bldP spid="70734" grpId="0"/>
      <p:bldP spid="70736" grpId="0"/>
      <p:bldP spid="707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4" name="Rectangle 15"/>
          <p:cNvSpPr/>
          <p:nvPr/>
        </p:nvSpPr>
        <p:spPr>
          <a:xfrm>
            <a:off x="1055370" y="549275"/>
            <a:ext cx="10079990" cy="521970"/>
          </a:xfrm>
          <a:prstGeom prst="rect">
            <a:avLst/>
          </a:prstGeom>
          <a:noFill/>
          <a:ln w="9525">
            <a:noFill/>
          </a:ln>
        </p:spPr>
        <p:txBody>
          <a:bodyPr wrap="square" anchor="t" anchorCtr="0">
            <a:spAutoFit/>
          </a:bodyPr>
          <a:p>
            <a:pPr algn="l"/>
            <a:r>
              <a:rPr lang="zh-CN" altLang="en-US" sz="2800" b="1" dirty="0">
                <a:solidFill>
                  <a:srgbClr val="FFFF00"/>
                </a:solidFill>
                <a:latin typeface="Microsoft YaHei Bold" panose="020B0503020204020204" charset="-122"/>
                <a:ea typeface="Microsoft YaHei Bold" panose="020B0503020204020204" charset="-122"/>
              </a:rPr>
              <a:t>四、初等函数的连续性</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103442" name="Rectangle 18"/>
          <p:cNvSpPr/>
          <p:nvPr/>
        </p:nvSpPr>
        <p:spPr>
          <a:xfrm>
            <a:off x="1055370" y="1603375"/>
            <a:ext cx="10079990" cy="3705225"/>
          </a:xfrm>
          <a:prstGeom prst="rect">
            <a:avLst/>
          </a:prstGeom>
          <a:noFill/>
          <a:ln w="9525">
            <a:noFill/>
          </a:ln>
        </p:spPr>
        <p:txBody>
          <a:bodyPr lIns="0" tIns="0" rIns="0" bIns="0"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dirty="0">
                <a:solidFill>
                  <a:schemeClr val="bg1"/>
                </a:solidFill>
              </a:rPr>
              <a:t>由于初等函数是由基本初等函数和常数经过有限次的四则运算和有限次的复合所构成的，因此由基本初等函数的连续性、连续函数的运算法则可得出下列结论 .</a:t>
            </a:r>
            <a:endParaRPr sz="2000" b="1" dirty="0">
              <a:solidFill>
                <a:schemeClr val="bg1"/>
              </a:solidFill>
            </a:endParaRPr>
          </a:p>
          <a:p>
            <a:pPr indent="508000" algn="just">
              <a:lnSpc>
                <a:spcPct val="150000"/>
              </a:lnSpc>
              <a:extLst>
                <a:ext uri="{35155182-B16C-46BC-9424-99874614C6A1}">
                  <wpsdc:indentchars xmlns:wpsdc="http://www.wps.cn/officeDocument/2017/drawingmlCustomData" val="200" checksum="282533468"/>
                </a:ext>
              </a:extLst>
            </a:pPr>
            <a:r>
              <a:rPr sz="2000" b="1" dirty="0">
                <a:solidFill>
                  <a:schemeClr val="bg1"/>
                </a:solidFill>
              </a:rPr>
              <a:t>任何初等函数在它的定义区间内都是连续的 . 所谓定义区间，就是包含在定义域内的区间 .</a:t>
            </a:r>
            <a:endParaRPr sz="2000" b="1" dirty="0">
              <a:solidFill>
                <a:schemeClr val="bg1"/>
              </a:solidFill>
            </a:endParaRPr>
          </a:p>
          <a:p>
            <a:pPr indent="508000" algn="just">
              <a:lnSpc>
                <a:spcPct val="150000"/>
              </a:lnSpc>
              <a:extLst>
                <a:ext uri="{35155182-B16C-46BC-9424-99874614C6A1}">
                  <wpsdc:indentchars xmlns:wpsdc="http://www.wps.cn/officeDocument/2017/drawingmlCustomData" val="200" checksum="282533468"/>
                </a:ext>
              </a:extLst>
            </a:pPr>
            <a:r>
              <a:rPr sz="2000" b="1" dirty="0">
                <a:solidFill>
                  <a:schemeClr val="bg1"/>
                </a:solidFill>
              </a:rPr>
              <a:t>根据函数</a:t>
            </a:r>
            <a:r>
              <a:rPr sz="2000" dirty="0">
                <a:solidFill>
                  <a:schemeClr val="bg1"/>
                </a:solidFill>
              </a:rPr>
              <a:t> </a:t>
            </a:r>
            <a:r>
              <a:rPr sz="2000" i="1" dirty="0">
                <a:solidFill>
                  <a:schemeClr val="bg1"/>
                </a:solidFill>
                <a:latin typeface="Times New Roman Italic" panose="02020603050405020304" charset="0"/>
                <a:cs typeface="Times New Roman Italic" panose="02020603050405020304" charset="0"/>
              </a:rPr>
              <a:t>f</a:t>
            </a:r>
            <a:r>
              <a:rPr sz="2000" dirty="0">
                <a:solidFill>
                  <a:schemeClr val="bg1"/>
                </a:solidFill>
              </a:rPr>
              <a:t> (</a:t>
            </a:r>
            <a:r>
              <a:rPr sz="2000" i="1" dirty="0">
                <a:solidFill>
                  <a:schemeClr val="bg1"/>
                </a:solidFill>
                <a:latin typeface="Times New Roman Italic" panose="02020603050405020304" charset="0"/>
                <a:cs typeface="Times New Roman Italic" panose="02020603050405020304" charset="0"/>
                <a:sym typeface="+mn-ea"/>
              </a:rPr>
              <a:t>x</a:t>
            </a:r>
            <a:r>
              <a:rPr sz="2000" dirty="0">
                <a:solidFill>
                  <a:schemeClr val="bg1"/>
                </a:solidFill>
              </a:rPr>
              <a:t>) </a:t>
            </a:r>
            <a:r>
              <a:rPr sz="2000" b="1" dirty="0">
                <a:solidFill>
                  <a:schemeClr val="bg1"/>
                </a:solidFill>
              </a:rPr>
              <a:t>在 </a:t>
            </a:r>
            <a:r>
              <a:rPr sz="2000" i="1" dirty="0">
                <a:solidFill>
                  <a:schemeClr val="bg1"/>
                </a:solidFill>
                <a:latin typeface="Times New Roman Italic" panose="02020603050405020304" charset="0"/>
                <a:cs typeface="Times New Roman Italic" panose="02020603050405020304" charset="0"/>
              </a:rPr>
              <a:t>x</a:t>
            </a:r>
            <a:r>
              <a:rPr sz="2000" baseline="-25000" dirty="0">
                <a:solidFill>
                  <a:schemeClr val="bg1"/>
                </a:solidFill>
              </a:rPr>
              <a:t>0</a:t>
            </a:r>
            <a:r>
              <a:rPr sz="2000" b="1" dirty="0">
                <a:solidFill>
                  <a:schemeClr val="bg1"/>
                </a:solidFill>
              </a:rPr>
              <a:t> 点连续的定义可知，如果已知</a:t>
            </a:r>
            <a:r>
              <a:rPr sz="2000" dirty="0">
                <a:solidFill>
                  <a:schemeClr val="bg1"/>
                </a:solidFill>
                <a:sym typeface="+mn-ea"/>
              </a:rPr>
              <a:t> </a:t>
            </a:r>
            <a:r>
              <a:rPr sz="2000" i="1" dirty="0">
                <a:solidFill>
                  <a:schemeClr val="bg1"/>
                </a:solidFill>
                <a:latin typeface="Times New Roman Italic" panose="02020603050405020304" charset="0"/>
                <a:cs typeface="Times New Roman Italic" panose="02020603050405020304" charset="0"/>
                <a:sym typeface="+mn-ea"/>
              </a:rPr>
              <a:t>f</a:t>
            </a:r>
            <a:r>
              <a:rPr sz="2000" dirty="0">
                <a:solidFill>
                  <a:schemeClr val="bg1"/>
                </a:solidFill>
                <a:sym typeface="+mn-ea"/>
              </a:rPr>
              <a:t> (</a:t>
            </a:r>
            <a:r>
              <a:rPr sz="2000" i="1" dirty="0">
                <a:solidFill>
                  <a:schemeClr val="bg1"/>
                </a:solidFill>
                <a:latin typeface="Times New Roman Italic" panose="02020603050405020304" charset="0"/>
                <a:cs typeface="Times New Roman Italic" panose="02020603050405020304" charset="0"/>
                <a:sym typeface="+mn-ea"/>
              </a:rPr>
              <a:t>x</a:t>
            </a:r>
            <a:r>
              <a:rPr sz="2000" dirty="0">
                <a:solidFill>
                  <a:schemeClr val="bg1"/>
                </a:solidFill>
                <a:sym typeface="+mn-ea"/>
              </a:rPr>
              <a:t>) </a:t>
            </a:r>
            <a:r>
              <a:rPr sz="2000" b="1" dirty="0">
                <a:solidFill>
                  <a:schemeClr val="bg1"/>
                </a:solidFill>
              </a:rPr>
              <a:t>在 </a:t>
            </a:r>
            <a:r>
              <a:rPr sz="2000" i="1" dirty="0">
                <a:solidFill>
                  <a:schemeClr val="bg1"/>
                </a:solidFill>
                <a:latin typeface="Times New Roman Italic" panose="02020603050405020304" charset="0"/>
                <a:cs typeface="Times New Roman Italic" panose="02020603050405020304" charset="0"/>
              </a:rPr>
              <a:t>x</a:t>
            </a:r>
            <a:r>
              <a:rPr sz="2000" baseline="-25000" dirty="0">
                <a:solidFill>
                  <a:schemeClr val="bg1"/>
                </a:solidFill>
              </a:rPr>
              <a:t>0</a:t>
            </a:r>
            <a:r>
              <a:rPr sz="2000" b="1" dirty="0">
                <a:solidFill>
                  <a:schemeClr val="bg1"/>
                </a:solidFill>
              </a:rPr>
              <a:t> 点连续，那么求</a:t>
            </a:r>
            <a:r>
              <a:rPr sz="2000" dirty="0">
                <a:solidFill>
                  <a:schemeClr val="bg1"/>
                </a:solidFill>
                <a:sym typeface="+mn-ea"/>
              </a:rPr>
              <a:t> </a:t>
            </a:r>
            <a:r>
              <a:rPr sz="2000" i="1" dirty="0">
                <a:solidFill>
                  <a:schemeClr val="bg1"/>
                </a:solidFill>
                <a:latin typeface="Times New Roman Italic" panose="02020603050405020304" charset="0"/>
                <a:cs typeface="Times New Roman Italic" panose="02020603050405020304" charset="0"/>
                <a:sym typeface="+mn-ea"/>
              </a:rPr>
              <a:t>f</a:t>
            </a:r>
            <a:r>
              <a:rPr sz="2000" dirty="0">
                <a:solidFill>
                  <a:schemeClr val="bg1"/>
                </a:solidFill>
                <a:sym typeface="+mn-ea"/>
              </a:rPr>
              <a:t> (</a:t>
            </a:r>
            <a:r>
              <a:rPr sz="2000" i="1" dirty="0">
                <a:solidFill>
                  <a:schemeClr val="bg1"/>
                </a:solidFill>
                <a:latin typeface="Times New Roman Italic" panose="02020603050405020304" charset="0"/>
                <a:cs typeface="Times New Roman Italic" panose="02020603050405020304" charset="0"/>
                <a:sym typeface="+mn-ea"/>
              </a:rPr>
              <a:t>x</a:t>
            </a:r>
            <a:r>
              <a:rPr sz="2000" dirty="0">
                <a:solidFill>
                  <a:schemeClr val="bg1"/>
                </a:solidFill>
                <a:sym typeface="+mn-ea"/>
              </a:rPr>
              <a:t>) </a:t>
            </a:r>
            <a:r>
              <a:rPr sz="2000" b="1" dirty="0">
                <a:solidFill>
                  <a:schemeClr val="bg1"/>
                </a:solidFill>
              </a:rPr>
              <a:t>当 </a:t>
            </a:r>
            <a:r>
              <a:rPr sz="2000" i="1" dirty="0">
                <a:solidFill>
                  <a:schemeClr val="bg1"/>
                </a:solidFill>
                <a:latin typeface="Times New Roman Italic" panose="02020603050405020304" charset="0"/>
                <a:cs typeface="Times New Roman Italic" panose="02020603050405020304" charset="0"/>
              </a:rPr>
              <a:t>x</a:t>
            </a:r>
            <a:r>
              <a:rPr sz="2000" b="1" dirty="0">
                <a:solidFill>
                  <a:schemeClr val="bg1"/>
                </a:solidFill>
              </a:rPr>
              <a:t> → </a:t>
            </a:r>
            <a:r>
              <a:rPr sz="2000" i="1" dirty="0">
                <a:solidFill>
                  <a:schemeClr val="bg1"/>
                </a:solidFill>
                <a:latin typeface="Times New Roman Italic" panose="02020603050405020304" charset="0"/>
                <a:cs typeface="Times New Roman Italic" panose="02020603050405020304" charset="0"/>
              </a:rPr>
              <a:t>x</a:t>
            </a:r>
            <a:r>
              <a:rPr sz="2000" baseline="-25000" dirty="0">
                <a:solidFill>
                  <a:schemeClr val="bg1"/>
                </a:solidFill>
              </a:rPr>
              <a:t>0</a:t>
            </a:r>
            <a:r>
              <a:rPr sz="2000" b="1" dirty="0">
                <a:solidFill>
                  <a:schemeClr val="bg1"/>
                </a:solidFill>
              </a:rPr>
              <a:t> 的极限时，只要求</a:t>
            </a:r>
            <a:r>
              <a:rPr sz="2000" dirty="0">
                <a:solidFill>
                  <a:schemeClr val="bg1"/>
                </a:solidFill>
                <a:sym typeface="+mn-ea"/>
              </a:rPr>
              <a:t> </a:t>
            </a:r>
            <a:r>
              <a:rPr sz="2000" i="1" dirty="0">
                <a:solidFill>
                  <a:schemeClr val="bg1"/>
                </a:solidFill>
                <a:latin typeface="Times New Roman Italic" panose="02020603050405020304" charset="0"/>
                <a:cs typeface="Times New Roman Italic" panose="02020603050405020304" charset="0"/>
                <a:sym typeface="+mn-ea"/>
              </a:rPr>
              <a:t>f</a:t>
            </a:r>
            <a:r>
              <a:rPr sz="2000" dirty="0">
                <a:solidFill>
                  <a:schemeClr val="bg1"/>
                </a:solidFill>
                <a:sym typeface="+mn-ea"/>
              </a:rPr>
              <a:t> (</a:t>
            </a:r>
            <a:r>
              <a:rPr sz="2000" i="1" dirty="0">
                <a:solidFill>
                  <a:schemeClr val="bg1"/>
                </a:solidFill>
                <a:latin typeface="Times New Roman Italic" panose="02020603050405020304" charset="0"/>
                <a:cs typeface="Times New Roman Italic" panose="02020603050405020304" charset="0"/>
                <a:sym typeface="+mn-ea"/>
              </a:rPr>
              <a:t>x</a:t>
            </a:r>
            <a:r>
              <a:rPr sz="2000" dirty="0">
                <a:solidFill>
                  <a:schemeClr val="bg1"/>
                </a:solidFill>
                <a:sym typeface="+mn-ea"/>
              </a:rPr>
              <a:t>) </a:t>
            </a:r>
            <a:r>
              <a:rPr sz="2000" b="1" dirty="0">
                <a:solidFill>
                  <a:schemeClr val="bg1"/>
                </a:solidFill>
              </a:rPr>
              <a:t>在 </a:t>
            </a:r>
            <a:r>
              <a:rPr sz="2000" i="1" dirty="0">
                <a:solidFill>
                  <a:schemeClr val="bg1"/>
                </a:solidFill>
                <a:latin typeface="Times New Roman Italic" panose="02020603050405020304" charset="0"/>
                <a:cs typeface="Times New Roman Italic" panose="02020603050405020304" charset="0"/>
              </a:rPr>
              <a:t>x</a:t>
            </a:r>
            <a:r>
              <a:rPr sz="2000" baseline="-25000" dirty="0">
                <a:solidFill>
                  <a:schemeClr val="bg1"/>
                </a:solidFill>
              </a:rPr>
              <a:t>0</a:t>
            </a:r>
            <a:r>
              <a:rPr sz="2000" b="1" dirty="0">
                <a:solidFill>
                  <a:schemeClr val="bg1"/>
                </a:solidFill>
              </a:rPr>
              <a:t> 点的函数值就行了 .</a:t>
            </a:r>
            <a:endParaRPr sz="2000" b="1" dirty="0">
              <a:solidFill>
                <a:schemeClr val="bg1"/>
              </a:solidFill>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82" name="Rectangle 11"/>
          <p:cNvSpPr/>
          <p:nvPr/>
        </p:nvSpPr>
        <p:spPr>
          <a:xfrm>
            <a:off x="2026285" y="5086985"/>
            <a:ext cx="7848600" cy="521970"/>
          </a:xfrm>
          <a:prstGeom prst="rect">
            <a:avLst/>
          </a:prstGeom>
          <a:noFill/>
          <a:ln w="9525">
            <a:noFill/>
          </a:ln>
        </p:spPr>
        <p:txBody>
          <a:bodyPr anchor="t" anchorCtr="0">
            <a:spAutoFit/>
          </a:bodyPr>
          <a:p>
            <a:pPr algn="just" eaLnBrk="0" hangingPunct="0"/>
            <a:r>
              <a:rPr lang="zh-CN" altLang="en-US" sz="2800" dirty="0">
                <a:solidFill>
                  <a:schemeClr val="bg1"/>
                </a:solidFill>
                <a:latin typeface="Times New Roman" panose="02020603050405020304" charset="0"/>
                <a:ea typeface="宋体" pitchFamily="2" charset="-122"/>
              </a:rPr>
              <a:t>以上五类函数统称为</a:t>
            </a:r>
            <a:r>
              <a:rPr lang="zh-CN" altLang="en-US" sz="2800" dirty="0">
                <a:solidFill>
                  <a:schemeClr val="bg1"/>
                </a:solidFill>
                <a:latin typeface="Times New Roman" panose="02020603050405020304" charset="0"/>
                <a:ea typeface="黑体" panose="02010609060101010101" pitchFamily="-128" charset="-122"/>
              </a:rPr>
              <a:t>基本初等函数</a:t>
            </a:r>
            <a:r>
              <a:rPr lang="zh-CN" altLang="en-US" sz="2800" dirty="0">
                <a:solidFill>
                  <a:schemeClr val="bg1"/>
                </a:solidFill>
                <a:latin typeface="Times New Roman" panose="02020603050405020304" charset="0"/>
                <a:ea typeface="宋体" pitchFamily="2" charset="-122"/>
              </a:rPr>
              <a:t>。</a:t>
            </a:r>
            <a:r>
              <a:rPr lang="zh-CN" altLang="en-US" sz="2800" dirty="0">
                <a:solidFill>
                  <a:schemeClr val="bg1"/>
                </a:solidFill>
                <a:latin typeface="Times New Roman" panose="02020603050405020304" charset="0"/>
                <a:ea typeface="楷体_GB2312" pitchFamily="49" charset="-122"/>
              </a:rPr>
              <a:t> </a:t>
            </a:r>
            <a:endParaRPr lang="zh-CN" altLang="en-US" sz="2800" dirty="0">
              <a:solidFill>
                <a:schemeClr val="bg1"/>
              </a:solidFill>
              <a:latin typeface="Times New Roman" panose="02020603050405020304" charset="0"/>
              <a:ea typeface="楷体_GB2312" pitchFamily="49" charset="-122"/>
            </a:endParaRPr>
          </a:p>
        </p:txBody>
      </p:sp>
      <p:sp>
        <p:nvSpPr>
          <p:cNvPr id="36883" name="Rectangle 19"/>
          <p:cNvSpPr/>
          <p:nvPr/>
        </p:nvSpPr>
        <p:spPr>
          <a:xfrm>
            <a:off x="2026285" y="549275"/>
            <a:ext cx="3095625" cy="521970"/>
          </a:xfrm>
          <a:prstGeom prst="rect">
            <a:avLst/>
          </a:prstGeom>
          <a:noFill/>
          <a:ln w="9525">
            <a:noFill/>
          </a:ln>
        </p:spPr>
        <p:txBody>
          <a:bodyPr anchor="t" anchorCtr="0">
            <a:spAutoFit/>
          </a:bodyPr>
          <a:p>
            <a:r>
              <a:rPr lang="zh-CN" altLang="en-US" sz="2800" dirty="0">
                <a:solidFill>
                  <a:schemeClr val="bg1"/>
                </a:solidFill>
                <a:latin typeface="Times New Roman" panose="02020603050405020304" charset="0"/>
                <a:ea typeface="宋体" pitchFamily="2" charset="-122"/>
              </a:rPr>
              <a:t>基本初等函数</a:t>
            </a:r>
            <a:endParaRPr lang="zh-CN" altLang="en-US" sz="2800" dirty="0">
              <a:solidFill>
                <a:schemeClr val="bg1"/>
              </a:solidFill>
              <a:latin typeface="Times New Roman" panose="02020603050405020304" charset="0"/>
              <a:ea typeface="宋体" pitchFamily="2" charset="-122"/>
            </a:endParaRPr>
          </a:p>
        </p:txBody>
      </p:sp>
      <p:grpSp>
        <p:nvGrpSpPr>
          <p:cNvPr id="2" name="组合 1"/>
          <p:cNvGrpSpPr/>
          <p:nvPr/>
        </p:nvGrpSpPr>
        <p:grpSpPr>
          <a:xfrm>
            <a:off x="2026285" y="1282065"/>
            <a:ext cx="7380605" cy="609600"/>
            <a:chOff x="3138" y="1998"/>
            <a:chExt cx="11623" cy="960"/>
          </a:xfrm>
        </p:grpSpPr>
        <p:graphicFrame>
          <p:nvGraphicFramePr>
            <p:cNvPr id="36866" name="Object 12"/>
            <p:cNvGraphicFramePr>
              <a:graphicFrameLocks noChangeAspect="1"/>
            </p:cNvGraphicFramePr>
            <p:nvPr/>
          </p:nvGraphicFramePr>
          <p:xfrm>
            <a:off x="6993" y="1998"/>
            <a:ext cx="2400" cy="960"/>
          </p:xfrm>
          <a:graphic>
            <a:graphicData uri="http://schemas.openxmlformats.org/presentationml/2006/ole">
              <mc:AlternateContent xmlns:mc="http://schemas.openxmlformats.org/markup-compatibility/2006">
                <mc:Choice xmlns:v="urn:schemas-microsoft-com:vml" Requires="v">
                  <p:oleObj spid="_x0000_s3135" name="" r:id="rId1" imgW="431800" imgH="228600" progId="Equation.3">
                    <p:embed/>
                  </p:oleObj>
                </mc:Choice>
                <mc:Fallback>
                  <p:oleObj name="" r:id="rId1" imgW="431800" imgH="228600" progId="Equation.3">
                    <p:embed/>
                    <p:pic>
                      <p:nvPicPr>
                        <p:cNvPr id="0" name="图片 3134"/>
                        <p:cNvPicPr/>
                        <p:nvPr/>
                      </p:nvPicPr>
                      <p:blipFill>
                        <a:blip r:embed="rId2">
                          <a:lum bright="69998" contrast="-70001"/>
                        </a:blip>
                        <a:stretch>
                          <a:fillRect/>
                        </a:stretch>
                      </p:blipFill>
                      <p:spPr>
                        <a:xfrm>
                          <a:off x="6993" y="1998"/>
                          <a:ext cx="2400" cy="960"/>
                        </a:xfrm>
                        <a:prstGeom prst="rect">
                          <a:avLst/>
                        </a:prstGeom>
                        <a:noFill/>
                        <a:ln w="38100">
                          <a:noFill/>
                          <a:miter/>
                        </a:ln>
                      </p:spPr>
                    </p:pic>
                  </p:oleObj>
                </mc:Fallback>
              </mc:AlternateContent>
            </a:graphicData>
          </a:graphic>
        </p:graphicFrame>
        <p:sp>
          <p:nvSpPr>
            <p:cNvPr id="74773" name="Rectangle 21"/>
            <p:cNvSpPr/>
            <p:nvPr/>
          </p:nvSpPr>
          <p:spPr>
            <a:xfrm>
              <a:off x="3138" y="2067"/>
              <a:ext cx="1968" cy="822"/>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幂函数</a:t>
              </a:r>
              <a:endParaRPr lang="zh-CN" altLang="en-US" sz="2800" dirty="0">
                <a:solidFill>
                  <a:schemeClr val="bg1"/>
                </a:solidFill>
                <a:latin typeface="Times New Roman" panose="02020603050405020304" charset="0"/>
                <a:ea typeface="宋体" pitchFamily="2" charset="-122"/>
              </a:endParaRPr>
            </a:p>
          </p:txBody>
        </p:sp>
        <p:sp>
          <p:nvSpPr>
            <p:cNvPr id="74778" name="Rectangle 26"/>
            <p:cNvSpPr/>
            <p:nvPr/>
          </p:nvSpPr>
          <p:spPr>
            <a:xfrm>
              <a:off x="9713" y="2067"/>
              <a:ext cx="5049" cy="822"/>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a:t>
              </a:r>
              <a:r>
                <a:rPr lang="en-US" altLang="zh-CN" sz="2800" i="1">
                  <a:solidFill>
                    <a:schemeClr val="bg1"/>
                  </a:solidFill>
                  <a:latin typeface="Times New Roman" panose="02020603050405020304" charset="0"/>
                  <a:ea typeface="宋体" pitchFamily="2" charset="-122"/>
                </a:rPr>
                <a:t>μ</a:t>
              </a:r>
              <a:r>
                <a:rPr lang="zh-CN" altLang="en-US" sz="2800" dirty="0">
                  <a:solidFill>
                    <a:schemeClr val="bg1"/>
                  </a:solidFill>
                  <a:latin typeface="Times New Roman" panose="02020603050405020304" charset="0"/>
                  <a:ea typeface="宋体" pitchFamily="2" charset="-122"/>
                </a:rPr>
                <a:t>为任意实数）；</a:t>
              </a:r>
              <a:endParaRPr lang="zh-CN" altLang="en-US" sz="2800" dirty="0">
                <a:solidFill>
                  <a:schemeClr val="bg1"/>
                </a:solidFill>
                <a:latin typeface="Times New Roman" panose="02020603050405020304" charset="0"/>
                <a:ea typeface="宋体" pitchFamily="2" charset="-122"/>
              </a:endParaRPr>
            </a:p>
          </p:txBody>
        </p:sp>
      </p:grpSp>
      <p:grpSp>
        <p:nvGrpSpPr>
          <p:cNvPr id="3" name="组合 2"/>
          <p:cNvGrpSpPr/>
          <p:nvPr/>
        </p:nvGrpSpPr>
        <p:grpSpPr>
          <a:xfrm>
            <a:off x="2026285" y="2102485"/>
            <a:ext cx="7631430" cy="563880"/>
            <a:chOff x="3138" y="3360"/>
            <a:chExt cx="12018" cy="888"/>
          </a:xfrm>
        </p:grpSpPr>
        <p:graphicFrame>
          <p:nvGraphicFramePr>
            <p:cNvPr id="36867" name="Object 13"/>
            <p:cNvGraphicFramePr>
              <a:graphicFrameLocks noChangeAspect="1"/>
            </p:cNvGraphicFramePr>
            <p:nvPr/>
          </p:nvGraphicFramePr>
          <p:xfrm>
            <a:off x="6993" y="3360"/>
            <a:ext cx="2280" cy="888"/>
          </p:xfrm>
          <a:graphic>
            <a:graphicData uri="http://schemas.openxmlformats.org/presentationml/2006/ole">
              <mc:AlternateContent xmlns:mc="http://schemas.openxmlformats.org/markup-compatibility/2006">
                <mc:Choice xmlns:v="urn:schemas-microsoft-com:vml" Requires="v">
                  <p:oleObj spid="_x0000_s3136" name="" r:id="rId3" imgW="419100" imgH="228600" progId="Equation.3">
                    <p:embed/>
                  </p:oleObj>
                </mc:Choice>
                <mc:Fallback>
                  <p:oleObj name="" r:id="rId3" imgW="419100" imgH="228600" progId="Equation.3">
                    <p:embed/>
                    <p:pic>
                      <p:nvPicPr>
                        <p:cNvPr id="0" name="图片 3135"/>
                        <p:cNvPicPr/>
                        <p:nvPr/>
                      </p:nvPicPr>
                      <p:blipFill>
                        <a:blip r:embed="rId4">
                          <a:lum bright="69998" contrast="-70001"/>
                        </a:blip>
                        <a:stretch>
                          <a:fillRect/>
                        </a:stretch>
                      </p:blipFill>
                      <p:spPr>
                        <a:xfrm>
                          <a:off x="6993" y="3360"/>
                          <a:ext cx="2280" cy="888"/>
                        </a:xfrm>
                        <a:prstGeom prst="rect">
                          <a:avLst/>
                        </a:prstGeom>
                        <a:noFill/>
                        <a:ln w="38100">
                          <a:noFill/>
                          <a:miter/>
                        </a:ln>
                      </p:spPr>
                    </p:pic>
                  </p:oleObj>
                </mc:Fallback>
              </mc:AlternateContent>
            </a:graphicData>
          </a:graphic>
        </p:graphicFrame>
        <p:graphicFrame>
          <p:nvGraphicFramePr>
            <p:cNvPr id="36868" name="Object 14"/>
            <p:cNvGraphicFramePr>
              <a:graphicFrameLocks noChangeAspect="1"/>
            </p:cNvGraphicFramePr>
            <p:nvPr/>
          </p:nvGraphicFramePr>
          <p:xfrm>
            <a:off x="10560" y="3458"/>
            <a:ext cx="3360" cy="693"/>
          </p:xfrm>
          <a:graphic>
            <a:graphicData uri="http://schemas.openxmlformats.org/presentationml/2006/ole">
              <mc:AlternateContent xmlns:mc="http://schemas.openxmlformats.org/markup-compatibility/2006">
                <mc:Choice xmlns:v="urn:schemas-microsoft-com:vml" Requires="v">
                  <p:oleObj spid="_x0000_s3137" name="" r:id="rId5" imgW="927100" imgH="190500" progId="Equation.3">
                    <p:embed/>
                  </p:oleObj>
                </mc:Choice>
                <mc:Fallback>
                  <p:oleObj name="" r:id="rId5" imgW="927100" imgH="190500" progId="Equation.3">
                    <p:embed/>
                    <p:pic>
                      <p:nvPicPr>
                        <p:cNvPr id="0" name="图片 3136"/>
                        <p:cNvPicPr/>
                        <p:nvPr/>
                      </p:nvPicPr>
                      <p:blipFill>
                        <a:blip r:embed="rId6">
                          <a:lum bright="69998" contrast="-70001"/>
                        </a:blip>
                        <a:stretch>
                          <a:fillRect/>
                        </a:stretch>
                      </p:blipFill>
                      <p:spPr>
                        <a:xfrm>
                          <a:off x="10560" y="3458"/>
                          <a:ext cx="3360" cy="693"/>
                        </a:xfrm>
                        <a:prstGeom prst="rect">
                          <a:avLst/>
                        </a:prstGeom>
                        <a:noFill/>
                        <a:ln w="38100">
                          <a:noFill/>
                          <a:miter/>
                        </a:ln>
                      </p:spPr>
                    </p:pic>
                  </p:oleObj>
                </mc:Fallback>
              </mc:AlternateContent>
            </a:graphicData>
          </a:graphic>
        </p:graphicFrame>
        <p:sp>
          <p:nvSpPr>
            <p:cNvPr id="74774" name="Rectangle 22"/>
            <p:cNvSpPr/>
            <p:nvPr/>
          </p:nvSpPr>
          <p:spPr>
            <a:xfrm>
              <a:off x="3138" y="3393"/>
              <a:ext cx="2528" cy="822"/>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指数函数</a:t>
              </a:r>
              <a:endParaRPr lang="zh-CN" altLang="en-US" sz="2800" dirty="0">
                <a:solidFill>
                  <a:schemeClr val="bg1"/>
                </a:solidFill>
                <a:latin typeface="Times New Roman" panose="02020603050405020304" charset="0"/>
                <a:ea typeface="宋体" pitchFamily="2" charset="-122"/>
              </a:endParaRPr>
            </a:p>
          </p:txBody>
        </p:sp>
        <p:sp>
          <p:nvSpPr>
            <p:cNvPr id="74779" name="Rectangle 27"/>
            <p:cNvSpPr/>
            <p:nvPr/>
          </p:nvSpPr>
          <p:spPr>
            <a:xfrm>
              <a:off x="9828" y="3393"/>
              <a:ext cx="5328" cy="822"/>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                        ）；</a:t>
              </a:r>
              <a:endParaRPr lang="zh-CN" altLang="en-US" sz="2800" dirty="0">
                <a:solidFill>
                  <a:schemeClr val="bg1"/>
                </a:solidFill>
                <a:latin typeface="Times New Roman" panose="02020603050405020304" charset="0"/>
                <a:ea typeface="宋体" pitchFamily="2" charset="-122"/>
              </a:endParaRPr>
            </a:p>
          </p:txBody>
        </p:sp>
      </p:grpSp>
      <p:grpSp>
        <p:nvGrpSpPr>
          <p:cNvPr id="4" name="组合 3"/>
          <p:cNvGrpSpPr/>
          <p:nvPr/>
        </p:nvGrpSpPr>
        <p:grpSpPr>
          <a:xfrm>
            <a:off x="2026285" y="2877185"/>
            <a:ext cx="7631430" cy="533400"/>
            <a:chOff x="3138" y="4449"/>
            <a:chExt cx="12018" cy="840"/>
          </a:xfrm>
        </p:grpSpPr>
        <p:graphicFrame>
          <p:nvGraphicFramePr>
            <p:cNvPr id="36869" name="Object 15"/>
            <p:cNvGraphicFramePr>
              <a:graphicFrameLocks noChangeAspect="1"/>
            </p:cNvGraphicFramePr>
            <p:nvPr/>
          </p:nvGraphicFramePr>
          <p:xfrm>
            <a:off x="6993" y="4449"/>
            <a:ext cx="2640" cy="840"/>
          </p:xfrm>
          <a:graphic>
            <a:graphicData uri="http://schemas.openxmlformats.org/presentationml/2006/ole">
              <mc:AlternateContent xmlns:mc="http://schemas.openxmlformats.org/markup-compatibility/2006">
                <mc:Choice xmlns:v="urn:schemas-microsoft-com:vml" Requires="v">
                  <p:oleObj spid="_x0000_s3138" name="" r:id="rId7" imgW="647700" imgH="228600" progId="Equation.3">
                    <p:embed/>
                  </p:oleObj>
                </mc:Choice>
                <mc:Fallback>
                  <p:oleObj name="" r:id="rId7" imgW="647700" imgH="228600" progId="Equation.3">
                    <p:embed/>
                    <p:pic>
                      <p:nvPicPr>
                        <p:cNvPr id="0" name="图片 3137"/>
                        <p:cNvPicPr/>
                        <p:nvPr/>
                      </p:nvPicPr>
                      <p:blipFill>
                        <a:blip r:embed="rId8">
                          <a:lum bright="69998" contrast="-70001"/>
                        </a:blip>
                        <a:stretch>
                          <a:fillRect/>
                        </a:stretch>
                      </p:blipFill>
                      <p:spPr>
                        <a:xfrm>
                          <a:off x="6993" y="4449"/>
                          <a:ext cx="2640" cy="840"/>
                        </a:xfrm>
                        <a:prstGeom prst="rect">
                          <a:avLst/>
                        </a:prstGeom>
                        <a:noFill/>
                        <a:ln w="38100">
                          <a:noFill/>
                          <a:miter/>
                        </a:ln>
                      </p:spPr>
                    </p:pic>
                  </p:oleObj>
                </mc:Fallback>
              </mc:AlternateContent>
            </a:graphicData>
          </a:graphic>
        </p:graphicFrame>
        <p:graphicFrame>
          <p:nvGraphicFramePr>
            <p:cNvPr id="36870" name="Object 16"/>
            <p:cNvGraphicFramePr>
              <a:graphicFrameLocks noChangeAspect="1"/>
            </p:cNvGraphicFramePr>
            <p:nvPr/>
          </p:nvGraphicFramePr>
          <p:xfrm>
            <a:off x="10800" y="4559"/>
            <a:ext cx="3000" cy="620"/>
          </p:xfrm>
          <a:graphic>
            <a:graphicData uri="http://schemas.openxmlformats.org/presentationml/2006/ole">
              <mc:AlternateContent xmlns:mc="http://schemas.openxmlformats.org/markup-compatibility/2006">
                <mc:Choice xmlns:v="urn:schemas-microsoft-com:vml" Requires="v">
                  <p:oleObj spid="_x0000_s3139" name="" r:id="rId9" imgW="927100" imgH="190500" progId="Equation.3">
                    <p:embed/>
                  </p:oleObj>
                </mc:Choice>
                <mc:Fallback>
                  <p:oleObj name="" r:id="rId9" imgW="927100" imgH="190500" progId="Equation.3">
                    <p:embed/>
                    <p:pic>
                      <p:nvPicPr>
                        <p:cNvPr id="0" name="图片 3138"/>
                        <p:cNvPicPr/>
                        <p:nvPr/>
                      </p:nvPicPr>
                      <p:blipFill>
                        <a:blip r:embed="rId10">
                          <a:lum bright="69998" contrast="-70001"/>
                        </a:blip>
                        <a:stretch>
                          <a:fillRect/>
                        </a:stretch>
                      </p:blipFill>
                      <p:spPr>
                        <a:xfrm>
                          <a:off x="10800" y="4559"/>
                          <a:ext cx="3000" cy="620"/>
                        </a:xfrm>
                        <a:prstGeom prst="rect">
                          <a:avLst/>
                        </a:prstGeom>
                        <a:noFill/>
                        <a:ln w="38100">
                          <a:noFill/>
                          <a:miter/>
                        </a:ln>
                      </p:spPr>
                    </p:pic>
                  </p:oleObj>
                </mc:Fallback>
              </mc:AlternateContent>
            </a:graphicData>
          </a:graphic>
        </p:graphicFrame>
        <p:sp>
          <p:nvSpPr>
            <p:cNvPr id="74775" name="Rectangle 23"/>
            <p:cNvSpPr/>
            <p:nvPr/>
          </p:nvSpPr>
          <p:spPr>
            <a:xfrm>
              <a:off x="3138" y="4458"/>
              <a:ext cx="2528" cy="822"/>
            </a:xfrm>
            <a:prstGeom prst="rect">
              <a:avLst/>
            </a:prstGeom>
            <a:noFill/>
            <a:ln w="9525">
              <a:noFill/>
            </a:ln>
          </p:spPr>
          <p:txBody>
            <a:bodyPr wrap="none" anchor="t" anchorCtr="0">
              <a:spAutoFit/>
            </a:bodyPr>
            <a:p>
              <a:pPr eaLnBrk="0" hangingPunct="0"/>
              <a:r>
                <a:rPr lang="zh-CN" altLang="en-US" sz="2800" dirty="0">
                  <a:solidFill>
                    <a:schemeClr val="bg1"/>
                  </a:solidFill>
                  <a:latin typeface="Times New Roman" panose="02020603050405020304" charset="0"/>
                  <a:ea typeface="宋体" pitchFamily="2" charset="-122"/>
                </a:rPr>
                <a:t>对数函数</a:t>
              </a:r>
              <a:endParaRPr lang="zh-CN" altLang="en-US" sz="2800" dirty="0">
                <a:solidFill>
                  <a:schemeClr val="bg1"/>
                </a:solidFill>
                <a:latin typeface="Times New Roman" panose="02020603050405020304" charset="0"/>
                <a:ea typeface="宋体" pitchFamily="2" charset="-122"/>
              </a:endParaRPr>
            </a:p>
          </p:txBody>
        </p:sp>
        <p:sp>
          <p:nvSpPr>
            <p:cNvPr id="74780" name="Rectangle 28"/>
            <p:cNvSpPr/>
            <p:nvPr/>
          </p:nvSpPr>
          <p:spPr>
            <a:xfrm>
              <a:off x="9828" y="4458"/>
              <a:ext cx="5328" cy="822"/>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                        ）；</a:t>
              </a:r>
              <a:endParaRPr lang="zh-CN" altLang="en-US" sz="2800" dirty="0">
                <a:solidFill>
                  <a:schemeClr val="bg1"/>
                </a:solidFill>
                <a:latin typeface="Times New Roman" panose="02020603050405020304" charset="0"/>
                <a:ea typeface="宋体" pitchFamily="2" charset="-122"/>
              </a:endParaRPr>
            </a:p>
          </p:txBody>
        </p:sp>
      </p:grpSp>
      <p:grpSp>
        <p:nvGrpSpPr>
          <p:cNvPr id="5" name="组合 4"/>
          <p:cNvGrpSpPr/>
          <p:nvPr/>
        </p:nvGrpSpPr>
        <p:grpSpPr>
          <a:xfrm>
            <a:off x="2026285" y="3621405"/>
            <a:ext cx="7590155" cy="521970"/>
            <a:chOff x="3138" y="5879"/>
            <a:chExt cx="11953" cy="822"/>
          </a:xfrm>
        </p:grpSpPr>
        <p:graphicFrame>
          <p:nvGraphicFramePr>
            <p:cNvPr id="36871" name="Object 17"/>
            <p:cNvGraphicFramePr>
              <a:graphicFrameLocks noChangeAspect="1"/>
            </p:cNvGraphicFramePr>
            <p:nvPr/>
          </p:nvGraphicFramePr>
          <p:xfrm>
            <a:off x="6993" y="5910"/>
            <a:ext cx="6802" cy="760"/>
          </p:xfrm>
          <a:graphic>
            <a:graphicData uri="http://schemas.openxmlformats.org/presentationml/2006/ole">
              <mc:AlternateContent xmlns:mc="http://schemas.openxmlformats.org/markup-compatibility/2006">
                <mc:Choice xmlns:v="urn:schemas-microsoft-com:vml" Requires="v">
                  <p:oleObj spid="_x0000_s3140" name="" r:id="rId11" imgW="1892300" imgH="203200" progId="Equation.3">
                    <p:embed/>
                  </p:oleObj>
                </mc:Choice>
                <mc:Fallback>
                  <p:oleObj name="" r:id="rId11" imgW="1892300" imgH="203200" progId="Equation.3">
                    <p:embed/>
                    <p:pic>
                      <p:nvPicPr>
                        <p:cNvPr id="0" name="图片 3139"/>
                        <p:cNvPicPr/>
                        <p:nvPr/>
                      </p:nvPicPr>
                      <p:blipFill>
                        <a:blip r:embed="rId12">
                          <a:lum bright="69998" contrast="-70001"/>
                        </a:blip>
                        <a:stretch>
                          <a:fillRect/>
                        </a:stretch>
                      </p:blipFill>
                      <p:spPr>
                        <a:xfrm>
                          <a:off x="6993" y="5910"/>
                          <a:ext cx="6802" cy="760"/>
                        </a:xfrm>
                        <a:prstGeom prst="rect">
                          <a:avLst/>
                        </a:prstGeom>
                        <a:noFill/>
                        <a:ln w="38100">
                          <a:noFill/>
                          <a:miter/>
                        </a:ln>
                      </p:spPr>
                    </p:pic>
                  </p:oleObj>
                </mc:Fallback>
              </mc:AlternateContent>
            </a:graphicData>
          </a:graphic>
        </p:graphicFrame>
        <p:sp>
          <p:nvSpPr>
            <p:cNvPr id="74776" name="Rectangle 24"/>
            <p:cNvSpPr/>
            <p:nvPr/>
          </p:nvSpPr>
          <p:spPr>
            <a:xfrm>
              <a:off x="3138" y="5879"/>
              <a:ext cx="2528" cy="822"/>
            </a:xfrm>
            <a:prstGeom prst="rect">
              <a:avLst/>
            </a:prstGeom>
            <a:noFill/>
            <a:ln w="9525">
              <a:noFill/>
            </a:ln>
          </p:spPr>
          <p:txBody>
            <a:bodyPr wrap="none" anchor="t" anchorCtr="0">
              <a:spAutoFit/>
            </a:bodyPr>
            <a:p>
              <a:pPr eaLnBrk="0" hangingPunct="0"/>
              <a:r>
                <a:rPr lang="zh-CN" altLang="en-US" sz="2800" dirty="0">
                  <a:solidFill>
                    <a:schemeClr val="bg1"/>
                  </a:solidFill>
                  <a:latin typeface="Times New Roman" panose="02020603050405020304" charset="0"/>
                  <a:ea typeface="宋体" pitchFamily="2" charset="-122"/>
                </a:rPr>
                <a:t>三角函数</a:t>
              </a:r>
              <a:endParaRPr lang="zh-CN" altLang="en-US" sz="2800" dirty="0">
                <a:solidFill>
                  <a:schemeClr val="bg1"/>
                </a:solidFill>
                <a:latin typeface="Times New Roman" panose="02020603050405020304" charset="0"/>
                <a:ea typeface="宋体" pitchFamily="2" charset="-122"/>
              </a:endParaRPr>
            </a:p>
          </p:txBody>
        </p:sp>
        <p:sp>
          <p:nvSpPr>
            <p:cNvPr id="74781" name="Rectangle 29"/>
            <p:cNvSpPr/>
            <p:nvPr/>
          </p:nvSpPr>
          <p:spPr>
            <a:xfrm>
              <a:off x="13683" y="5879"/>
              <a:ext cx="1408" cy="822"/>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等；</a:t>
              </a:r>
              <a:endParaRPr lang="zh-CN" altLang="en-US" sz="2800" dirty="0">
                <a:solidFill>
                  <a:schemeClr val="bg1"/>
                </a:solidFill>
                <a:latin typeface="Times New Roman" panose="02020603050405020304" charset="0"/>
                <a:ea typeface="宋体" pitchFamily="2" charset="-122"/>
              </a:endParaRPr>
            </a:p>
          </p:txBody>
        </p:sp>
      </p:grpSp>
      <p:grpSp>
        <p:nvGrpSpPr>
          <p:cNvPr id="6" name="组合 5"/>
          <p:cNvGrpSpPr/>
          <p:nvPr/>
        </p:nvGrpSpPr>
        <p:grpSpPr>
          <a:xfrm>
            <a:off x="2026285" y="4354195"/>
            <a:ext cx="7661275" cy="521970"/>
            <a:chOff x="3138" y="6876"/>
            <a:chExt cx="12065" cy="822"/>
          </a:xfrm>
        </p:grpSpPr>
        <p:graphicFrame>
          <p:nvGraphicFramePr>
            <p:cNvPr id="36872" name="Object 18"/>
            <p:cNvGraphicFramePr>
              <a:graphicFrameLocks noChangeAspect="1"/>
            </p:cNvGraphicFramePr>
            <p:nvPr/>
          </p:nvGraphicFramePr>
          <p:xfrm>
            <a:off x="6993" y="6890"/>
            <a:ext cx="6840" cy="795"/>
          </p:xfrm>
          <a:graphic>
            <a:graphicData uri="http://schemas.openxmlformats.org/presentationml/2006/ole">
              <mc:AlternateContent xmlns:mc="http://schemas.openxmlformats.org/markup-compatibility/2006">
                <mc:Choice xmlns:v="urn:schemas-microsoft-com:vml" Requires="v">
                  <p:oleObj spid="_x0000_s3141" name="" r:id="rId13" imgW="1600200" imgH="203200" progId="Equation.3">
                    <p:embed/>
                  </p:oleObj>
                </mc:Choice>
                <mc:Fallback>
                  <p:oleObj name="" r:id="rId13" imgW="1600200" imgH="203200" progId="Equation.3">
                    <p:embed/>
                    <p:pic>
                      <p:nvPicPr>
                        <p:cNvPr id="0" name="图片 3140"/>
                        <p:cNvPicPr/>
                        <p:nvPr/>
                      </p:nvPicPr>
                      <p:blipFill>
                        <a:blip r:embed="rId14">
                          <a:lum bright="69998" contrast="-70001"/>
                        </a:blip>
                        <a:stretch>
                          <a:fillRect/>
                        </a:stretch>
                      </p:blipFill>
                      <p:spPr>
                        <a:xfrm>
                          <a:off x="6993" y="6890"/>
                          <a:ext cx="6840" cy="795"/>
                        </a:xfrm>
                        <a:prstGeom prst="rect">
                          <a:avLst/>
                        </a:prstGeom>
                        <a:noFill/>
                        <a:ln w="38100">
                          <a:noFill/>
                          <a:miter/>
                        </a:ln>
                      </p:spPr>
                    </p:pic>
                  </p:oleObj>
                </mc:Fallback>
              </mc:AlternateContent>
            </a:graphicData>
          </a:graphic>
        </p:graphicFrame>
        <p:sp>
          <p:nvSpPr>
            <p:cNvPr id="74777" name="Rectangle 25"/>
            <p:cNvSpPr/>
            <p:nvPr/>
          </p:nvSpPr>
          <p:spPr>
            <a:xfrm>
              <a:off x="3138" y="6876"/>
              <a:ext cx="3088" cy="822"/>
            </a:xfrm>
            <a:prstGeom prst="rect">
              <a:avLst/>
            </a:prstGeom>
            <a:noFill/>
            <a:ln w="9525">
              <a:noFill/>
            </a:ln>
          </p:spPr>
          <p:txBody>
            <a:bodyPr wrap="none" anchor="t" anchorCtr="0">
              <a:spAutoFit/>
            </a:bodyPr>
            <a:p>
              <a:pPr eaLnBrk="0" hangingPunct="0"/>
              <a:r>
                <a:rPr lang="zh-CN" altLang="en-US" sz="2800" dirty="0">
                  <a:solidFill>
                    <a:schemeClr val="bg1"/>
                  </a:solidFill>
                  <a:latin typeface="Times New Roman" panose="02020603050405020304" charset="0"/>
                  <a:ea typeface="宋体" pitchFamily="2" charset="-122"/>
                </a:rPr>
                <a:t>反三角函数</a:t>
              </a:r>
              <a:endParaRPr lang="zh-CN" altLang="en-US" sz="2800" dirty="0">
                <a:solidFill>
                  <a:schemeClr val="bg1"/>
                </a:solidFill>
                <a:latin typeface="Times New Roman" panose="02020603050405020304" charset="0"/>
                <a:ea typeface="宋体" pitchFamily="2" charset="-122"/>
              </a:endParaRPr>
            </a:p>
          </p:txBody>
        </p:sp>
        <p:sp>
          <p:nvSpPr>
            <p:cNvPr id="74782" name="Rectangle 30"/>
            <p:cNvSpPr/>
            <p:nvPr/>
          </p:nvSpPr>
          <p:spPr>
            <a:xfrm>
              <a:off x="13795" y="6876"/>
              <a:ext cx="1408" cy="822"/>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等。</a:t>
              </a:r>
              <a:endParaRPr lang="zh-CN" altLang="en-US" sz="2800" dirty="0">
                <a:solidFill>
                  <a:schemeClr val="bg1"/>
                </a:solidFill>
                <a:latin typeface="Times New Roman" panose="02020603050405020304" charset="0"/>
                <a:ea typeface="宋体"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6883"/>
                                        </p:tgtEl>
                                        <p:attrNameLst>
                                          <p:attrName>style.visibility</p:attrName>
                                        </p:attrNameLst>
                                      </p:cBhvr>
                                      <p:to>
                                        <p:strVal val="visible"/>
                                      </p:to>
                                    </p:set>
                                    <p:anim calcmode="lin" valueType="num">
                                      <p:cBhvr>
                                        <p:cTn id="7" dur="1000" fill="hold"/>
                                        <p:tgtEl>
                                          <p:spTgt spid="36883"/>
                                        </p:tgtEl>
                                        <p:attrNameLst>
                                          <p:attrName>ppt_x</p:attrName>
                                        </p:attrNameLst>
                                      </p:cBhvr>
                                      <p:tavLst>
                                        <p:tav tm="0">
                                          <p:val>
                                            <p:strVal val="#ppt_x-.2"/>
                                          </p:val>
                                        </p:tav>
                                        <p:tav tm="100000">
                                          <p:val>
                                            <p:strVal val="#ppt_x"/>
                                          </p:val>
                                        </p:tav>
                                      </p:tavLst>
                                    </p:anim>
                                    <p:anim calcmode="lin" valueType="num">
                                      <p:cBhvr>
                                        <p:cTn id="8" dur="1000" fill="hold"/>
                                        <p:tgtEl>
                                          <p:spTgt spid="3688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688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6882"/>
                                        </p:tgtEl>
                                        <p:attrNameLst>
                                          <p:attrName>style.visibility</p:attrName>
                                        </p:attrNameLst>
                                      </p:cBhvr>
                                      <p:to>
                                        <p:strVal val="visible"/>
                                      </p:to>
                                    </p:set>
                                    <p:anim calcmode="lin" valueType="num">
                                      <p:cBhvr>
                                        <p:cTn id="14" dur="1000" fill="hold"/>
                                        <p:tgtEl>
                                          <p:spTgt spid="36882"/>
                                        </p:tgtEl>
                                        <p:attrNameLst>
                                          <p:attrName>ppt_x</p:attrName>
                                        </p:attrNameLst>
                                      </p:cBhvr>
                                      <p:tavLst>
                                        <p:tav tm="0">
                                          <p:val>
                                            <p:strVal val="#ppt_x-.2"/>
                                          </p:val>
                                        </p:tav>
                                        <p:tav tm="100000">
                                          <p:val>
                                            <p:strVal val="#ppt_x"/>
                                          </p:val>
                                        </p:tav>
                                      </p:tavLst>
                                    </p:anim>
                                    <p:anim calcmode="lin" valueType="num">
                                      <p:cBhvr>
                                        <p:cTn id="15" dur="1000" fill="hold"/>
                                        <p:tgtEl>
                                          <p:spTgt spid="3688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68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2" grpId="0"/>
      <p:bldP spid="3688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矩形"/>
          <p:cNvSpPr/>
          <p:nvPr/>
        </p:nvSpPr>
        <p:spPr>
          <a:xfrm>
            <a:off x="4157345" y="1196975"/>
            <a:ext cx="5170170" cy="1440180"/>
          </a:xfrm>
          <a:prstGeom prst="rect">
            <a:avLst/>
          </a:prstGeom>
          <a:noFill/>
          <a:ln w="9525">
            <a:noFill/>
          </a:ln>
        </p:spPr>
        <p:txBody>
          <a:bodyPr wrap="square" lIns="91440" tIns="45720" rIns="91440" bIns="45720" anchor="t" anchorCtr="0">
            <a:noAutofit/>
          </a:bodyPr>
          <a:p>
            <a:pPr algn="ctr">
              <a:lnSpc>
                <a:spcPct val="100000"/>
              </a:lnSpc>
            </a:pPr>
            <a:r>
              <a:rPr lang="zh-CN" altLang="en-US" sz="8800" baseline="0">
                <a:solidFill>
                  <a:schemeClr val="bg1"/>
                </a:solidFill>
                <a:latin typeface="微软雅黑" panose="020B0503020204020204" pitchFamily="34" charset="-122"/>
                <a:ea typeface="微软雅黑" panose="020B0503020204020204" pitchFamily="34" charset="-122"/>
              </a:rPr>
              <a:t>连续</a:t>
            </a:r>
            <a:r>
              <a:rPr lang="zh-CN" altLang="en-US" sz="8800" baseline="0">
                <a:solidFill>
                  <a:schemeClr val="bg1"/>
                </a:solidFill>
                <a:latin typeface="微软雅黑" panose="020B0503020204020204" pitchFamily="34" charset="-122"/>
                <a:ea typeface="微软雅黑" panose="020B0503020204020204" pitchFamily="34" charset="-122"/>
              </a:rPr>
              <a:t>函数</a:t>
            </a:r>
            <a:endParaRPr lang="zh-CN" altLang="en-US" sz="8800" baseline="0">
              <a:solidFill>
                <a:schemeClr val="bg1"/>
              </a:solidFill>
              <a:latin typeface="微软雅黑" panose="020B0503020204020204" pitchFamily="34" charset="-122"/>
              <a:ea typeface="微软雅黑" panose="020B0503020204020204" pitchFamily="34" charset="-122"/>
            </a:endParaRPr>
          </a:p>
        </p:txBody>
      </p:sp>
      <p:grpSp>
        <p:nvGrpSpPr>
          <p:cNvPr id="16388" name="组合"/>
          <p:cNvGrpSpPr/>
          <p:nvPr/>
        </p:nvGrpSpPr>
        <p:grpSpPr>
          <a:xfrm>
            <a:off x="551180" y="548640"/>
            <a:ext cx="3008630" cy="2080186"/>
            <a:chOff x="1056000" y="621000"/>
            <a:chExt cx="3816000" cy="2808000"/>
          </a:xfrm>
        </p:grpSpPr>
        <p:sp>
          <p:nvSpPr>
            <p:cNvPr id="16389" name="等腰三角形"/>
            <p:cNvSpPr/>
            <p:nvPr/>
          </p:nvSpPr>
          <p:spPr>
            <a:xfrm rot="1501635">
              <a:off x="1771453" y="660334"/>
              <a:ext cx="2073278" cy="2284431"/>
            </a:xfrm>
            <a:prstGeom prst="triangle">
              <a:avLst>
                <a:gd name="adj" fmla="val 19685"/>
              </a:avLst>
            </a:prstGeom>
            <a:solidFill>
              <a:srgbClr val="FF3939"/>
            </a:solidFill>
            <a:ln w="12700">
              <a:noFill/>
            </a:ln>
          </p:spPr>
          <p:txBody>
            <a:bodyPr anchor="t" anchorCtr="0"/>
            <a:p>
              <a:endParaRPr lang="zh-CN" altLang="en-US">
                <a:latin typeface="Times New Roman" panose="02020603050405020304" charset="0"/>
                <a:ea typeface="宋体" pitchFamily="2" charset="-122"/>
              </a:endParaRPr>
            </a:p>
          </p:txBody>
        </p:sp>
        <p:sp>
          <p:nvSpPr>
            <p:cNvPr id="16390" name="等腰三角形"/>
            <p:cNvSpPr/>
            <p:nvPr/>
          </p:nvSpPr>
          <p:spPr>
            <a:xfrm rot="1578245">
              <a:off x="2330029" y="1154816"/>
              <a:ext cx="2240400" cy="1740367"/>
            </a:xfrm>
            <a:prstGeom prst="triangle">
              <a:avLst>
                <a:gd name="adj" fmla="val 19685"/>
              </a:avLst>
            </a:prstGeom>
            <a:solidFill>
              <a:srgbClr val="FFE12C"/>
            </a:solidFill>
            <a:ln w="12700">
              <a:noFill/>
            </a:ln>
          </p:spPr>
          <p:txBody>
            <a:bodyPr anchor="t" anchorCtr="0"/>
            <a:p>
              <a:endParaRPr lang="zh-CN" altLang="en-US">
                <a:latin typeface="Times New Roman" panose="02020603050405020304" charset="0"/>
                <a:ea typeface="宋体" pitchFamily="2" charset="-122"/>
              </a:endParaRPr>
            </a:p>
          </p:txBody>
        </p:sp>
        <p:sp>
          <p:nvSpPr>
            <p:cNvPr id="16391" name="等腰三角形"/>
            <p:cNvSpPr/>
            <p:nvPr/>
          </p:nvSpPr>
          <p:spPr>
            <a:xfrm>
              <a:off x="1056000" y="621000"/>
              <a:ext cx="3816000" cy="2808000"/>
            </a:xfrm>
            <a:prstGeom prst="triangle">
              <a:avLst>
                <a:gd name="adj" fmla="val 19685"/>
              </a:avLst>
            </a:prstGeom>
            <a:solidFill>
              <a:schemeClr val="bg1"/>
            </a:solidFill>
            <a:ln w="12700">
              <a:noFill/>
            </a:ln>
          </p:spPr>
          <p:txBody>
            <a:bodyPr anchor="t" anchorCtr="0"/>
            <a:p>
              <a:endParaRPr lang="zh-CN" altLang="en-US">
                <a:latin typeface="Times New Roman" panose="02020603050405020304" charset="0"/>
                <a:ea typeface="宋体" pitchFamily="2" charset="-122"/>
              </a:endParaRPr>
            </a:p>
          </p:txBody>
        </p:sp>
        <p:sp>
          <p:nvSpPr>
            <p:cNvPr id="16392" name="矩形"/>
            <p:cNvSpPr/>
            <p:nvPr/>
          </p:nvSpPr>
          <p:spPr>
            <a:xfrm>
              <a:off x="1420848" y="2272774"/>
              <a:ext cx="2210832" cy="888889"/>
            </a:xfrm>
            <a:prstGeom prst="rect">
              <a:avLst/>
            </a:prstGeom>
            <a:noFill/>
            <a:ln w="9525">
              <a:noFill/>
            </a:ln>
          </p:spPr>
          <p:txBody>
            <a:bodyPr wrap="square" lIns="91440" tIns="45720" rIns="91440" bIns="45720" anchor="t" anchorCtr="0">
              <a:noAutofit/>
            </a:bodyPr>
            <a:p>
              <a:pPr>
                <a:lnSpc>
                  <a:spcPct val="100000"/>
                </a:lnSpc>
              </a:pPr>
              <a:r>
                <a:rPr lang="zh-CN" altLang="en-US" sz="4000" baseline="0">
                  <a:latin typeface="楷体" pitchFamily="-128" charset="-122"/>
                  <a:ea typeface="楷体" pitchFamily="-128" charset="-122"/>
                </a:rPr>
                <a:t>第</a:t>
              </a:r>
              <a:r>
                <a:rPr lang="zh-CN" altLang="en-US" sz="4000" baseline="0">
                  <a:latin typeface="楷体" pitchFamily="-128" charset="-122"/>
                  <a:ea typeface="楷体" pitchFamily="-128" charset="-122"/>
                </a:rPr>
                <a:t>三章</a:t>
              </a:r>
              <a:endParaRPr lang="zh-CN" altLang="en-US" sz="4000" baseline="0">
                <a:latin typeface="楷体" pitchFamily="-128" charset="-122"/>
                <a:ea typeface="楷体" pitchFamily="-128" charset="-122"/>
              </a:endParaRPr>
            </a:p>
          </p:txBody>
        </p:sp>
      </p:grpSp>
      <p:sp>
        <p:nvSpPr>
          <p:cNvPr id="2" name="文本框 1"/>
          <p:cNvSpPr txBox="1"/>
          <p:nvPr/>
        </p:nvSpPr>
        <p:spPr>
          <a:xfrm>
            <a:off x="1595755" y="2924810"/>
            <a:ext cx="9000000" cy="2409825"/>
          </a:xfrm>
          <a:prstGeom prst="rect">
            <a:avLst/>
          </a:prstGeom>
          <a:noFill/>
        </p:spPr>
        <p:txBody>
          <a:bodyPr wrap="square" rtlCol="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rPr>
              <a:t>自然界中的许多现象，如气温的变化、河水的流动、植物的生长等是连续地变化着的，这些现象在函数关系上的反映就是函数的连续性 . 例如，就气温的变化来看，当时间变动微小时，气温的变化也很微小，这种特点就是所谓的连续性 . 下面我们引入增量的概念，然后用增量来描述连续性，并引出函数连续性的定义 .</a:t>
            </a:r>
            <a:endParaRPr lang="zh-CN" altLang="en-US" sz="2000">
              <a:solidFill>
                <a:schemeClr val="bg1"/>
              </a:solidFill>
              <a:latin typeface="Microsoft YaHei Regular" panose="020B0503020204020204" charset="-122"/>
              <a:ea typeface="Microsoft YaHei Regular" panose="020B0503020204020204" charset="-122"/>
            </a:endParaRPr>
          </a:p>
        </p:txBody>
      </p:sp>
    </p:spTree>
  </p:cSld>
  <p:clrMapOvr>
    <a:masterClrMapping/>
  </p:clrMapOvr>
  <p:transition spd="slow" advTm="3000">
    <p:random/>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1" name="Rectangle 9"/>
          <p:cNvSpPr/>
          <p:nvPr/>
        </p:nvSpPr>
        <p:spPr>
          <a:xfrm>
            <a:off x="1524000" y="-182562"/>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97282" name="Rectangle 10"/>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38934" name="Rectangle 11"/>
          <p:cNvSpPr/>
          <p:nvPr/>
        </p:nvSpPr>
        <p:spPr>
          <a:xfrm>
            <a:off x="2495550" y="979646"/>
            <a:ext cx="8940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例：</a:t>
            </a:r>
            <a:endParaRPr lang="zh-CN" altLang="en-US" sz="2800" dirty="0">
              <a:solidFill>
                <a:schemeClr val="bg1"/>
              </a:solidFill>
              <a:latin typeface="Times New Roman" panose="02020603050405020304" charset="0"/>
              <a:ea typeface="宋体" pitchFamily="2" charset="-122"/>
            </a:endParaRPr>
          </a:p>
        </p:txBody>
      </p:sp>
      <p:sp>
        <p:nvSpPr>
          <p:cNvPr id="97284" name="Rectangle 12"/>
          <p:cNvSpPr/>
          <p:nvPr/>
        </p:nvSpPr>
        <p:spPr>
          <a:xfrm>
            <a:off x="1524000" y="2917825"/>
            <a:ext cx="309880" cy="368300"/>
          </a:xfrm>
          <a:prstGeom prst="rect">
            <a:avLst/>
          </a:prstGeom>
          <a:noFill/>
          <a:ln w="9525">
            <a:noFill/>
          </a:ln>
        </p:spPr>
        <p:txBody>
          <a:bodyPr wrap="none" anchor="ctr" anchorCtr="0">
            <a:spAutoFit/>
          </a:bodyPr>
          <a:p>
            <a:endParaRPr lang="zh-CN" altLang="en-US" dirty="0">
              <a:solidFill>
                <a:schemeClr val="bg1"/>
              </a:solidFill>
              <a:latin typeface="Times New Roman" panose="02020603050405020304" charset="0"/>
              <a:ea typeface="宋体" pitchFamily="2" charset="-122"/>
            </a:endParaRPr>
          </a:p>
        </p:txBody>
      </p:sp>
      <p:graphicFrame>
        <p:nvGraphicFramePr>
          <p:cNvPr id="38914" name="Object 13"/>
          <p:cNvGraphicFramePr>
            <a:graphicFrameLocks noChangeAspect="1"/>
          </p:cNvGraphicFramePr>
          <p:nvPr/>
        </p:nvGraphicFramePr>
        <p:xfrm>
          <a:off x="4367213" y="620713"/>
          <a:ext cx="3241675" cy="1225550"/>
        </p:xfrm>
        <a:graphic>
          <a:graphicData uri="http://schemas.openxmlformats.org/presentationml/2006/ole">
            <mc:AlternateContent xmlns:mc="http://schemas.openxmlformats.org/markup-compatibility/2006">
              <mc:Choice xmlns:v="urn:schemas-microsoft-com:vml" Requires="v">
                <p:oleObj spid="_x0000_s3095" name="" r:id="rId1" imgW="1790700" imgH="660400" progId="Equation.DSMT4">
                  <p:embed/>
                </p:oleObj>
              </mc:Choice>
              <mc:Fallback>
                <p:oleObj name="" r:id="rId1" imgW="1790700" imgH="660400" progId="Equation.DSMT4">
                  <p:embed/>
                  <p:pic>
                    <p:nvPicPr>
                      <p:cNvPr id="0" name="图片 3094"/>
                      <p:cNvPicPr/>
                      <p:nvPr/>
                    </p:nvPicPr>
                    <p:blipFill>
                      <a:blip r:embed="rId2">
                        <a:lum bright="69998" contrast="-70001"/>
                      </a:blip>
                      <a:stretch>
                        <a:fillRect/>
                      </a:stretch>
                    </p:blipFill>
                    <p:spPr>
                      <a:xfrm>
                        <a:off x="4367213" y="620713"/>
                        <a:ext cx="3241675" cy="1225550"/>
                      </a:xfrm>
                      <a:prstGeom prst="rect">
                        <a:avLst/>
                      </a:prstGeom>
                      <a:noFill/>
                      <a:ln w="38100">
                        <a:noFill/>
                        <a:miter/>
                      </a:ln>
                    </p:spPr>
                  </p:pic>
                </p:oleObj>
              </mc:Fallback>
            </mc:AlternateContent>
          </a:graphicData>
        </a:graphic>
      </p:graphicFrame>
      <p:sp>
        <p:nvSpPr>
          <p:cNvPr id="38936" name="Rectangle 14"/>
          <p:cNvSpPr/>
          <p:nvPr/>
        </p:nvSpPr>
        <p:spPr>
          <a:xfrm>
            <a:off x="7535863" y="835184"/>
            <a:ext cx="23164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的连续区间。</a:t>
            </a:r>
            <a:endParaRPr lang="zh-CN" altLang="en-US" sz="2800" dirty="0">
              <a:solidFill>
                <a:schemeClr val="bg1"/>
              </a:solidFill>
              <a:latin typeface="Times New Roman" panose="02020603050405020304" charset="0"/>
              <a:ea typeface="宋体" pitchFamily="2" charset="-122"/>
            </a:endParaRPr>
          </a:p>
        </p:txBody>
      </p:sp>
      <p:graphicFrame>
        <p:nvGraphicFramePr>
          <p:cNvPr id="38915" name="Object 15"/>
          <p:cNvGraphicFramePr>
            <a:graphicFrameLocks noChangeAspect="1"/>
          </p:cNvGraphicFramePr>
          <p:nvPr/>
        </p:nvGraphicFramePr>
        <p:xfrm>
          <a:off x="3648075" y="2347913"/>
          <a:ext cx="1219200" cy="431800"/>
        </p:xfrm>
        <a:graphic>
          <a:graphicData uri="http://schemas.openxmlformats.org/presentationml/2006/ole">
            <mc:AlternateContent xmlns:mc="http://schemas.openxmlformats.org/markup-compatibility/2006">
              <mc:Choice xmlns:v="urn:schemas-microsoft-com:vml" Requires="v">
                <p:oleObj spid="_x0000_s3096" name="" r:id="rId3" imgW="647700" imgH="177800" progId="Equation.DSMT4">
                  <p:embed/>
                </p:oleObj>
              </mc:Choice>
              <mc:Fallback>
                <p:oleObj name="" r:id="rId3" imgW="647700" imgH="177800" progId="Equation.DSMT4">
                  <p:embed/>
                  <p:pic>
                    <p:nvPicPr>
                      <p:cNvPr id="0" name="图片 3095"/>
                      <p:cNvPicPr/>
                      <p:nvPr/>
                    </p:nvPicPr>
                    <p:blipFill>
                      <a:blip r:embed="rId4">
                        <a:lum bright="69998" contrast="-70001"/>
                      </a:blip>
                      <a:stretch>
                        <a:fillRect/>
                      </a:stretch>
                    </p:blipFill>
                    <p:spPr>
                      <a:xfrm>
                        <a:off x="3648075" y="2347913"/>
                        <a:ext cx="1219200" cy="431800"/>
                      </a:xfrm>
                      <a:prstGeom prst="rect">
                        <a:avLst/>
                      </a:prstGeom>
                      <a:noFill/>
                      <a:ln w="38100">
                        <a:noFill/>
                        <a:miter/>
                      </a:ln>
                    </p:spPr>
                  </p:pic>
                </p:oleObj>
              </mc:Fallback>
            </mc:AlternateContent>
          </a:graphicData>
        </a:graphic>
      </p:graphicFrame>
      <p:graphicFrame>
        <p:nvGraphicFramePr>
          <p:cNvPr id="38916" name="Object 16"/>
          <p:cNvGraphicFramePr>
            <a:graphicFrameLocks noChangeAspect="1"/>
          </p:cNvGraphicFramePr>
          <p:nvPr/>
        </p:nvGraphicFramePr>
        <p:xfrm>
          <a:off x="5519738" y="2276475"/>
          <a:ext cx="1512887" cy="504825"/>
        </p:xfrm>
        <a:graphic>
          <a:graphicData uri="http://schemas.openxmlformats.org/presentationml/2006/ole">
            <mc:AlternateContent xmlns:mc="http://schemas.openxmlformats.org/markup-compatibility/2006">
              <mc:Choice xmlns:v="urn:schemas-microsoft-com:vml" Requires="v">
                <p:oleObj spid="_x0000_s3097" name="" r:id="rId5" imgW="622300" imgH="228600" progId="Equation.DSMT4">
                  <p:embed/>
                </p:oleObj>
              </mc:Choice>
              <mc:Fallback>
                <p:oleObj name="" r:id="rId5" imgW="622300" imgH="228600" progId="Equation.DSMT4">
                  <p:embed/>
                  <p:pic>
                    <p:nvPicPr>
                      <p:cNvPr id="0" name="图片 3096"/>
                      <p:cNvPicPr/>
                      <p:nvPr/>
                    </p:nvPicPr>
                    <p:blipFill>
                      <a:blip r:embed="rId6">
                        <a:lum bright="69998" contrast="-70001"/>
                      </a:blip>
                      <a:stretch>
                        <a:fillRect/>
                      </a:stretch>
                    </p:blipFill>
                    <p:spPr>
                      <a:xfrm>
                        <a:off x="5519738" y="2276475"/>
                        <a:ext cx="1512887" cy="504825"/>
                      </a:xfrm>
                      <a:prstGeom prst="rect">
                        <a:avLst/>
                      </a:prstGeom>
                      <a:noFill/>
                      <a:ln w="38100">
                        <a:noFill/>
                        <a:miter/>
                      </a:ln>
                    </p:spPr>
                  </p:pic>
                </p:oleObj>
              </mc:Fallback>
            </mc:AlternateContent>
          </a:graphicData>
        </a:graphic>
      </p:graphicFrame>
      <p:sp>
        <p:nvSpPr>
          <p:cNvPr id="38937" name="Rectangle 17"/>
          <p:cNvSpPr/>
          <p:nvPr/>
        </p:nvSpPr>
        <p:spPr>
          <a:xfrm>
            <a:off x="3071813" y="2275047"/>
            <a:ext cx="936625" cy="521970"/>
          </a:xfrm>
          <a:prstGeom prst="rect">
            <a:avLst/>
          </a:prstGeom>
          <a:noFill/>
          <a:ln w="9525">
            <a:noFill/>
          </a:ln>
        </p:spPr>
        <p:txBody>
          <a:bodyPr anchor="ctr" anchorCtr="0">
            <a:spAutoFit/>
          </a:bodyPr>
          <a:p>
            <a:pPr eaLnBrk="0" hangingPunct="0"/>
            <a:r>
              <a:rPr lang="zh-CN" altLang="en-US" sz="2800" dirty="0">
                <a:solidFill>
                  <a:schemeClr val="bg1"/>
                </a:solidFill>
                <a:latin typeface="Times New Roman" panose="02020603050405020304" charset="0"/>
                <a:ea typeface="宋体" pitchFamily="2" charset="-122"/>
              </a:rPr>
              <a:t>当</a:t>
            </a:r>
            <a:endParaRPr lang="zh-CN" altLang="en-US" sz="2800" dirty="0">
              <a:solidFill>
                <a:schemeClr val="bg1"/>
              </a:solidFill>
              <a:latin typeface="Times New Roman" panose="02020603050405020304" charset="0"/>
              <a:ea typeface="Times New Roman" panose="02020603050405020304" charset="0"/>
            </a:endParaRPr>
          </a:p>
        </p:txBody>
      </p:sp>
      <p:sp>
        <p:nvSpPr>
          <p:cNvPr id="38938" name="Rectangle 18"/>
          <p:cNvSpPr/>
          <p:nvPr/>
        </p:nvSpPr>
        <p:spPr>
          <a:xfrm>
            <a:off x="4872038" y="2275047"/>
            <a:ext cx="8940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时，</a:t>
            </a:r>
            <a:endParaRPr lang="zh-CN" altLang="en-US" sz="2800" dirty="0">
              <a:solidFill>
                <a:schemeClr val="bg1"/>
              </a:solidFill>
              <a:latin typeface="Times New Roman" panose="02020603050405020304" charset="0"/>
              <a:ea typeface="宋体" pitchFamily="2" charset="-122"/>
            </a:endParaRPr>
          </a:p>
        </p:txBody>
      </p:sp>
      <p:sp>
        <p:nvSpPr>
          <p:cNvPr id="38939" name="Rectangle 19"/>
          <p:cNvSpPr/>
          <p:nvPr/>
        </p:nvSpPr>
        <p:spPr>
          <a:xfrm>
            <a:off x="7032625" y="2275047"/>
            <a:ext cx="19608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是连续的。</a:t>
            </a:r>
            <a:endParaRPr lang="zh-CN" altLang="en-US" sz="2800" dirty="0">
              <a:solidFill>
                <a:schemeClr val="bg1"/>
              </a:solidFill>
              <a:latin typeface="Times New Roman" panose="02020603050405020304" charset="0"/>
              <a:ea typeface="宋体" pitchFamily="2" charset="-122"/>
            </a:endParaRPr>
          </a:p>
        </p:txBody>
      </p:sp>
      <p:graphicFrame>
        <p:nvGraphicFramePr>
          <p:cNvPr id="38917" name="Object 20"/>
          <p:cNvGraphicFramePr>
            <a:graphicFrameLocks noChangeAspect="1"/>
          </p:cNvGraphicFramePr>
          <p:nvPr/>
        </p:nvGraphicFramePr>
        <p:xfrm>
          <a:off x="3143250" y="3284538"/>
          <a:ext cx="1296988" cy="431800"/>
        </p:xfrm>
        <a:graphic>
          <a:graphicData uri="http://schemas.openxmlformats.org/presentationml/2006/ole">
            <mc:AlternateContent xmlns:mc="http://schemas.openxmlformats.org/markup-compatibility/2006">
              <mc:Choice xmlns:v="urn:schemas-microsoft-com:vml" Requires="v">
                <p:oleObj spid="_x0000_s3098" name="" r:id="rId7" imgW="545465" imgH="177800" progId="Equation.DSMT4">
                  <p:embed/>
                </p:oleObj>
              </mc:Choice>
              <mc:Fallback>
                <p:oleObj name="" r:id="rId7" imgW="545465" imgH="177800" progId="Equation.DSMT4">
                  <p:embed/>
                  <p:pic>
                    <p:nvPicPr>
                      <p:cNvPr id="0" name="图片 3097"/>
                      <p:cNvPicPr/>
                      <p:nvPr/>
                    </p:nvPicPr>
                    <p:blipFill>
                      <a:blip r:embed="rId8">
                        <a:lum bright="69998" contrast="-70001"/>
                      </a:blip>
                      <a:stretch>
                        <a:fillRect/>
                      </a:stretch>
                    </p:blipFill>
                    <p:spPr>
                      <a:xfrm>
                        <a:off x="3143250" y="3284538"/>
                        <a:ext cx="1296988" cy="431800"/>
                      </a:xfrm>
                      <a:prstGeom prst="rect">
                        <a:avLst/>
                      </a:prstGeom>
                      <a:noFill/>
                      <a:ln w="38100">
                        <a:noFill/>
                        <a:miter/>
                      </a:ln>
                    </p:spPr>
                  </p:pic>
                </p:oleObj>
              </mc:Fallback>
            </mc:AlternateContent>
          </a:graphicData>
        </a:graphic>
      </p:graphicFrame>
      <p:graphicFrame>
        <p:nvGraphicFramePr>
          <p:cNvPr id="38918" name="Object 21"/>
          <p:cNvGraphicFramePr>
            <a:graphicFrameLocks noChangeAspect="1"/>
          </p:cNvGraphicFramePr>
          <p:nvPr/>
        </p:nvGraphicFramePr>
        <p:xfrm>
          <a:off x="4943475" y="3284538"/>
          <a:ext cx="1081088" cy="431800"/>
        </p:xfrm>
        <a:graphic>
          <a:graphicData uri="http://schemas.openxmlformats.org/presentationml/2006/ole">
            <mc:AlternateContent xmlns:mc="http://schemas.openxmlformats.org/markup-compatibility/2006">
              <mc:Choice xmlns:v="urn:schemas-microsoft-com:vml" Requires="v">
                <p:oleObj spid="_x0000_s3099" name="" r:id="rId9" imgW="545465" imgH="177800" progId="Equation.DSMT4">
                  <p:embed/>
                </p:oleObj>
              </mc:Choice>
              <mc:Fallback>
                <p:oleObj name="" r:id="rId9" imgW="545465" imgH="177800" progId="Equation.DSMT4">
                  <p:embed/>
                  <p:pic>
                    <p:nvPicPr>
                      <p:cNvPr id="0" name="图片 3098"/>
                      <p:cNvPicPr/>
                      <p:nvPr/>
                    </p:nvPicPr>
                    <p:blipFill>
                      <a:blip r:embed="rId10">
                        <a:lum bright="69998" contrast="-70001"/>
                      </a:blip>
                      <a:stretch>
                        <a:fillRect/>
                      </a:stretch>
                    </p:blipFill>
                    <p:spPr>
                      <a:xfrm>
                        <a:off x="4943475" y="3284538"/>
                        <a:ext cx="1081088" cy="431800"/>
                      </a:xfrm>
                      <a:prstGeom prst="rect">
                        <a:avLst/>
                      </a:prstGeom>
                      <a:noFill/>
                      <a:ln w="38100">
                        <a:noFill/>
                        <a:miter/>
                      </a:ln>
                    </p:spPr>
                  </p:pic>
                </p:oleObj>
              </mc:Fallback>
            </mc:AlternateContent>
          </a:graphicData>
        </a:graphic>
      </p:graphicFrame>
      <p:graphicFrame>
        <p:nvGraphicFramePr>
          <p:cNvPr id="38919" name="Object 22"/>
          <p:cNvGraphicFramePr>
            <a:graphicFrameLocks noChangeAspect="1"/>
          </p:cNvGraphicFramePr>
          <p:nvPr/>
        </p:nvGraphicFramePr>
        <p:xfrm>
          <a:off x="6672263" y="3140075"/>
          <a:ext cx="1368425" cy="720725"/>
        </p:xfrm>
        <a:graphic>
          <a:graphicData uri="http://schemas.openxmlformats.org/presentationml/2006/ole">
            <mc:AlternateContent xmlns:mc="http://schemas.openxmlformats.org/markup-compatibility/2006">
              <mc:Choice xmlns:v="urn:schemas-microsoft-com:vml" Requires="v">
                <p:oleObj spid="_x0000_s3100" name="" r:id="rId11" imgW="774065" imgH="393700" progId="Equation.DSMT4">
                  <p:embed/>
                </p:oleObj>
              </mc:Choice>
              <mc:Fallback>
                <p:oleObj name="" r:id="rId11" imgW="774065" imgH="393700" progId="Equation.DSMT4">
                  <p:embed/>
                  <p:pic>
                    <p:nvPicPr>
                      <p:cNvPr id="0" name="图片 3099"/>
                      <p:cNvPicPr/>
                      <p:nvPr/>
                    </p:nvPicPr>
                    <p:blipFill>
                      <a:blip r:embed="rId12">
                        <a:lum bright="69998" contrast="-70001"/>
                      </a:blip>
                      <a:stretch>
                        <a:fillRect/>
                      </a:stretch>
                    </p:blipFill>
                    <p:spPr>
                      <a:xfrm>
                        <a:off x="6672263" y="3140075"/>
                        <a:ext cx="1368425" cy="720725"/>
                      </a:xfrm>
                      <a:prstGeom prst="rect">
                        <a:avLst/>
                      </a:prstGeom>
                      <a:noFill/>
                      <a:ln w="38100">
                        <a:noFill/>
                        <a:miter/>
                      </a:ln>
                    </p:spPr>
                  </p:pic>
                </p:oleObj>
              </mc:Fallback>
            </mc:AlternateContent>
          </a:graphicData>
        </a:graphic>
      </p:graphicFrame>
      <p:graphicFrame>
        <p:nvGraphicFramePr>
          <p:cNvPr id="38920" name="Object 23"/>
          <p:cNvGraphicFramePr>
            <a:graphicFrameLocks noChangeAspect="1"/>
          </p:cNvGraphicFramePr>
          <p:nvPr/>
        </p:nvGraphicFramePr>
        <p:xfrm>
          <a:off x="3503613" y="4221163"/>
          <a:ext cx="649287" cy="431800"/>
        </p:xfrm>
        <a:graphic>
          <a:graphicData uri="http://schemas.openxmlformats.org/presentationml/2006/ole">
            <mc:AlternateContent xmlns:mc="http://schemas.openxmlformats.org/markup-compatibility/2006">
              <mc:Choice xmlns:v="urn:schemas-microsoft-com:vml" Requires="v">
                <p:oleObj spid="_x0000_s3101" name="" r:id="rId13" imgW="342900" imgH="203200" progId="Equation.DSMT4">
                  <p:embed/>
                </p:oleObj>
              </mc:Choice>
              <mc:Fallback>
                <p:oleObj name="" r:id="rId13" imgW="342900" imgH="203200" progId="Equation.DSMT4">
                  <p:embed/>
                  <p:pic>
                    <p:nvPicPr>
                      <p:cNvPr id="0" name="图片 3100"/>
                      <p:cNvPicPr/>
                      <p:nvPr/>
                    </p:nvPicPr>
                    <p:blipFill>
                      <a:blip r:embed="rId14">
                        <a:lum bright="69998" contrast="-70001"/>
                      </a:blip>
                      <a:stretch>
                        <a:fillRect/>
                      </a:stretch>
                    </p:blipFill>
                    <p:spPr>
                      <a:xfrm>
                        <a:off x="3503613" y="4221163"/>
                        <a:ext cx="649287" cy="431800"/>
                      </a:xfrm>
                      <a:prstGeom prst="rect">
                        <a:avLst/>
                      </a:prstGeom>
                      <a:noFill/>
                      <a:ln w="38100">
                        <a:noFill/>
                        <a:miter/>
                      </a:ln>
                    </p:spPr>
                  </p:pic>
                </p:oleObj>
              </mc:Fallback>
            </mc:AlternateContent>
          </a:graphicData>
        </a:graphic>
      </p:graphicFrame>
      <p:sp>
        <p:nvSpPr>
          <p:cNvPr id="38941" name="Rectangle 25"/>
          <p:cNvSpPr/>
          <p:nvPr/>
        </p:nvSpPr>
        <p:spPr>
          <a:xfrm>
            <a:off x="4440238" y="3211671"/>
            <a:ext cx="5384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及</a:t>
            </a:r>
            <a:endParaRPr lang="zh-CN" altLang="en-US" sz="2800" dirty="0">
              <a:solidFill>
                <a:schemeClr val="bg1"/>
              </a:solidFill>
              <a:latin typeface="Times New Roman" panose="02020603050405020304" charset="0"/>
              <a:ea typeface="宋体" pitchFamily="2" charset="-122"/>
            </a:endParaRPr>
          </a:p>
        </p:txBody>
      </p:sp>
      <p:sp>
        <p:nvSpPr>
          <p:cNvPr id="38942" name="Rectangle 26"/>
          <p:cNvSpPr/>
          <p:nvPr/>
        </p:nvSpPr>
        <p:spPr>
          <a:xfrm>
            <a:off x="6024563" y="3211671"/>
            <a:ext cx="1008062" cy="521970"/>
          </a:xfrm>
          <a:prstGeom prst="rect">
            <a:avLst/>
          </a:prstGeom>
          <a:noFill/>
          <a:ln w="9525">
            <a:noFill/>
          </a:ln>
        </p:spPr>
        <p:txBody>
          <a:bodyPr anchor="ctr" anchorCtr="0">
            <a:spAutoFit/>
          </a:bodyPr>
          <a:p>
            <a:pPr eaLnBrk="0" hangingPunct="0"/>
            <a:r>
              <a:rPr lang="zh-CN" altLang="en-US" sz="2800" dirty="0">
                <a:solidFill>
                  <a:schemeClr val="bg1"/>
                </a:solidFill>
                <a:latin typeface="Times New Roman" panose="02020603050405020304" charset="0"/>
                <a:ea typeface="宋体" pitchFamily="2" charset="-122"/>
              </a:rPr>
              <a:t>时，</a:t>
            </a:r>
            <a:endParaRPr lang="zh-CN" altLang="en-US" sz="2800" dirty="0">
              <a:solidFill>
                <a:schemeClr val="bg1"/>
              </a:solidFill>
              <a:latin typeface="Times New Roman" panose="02020603050405020304" charset="0"/>
              <a:ea typeface="宋体" pitchFamily="2" charset="-122"/>
            </a:endParaRPr>
          </a:p>
        </p:txBody>
      </p:sp>
      <p:sp>
        <p:nvSpPr>
          <p:cNvPr id="38943" name="Rectangle 27"/>
          <p:cNvSpPr/>
          <p:nvPr/>
        </p:nvSpPr>
        <p:spPr>
          <a:xfrm>
            <a:off x="7967663" y="3211671"/>
            <a:ext cx="19608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是连续的。</a:t>
            </a:r>
            <a:endParaRPr lang="zh-CN" altLang="en-US" sz="2800" dirty="0">
              <a:solidFill>
                <a:schemeClr val="bg1"/>
              </a:solidFill>
              <a:latin typeface="Times New Roman" panose="02020603050405020304" charset="0"/>
              <a:ea typeface="宋体" pitchFamily="2" charset="-122"/>
            </a:endParaRPr>
          </a:p>
        </p:txBody>
      </p:sp>
      <p:sp>
        <p:nvSpPr>
          <p:cNvPr id="97299" name="Rectangle 28"/>
          <p:cNvSpPr/>
          <p:nvPr/>
        </p:nvSpPr>
        <p:spPr>
          <a:xfrm>
            <a:off x="1524000" y="4187825"/>
            <a:ext cx="217805" cy="260350"/>
          </a:xfrm>
          <a:prstGeom prst="rect">
            <a:avLst/>
          </a:prstGeom>
          <a:noFill/>
          <a:ln w="9525">
            <a:noFill/>
          </a:ln>
        </p:spPr>
        <p:txBody>
          <a:bodyPr wrap="none"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graphicFrame>
        <p:nvGraphicFramePr>
          <p:cNvPr id="38921" name="Object 29"/>
          <p:cNvGraphicFramePr>
            <a:graphicFrameLocks noChangeAspect="1"/>
          </p:cNvGraphicFramePr>
          <p:nvPr/>
        </p:nvGraphicFramePr>
        <p:xfrm>
          <a:off x="4656138" y="4221163"/>
          <a:ext cx="720725" cy="390525"/>
        </p:xfrm>
        <a:graphic>
          <a:graphicData uri="http://schemas.openxmlformats.org/presentationml/2006/ole">
            <mc:AlternateContent xmlns:mc="http://schemas.openxmlformats.org/markup-compatibility/2006">
              <mc:Choice xmlns:v="urn:schemas-microsoft-com:vml" Requires="v">
                <p:oleObj spid="_x0000_s3102" name="" r:id="rId15" imgW="330200" imgH="177800" progId="Equation.DSMT4">
                  <p:embed/>
                </p:oleObj>
              </mc:Choice>
              <mc:Fallback>
                <p:oleObj name="" r:id="rId15" imgW="330200" imgH="177800" progId="Equation.DSMT4">
                  <p:embed/>
                  <p:pic>
                    <p:nvPicPr>
                      <p:cNvPr id="0" name="图片 3101"/>
                      <p:cNvPicPr/>
                      <p:nvPr/>
                    </p:nvPicPr>
                    <p:blipFill>
                      <a:blip r:embed="rId16">
                        <a:lum bright="69998" contrast="-70001"/>
                      </a:blip>
                      <a:stretch>
                        <a:fillRect/>
                      </a:stretch>
                    </p:blipFill>
                    <p:spPr>
                      <a:xfrm>
                        <a:off x="4656138" y="4221163"/>
                        <a:ext cx="720725" cy="390525"/>
                      </a:xfrm>
                      <a:prstGeom prst="rect">
                        <a:avLst/>
                      </a:prstGeom>
                      <a:noFill/>
                      <a:ln w="38100">
                        <a:noFill/>
                        <a:miter/>
                      </a:ln>
                    </p:spPr>
                  </p:pic>
                </p:oleObj>
              </mc:Fallback>
            </mc:AlternateContent>
          </a:graphicData>
        </a:graphic>
      </p:graphicFrame>
      <p:graphicFrame>
        <p:nvGraphicFramePr>
          <p:cNvPr id="38922" name="Object 30"/>
          <p:cNvGraphicFramePr>
            <a:graphicFrameLocks noChangeAspect="1"/>
          </p:cNvGraphicFramePr>
          <p:nvPr/>
        </p:nvGraphicFramePr>
        <p:xfrm>
          <a:off x="7896225" y="4221163"/>
          <a:ext cx="647700" cy="422275"/>
        </p:xfrm>
        <a:graphic>
          <a:graphicData uri="http://schemas.openxmlformats.org/presentationml/2006/ole">
            <mc:AlternateContent xmlns:mc="http://schemas.openxmlformats.org/markup-compatibility/2006">
              <mc:Choice xmlns:v="urn:schemas-microsoft-com:vml" Requires="v">
                <p:oleObj spid="_x0000_s3103" name="" r:id="rId17" imgW="330200" imgH="177800" progId="Equation.DSMT4">
                  <p:embed/>
                </p:oleObj>
              </mc:Choice>
              <mc:Fallback>
                <p:oleObj name="" r:id="rId17" imgW="330200" imgH="177800" progId="Equation.DSMT4">
                  <p:embed/>
                  <p:pic>
                    <p:nvPicPr>
                      <p:cNvPr id="0" name="图片 3102"/>
                      <p:cNvPicPr/>
                      <p:nvPr/>
                    </p:nvPicPr>
                    <p:blipFill>
                      <a:blip r:embed="rId16">
                        <a:lum bright="69998" contrast="-70001"/>
                      </a:blip>
                      <a:stretch>
                        <a:fillRect/>
                      </a:stretch>
                    </p:blipFill>
                    <p:spPr>
                      <a:xfrm>
                        <a:off x="7896225" y="4221163"/>
                        <a:ext cx="647700" cy="422275"/>
                      </a:xfrm>
                      <a:prstGeom prst="rect">
                        <a:avLst/>
                      </a:prstGeom>
                      <a:noFill/>
                      <a:ln w="38100">
                        <a:noFill/>
                        <a:miter/>
                      </a:ln>
                    </p:spPr>
                  </p:pic>
                </p:oleObj>
              </mc:Fallback>
            </mc:AlternateContent>
          </a:graphicData>
        </a:graphic>
      </p:graphicFrame>
      <p:graphicFrame>
        <p:nvGraphicFramePr>
          <p:cNvPr id="38923" name="Object 31"/>
          <p:cNvGraphicFramePr>
            <a:graphicFrameLocks noChangeAspect="1"/>
          </p:cNvGraphicFramePr>
          <p:nvPr/>
        </p:nvGraphicFramePr>
        <p:xfrm>
          <a:off x="8975725" y="4221163"/>
          <a:ext cx="720725" cy="431800"/>
        </p:xfrm>
        <a:graphic>
          <a:graphicData uri="http://schemas.openxmlformats.org/presentationml/2006/ole">
            <mc:AlternateContent xmlns:mc="http://schemas.openxmlformats.org/markup-compatibility/2006">
              <mc:Choice xmlns:v="urn:schemas-microsoft-com:vml" Requires="v">
                <p:oleObj spid="_x0000_s3104" name="" r:id="rId18" imgW="342900" imgH="203200" progId="Equation.DSMT4">
                  <p:embed/>
                </p:oleObj>
              </mc:Choice>
              <mc:Fallback>
                <p:oleObj name="" r:id="rId18" imgW="342900" imgH="203200" progId="Equation.DSMT4">
                  <p:embed/>
                  <p:pic>
                    <p:nvPicPr>
                      <p:cNvPr id="0" name="图片 3103"/>
                      <p:cNvPicPr/>
                      <p:nvPr/>
                    </p:nvPicPr>
                    <p:blipFill>
                      <a:blip r:embed="rId14">
                        <a:lum bright="69998" contrast="-70001"/>
                      </a:blip>
                      <a:stretch>
                        <a:fillRect/>
                      </a:stretch>
                    </p:blipFill>
                    <p:spPr>
                      <a:xfrm>
                        <a:off x="8975725" y="4221163"/>
                        <a:ext cx="720725" cy="431800"/>
                      </a:xfrm>
                      <a:prstGeom prst="rect">
                        <a:avLst/>
                      </a:prstGeom>
                      <a:noFill/>
                      <a:ln w="38100">
                        <a:noFill/>
                        <a:miter/>
                      </a:ln>
                    </p:spPr>
                  </p:pic>
                </p:oleObj>
              </mc:Fallback>
            </mc:AlternateContent>
          </a:graphicData>
        </a:graphic>
      </p:graphicFrame>
      <p:sp>
        <p:nvSpPr>
          <p:cNvPr id="38945" name="Rectangle 32"/>
          <p:cNvSpPr/>
          <p:nvPr/>
        </p:nvSpPr>
        <p:spPr>
          <a:xfrm>
            <a:off x="4079875" y="4148296"/>
            <a:ext cx="5384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在</a:t>
            </a:r>
            <a:endParaRPr lang="zh-CN" altLang="en-US" sz="2800" dirty="0">
              <a:solidFill>
                <a:schemeClr val="bg1"/>
              </a:solidFill>
              <a:latin typeface="Times New Roman" panose="02020603050405020304" charset="0"/>
              <a:ea typeface="宋体" pitchFamily="2" charset="-122"/>
            </a:endParaRPr>
          </a:p>
        </p:txBody>
      </p:sp>
      <p:sp>
        <p:nvSpPr>
          <p:cNvPr id="38946" name="Rectangle 33"/>
          <p:cNvSpPr/>
          <p:nvPr/>
        </p:nvSpPr>
        <p:spPr>
          <a:xfrm>
            <a:off x="5303838" y="4148296"/>
            <a:ext cx="2087562" cy="521970"/>
          </a:xfrm>
          <a:prstGeom prst="rect">
            <a:avLst/>
          </a:prstGeom>
          <a:noFill/>
          <a:ln w="9525">
            <a:noFill/>
          </a:ln>
        </p:spPr>
        <p:txBody>
          <a:bodyPr anchor="ctr" anchorCtr="0">
            <a:spAutoFit/>
          </a:bodyPr>
          <a:p>
            <a:pPr eaLnBrk="0" hangingPunct="0"/>
            <a:r>
              <a:rPr lang="zh-CN" altLang="en-US" sz="2800" dirty="0">
                <a:solidFill>
                  <a:schemeClr val="bg1"/>
                </a:solidFill>
                <a:latin typeface="Times New Roman" panose="02020603050405020304" charset="0"/>
                <a:ea typeface="宋体" pitchFamily="2" charset="-122"/>
              </a:rPr>
              <a:t>点无定义，</a:t>
            </a:r>
            <a:endParaRPr lang="zh-CN" altLang="en-US" sz="2800" dirty="0">
              <a:solidFill>
                <a:schemeClr val="bg1"/>
              </a:solidFill>
              <a:latin typeface="Times New Roman" panose="02020603050405020304" charset="0"/>
              <a:ea typeface="宋体" pitchFamily="2" charset="-122"/>
            </a:endParaRPr>
          </a:p>
        </p:txBody>
      </p:sp>
      <p:sp>
        <p:nvSpPr>
          <p:cNvPr id="38947" name="Rectangle 34"/>
          <p:cNvSpPr/>
          <p:nvPr/>
        </p:nvSpPr>
        <p:spPr>
          <a:xfrm>
            <a:off x="8543925" y="4148296"/>
            <a:ext cx="5384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是</a:t>
            </a:r>
            <a:endParaRPr lang="zh-CN" altLang="en-US" sz="2800" dirty="0">
              <a:solidFill>
                <a:schemeClr val="bg1"/>
              </a:solidFill>
              <a:latin typeface="Times New Roman" panose="02020603050405020304" charset="0"/>
              <a:ea typeface="宋体" pitchFamily="2" charset="-122"/>
            </a:endParaRPr>
          </a:p>
        </p:txBody>
      </p:sp>
      <p:sp>
        <p:nvSpPr>
          <p:cNvPr id="38949" name="Rectangle 36"/>
          <p:cNvSpPr/>
          <p:nvPr/>
        </p:nvSpPr>
        <p:spPr>
          <a:xfrm>
            <a:off x="3071813" y="5084763"/>
            <a:ext cx="2233612" cy="521970"/>
          </a:xfrm>
          <a:prstGeom prst="rect">
            <a:avLst/>
          </a:prstGeom>
          <a:noFill/>
          <a:ln w="9525">
            <a:noFill/>
          </a:ln>
        </p:spPr>
        <p:txBody>
          <a:bodyPr anchor="t" anchorCtr="0">
            <a:spAutoFit/>
          </a:bodyPr>
          <a:p>
            <a:pPr eaLnBrk="0" hangingPunct="0"/>
            <a:r>
              <a:rPr lang="zh-CN" altLang="en-US" sz="2800" dirty="0">
                <a:solidFill>
                  <a:schemeClr val="bg1"/>
                </a:solidFill>
                <a:latin typeface="Times New Roman" panose="02020603050405020304" charset="0"/>
                <a:ea typeface="宋体" pitchFamily="2" charset="-122"/>
              </a:rPr>
              <a:t>的间断点。</a:t>
            </a:r>
            <a:endParaRPr lang="zh-CN" altLang="en-US" sz="2800" dirty="0">
              <a:solidFill>
                <a:schemeClr val="bg1"/>
              </a:solidFill>
              <a:latin typeface="Times New Roman" panose="02020603050405020304" charset="0"/>
              <a:ea typeface="宋体" pitchFamily="2" charset="-122"/>
            </a:endParaRPr>
          </a:p>
        </p:txBody>
      </p:sp>
      <p:sp>
        <p:nvSpPr>
          <p:cNvPr id="97307" name="Rectangle 37"/>
          <p:cNvSpPr/>
          <p:nvPr/>
        </p:nvSpPr>
        <p:spPr>
          <a:xfrm>
            <a:off x="1524000" y="3030538"/>
            <a:ext cx="309880" cy="368300"/>
          </a:xfrm>
          <a:prstGeom prst="rect">
            <a:avLst/>
          </a:prstGeom>
          <a:noFill/>
          <a:ln w="9525">
            <a:noFill/>
          </a:ln>
        </p:spPr>
        <p:txBody>
          <a:bodyPr wrap="none" anchor="ctr" anchorCtr="0">
            <a:spAutoFit/>
          </a:bodyPr>
          <a:p>
            <a:endParaRPr lang="zh-CN" altLang="en-US" dirty="0">
              <a:solidFill>
                <a:schemeClr val="bg1"/>
              </a:solidFill>
              <a:latin typeface="Times New Roman" panose="02020603050405020304" charset="0"/>
              <a:ea typeface="宋体" pitchFamily="2" charset="-122"/>
            </a:endParaRPr>
          </a:p>
        </p:txBody>
      </p:sp>
      <p:sp>
        <p:nvSpPr>
          <p:cNvPr id="38952" name="Rectangle 40"/>
          <p:cNvSpPr/>
          <p:nvPr/>
        </p:nvSpPr>
        <p:spPr>
          <a:xfrm>
            <a:off x="8688388" y="2276475"/>
            <a:ext cx="1081087" cy="521970"/>
          </a:xfrm>
          <a:prstGeom prst="rect">
            <a:avLst/>
          </a:prstGeom>
          <a:noFill/>
          <a:ln w="9525">
            <a:noFill/>
          </a:ln>
        </p:spPr>
        <p:txBody>
          <a:bodyPr anchor="t" anchorCtr="0">
            <a:spAutoFit/>
          </a:bodyPr>
          <a:p>
            <a:r>
              <a:rPr lang="zh-CN" altLang="en-US" sz="2800" dirty="0">
                <a:solidFill>
                  <a:schemeClr val="bg1"/>
                </a:solidFill>
                <a:latin typeface="Times New Roman" panose="02020603050405020304" charset="0"/>
                <a:ea typeface="宋体" pitchFamily="2" charset="-122"/>
              </a:rPr>
              <a:t>又当</a:t>
            </a:r>
            <a:endParaRPr lang="zh-CN" altLang="en-US" sz="2800" dirty="0">
              <a:solidFill>
                <a:schemeClr val="bg1"/>
              </a:solidFill>
              <a:latin typeface="Times New Roman" panose="02020603050405020304" charset="0"/>
              <a:ea typeface="宋体" pitchFamily="2" charset="-122"/>
            </a:endParaRPr>
          </a:p>
        </p:txBody>
      </p:sp>
      <p:sp>
        <p:nvSpPr>
          <p:cNvPr id="78889" name="Rectangle 41"/>
          <p:cNvSpPr/>
          <p:nvPr/>
        </p:nvSpPr>
        <p:spPr>
          <a:xfrm>
            <a:off x="3071813" y="981075"/>
            <a:ext cx="1249680" cy="521970"/>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求函数</a:t>
            </a:r>
            <a:endParaRPr lang="zh-CN" altLang="en-US" sz="2800" dirty="0">
              <a:solidFill>
                <a:schemeClr val="bg1"/>
              </a:solidFill>
              <a:latin typeface="Times New Roman" panose="02020603050405020304" charset="0"/>
              <a:ea typeface="宋体" pitchFamily="2" charset="-122"/>
            </a:endParaRPr>
          </a:p>
        </p:txBody>
      </p:sp>
      <p:sp>
        <p:nvSpPr>
          <p:cNvPr id="78890" name="Rectangle 42"/>
          <p:cNvSpPr/>
          <p:nvPr/>
        </p:nvSpPr>
        <p:spPr>
          <a:xfrm>
            <a:off x="2495550" y="2276475"/>
            <a:ext cx="894080" cy="521970"/>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解：</a:t>
            </a:r>
            <a:endParaRPr lang="zh-CN" altLang="en-US" sz="2800" dirty="0">
              <a:solidFill>
                <a:schemeClr val="bg1"/>
              </a:solidFill>
              <a:latin typeface="Times New Roman" panose="02020603050405020304" charset="0"/>
              <a:ea typeface="宋体" pitchFamily="2" charset="-122"/>
            </a:endParaRPr>
          </a:p>
        </p:txBody>
      </p:sp>
      <p:sp>
        <p:nvSpPr>
          <p:cNvPr id="38953" name="Rectangle 41"/>
          <p:cNvSpPr/>
          <p:nvPr/>
        </p:nvSpPr>
        <p:spPr>
          <a:xfrm>
            <a:off x="3071813" y="4149725"/>
            <a:ext cx="538480" cy="521970"/>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而</a:t>
            </a:r>
            <a:endParaRPr lang="zh-CN" altLang="en-US" sz="2800" dirty="0">
              <a:solidFill>
                <a:schemeClr val="bg1"/>
              </a:solidFill>
              <a:latin typeface="Times New Roman" panose="02020603050405020304" charset="0"/>
              <a:ea typeface="宋体" pitchFamily="2" charset="-122"/>
            </a:endParaRPr>
          </a:p>
        </p:txBody>
      </p:sp>
      <p:sp>
        <p:nvSpPr>
          <p:cNvPr id="78892" name="Rectangle 44"/>
          <p:cNvSpPr/>
          <p:nvPr/>
        </p:nvSpPr>
        <p:spPr>
          <a:xfrm>
            <a:off x="7032625" y="4149725"/>
            <a:ext cx="894080" cy="521970"/>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所以</a:t>
            </a:r>
            <a:endParaRPr lang="zh-CN" altLang="en-US" sz="2800" dirty="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8934"/>
                                        </p:tgtEl>
                                        <p:attrNameLst>
                                          <p:attrName>style.visibility</p:attrName>
                                        </p:attrNameLst>
                                      </p:cBhvr>
                                      <p:to>
                                        <p:strVal val="visible"/>
                                      </p:to>
                                    </p:set>
                                    <p:anim calcmode="lin" valueType="num">
                                      <p:cBhvr>
                                        <p:cTn id="7" dur="1000" fill="hold"/>
                                        <p:tgtEl>
                                          <p:spTgt spid="38934"/>
                                        </p:tgtEl>
                                        <p:attrNameLst>
                                          <p:attrName>ppt_x</p:attrName>
                                        </p:attrNameLst>
                                      </p:cBhvr>
                                      <p:tavLst>
                                        <p:tav tm="0">
                                          <p:val>
                                            <p:strVal val="#ppt_x-.2"/>
                                          </p:val>
                                        </p:tav>
                                        <p:tav tm="100000">
                                          <p:val>
                                            <p:strVal val="#ppt_x"/>
                                          </p:val>
                                        </p:tav>
                                      </p:tavLst>
                                    </p:anim>
                                    <p:anim calcmode="lin" valueType="num">
                                      <p:cBhvr>
                                        <p:cTn id="8" dur="1000" fill="hold"/>
                                        <p:tgtEl>
                                          <p:spTgt spid="38934"/>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93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8889"/>
                                        </p:tgtEl>
                                        <p:attrNameLst>
                                          <p:attrName>style.visibility</p:attrName>
                                        </p:attrNameLst>
                                      </p:cBhvr>
                                      <p:to>
                                        <p:strVal val="visible"/>
                                      </p:to>
                                    </p:set>
                                    <p:anim calcmode="lin" valueType="num">
                                      <p:cBhvr>
                                        <p:cTn id="14" dur="1000" fill="hold"/>
                                        <p:tgtEl>
                                          <p:spTgt spid="78889"/>
                                        </p:tgtEl>
                                        <p:attrNameLst>
                                          <p:attrName>ppt_x</p:attrName>
                                        </p:attrNameLst>
                                      </p:cBhvr>
                                      <p:tavLst>
                                        <p:tav tm="0">
                                          <p:val>
                                            <p:strVal val="#ppt_x-.2"/>
                                          </p:val>
                                        </p:tav>
                                        <p:tav tm="100000">
                                          <p:val>
                                            <p:strVal val="#ppt_x"/>
                                          </p:val>
                                        </p:tav>
                                      </p:tavLst>
                                    </p:anim>
                                    <p:anim calcmode="lin" valueType="num">
                                      <p:cBhvr>
                                        <p:cTn id="15" dur="1000" fill="hold"/>
                                        <p:tgtEl>
                                          <p:spTgt spid="7888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8889"/>
                                        </p:tgtEl>
                                      </p:cBhvr>
                                    </p:animEffect>
                                  </p:childTnLst>
                                </p:cTn>
                              </p:par>
                              <p:par>
                                <p:cTn id="17" presetID="29" presetClass="entr" presetSubtype="0" fill="hold" nodeType="withEffect">
                                  <p:stCondLst>
                                    <p:cond delay="0"/>
                                  </p:stCondLst>
                                  <p:childTnLst>
                                    <p:set>
                                      <p:cBhvr>
                                        <p:cTn id="18" dur="1" fill="hold">
                                          <p:stCondLst>
                                            <p:cond delay="0"/>
                                          </p:stCondLst>
                                        </p:cTn>
                                        <p:tgtEl>
                                          <p:spTgt spid="38914"/>
                                        </p:tgtEl>
                                        <p:attrNameLst>
                                          <p:attrName>style.visibility</p:attrName>
                                        </p:attrNameLst>
                                      </p:cBhvr>
                                      <p:to>
                                        <p:strVal val="visible"/>
                                      </p:to>
                                    </p:set>
                                    <p:anim calcmode="lin" valueType="num">
                                      <p:cBhvr>
                                        <p:cTn id="19" dur="1000" fill="hold"/>
                                        <p:tgtEl>
                                          <p:spTgt spid="38914"/>
                                        </p:tgtEl>
                                        <p:attrNameLst>
                                          <p:attrName>ppt_x</p:attrName>
                                        </p:attrNameLst>
                                      </p:cBhvr>
                                      <p:tavLst>
                                        <p:tav tm="0">
                                          <p:val>
                                            <p:strVal val="#ppt_x-.2"/>
                                          </p:val>
                                        </p:tav>
                                        <p:tav tm="100000">
                                          <p:val>
                                            <p:strVal val="#ppt_x"/>
                                          </p:val>
                                        </p:tav>
                                      </p:tavLst>
                                    </p:anim>
                                    <p:anim calcmode="lin" valueType="num">
                                      <p:cBhvr>
                                        <p:cTn id="20" dur="1000" fill="hold"/>
                                        <p:tgtEl>
                                          <p:spTgt spid="3891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8914"/>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38936"/>
                                        </p:tgtEl>
                                        <p:attrNameLst>
                                          <p:attrName>style.visibility</p:attrName>
                                        </p:attrNameLst>
                                      </p:cBhvr>
                                      <p:to>
                                        <p:strVal val="visible"/>
                                      </p:to>
                                    </p:set>
                                    <p:anim calcmode="lin" valueType="num">
                                      <p:cBhvr>
                                        <p:cTn id="24" dur="1000" fill="hold"/>
                                        <p:tgtEl>
                                          <p:spTgt spid="38936"/>
                                        </p:tgtEl>
                                        <p:attrNameLst>
                                          <p:attrName>ppt_x</p:attrName>
                                        </p:attrNameLst>
                                      </p:cBhvr>
                                      <p:tavLst>
                                        <p:tav tm="0">
                                          <p:val>
                                            <p:strVal val="#ppt_x-.2"/>
                                          </p:val>
                                        </p:tav>
                                        <p:tav tm="100000">
                                          <p:val>
                                            <p:strVal val="#ppt_x"/>
                                          </p:val>
                                        </p:tav>
                                      </p:tavLst>
                                    </p:anim>
                                    <p:anim calcmode="lin" valueType="num">
                                      <p:cBhvr>
                                        <p:cTn id="25" dur="1000" fill="hold"/>
                                        <p:tgtEl>
                                          <p:spTgt spid="38936"/>
                                        </p:tgtEl>
                                        <p:attrNameLst>
                                          <p:attrName>ppt_y</p:attrName>
                                        </p:attrNameLst>
                                      </p:cBhvr>
                                      <p:tavLst>
                                        <p:tav tm="0">
                                          <p:val>
                                            <p:strVal val="#ppt_y"/>
                                          </p:val>
                                        </p:tav>
                                        <p:tav tm="100000">
                                          <p:val>
                                            <p:strVal val="#ppt_y"/>
                                          </p:val>
                                        </p:tav>
                                      </p:tavLst>
                                    </p:anim>
                                    <p:animEffect transition="in" filter="wipe(right)" prLst="gradientSize: 0.1">
                                      <p:cBhvr>
                                        <p:cTn id="26" dur="1000"/>
                                        <p:tgtEl>
                                          <p:spTgt spid="38936"/>
                                        </p:tgtEl>
                                      </p:cBhvr>
                                    </p:animEffect>
                                  </p:childTnLst>
                                </p:cTn>
                              </p:par>
                            </p:childTnLst>
                          </p:cTn>
                        </p:par>
                      </p:childTnLst>
                    </p:cTn>
                  </p:par>
                  <p:par>
                    <p:cTn id="27" fill="hold">
                      <p:stCondLst>
                        <p:cond delay="indefinite"/>
                      </p:stCondLst>
                      <p:childTnLst>
                        <p:par>
                          <p:cTn id="28" fill="hold">
                            <p:stCondLst>
                              <p:cond delay="0"/>
                            </p:stCondLst>
                            <p:childTnLst>
                              <p:par>
                                <p:cTn id="29" presetID="29" presetClass="entr" presetSubtype="0" fill="hold" grpId="0" nodeType="clickEffect">
                                  <p:stCondLst>
                                    <p:cond delay="0"/>
                                  </p:stCondLst>
                                  <p:childTnLst>
                                    <p:set>
                                      <p:cBhvr>
                                        <p:cTn id="30" dur="1" fill="hold">
                                          <p:stCondLst>
                                            <p:cond delay="0"/>
                                          </p:stCondLst>
                                        </p:cTn>
                                        <p:tgtEl>
                                          <p:spTgt spid="78890"/>
                                        </p:tgtEl>
                                        <p:attrNameLst>
                                          <p:attrName>style.visibility</p:attrName>
                                        </p:attrNameLst>
                                      </p:cBhvr>
                                      <p:to>
                                        <p:strVal val="visible"/>
                                      </p:to>
                                    </p:set>
                                    <p:anim calcmode="lin" valueType="num">
                                      <p:cBhvr>
                                        <p:cTn id="31" dur="1000" fill="hold"/>
                                        <p:tgtEl>
                                          <p:spTgt spid="78890"/>
                                        </p:tgtEl>
                                        <p:attrNameLst>
                                          <p:attrName>ppt_x</p:attrName>
                                        </p:attrNameLst>
                                      </p:cBhvr>
                                      <p:tavLst>
                                        <p:tav tm="0">
                                          <p:val>
                                            <p:strVal val="#ppt_x-.2"/>
                                          </p:val>
                                        </p:tav>
                                        <p:tav tm="100000">
                                          <p:val>
                                            <p:strVal val="#ppt_x"/>
                                          </p:val>
                                        </p:tav>
                                      </p:tavLst>
                                    </p:anim>
                                    <p:anim calcmode="lin" valueType="num">
                                      <p:cBhvr>
                                        <p:cTn id="32" dur="1000" fill="hold"/>
                                        <p:tgtEl>
                                          <p:spTgt spid="78890"/>
                                        </p:tgtEl>
                                        <p:attrNameLst>
                                          <p:attrName>ppt_y</p:attrName>
                                        </p:attrNameLst>
                                      </p:cBhvr>
                                      <p:tavLst>
                                        <p:tav tm="0">
                                          <p:val>
                                            <p:strVal val="#ppt_y"/>
                                          </p:val>
                                        </p:tav>
                                        <p:tav tm="100000">
                                          <p:val>
                                            <p:strVal val="#ppt_y"/>
                                          </p:val>
                                        </p:tav>
                                      </p:tavLst>
                                    </p:anim>
                                    <p:animEffect transition="in" filter="wipe(right)" prLst="gradientSize: 0.1">
                                      <p:cBhvr>
                                        <p:cTn id="33" dur="1000"/>
                                        <p:tgtEl>
                                          <p:spTgt spid="78890"/>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38937"/>
                                        </p:tgtEl>
                                        <p:attrNameLst>
                                          <p:attrName>style.visibility</p:attrName>
                                        </p:attrNameLst>
                                      </p:cBhvr>
                                      <p:to>
                                        <p:strVal val="visible"/>
                                      </p:to>
                                    </p:set>
                                    <p:anim calcmode="lin" valueType="num">
                                      <p:cBhvr>
                                        <p:cTn id="38" dur="1000" fill="hold"/>
                                        <p:tgtEl>
                                          <p:spTgt spid="38937"/>
                                        </p:tgtEl>
                                        <p:attrNameLst>
                                          <p:attrName>ppt_x</p:attrName>
                                        </p:attrNameLst>
                                      </p:cBhvr>
                                      <p:tavLst>
                                        <p:tav tm="0">
                                          <p:val>
                                            <p:strVal val="#ppt_x-.2"/>
                                          </p:val>
                                        </p:tav>
                                        <p:tav tm="100000">
                                          <p:val>
                                            <p:strVal val="#ppt_x"/>
                                          </p:val>
                                        </p:tav>
                                      </p:tavLst>
                                    </p:anim>
                                    <p:anim calcmode="lin" valueType="num">
                                      <p:cBhvr>
                                        <p:cTn id="39" dur="1000" fill="hold"/>
                                        <p:tgtEl>
                                          <p:spTgt spid="38937"/>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8937"/>
                                        </p:tgtEl>
                                      </p:cBhvr>
                                    </p:animEffect>
                                  </p:childTnLst>
                                </p:cTn>
                              </p:par>
                              <p:par>
                                <p:cTn id="41" presetID="29" presetClass="entr" presetSubtype="0" fill="hold" nodeType="withEffect">
                                  <p:stCondLst>
                                    <p:cond delay="0"/>
                                  </p:stCondLst>
                                  <p:childTnLst>
                                    <p:set>
                                      <p:cBhvr>
                                        <p:cTn id="42" dur="1" fill="hold">
                                          <p:stCondLst>
                                            <p:cond delay="0"/>
                                          </p:stCondLst>
                                        </p:cTn>
                                        <p:tgtEl>
                                          <p:spTgt spid="38915"/>
                                        </p:tgtEl>
                                        <p:attrNameLst>
                                          <p:attrName>style.visibility</p:attrName>
                                        </p:attrNameLst>
                                      </p:cBhvr>
                                      <p:to>
                                        <p:strVal val="visible"/>
                                      </p:to>
                                    </p:set>
                                    <p:anim calcmode="lin" valueType="num">
                                      <p:cBhvr>
                                        <p:cTn id="43" dur="1000" fill="hold"/>
                                        <p:tgtEl>
                                          <p:spTgt spid="38915"/>
                                        </p:tgtEl>
                                        <p:attrNameLst>
                                          <p:attrName>ppt_x</p:attrName>
                                        </p:attrNameLst>
                                      </p:cBhvr>
                                      <p:tavLst>
                                        <p:tav tm="0">
                                          <p:val>
                                            <p:strVal val="#ppt_x-.2"/>
                                          </p:val>
                                        </p:tav>
                                        <p:tav tm="100000">
                                          <p:val>
                                            <p:strVal val="#ppt_x"/>
                                          </p:val>
                                        </p:tav>
                                      </p:tavLst>
                                    </p:anim>
                                    <p:anim calcmode="lin" valueType="num">
                                      <p:cBhvr>
                                        <p:cTn id="44" dur="1000" fill="hold"/>
                                        <p:tgtEl>
                                          <p:spTgt spid="38915"/>
                                        </p:tgtEl>
                                        <p:attrNameLst>
                                          <p:attrName>ppt_y</p:attrName>
                                        </p:attrNameLst>
                                      </p:cBhvr>
                                      <p:tavLst>
                                        <p:tav tm="0">
                                          <p:val>
                                            <p:strVal val="#ppt_y"/>
                                          </p:val>
                                        </p:tav>
                                        <p:tav tm="100000">
                                          <p:val>
                                            <p:strVal val="#ppt_y"/>
                                          </p:val>
                                        </p:tav>
                                      </p:tavLst>
                                    </p:anim>
                                    <p:animEffect transition="in" filter="wipe(right)" prLst="gradientSize: 0.1">
                                      <p:cBhvr>
                                        <p:cTn id="45" dur="1000"/>
                                        <p:tgtEl>
                                          <p:spTgt spid="38915"/>
                                        </p:tgtEl>
                                      </p:cBhvr>
                                    </p:animEffect>
                                  </p:childTnLst>
                                </p:cTn>
                              </p:par>
                              <p:par>
                                <p:cTn id="46" presetID="29" presetClass="entr" presetSubtype="0" fill="hold" grpId="0" nodeType="withEffect">
                                  <p:stCondLst>
                                    <p:cond delay="0"/>
                                  </p:stCondLst>
                                  <p:childTnLst>
                                    <p:set>
                                      <p:cBhvr>
                                        <p:cTn id="47" dur="1" fill="hold">
                                          <p:stCondLst>
                                            <p:cond delay="0"/>
                                          </p:stCondLst>
                                        </p:cTn>
                                        <p:tgtEl>
                                          <p:spTgt spid="38938"/>
                                        </p:tgtEl>
                                        <p:attrNameLst>
                                          <p:attrName>style.visibility</p:attrName>
                                        </p:attrNameLst>
                                      </p:cBhvr>
                                      <p:to>
                                        <p:strVal val="visible"/>
                                      </p:to>
                                    </p:set>
                                    <p:anim calcmode="lin" valueType="num">
                                      <p:cBhvr>
                                        <p:cTn id="48" dur="1000" fill="hold"/>
                                        <p:tgtEl>
                                          <p:spTgt spid="38938"/>
                                        </p:tgtEl>
                                        <p:attrNameLst>
                                          <p:attrName>ppt_x</p:attrName>
                                        </p:attrNameLst>
                                      </p:cBhvr>
                                      <p:tavLst>
                                        <p:tav tm="0">
                                          <p:val>
                                            <p:strVal val="#ppt_x-.2"/>
                                          </p:val>
                                        </p:tav>
                                        <p:tav tm="100000">
                                          <p:val>
                                            <p:strVal val="#ppt_x"/>
                                          </p:val>
                                        </p:tav>
                                      </p:tavLst>
                                    </p:anim>
                                    <p:anim calcmode="lin" valueType="num">
                                      <p:cBhvr>
                                        <p:cTn id="49" dur="1000" fill="hold"/>
                                        <p:tgtEl>
                                          <p:spTgt spid="38938"/>
                                        </p:tgtEl>
                                        <p:attrNameLst>
                                          <p:attrName>ppt_y</p:attrName>
                                        </p:attrNameLst>
                                      </p:cBhvr>
                                      <p:tavLst>
                                        <p:tav tm="0">
                                          <p:val>
                                            <p:strVal val="#ppt_y"/>
                                          </p:val>
                                        </p:tav>
                                        <p:tav tm="100000">
                                          <p:val>
                                            <p:strVal val="#ppt_y"/>
                                          </p:val>
                                        </p:tav>
                                      </p:tavLst>
                                    </p:anim>
                                    <p:animEffect transition="in" filter="wipe(right)" prLst="gradientSize: 0.1">
                                      <p:cBhvr>
                                        <p:cTn id="50" dur="1000"/>
                                        <p:tgtEl>
                                          <p:spTgt spid="38938"/>
                                        </p:tgtEl>
                                      </p:cBhvr>
                                    </p:animEffect>
                                  </p:childTnLst>
                                </p:cTn>
                              </p:par>
                              <p:par>
                                <p:cTn id="51" presetID="29" presetClass="entr" presetSubtype="0" fill="hold" nodeType="withEffect">
                                  <p:stCondLst>
                                    <p:cond delay="0"/>
                                  </p:stCondLst>
                                  <p:childTnLst>
                                    <p:set>
                                      <p:cBhvr>
                                        <p:cTn id="52" dur="1" fill="hold">
                                          <p:stCondLst>
                                            <p:cond delay="0"/>
                                          </p:stCondLst>
                                        </p:cTn>
                                        <p:tgtEl>
                                          <p:spTgt spid="38916"/>
                                        </p:tgtEl>
                                        <p:attrNameLst>
                                          <p:attrName>style.visibility</p:attrName>
                                        </p:attrNameLst>
                                      </p:cBhvr>
                                      <p:to>
                                        <p:strVal val="visible"/>
                                      </p:to>
                                    </p:set>
                                    <p:anim calcmode="lin" valueType="num">
                                      <p:cBhvr>
                                        <p:cTn id="53" dur="1000" fill="hold"/>
                                        <p:tgtEl>
                                          <p:spTgt spid="38916"/>
                                        </p:tgtEl>
                                        <p:attrNameLst>
                                          <p:attrName>ppt_x</p:attrName>
                                        </p:attrNameLst>
                                      </p:cBhvr>
                                      <p:tavLst>
                                        <p:tav tm="0">
                                          <p:val>
                                            <p:strVal val="#ppt_x-.2"/>
                                          </p:val>
                                        </p:tav>
                                        <p:tav tm="100000">
                                          <p:val>
                                            <p:strVal val="#ppt_x"/>
                                          </p:val>
                                        </p:tav>
                                      </p:tavLst>
                                    </p:anim>
                                    <p:anim calcmode="lin" valueType="num">
                                      <p:cBhvr>
                                        <p:cTn id="54" dur="1000" fill="hold"/>
                                        <p:tgtEl>
                                          <p:spTgt spid="38916"/>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8916"/>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38939"/>
                                        </p:tgtEl>
                                        <p:attrNameLst>
                                          <p:attrName>style.visibility</p:attrName>
                                        </p:attrNameLst>
                                      </p:cBhvr>
                                      <p:to>
                                        <p:strVal val="visible"/>
                                      </p:to>
                                    </p:set>
                                    <p:anim calcmode="lin" valueType="num">
                                      <p:cBhvr>
                                        <p:cTn id="58" dur="1000" fill="hold"/>
                                        <p:tgtEl>
                                          <p:spTgt spid="38939"/>
                                        </p:tgtEl>
                                        <p:attrNameLst>
                                          <p:attrName>ppt_x</p:attrName>
                                        </p:attrNameLst>
                                      </p:cBhvr>
                                      <p:tavLst>
                                        <p:tav tm="0">
                                          <p:val>
                                            <p:strVal val="#ppt_x-.2"/>
                                          </p:val>
                                        </p:tav>
                                        <p:tav tm="100000">
                                          <p:val>
                                            <p:strVal val="#ppt_x"/>
                                          </p:val>
                                        </p:tav>
                                      </p:tavLst>
                                    </p:anim>
                                    <p:anim calcmode="lin" valueType="num">
                                      <p:cBhvr>
                                        <p:cTn id="59" dur="1000" fill="hold"/>
                                        <p:tgtEl>
                                          <p:spTgt spid="38939"/>
                                        </p:tgtEl>
                                        <p:attrNameLst>
                                          <p:attrName>ppt_y</p:attrName>
                                        </p:attrNameLst>
                                      </p:cBhvr>
                                      <p:tavLst>
                                        <p:tav tm="0">
                                          <p:val>
                                            <p:strVal val="#ppt_y"/>
                                          </p:val>
                                        </p:tav>
                                        <p:tav tm="100000">
                                          <p:val>
                                            <p:strVal val="#ppt_y"/>
                                          </p:val>
                                        </p:tav>
                                      </p:tavLst>
                                    </p:anim>
                                    <p:animEffect transition="in" filter="wipe(right)" prLst="gradientSize: 0.1">
                                      <p:cBhvr>
                                        <p:cTn id="60" dur="1000"/>
                                        <p:tgtEl>
                                          <p:spTgt spid="38939"/>
                                        </p:tgtEl>
                                      </p:cBhvr>
                                    </p:animEffect>
                                  </p:childTnLst>
                                </p:cTn>
                              </p:par>
                            </p:childTnLst>
                          </p:cTn>
                        </p:par>
                      </p:childTnLst>
                    </p:cTn>
                  </p:par>
                  <p:par>
                    <p:cTn id="61" fill="hold">
                      <p:stCondLst>
                        <p:cond delay="indefinite"/>
                      </p:stCondLst>
                      <p:childTnLst>
                        <p:par>
                          <p:cTn id="62" fill="hold">
                            <p:stCondLst>
                              <p:cond delay="0"/>
                            </p:stCondLst>
                            <p:childTnLst>
                              <p:par>
                                <p:cTn id="63" presetID="29" presetClass="entr" presetSubtype="0" fill="hold" grpId="0" nodeType="clickEffect">
                                  <p:stCondLst>
                                    <p:cond delay="0"/>
                                  </p:stCondLst>
                                  <p:childTnLst>
                                    <p:set>
                                      <p:cBhvr>
                                        <p:cTn id="64" dur="1" fill="hold">
                                          <p:stCondLst>
                                            <p:cond delay="0"/>
                                          </p:stCondLst>
                                        </p:cTn>
                                        <p:tgtEl>
                                          <p:spTgt spid="38952"/>
                                        </p:tgtEl>
                                        <p:attrNameLst>
                                          <p:attrName>style.visibility</p:attrName>
                                        </p:attrNameLst>
                                      </p:cBhvr>
                                      <p:to>
                                        <p:strVal val="visible"/>
                                      </p:to>
                                    </p:set>
                                    <p:anim calcmode="lin" valueType="num">
                                      <p:cBhvr>
                                        <p:cTn id="65" dur="1000" fill="hold"/>
                                        <p:tgtEl>
                                          <p:spTgt spid="38952"/>
                                        </p:tgtEl>
                                        <p:attrNameLst>
                                          <p:attrName>ppt_x</p:attrName>
                                        </p:attrNameLst>
                                      </p:cBhvr>
                                      <p:tavLst>
                                        <p:tav tm="0">
                                          <p:val>
                                            <p:strVal val="#ppt_x-.2"/>
                                          </p:val>
                                        </p:tav>
                                        <p:tav tm="100000">
                                          <p:val>
                                            <p:strVal val="#ppt_x"/>
                                          </p:val>
                                        </p:tav>
                                      </p:tavLst>
                                    </p:anim>
                                    <p:anim calcmode="lin" valueType="num">
                                      <p:cBhvr>
                                        <p:cTn id="66" dur="1000" fill="hold"/>
                                        <p:tgtEl>
                                          <p:spTgt spid="38952"/>
                                        </p:tgtEl>
                                        <p:attrNameLst>
                                          <p:attrName>ppt_y</p:attrName>
                                        </p:attrNameLst>
                                      </p:cBhvr>
                                      <p:tavLst>
                                        <p:tav tm="0">
                                          <p:val>
                                            <p:strVal val="#ppt_y"/>
                                          </p:val>
                                        </p:tav>
                                        <p:tav tm="100000">
                                          <p:val>
                                            <p:strVal val="#ppt_y"/>
                                          </p:val>
                                        </p:tav>
                                      </p:tavLst>
                                    </p:anim>
                                    <p:animEffect transition="in" filter="wipe(right)" prLst="gradientSize: 0.1">
                                      <p:cBhvr>
                                        <p:cTn id="67" dur="1000"/>
                                        <p:tgtEl>
                                          <p:spTgt spid="38952"/>
                                        </p:tgtEl>
                                      </p:cBhvr>
                                    </p:animEffect>
                                  </p:childTnLst>
                                </p:cTn>
                              </p:par>
                              <p:par>
                                <p:cTn id="68" presetID="29" presetClass="entr" presetSubtype="0" fill="hold" nodeType="withEffect">
                                  <p:stCondLst>
                                    <p:cond delay="0"/>
                                  </p:stCondLst>
                                  <p:childTnLst>
                                    <p:set>
                                      <p:cBhvr>
                                        <p:cTn id="69" dur="1" fill="hold">
                                          <p:stCondLst>
                                            <p:cond delay="0"/>
                                          </p:stCondLst>
                                        </p:cTn>
                                        <p:tgtEl>
                                          <p:spTgt spid="38917"/>
                                        </p:tgtEl>
                                        <p:attrNameLst>
                                          <p:attrName>style.visibility</p:attrName>
                                        </p:attrNameLst>
                                      </p:cBhvr>
                                      <p:to>
                                        <p:strVal val="visible"/>
                                      </p:to>
                                    </p:set>
                                    <p:anim calcmode="lin" valueType="num">
                                      <p:cBhvr>
                                        <p:cTn id="70" dur="1000" fill="hold"/>
                                        <p:tgtEl>
                                          <p:spTgt spid="38917"/>
                                        </p:tgtEl>
                                        <p:attrNameLst>
                                          <p:attrName>ppt_x</p:attrName>
                                        </p:attrNameLst>
                                      </p:cBhvr>
                                      <p:tavLst>
                                        <p:tav tm="0">
                                          <p:val>
                                            <p:strVal val="#ppt_x-.2"/>
                                          </p:val>
                                        </p:tav>
                                        <p:tav tm="100000">
                                          <p:val>
                                            <p:strVal val="#ppt_x"/>
                                          </p:val>
                                        </p:tav>
                                      </p:tavLst>
                                    </p:anim>
                                    <p:anim calcmode="lin" valueType="num">
                                      <p:cBhvr>
                                        <p:cTn id="71" dur="1000" fill="hold"/>
                                        <p:tgtEl>
                                          <p:spTgt spid="38917"/>
                                        </p:tgtEl>
                                        <p:attrNameLst>
                                          <p:attrName>ppt_y</p:attrName>
                                        </p:attrNameLst>
                                      </p:cBhvr>
                                      <p:tavLst>
                                        <p:tav tm="0">
                                          <p:val>
                                            <p:strVal val="#ppt_y"/>
                                          </p:val>
                                        </p:tav>
                                        <p:tav tm="100000">
                                          <p:val>
                                            <p:strVal val="#ppt_y"/>
                                          </p:val>
                                        </p:tav>
                                      </p:tavLst>
                                    </p:anim>
                                    <p:animEffect transition="in" filter="wipe(right)" prLst="gradientSize: 0.1">
                                      <p:cBhvr>
                                        <p:cTn id="72" dur="1000"/>
                                        <p:tgtEl>
                                          <p:spTgt spid="38917"/>
                                        </p:tgtEl>
                                      </p:cBhvr>
                                    </p:animEffect>
                                  </p:childTnLst>
                                </p:cTn>
                              </p:par>
                              <p:par>
                                <p:cTn id="73" presetID="29" presetClass="entr" presetSubtype="0" fill="hold" grpId="0" nodeType="withEffect">
                                  <p:stCondLst>
                                    <p:cond delay="0"/>
                                  </p:stCondLst>
                                  <p:childTnLst>
                                    <p:set>
                                      <p:cBhvr>
                                        <p:cTn id="74" dur="1" fill="hold">
                                          <p:stCondLst>
                                            <p:cond delay="0"/>
                                          </p:stCondLst>
                                        </p:cTn>
                                        <p:tgtEl>
                                          <p:spTgt spid="38941"/>
                                        </p:tgtEl>
                                        <p:attrNameLst>
                                          <p:attrName>style.visibility</p:attrName>
                                        </p:attrNameLst>
                                      </p:cBhvr>
                                      <p:to>
                                        <p:strVal val="visible"/>
                                      </p:to>
                                    </p:set>
                                    <p:anim calcmode="lin" valueType="num">
                                      <p:cBhvr>
                                        <p:cTn id="75" dur="1000" fill="hold"/>
                                        <p:tgtEl>
                                          <p:spTgt spid="38941"/>
                                        </p:tgtEl>
                                        <p:attrNameLst>
                                          <p:attrName>ppt_x</p:attrName>
                                        </p:attrNameLst>
                                      </p:cBhvr>
                                      <p:tavLst>
                                        <p:tav tm="0">
                                          <p:val>
                                            <p:strVal val="#ppt_x-.2"/>
                                          </p:val>
                                        </p:tav>
                                        <p:tav tm="100000">
                                          <p:val>
                                            <p:strVal val="#ppt_x"/>
                                          </p:val>
                                        </p:tav>
                                      </p:tavLst>
                                    </p:anim>
                                    <p:anim calcmode="lin" valueType="num">
                                      <p:cBhvr>
                                        <p:cTn id="76" dur="1000" fill="hold"/>
                                        <p:tgtEl>
                                          <p:spTgt spid="38941"/>
                                        </p:tgtEl>
                                        <p:attrNameLst>
                                          <p:attrName>ppt_y</p:attrName>
                                        </p:attrNameLst>
                                      </p:cBhvr>
                                      <p:tavLst>
                                        <p:tav tm="0">
                                          <p:val>
                                            <p:strVal val="#ppt_y"/>
                                          </p:val>
                                        </p:tav>
                                        <p:tav tm="100000">
                                          <p:val>
                                            <p:strVal val="#ppt_y"/>
                                          </p:val>
                                        </p:tav>
                                      </p:tavLst>
                                    </p:anim>
                                    <p:animEffect transition="in" filter="wipe(right)" prLst="gradientSize: 0.1">
                                      <p:cBhvr>
                                        <p:cTn id="77" dur="1000"/>
                                        <p:tgtEl>
                                          <p:spTgt spid="38941"/>
                                        </p:tgtEl>
                                      </p:cBhvr>
                                    </p:animEffect>
                                  </p:childTnLst>
                                </p:cTn>
                              </p:par>
                              <p:par>
                                <p:cTn id="78" presetID="29" presetClass="entr" presetSubtype="0" fill="hold" nodeType="withEffect">
                                  <p:stCondLst>
                                    <p:cond delay="0"/>
                                  </p:stCondLst>
                                  <p:childTnLst>
                                    <p:set>
                                      <p:cBhvr>
                                        <p:cTn id="79" dur="1" fill="hold">
                                          <p:stCondLst>
                                            <p:cond delay="0"/>
                                          </p:stCondLst>
                                        </p:cTn>
                                        <p:tgtEl>
                                          <p:spTgt spid="38918"/>
                                        </p:tgtEl>
                                        <p:attrNameLst>
                                          <p:attrName>style.visibility</p:attrName>
                                        </p:attrNameLst>
                                      </p:cBhvr>
                                      <p:to>
                                        <p:strVal val="visible"/>
                                      </p:to>
                                    </p:set>
                                    <p:anim calcmode="lin" valueType="num">
                                      <p:cBhvr>
                                        <p:cTn id="80" dur="1000" fill="hold"/>
                                        <p:tgtEl>
                                          <p:spTgt spid="38918"/>
                                        </p:tgtEl>
                                        <p:attrNameLst>
                                          <p:attrName>ppt_x</p:attrName>
                                        </p:attrNameLst>
                                      </p:cBhvr>
                                      <p:tavLst>
                                        <p:tav tm="0">
                                          <p:val>
                                            <p:strVal val="#ppt_x-.2"/>
                                          </p:val>
                                        </p:tav>
                                        <p:tav tm="100000">
                                          <p:val>
                                            <p:strVal val="#ppt_x"/>
                                          </p:val>
                                        </p:tav>
                                      </p:tavLst>
                                    </p:anim>
                                    <p:anim calcmode="lin" valueType="num">
                                      <p:cBhvr>
                                        <p:cTn id="81" dur="1000" fill="hold"/>
                                        <p:tgtEl>
                                          <p:spTgt spid="38918"/>
                                        </p:tgtEl>
                                        <p:attrNameLst>
                                          <p:attrName>ppt_y</p:attrName>
                                        </p:attrNameLst>
                                      </p:cBhvr>
                                      <p:tavLst>
                                        <p:tav tm="0">
                                          <p:val>
                                            <p:strVal val="#ppt_y"/>
                                          </p:val>
                                        </p:tav>
                                        <p:tav tm="100000">
                                          <p:val>
                                            <p:strVal val="#ppt_y"/>
                                          </p:val>
                                        </p:tav>
                                      </p:tavLst>
                                    </p:anim>
                                    <p:animEffect transition="in" filter="wipe(right)" prLst="gradientSize: 0.1">
                                      <p:cBhvr>
                                        <p:cTn id="82" dur="1000"/>
                                        <p:tgtEl>
                                          <p:spTgt spid="38918"/>
                                        </p:tgtEl>
                                      </p:cBhvr>
                                    </p:animEffect>
                                  </p:childTnLst>
                                </p:cTn>
                              </p:par>
                              <p:par>
                                <p:cTn id="83" presetID="29" presetClass="entr" presetSubtype="0" fill="hold" grpId="0" nodeType="withEffect">
                                  <p:stCondLst>
                                    <p:cond delay="0"/>
                                  </p:stCondLst>
                                  <p:childTnLst>
                                    <p:set>
                                      <p:cBhvr>
                                        <p:cTn id="84" dur="1" fill="hold">
                                          <p:stCondLst>
                                            <p:cond delay="0"/>
                                          </p:stCondLst>
                                        </p:cTn>
                                        <p:tgtEl>
                                          <p:spTgt spid="38942"/>
                                        </p:tgtEl>
                                        <p:attrNameLst>
                                          <p:attrName>style.visibility</p:attrName>
                                        </p:attrNameLst>
                                      </p:cBhvr>
                                      <p:to>
                                        <p:strVal val="visible"/>
                                      </p:to>
                                    </p:set>
                                    <p:anim calcmode="lin" valueType="num">
                                      <p:cBhvr>
                                        <p:cTn id="85" dur="1000" fill="hold"/>
                                        <p:tgtEl>
                                          <p:spTgt spid="38942"/>
                                        </p:tgtEl>
                                        <p:attrNameLst>
                                          <p:attrName>ppt_x</p:attrName>
                                        </p:attrNameLst>
                                      </p:cBhvr>
                                      <p:tavLst>
                                        <p:tav tm="0">
                                          <p:val>
                                            <p:strVal val="#ppt_x-.2"/>
                                          </p:val>
                                        </p:tav>
                                        <p:tav tm="100000">
                                          <p:val>
                                            <p:strVal val="#ppt_x"/>
                                          </p:val>
                                        </p:tav>
                                      </p:tavLst>
                                    </p:anim>
                                    <p:anim calcmode="lin" valueType="num">
                                      <p:cBhvr>
                                        <p:cTn id="86" dur="1000" fill="hold"/>
                                        <p:tgtEl>
                                          <p:spTgt spid="38942"/>
                                        </p:tgtEl>
                                        <p:attrNameLst>
                                          <p:attrName>ppt_y</p:attrName>
                                        </p:attrNameLst>
                                      </p:cBhvr>
                                      <p:tavLst>
                                        <p:tav tm="0">
                                          <p:val>
                                            <p:strVal val="#ppt_y"/>
                                          </p:val>
                                        </p:tav>
                                        <p:tav tm="100000">
                                          <p:val>
                                            <p:strVal val="#ppt_y"/>
                                          </p:val>
                                        </p:tav>
                                      </p:tavLst>
                                    </p:anim>
                                    <p:animEffect transition="in" filter="wipe(right)" prLst="gradientSize: 0.1">
                                      <p:cBhvr>
                                        <p:cTn id="87" dur="1000"/>
                                        <p:tgtEl>
                                          <p:spTgt spid="38942"/>
                                        </p:tgtEl>
                                      </p:cBhvr>
                                    </p:animEffect>
                                  </p:childTnLst>
                                </p:cTn>
                              </p:par>
                            </p:childTnLst>
                          </p:cTn>
                        </p:par>
                      </p:childTnLst>
                    </p:cTn>
                  </p:par>
                  <p:par>
                    <p:cTn id="88" fill="hold">
                      <p:stCondLst>
                        <p:cond delay="indefinite"/>
                      </p:stCondLst>
                      <p:childTnLst>
                        <p:par>
                          <p:cTn id="89" fill="hold">
                            <p:stCondLst>
                              <p:cond delay="0"/>
                            </p:stCondLst>
                            <p:childTnLst>
                              <p:par>
                                <p:cTn id="90" presetID="29" presetClass="entr" presetSubtype="0" fill="hold" nodeType="clickEffect">
                                  <p:stCondLst>
                                    <p:cond delay="0"/>
                                  </p:stCondLst>
                                  <p:childTnLst>
                                    <p:set>
                                      <p:cBhvr>
                                        <p:cTn id="91" dur="1" fill="hold">
                                          <p:stCondLst>
                                            <p:cond delay="0"/>
                                          </p:stCondLst>
                                        </p:cTn>
                                        <p:tgtEl>
                                          <p:spTgt spid="38919"/>
                                        </p:tgtEl>
                                        <p:attrNameLst>
                                          <p:attrName>style.visibility</p:attrName>
                                        </p:attrNameLst>
                                      </p:cBhvr>
                                      <p:to>
                                        <p:strVal val="visible"/>
                                      </p:to>
                                    </p:set>
                                    <p:anim calcmode="lin" valueType="num">
                                      <p:cBhvr>
                                        <p:cTn id="92" dur="1000" fill="hold"/>
                                        <p:tgtEl>
                                          <p:spTgt spid="38919"/>
                                        </p:tgtEl>
                                        <p:attrNameLst>
                                          <p:attrName>ppt_x</p:attrName>
                                        </p:attrNameLst>
                                      </p:cBhvr>
                                      <p:tavLst>
                                        <p:tav tm="0">
                                          <p:val>
                                            <p:strVal val="#ppt_x-.2"/>
                                          </p:val>
                                        </p:tav>
                                        <p:tav tm="100000">
                                          <p:val>
                                            <p:strVal val="#ppt_x"/>
                                          </p:val>
                                        </p:tav>
                                      </p:tavLst>
                                    </p:anim>
                                    <p:anim calcmode="lin" valueType="num">
                                      <p:cBhvr>
                                        <p:cTn id="93" dur="1000" fill="hold"/>
                                        <p:tgtEl>
                                          <p:spTgt spid="38919"/>
                                        </p:tgtEl>
                                        <p:attrNameLst>
                                          <p:attrName>ppt_y</p:attrName>
                                        </p:attrNameLst>
                                      </p:cBhvr>
                                      <p:tavLst>
                                        <p:tav tm="0">
                                          <p:val>
                                            <p:strVal val="#ppt_y"/>
                                          </p:val>
                                        </p:tav>
                                        <p:tav tm="100000">
                                          <p:val>
                                            <p:strVal val="#ppt_y"/>
                                          </p:val>
                                        </p:tav>
                                      </p:tavLst>
                                    </p:anim>
                                    <p:animEffect transition="in" filter="wipe(right)" prLst="gradientSize: 0.1">
                                      <p:cBhvr>
                                        <p:cTn id="94" dur="1000"/>
                                        <p:tgtEl>
                                          <p:spTgt spid="38919"/>
                                        </p:tgtEl>
                                      </p:cBhvr>
                                    </p:animEffect>
                                  </p:childTnLst>
                                </p:cTn>
                              </p:par>
                              <p:par>
                                <p:cTn id="95" presetID="29" presetClass="entr" presetSubtype="0" fill="hold" grpId="0" nodeType="withEffect">
                                  <p:stCondLst>
                                    <p:cond delay="0"/>
                                  </p:stCondLst>
                                  <p:childTnLst>
                                    <p:set>
                                      <p:cBhvr>
                                        <p:cTn id="96" dur="1" fill="hold">
                                          <p:stCondLst>
                                            <p:cond delay="0"/>
                                          </p:stCondLst>
                                        </p:cTn>
                                        <p:tgtEl>
                                          <p:spTgt spid="38943"/>
                                        </p:tgtEl>
                                        <p:attrNameLst>
                                          <p:attrName>style.visibility</p:attrName>
                                        </p:attrNameLst>
                                      </p:cBhvr>
                                      <p:to>
                                        <p:strVal val="visible"/>
                                      </p:to>
                                    </p:set>
                                    <p:anim calcmode="lin" valueType="num">
                                      <p:cBhvr>
                                        <p:cTn id="97" dur="1000" fill="hold"/>
                                        <p:tgtEl>
                                          <p:spTgt spid="38943"/>
                                        </p:tgtEl>
                                        <p:attrNameLst>
                                          <p:attrName>ppt_x</p:attrName>
                                        </p:attrNameLst>
                                      </p:cBhvr>
                                      <p:tavLst>
                                        <p:tav tm="0">
                                          <p:val>
                                            <p:strVal val="#ppt_x-.2"/>
                                          </p:val>
                                        </p:tav>
                                        <p:tav tm="100000">
                                          <p:val>
                                            <p:strVal val="#ppt_x"/>
                                          </p:val>
                                        </p:tav>
                                      </p:tavLst>
                                    </p:anim>
                                    <p:anim calcmode="lin" valueType="num">
                                      <p:cBhvr>
                                        <p:cTn id="98" dur="1000" fill="hold"/>
                                        <p:tgtEl>
                                          <p:spTgt spid="38943"/>
                                        </p:tgtEl>
                                        <p:attrNameLst>
                                          <p:attrName>ppt_y</p:attrName>
                                        </p:attrNameLst>
                                      </p:cBhvr>
                                      <p:tavLst>
                                        <p:tav tm="0">
                                          <p:val>
                                            <p:strVal val="#ppt_y"/>
                                          </p:val>
                                        </p:tav>
                                        <p:tav tm="100000">
                                          <p:val>
                                            <p:strVal val="#ppt_y"/>
                                          </p:val>
                                        </p:tav>
                                      </p:tavLst>
                                    </p:anim>
                                    <p:animEffect transition="in" filter="wipe(right)" prLst="gradientSize: 0.1">
                                      <p:cBhvr>
                                        <p:cTn id="99" dur="1000"/>
                                        <p:tgtEl>
                                          <p:spTgt spid="38943"/>
                                        </p:tgtEl>
                                      </p:cBhvr>
                                    </p:animEffect>
                                  </p:childTnLst>
                                </p:cTn>
                              </p:par>
                            </p:childTnLst>
                          </p:cTn>
                        </p:par>
                      </p:childTnLst>
                    </p:cTn>
                  </p:par>
                  <p:par>
                    <p:cTn id="100" fill="hold">
                      <p:stCondLst>
                        <p:cond delay="indefinite"/>
                      </p:stCondLst>
                      <p:childTnLst>
                        <p:par>
                          <p:cTn id="101" fill="hold">
                            <p:stCondLst>
                              <p:cond delay="0"/>
                            </p:stCondLst>
                            <p:childTnLst>
                              <p:par>
                                <p:cTn id="102" presetID="29" presetClass="entr" presetSubtype="0" fill="hold" grpId="0" nodeType="clickEffect">
                                  <p:stCondLst>
                                    <p:cond delay="0"/>
                                  </p:stCondLst>
                                  <p:childTnLst>
                                    <p:set>
                                      <p:cBhvr>
                                        <p:cTn id="103" dur="1" fill="hold">
                                          <p:stCondLst>
                                            <p:cond delay="0"/>
                                          </p:stCondLst>
                                        </p:cTn>
                                        <p:tgtEl>
                                          <p:spTgt spid="38953"/>
                                        </p:tgtEl>
                                        <p:attrNameLst>
                                          <p:attrName>style.visibility</p:attrName>
                                        </p:attrNameLst>
                                      </p:cBhvr>
                                      <p:to>
                                        <p:strVal val="visible"/>
                                      </p:to>
                                    </p:set>
                                    <p:anim calcmode="lin" valueType="num">
                                      <p:cBhvr>
                                        <p:cTn id="104" dur="1000" fill="hold"/>
                                        <p:tgtEl>
                                          <p:spTgt spid="38953"/>
                                        </p:tgtEl>
                                        <p:attrNameLst>
                                          <p:attrName>ppt_x</p:attrName>
                                        </p:attrNameLst>
                                      </p:cBhvr>
                                      <p:tavLst>
                                        <p:tav tm="0">
                                          <p:val>
                                            <p:strVal val="#ppt_x-.2"/>
                                          </p:val>
                                        </p:tav>
                                        <p:tav tm="100000">
                                          <p:val>
                                            <p:strVal val="#ppt_x"/>
                                          </p:val>
                                        </p:tav>
                                      </p:tavLst>
                                    </p:anim>
                                    <p:anim calcmode="lin" valueType="num">
                                      <p:cBhvr>
                                        <p:cTn id="105" dur="1000" fill="hold"/>
                                        <p:tgtEl>
                                          <p:spTgt spid="38953"/>
                                        </p:tgtEl>
                                        <p:attrNameLst>
                                          <p:attrName>ppt_y</p:attrName>
                                        </p:attrNameLst>
                                      </p:cBhvr>
                                      <p:tavLst>
                                        <p:tav tm="0">
                                          <p:val>
                                            <p:strVal val="#ppt_y"/>
                                          </p:val>
                                        </p:tav>
                                        <p:tav tm="100000">
                                          <p:val>
                                            <p:strVal val="#ppt_y"/>
                                          </p:val>
                                        </p:tav>
                                      </p:tavLst>
                                    </p:anim>
                                    <p:animEffect transition="in" filter="wipe(right)" prLst="gradientSize: 0.1">
                                      <p:cBhvr>
                                        <p:cTn id="106" dur="1000"/>
                                        <p:tgtEl>
                                          <p:spTgt spid="38953"/>
                                        </p:tgtEl>
                                      </p:cBhvr>
                                    </p:animEffect>
                                  </p:childTnLst>
                                </p:cTn>
                              </p:par>
                              <p:par>
                                <p:cTn id="107" presetID="29" presetClass="entr" presetSubtype="0" fill="hold" nodeType="withEffect">
                                  <p:stCondLst>
                                    <p:cond delay="0"/>
                                  </p:stCondLst>
                                  <p:childTnLst>
                                    <p:set>
                                      <p:cBhvr>
                                        <p:cTn id="108" dur="1" fill="hold">
                                          <p:stCondLst>
                                            <p:cond delay="0"/>
                                          </p:stCondLst>
                                        </p:cTn>
                                        <p:tgtEl>
                                          <p:spTgt spid="38920"/>
                                        </p:tgtEl>
                                        <p:attrNameLst>
                                          <p:attrName>style.visibility</p:attrName>
                                        </p:attrNameLst>
                                      </p:cBhvr>
                                      <p:to>
                                        <p:strVal val="visible"/>
                                      </p:to>
                                    </p:set>
                                    <p:anim calcmode="lin" valueType="num">
                                      <p:cBhvr>
                                        <p:cTn id="109" dur="1000" fill="hold"/>
                                        <p:tgtEl>
                                          <p:spTgt spid="38920"/>
                                        </p:tgtEl>
                                        <p:attrNameLst>
                                          <p:attrName>ppt_x</p:attrName>
                                        </p:attrNameLst>
                                      </p:cBhvr>
                                      <p:tavLst>
                                        <p:tav tm="0">
                                          <p:val>
                                            <p:strVal val="#ppt_x-.2"/>
                                          </p:val>
                                        </p:tav>
                                        <p:tav tm="100000">
                                          <p:val>
                                            <p:strVal val="#ppt_x"/>
                                          </p:val>
                                        </p:tav>
                                      </p:tavLst>
                                    </p:anim>
                                    <p:anim calcmode="lin" valueType="num">
                                      <p:cBhvr>
                                        <p:cTn id="110" dur="1000" fill="hold"/>
                                        <p:tgtEl>
                                          <p:spTgt spid="38920"/>
                                        </p:tgtEl>
                                        <p:attrNameLst>
                                          <p:attrName>ppt_y</p:attrName>
                                        </p:attrNameLst>
                                      </p:cBhvr>
                                      <p:tavLst>
                                        <p:tav tm="0">
                                          <p:val>
                                            <p:strVal val="#ppt_y"/>
                                          </p:val>
                                        </p:tav>
                                        <p:tav tm="100000">
                                          <p:val>
                                            <p:strVal val="#ppt_y"/>
                                          </p:val>
                                        </p:tav>
                                      </p:tavLst>
                                    </p:anim>
                                    <p:animEffect transition="in" filter="wipe(right)" prLst="gradientSize: 0.1">
                                      <p:cBhvr>
                                        <p:cTn id="111" dur="1000"/>
                                        <p:tgtEl>
                                          <p:spTgt spid="38920"/>
                                        </p:tgtEl>
                                      </p:cBhvr>
                                    </p:animEffect>
                                  </p:childTnLst>
                                </p:cTn>
                              </p:par>
                              <p:par>
                                <p:cTn id="112" presetID="29" presetClass="entr" presetSubtype="0" fill="hold" grpId="0" nodeType="withEffect">
                                  <p:stCondLst>
                                    <p:cond delay="0"/>
                                  </p:stCondLst>
                                  <p:childTnLst>
                                    <p:set>
                                      <p:cBhvr>
                                        <p:cTn id="113" dur="1" fill="hold">
                                          <p:stCondLst>
                                            <p:cond delay="0"/>
                                          </p:stCondLst>
                                        </p:cTn>
                                        <p:tgtEl>
                                          <p:spTgt spid="38945"/>
                                        </p:tgtEl>
                                        <p:attrNameLst>
                                          <p:attrName>style.visibility</p:attrName>
                                        </p:attrNameLst>
                                      </p:cBhvr>
                                      <p:to>
                                        <p:strVal val="visible"/>
                                      </p:to>
                                    </p:set>
                                    <p:anim calcmode="lin" valueType="num">
                                      <p:cBhvr>
                                        <p:cTn id="114" dur="1000" fill="hold"/>
                                        <p:tgtEl>
                                          <p:spTgt spid="38945"/>
                                        </p:tgtEl>
                                        <p:attrNameLst>
                                          <p:attrName>ppt_x</p:attrName>
                                        </p:attrNameLst>
                                      </p:cBhvr>
                                      <p:tavLst>
                                        <p:tav tm="0">
                                          <p:val>
                                            <p:strVal val="#ppt_x-.2"/>
                                          </p:val>
                                        </p:tav>
                                        <p:tav tm="100000">
                                          <p:val>
                                            <p:strVal val="#ppt_x"/>
                                          </p:val>
                                        </p:tav>
                                      </p:tavLst>
                                    </p:anim>
                                    <p:anim calcmode="lin" valueType="num">
                                      <p:cBhvr>
                                        <p:cTn id="115" dur="1000" fill="hold"/>
                                        <p:tgtEl>
                                          <p:spTgt spid="38945"/>
                                        </p:tgtEl>
                                        <p:attrNameLst>
                                          <p:attrName>ppt_y</p:attrName>
                                        </p:attrNameLst>
                                      </p:cBhvr>
                                      <p:tavLst>
                                        <p:tav tm="0">
                                          <p:val>
                                            <p:strVal val="#ppt_y"/>
                                          </p:val>
                                        </p:tav>
                                        <p:tav tm="100000">
                                          <p:val>
                                            <p:strVal val="#ppt_y"/>
                                          </p:val>
                                        </p:tav>
                                      </p:tavLst>
                                    </p:anim>
                                    <p:animEffect transition="in" filter="wipe(right)" prLst="gradientSize: 0.1">
                                      <p:cBhvr>
                                        <p:cTn id="116" dur="1000"/>
                                        <p:tgtEl>
                                          <p:spTgt spid="38945"/>
                                        </p:tgtEl>
                                      </p:cBhvr>
                                    </p:animEffect>
                                  </p:childTnLst>
                                </p:cTn>
                              </p:par>
                              <p:par>
                                <p:cTn id="117" presetID="29" presetClass="entr" presetSubtype="0" fill="hold" nodeType="withEffect">
                                  <p:stCondLst>
                                    <p:cond delay="0"/>
                                  </p:stCondLst>
                                  <p:childTnLst>
                                    <p:set>
                                      <p:cBhvr>
                                        <p:cTn id="118" dur="1" fill="hold">
                                          <p:stCondLst>
                                            <p:cond delay="0"/>
                                          </p:stCondLst>
                                        </p:cTn>
                                        <p:tgtEl>
                                          <p:spTgt spid="38921"/>
                                        </p:tgtEl>
                                        <p:attrNameLst>
                                          <p:attrName>style.visibility</p:attrName>
                                        </p:attrNameLst>
                                      </p:cBhvr>
                                      <p:to>
                                        <p:strVal val="visible"/>
                                      </p:to>
                                    </p:set>
                                    <p:anim calcmode="lin" valueType="num">
                                      <p:cBhvr>
                                        <p:cTn id="119" dur="1000" fill="hold"/>
                                        <p:tgtEl>
                                          <p:spTgt spid="38921"/>
                                        </p:tgtEl>
                                        <p:attrNameLst>
                                          <p:attrName>ppt_x</p:attrName>
                                        </p:attrNameLst>
                                      </p:cBhvr>
                                      <p:tavLst>
                                        <p:tav tm="0">
                                          <p:val>
                                            <p:strVal val="#ppt_x-.2"/>
                                          </p:val>
                                        </p:tav>
                                        <p:tav tm="100000">
                                          <p:val>
                                            <p:strVal val="#ppt_x"/>
                                          </p:val>
                                        </p:tav>
                                      </p:tavLst>
                                    </p:anim>
                                    <p:anim calcmode="lin" valueType="num">
                                      <p:cBhvr>
                                        <p:cTn id="120" dur="1000" fill="hold"/>
                                        <p:tgtEl>
                                          <p:spTgt spid="38921"/>
                                        </p:tgtEl>
                                        <p:attrNameLst>
                                          <p:attrName>ppt_y</p:attrName>
                                        </p:attrNameLst>
                                      </p:cBhvr>
                                      <p:tavLst>
                                        <p:tav tm="0">
                                          <p:val>
                                            <p:strVal val="#ppt_y"/>
                                          </p:val>
                                        </p:tav>
                                        <p:tav tm="100000">
                                          <p:val>
                                            <p:strVal val="#ppt_y"/>
                                          </p:val>
                                        </p:tav>
                                      </p:tavLst>
                                    </p:anim>
                                    <p:animEffect transition="in" filter="wipe(right)" prLst="gradientSize: 0.1">
                                      <p:cBhvr>
                                        <p:cTn id="121" dur="1000"/>
                                        <p:tgtEl>
                                          <p:spTgt spid="38921"/>
                                        </p:tgtEl>
                                      </p:cBhvr>
                                    </p:animEffect>
                                  </p:childTnLst>
                                </p:cTn>
                              </p:par>
                              <p:par>
                                <p:cTn id="122" presetID="29" presetClass="entr" presetSubtype="0" fill="hold" grpId="0" nodeType="withEffect">
                                  <p:stCondLst>
                                    <p:cond delay="0"/>
                                  </p:stCondLst>
                                  <p:childTnLst>
                                    <p:set>
                                      <p:cBhvr>
                                        <p:cTn id="123" dur="1" fill="hold">
                                          <p:stCondLst>
                                            <p:cond delay="0"/>
                                          </p:stCondLst>
                                        </p:cTn>
                                        <p:tgtEl>
                                          <p:spTgt spid="38946"/>
                                        </p:tgtEl>
                                        <p:attrNameLst>
                                          <p:attrName>style.visibility</p:attrName>
                                        </p:attrNameLst>
                                      </p:cBhvr>
                                      <p:to>
                                        <p:strVal val="visible"/>
                                      </p:to>
                                    </p:set>
                                    <p:anim calcmode="lin" valueType="num">
                                      <p:cBhvr>
                                        <p:cTn id="124" dur="1000" fill="hold"/>
                                        <p:tgtEl>
                                          <p:spTgt spid="38946"/>
                                        </p:tgtEl>
                                        <p:attrNameLst>
                                          <p:attrName>ppt_x</p:attrName>
                                        </p:attrNameLst>
                                      </p:cBhvr>
                                      <p:tavLst>
                                        <p:tav tm="0">
                                          <p:val>
                                            <p:strVal val="#ppt_x-.2"/>
                                          </p:val>
                                        </p:tav>
                                        <p:tav tm="100000">
                                          <p:val>
                                            <p:strVal val="#ppt_x"/>
                                          </p:val>
                                        </p:tav>
                                      </p:tavLst>
                                    </p:anim>
                                    <p:anim calcmode="lin" valueType="num">
                                      <p:cBhvr>
                                        <p:cTn id="125" dur="1000" fill="hold"/>
                                        <p:tgtEl>
                                          <p:spTgt spid="38946"/>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38946"/>
                                        </p:tgtEl>
                                      </p:cBhvr>
                                    </p:animEffect>
                                  </p:childTnLst>
                                </p:cTn>
                              </p:par>
                            </p:childTnLst>
                          </p:cTn>
                        </p:par>
                      </p:childTnLst>
                    </p:cTn>
                  </p:par>
                  <p:par>
                    <p:cTn id="127" fill="hold">
                      <p:stCondLst>
                        <p:cond delay="indefinite"/>
                      </p:stCondLst>
                      <p:childTnLst>
                        <p:par>
                          <p:cTn id="128" fill="hold">
                            <p:stCondLst>
                              <p:cond delay="0"/>
                            </p:stCondLst>
                            <p:childTnLst>
                              <p:par>
                                <p:cTn id="129" presetID="29" presetClass="entr" presetSubtype="0" fill="hold" grpId="0" nodeType="clickEffect">
                                  <p:stCondLst>
                                    <p:cond delay="0"/>
                                  </p:stCondLst>
                                  <p:childTnLst>
                                    <p:set>
                                      <p:cBhvr>
                                        <p:cTn id="130" dur="1" fill="hold">
                                          <p:stCondLst>
                                            <p:cond delay="0"/>
                                          </p:stCondLst>
                                        </p:cTn>
                                        <p:tgtEl>
                                          <p:spTgt spid="78892"/>
                                        </p:tgtEl>
                                        <p:attrNameLst>
                                          <p:attrName>style.visibility</p:attrName>
                                        </p:attrNameLst>
                                      </p:cBhvr>
                                      <p:to>
                                        <p:strVal val="visible"/>
                                      </p:to>
                                    </p:set>
                                    <p:anim calcmode="lin" valueType="num">
                                      <p:cBhvr>
                                        <p:cTn id="131" dur="1000" fill="hold"/>
                                        <p:tgtEl>
                                          <p:spTgt spid="78892"/>
                                        </p:tgtEl>
                                        <p:attrNameLst>
                                          <p:attrName>ppt_x</p:attrName>
                                        </p:attrNameLst>
                                      </p:cBhvr>
                                      <p:tavLst>
                                        <p:tav tm="0">
                                          <p:val>
                                            <p:strVal val="#ppt_x-.2"/>
                                          </p:val>
                                        </p:tav>
                                        <p:tav tm="100000">
                                          <p:val>
                                            <p:strVal val="#ppt_x"/>
                                          </p:val>
                                        </p:tav>
                                      </p:tavLst>
                                    </p:anim>
                                    <p:anim calcmode="lin" valueType="num">
                                      <p:cBhvr>
                                        <p:cTn id="132" dur="1000" fill="hold"/>
                                        <p:tgtEl>
                                          <p:spTgt spid="78892"/>
                                        </p:tgtEl>
                                        <p:attrNameLst>
                                          <p:attrName>ppt_y</p:attrName>
                                        </p:attrNameLst>
                                      </p:cBhvr>
                                      <p:tavLst>
                                        <p:tav tm="0">
                                          <p:val>
                                            <p:strVal val="#ppt_y"/>
                                          </p:val>
                                        </p:tav>
                                        <p:tav tm="100000">
                                          <p:val>
                                            <p:strVal val="#ppt_y"/>
                                          </p:val>
                                        </p:tav>
                                      </p:tavLst>
                                    </p:anim>
                                    <p:animEffect transition="in" filter="wipe(right)" prLst="gradientSize: 0.1">
                                      <p:cBhvr>
                                        <p:cTn id="133" dur="1000"/>
                                        <p:tgtEl>
                                          <p:spTgt spid="78892"/>
                                        </p:tgtEl>
                                      </p:cBhvr>
                                    </p:animEffect>
                                  </p:childTnLst>
                                </p:cTn>
                              </p:par>
                              <p:par>
                                <p:cTn id="134" presetID="29" presetClass="entr" presetSubtype="0" fill="hold" nodeType="withEffect">
                                  <p:stCondLst>
                                    <p:cond delay="0"/>
                                  </p:stCondLst>
                                  <p:childTnLst>
                                    <p:set>
                                      <p:cBhvr>
                                        <p:cTn id="135" dur="1" fill="hold">
                                          <p:stCondLst>
                                            <p:cond delay="0"/>
                                          </p:stCondLst>
                                        </p:cTn>
                                        <p:tgtEl>
                                          <p:spTgt spid="38922"/>
                                        </p:tgtEl>
                                        <p:attrNameLst>
                                          <p:attrName>style.visibility</p:attrName>
                                        </p:attrNameLst>
                                      </p:cBhvr>
                                      <p:to>
                                        <p:strVal val="visible"/>
                                      </p:to>
                                    </p:set>
                                    <p:anim calcmode="lin" valueType="num">
                                      <p:cBhvr>
                                        <p:cTn id="136" dur="1000" fill="hold"/>
                                        <p:tgtEl>
                                          <p:spTgt spid="38922"/>
                                        </p:tgtEl>
                                        <p:attrNameLst>
                                          <p:attrName>ppt_x</p:attrName>
                                        </p:attrNameLst>
                                      </p:cBhvr>
                                      <p:tavLst>
                                        <p:tav tm="0">
                                          <p:val>
                                            <p:strVal val="#ppt_x-.2"/>
                                          </p:val>
                                        </p:tav>
                                        <p:tav tm="100000">
                                          <p:val>
                                            <p:strVal val="#ppt_x"/>
                                          </p:val>
                                        </p:tav>
                                      </p:tavLst>
                                    </p:anim>
                                    <p:anim calcmode="lin" valueType="num">
                                      <p:cBhvr>
                                        <p:cTn id="137" dur="1000" fill="hold"/>
                                        <p:tgtEl>
                                          <p:spTgt spid="38922"/>
                                        </p:tgtEl>
                                        <p:attrNameLst>
                                          <p:attrName>ppt_y</p:attrName>
                                        </p:attrNameLst>
                                      </p:cBhvr>
                                      <p:tavLst>
                                        <p:tav tm="0">
                                          <p:val>
                                            <p:strVal val="#ppt_y"/>
                                          </p:val>
                                        </p:tav>
                                        <p:tav tm="100000">
                                          <p:val>
                                            <p:strVal val="#ppt_y"/>
                                          </p:val>
                                        </p:tav>
                                      </p:tavLst>
                                    </p:anim>
                                    <p:animEffect transition="in" filter="wipe(right)" prLst="gradientSize: 0.1">
                                      <p:cBhvr>
                                        <p:cTn id="138" dur="1000"/>
                                        <p:tgtEl>
                                          <p:spTgt spid="38922"/>
                                        </p:tgtEl>
                                      </p:cBhvr>
                                    </p:animEffect>
                                  </p:childTnLst>
                                </p:cTn>
                              </p:par>
                              <p:par>
                                <p:cTn id="139" presetID="29" presetClass="entr" presetSubtype="0" fill="hold" grpId="0" nodeType="withEffect">
                                  <p:stCondLst>
                                    <p:cond delay="0"/>
                                  </p:stCondLst>
                                  <p:childTnLst>
                                    <p:set>
                                      <p:cBhvr>
                                        <p:cTn id="140" dur="1" fill="hold">
                                          <p:stCondLst>
                                            <p:cond delay="0"/>
                                          </p:stCondLst>
                                        </p:cTn>
                                        <p:tgtEl>
                                          <p:spTgt spid="38947"/>
                                        </p:tgtEl>
                                        <p:attrNameLst>
                                          <p:attrName>style.visibility</p:attrName>
                                        </p:attrNameLst>
                                      </p:cBhvr>
                                      <p:to>
                                        <p:strVal val="visible"/>
                                      </p:to>
                                    </p:set>
                                    <p:anim calcmode="lin" valueType="num">
                                      <p:cBhvr>
                                        <p:cTn id="141" dur="1000" fill="hold"/>
                                        <p:tgtEl>
                                          <p:spTgt spid="38947"/>
                                        </p:tgtEl>
                                        <p:attrNameLst>
                                          <p:attrName>ppt_x</p:attrName>
                                        </p:attrNameLst>
                                      </p:cBhvr>
                                      <p:tavLst>
                                        <p:tav tm="0">
                                          <p:val>
                                            <p:strVal val="#ppt_x-.2"/>
                                          </p:val>
                                        </p:tav>
                                        <p:tav tm="100000">
                                          <p:val>
                                            <p:strVal val="#ppt_x"/>
                                          </p:val>
                                        </p:tav>
                                      </p:tavLst>
                                    </p:anim>
                                    <p:anim calcmode="lin" valueType="num">
                                      <p:cBhvr>
                                        <p:cTn id="142" dur="1000" fill="hold"/>
                                        <p:tgtEl>
                                          <p:spTgt spid="38947"/>
                                        </p:tgtEl>
                                        <p:attrNameLst>
                                          <p:attrName>ppt_y</p:attrName>
                                        </p:attrNameLst>
                                      </p:cBhvr>
                                      <p:tavLst>
                                        <p:tav tm="0">
                                          <p:val>
                                            <p:strVal val="#ppt_y"/>
                                          </p:val>
                                        </p:tav>
                                        <p:tav tm="100000">
                                          <p:val>
                                            <p:strVal val="#ppt_y"/>
                                          </p:val>
                                        </p:tav>
                                      </p:tavLst>
                                    </p:anim>
                                    <p:animEffect transition="in" filter="wipe(right)" prLst="gradientSize: 0.1">
                                      <p:cBhvr>
                                        <p:cTn id="143" dur="1000"/>
                                        <p:tgtEl>
                                          <p:spTgt spid="38947"/>
                                        </p:tgtEl>
                                      </p:cBhvr>
                                    </p:animEffect>
                                  </p:childTnLst>
                                </p:cTn>
                              </p:par>
                              <p:par>
                                <p:cTn id="144" presetID="29" presetClass="entr" presetSubtype="0" fill="hold" nodeType="withEffect">
                                  <p:stCondLst>
                                    <p:cond delay="0"/>
                                  </p:stCondLst>
                                  <p:childTnLst>
                                    <p:set>
                                      <p:cBhvr>
                                        <p:cTn id="145" dur="1" fill="hold">
                                          <p:stCondLst>
                                            <p:cond delay="0"/>
                                          </p:stCondLst>
                                        </p:cTn>
                                        <p:tgtEl>
                                          <p:spTgt spid="38923"/>
                                        </p:tgtEl>
                                        <p:attrNameLst>
                                          <p:attrName>style.visibility</p:attrName>
                                        </p:attrNameLst>
                                      </p:cBhvr>
                                      <p:to>
                                        <p:strVal val="visible"/>
                                      </p:to>
                                    </p:set>
                                    <p:anim calcmode="lin" valueType="num">
                                      <p:cBhvr>
                                        <p:cTn id="146" dur="1000" fill="hold"/>
                                        <p:tgtEl>
                                          <p:spTgt spid="38923"/>
                                        </p:tgtEl>
                                        <p:attrNameLst>
                                          <p:attrName>ppt_x</p:attrName>
                                        </p:attrNameLst>
                                      </p:cBhvr>
                                      <p:tavLst>
                                        <p:tav tm="0">
                                          <p:val>
                                            <p:strVal val="#ppt_x-.2"/>
                                          </p:val>
                                        </p:tav>
                                        <p:tav tm="100000">
                                          <p:val>
                                            <p:strVal val="#ppt_x"/>
                                          </p:val>
                                        </p:tav>
                                      </p:tavLst>
                                    </p:anim>
                                    <p:anim calcmode="lin" valueType="num">
                                      <p:cBhvr>
                                        <p:cTn id="147" dur="1000" fill="hold"/>
                                        <p:tgtEl>
                                          <p:spTgt spid="38923"/>
                                        </p:tgtEl>
                                        <p:attrNameLst>
                                          <p:attrName>ppt_y</p:attrName>
                                        </p:attrNameLst>
                                      </p:cBhvr>
                                      <p:tavLst>
                                        <p:tav tm="0">
                                          <p:val>
                                            <p:strVal val="#ppt_y"/>
                                          </p:val>
                                        </p:tav>
                                        <p:tav tm="100000">
                                          <p:val>
                                            <p:strVal val="#ppt_y"/>
                                          </p:val>
                                        </p:tav>
                                      </p:tavLst>
                                    </p:anim>
                                    <p:animEffect transition="in" filter="wipe(right)" prLst="gradientSize: 0.1">
                                      <p:cBhvr>
                                        <p:cTn id="148" dur="1000"/>
                                        <p:tgtEl>
                                          <p:spTgt spid="38923"/>
                                        </p:tgtEl>
                                      </p:cBhvr>
                                    </p:animEffect>
                                  </p:childTnLst>
                                </p:cTn>
                              </p:par>
                              <p:par>
                                <p:cTn id="149" presetID="29" presetClass="entr" presetSubtype="0" fill="hold" grpId="0" nodeType="withEffect">
                                  <p:stCondLst>
                                    <p:cond delay="0"/>
                                  </p:stCondLst>
                                  <p:childTnLst>
                                    <p:set>
                                      <p:cBhvr>
                                        <p:cTn id="150" dur="1" fill="hold">
                                          <p:stCondLst>
                                            <p:cond delay="0"/>
                                          </p:stCondLst>
                                        </p:cTn>
                                        <p:tgtEl>
                                          <p:spTgt spid="38949"/>
                                        </p:tgtEl>
                                        <p:attrNameLst>
                                          <p:attrName>style.visibility</p:attrName>
                                        </p:attrNameLst>
                                      </p:cBhvr>
                                      <p:to>
                                        <p:strVal val="visible"/>
                                      </p:to>
                                    </p:set>
                                    <p:anim calcmode="lin" valueType="num">
                                      <p:cBhvr>
                                        <p:cTn id="151" dur="1000" fill="hold"/>
                                        <p:tgtEl>
                                          <p:spTgt spid="38949"/>
                                        </p:tgtEl>
                                        <p:attrNameLst>
                                          <p:attrName>ppt_x</p:attrName>
                                        </p:attrNameLst>
                                      </p:cBhvr>
                                      <p:tavLst>
                                        <p:tav tm="0">
                                          <p:val>
                                            <p:strVal val="#ppt_x-.2"/>
                                          </p:val>
                                        </p:tav>
                                        <p:tav tm="100000">
                                          <p:val>
                                            <p:strVal val="#ppt_x"/>
                                          </p:val>
                                        </p:tav>
                                      </p:tavLst>
                                    </p:anim>
                                    <p:anim calcmode="lin" valueType="num">
                                      <p:cBhvr>
                                        <p:cTn id="152" dur="1000" fill="hold"/>
                                        <p:tgtEl>
                                          <p:spTgt spid="38949"/>
                                        </p:tgtEl>
                                        <p:attrNameLst>
                                          <p:attrName>ppt_y</p:attrName>
                                        </p:attrNameLst>
                                      </p:cBhvr>
                                      <p:tavLst>
                                        <p:tav tm="0">
                                          <p:val>
                                            <p:strVal val="#ppt_y"/>
                                          </p:val>
                                        </p:tav>
                                        <p:tav tm="100000">
                                          <p:val>
                                            <p:strVal val="#ppt_y"/>
                                          </p:val>
                                        </p:tav>
                                      </p:tavLst>
                                    </p:anim>
                                    <p:animEffect transition="in" filter="wipe(right)" prLst="gradientSize: 0.1">
                                      <p:cBhvr>
                                        <p:cTn id="153" dur="1000"/>
                                        <p:tgtEl>
                                          <p:spTgt spid="38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4" grpId="0"/>
      <p:bldP spid="38936" grpId="0"/>
      <p:bldP spid="38937" grpId="0"/>
      <p:bldP spid="38938" grpId="0"/>
      <p:bldP spid="38939" grpId="0"/>
      <p:bldP spid="38941" grpId="0"/>
      <p:bldP spid="38942" grpId="0"/>
      <p:bldP spid="38943" grpId="0"/>
      <p:bldP spid="38945" grpId="0"/>
      <p:bldP spid="38946" grpId="0"/>
      <p:bldP spid="38947" grpId="0"/>
      <p:bldP spid="38949" grpId="0"/>
      <p:bldP spid="38952" grpId="0"/>
      <p:bldP spid="78889" grpId="0"/>
      <p:bldP spid="78890" grpId="0"/>
      <p:bldP spid="38953" grpId="0"/>
      <p:bldP spid="788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5"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98306" name="Rectangle 10"/>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graphicFrame>
        <p:nvGraphicFramePr>
          <p:cNvPr id="39938" name="Object 11"/>
          <p:cNvGraphicFramePr>
            <a:graphicFrameLocks noChangeAspect="1"/>
          </p:cNvGraphicFramePr>
          <p:nvPr/>
        </p:nvGraphicFramePr>
        <p:xfrm>
          <a:off x="7824788" y="2709863"/>
          <a:ext cx="720725" cy="369887"/>
        </p:xfrm>
        <a:graphic>
          <a:graphicData uri="http://schemas.openxmlformats.org/presentationml/2006/ole">
            <mc:AlternateContent xmlns:mc="http://schemas.openxmlformats.org/markup-compatibility/2006">
              <mc:Choice xmlns:v="urn:schemas-microsoft-com:vml" Requires="v">
                <p:oleObj spid="_x0000_s3086" name="" r:id="rId1" imgW="354965" imgH="177800" progId="Equation.DSMT4">
                  <p:embed/>
                </p:oleObj>
              </mc:Choice>
              <mc:Fallback>
                <p:oleObj name="" r:id="rId1" imgW="354965" imgH="177800" progId="Equation.DSMT4">
                  <p:embed/>
                  <p:pic>
                    <p:nvPicPr>
                      <p:cNvPr id="0" name="图片 3085"/>
                      <p:cNvPicPr/>
                      <p:nvPr/>
                    </p:nvPicPr>
                    <p:blipFill>
                      <a:blip r:embed="rId2">
                        <a:lum bright="69998" contrast="-70001"/>
                      </a:blip>
                      <a:stretch>
                        <a:fillRect/>
                      </a:stretch>
                    </p:blipFill>
                    <p:spPr>
                      <a:xfrm>
                        <a:off x="7824788" y="2709863"/>
                        <a:ext cx="720725" cy="369887"/>
                      </a:xfrm>
                      <a:prstGeom prst="rect">
                        <a:avLst/>
                      </a:prstGeom>
                      <a:noFill/>
                      <a:ln w="38100">
                        <a:noFill/>
                        <a:miter/>
                      </a:ln>
                    </p:spPr>
                  </p:pic>
                </p:oleObj>
              </mc:Fallback>
            </mc:AlternateContent>
          </a:graphicData>
        </a:graphic>
      </p:graphicFrame>
      <p:graphicFrame>
        <p:nvGraphicFramePr>
          <p:cNvPr id="39939" name="Object 12"/>
          <p:cNvGraphicFramePr>
            <a:graphicFrameLocks noChangeAspect="1"/>
          </p:cNvGraphicFramePr>
          <p:nvPr/>
        </p:nvGraphicFramePr>
        <p:xfrm>
          <a:off x="8975725" y="2708275"/>
          <a:ext cx="720725" cy="431800"/>
        </p:xfrm>
        <a:graphic>
          <a:graphicData uri="http://schemas.openxmlformats.org/presentationml/2006/ole">
            <mc:AlternateContent xmlns:mc="http://schemas.openxmlformats.org/markup-compatibility/2006">
              <mc:Choice xmlns:v="urn:schemas-microsoft-com:vml" Requires="v">
                <p:oleObj spid="_x0000_s3087" name="" r:id="rId3" imgW="342900" imgH="203200" progId="Equation.DSMT4">
                  <p:embed/>
                </p:oleObj>
              </mc:Choice>
              <mc:Fallback>
                <p:oleObj name="" r:id="rId3" imgW="342900" imgH="203200" progId="Equation.DSMT4">
                  <p:embed/>
                  <p:pic>
                    <p:nvPicPr>
                      <p:cNvPr id="0" name="图片 3086"/>
                      <p:cNvPicPr/>
                      <p:nvPr/>
                    </p:nvPicPr>
                    <p:blipFill>
                      <a:blip r:embed="rId4">
                        <a:lum bright="69998" contrast="-70001"/>
                      </a:blip>
                      <a:stretch>
                        <a:fillRect/>
                      </a:stretch>
                    </p:blipFill>
                    <p:spPr>
                      <a:xfrm>
                        <a:off x="8975725" y="2708275"/>
                        <a:ext cx="720725" cy="431800"/>
                      </a:xfrm>
                      <a:prstGeom prst="rect">
                        <a:avLst/>
                      </a:prstGeom>
                      <a:noFill/>
                      <a:ln w="38100">
                        <a:noFill/>
                        <a:miter/>
                      </a:ln>
                    </p:spPr>
                  </p:pic>
                </p:oleObj>
              </mc:Fallback>
            </mc:AlternateContent>
          </a:graphicData>
        </a:graphic>
      </p:graphicFrame>
      <p:graphicFrame>
        <p:nvGraphicFramePr>
          <p:cNvPr id="39940" name="Object 13"/>
          <p:cNvGraphicFramePr>
            <a:graphicFrameLocks noChangeAspect="1"/>
          </p:cNvGraphicFramePr>
          <p:nvPr/>
        </p:nvGraphicFramePr>
        <p:xfrm>
          <a:off x="5880100" y="4437063"/>
          <a:ext cx="720725" cy="420687"/>
        </p:xfrm>
        <a:graphic>
          <a:graphicData uri="http://schemas.openxmlformats.org/presentationml/2006/ole">
            <mc:AlternateContent xmlns:mc="http://schemas.openxmlformats.org/markup-compatibility/2006">
              <mc:Choice xmlns:v="urn:schemas-microsoft-com:vml" Requires="v">
                <p:oleObj spid="_x0000_s3088" name="" r:id="rId5" imgW="342900" imgH="203200" progId="Equation.DSMT4">
                  <p:embed/>
                </p:oleObj>
              </mc:Choice>
              <mc:Fallback>
                <p:oleObj name="" r:id="rId5" imgW="342900" imgH="203200" progId="Equation.DSMT4">
                  <p:embed/>
                  <p:pic>
                    <p:nvPicPr>
                      <p:cNvPr id="0" name="图片 3087"/>
                      <p:cNvPicPr/>
                      <p:nvPr/>
                    </p:nvPicPr>
                    <p:blipFill>
                      <a:blip r:embed="rId4">
                        <a:lum bright="69998" contrast="-70001"/>
                      </a:blip>
                      <a:stretch>
                        <a:fillRect/>
                      </a:stretch>
                    </p:blipFill>
                    <p:spPr>
                      <a:xfrm>
                        <a:off x="5880100" y="4437063"/>
                        <a:ext cx="720725" cy="420687"/>
                      </a:xfrm>
                      <a:prstGeom prst="rect">
                        <a:avLst/>
                      </a:prstGeom>
                      <a:noFill/>
                      <a:ln w="38100">
                        <a:noFill/>
                        <a:miter/>
                      </a:ln>
                    </p:spPr>
                  </p:pic>
                </p:oleObj>
              </mc:Fallback>
            </mc:AlternateContent>
          </a:graphicData>
        </a:graphic>
      </p:graphicFrame>
      <p:graphicFrame>
        <p:nvGraphicFramePr>
          <p:cNvPr id="39941" name="Object 14"/>
          <p:cNvGraphicFramePr>
            <a:graphicFrameLocks noChangeAspect="1"/>
          </p:cNvGraphicFramePr>
          <p:nvPr/>
        </p:nvGraphicFramePr>
        <p:xfrm>
          <a:off x="4151313" y="5373688"/>
          <a:ext cx="1187450" cy="508000"/>
        </p:xfrm>
        <a:graphic>
          <a:graphicData uri="http://schemas.openxmlformats.org/presentationml/2006/ole">
            <mc:AlternateContent xmlns:mc="http://schemas.openxmlformats.org/markup-compatibility/2006">
              <mc:Choice xmlns:v="urn:schemas-microsoft-com:vml" Requires="v">
                <p:oleObj spid="_x0000_s3089" name="" r:id="rId6" imgW="431800" imgH="203200" progId="Equation.DSMT4">
                  <p:embed/>
                </p:oleObj>
              </mc:Choice>
              <mc:Fallback>
                <p:oleObj name="" r:id="rId6" imgW="431800" imgH="203200" progId="Equation.DSMT4">
                  <p:embed/>
                  <p:pic>
                    <p:nvPicPr>
                      <p:cNvPr id="0" name="图片 3088"/>
                      <p:cNvPicPr/>
                      <p:nvPr/>
                    </p:nvPicPr>
                    <p:blipFill>
                      <a:blip r:embed="rId7">
                        <a:lum bright="69998" contrast="-70001"/>
                      </a:blip>
                      <a:stretch>
                        <a:fillRect/>
                      </a:stretch>
                    </p:blipFill>
                    <p:spPr>
                      <a:xfrm>
                        <a:off x="4151313" y="5373688"/>
                        <a:ext cx="1187450" cy="508000"/>
                      </a:xfrm>
                      <a:prstGeom prst="rect">
                        <a:avLst/>
                      </a:prstGeom>
                      <a:noFill/>
                      <a:ln w="38100">
                        <a:noFill/>
                        <a:miter/>
                      </a:ln>
                    </p:spPr>
                  </p:pic>
                </p:oleObj>
              </mc:Fallback>
            </mc:AlternateContent>
          </a:graphicData>
        </a:graphic>
      </p:graphicFrame>
      <p:sp>
        <p:nvSpPr>
          <p:cNvPr id="39951" name="Rectangle 15"/>
          <p:cNvSpPr/>
          <p:nvPr/>
        </p:nvSpPr>
        <p:spPr>
          <a:xfrm>
            <a:off x="2424113" y="2635409"/>
            <a:ext cx="48056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即左、右极限存在但不相等，</a:t>
            </a:r>
            <a:endParaRPr lang="zh-CN" altLang="en-US" sz="2800" dirty="0">
              <a:solidFill>
                <a:schemeClr val="bg1"/>
              </a:solidFill>
              <a:latin typeface="Times New Roman" panose="02020603050405020304" charset="0"/>
              <a:ea typeface="宋体" pitchFamily="2" charset="-122"/>
            </a:endParaRPr>
          </a:p>
        </p:txBody>
      </p:sp>
      <p:sp>
        <p:nvSpPr>
          <p:cNvPr id="39952" name="Rectangle 16"/>
          <p:cNvSpPr/>
          <p:nvPr/>
        </p:nvSpPr>
        <p:spPr>
          <a:xfrm>
            <a:off x="8474075" y="2635409"/>
            <a:ext cx="5384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是</a:t>
            </a:r>
            <a:endParaRPr lang="zh-CN" altLang="en-US" sz="2800" dirty="0">
              <a:solidFill>
                <a:schemeClr val="bg1"/>
              </a:solidFill>
              <a:latin typeface="Times New Roman" panose="02020603050405020304" charset="0"/>
              <a:ea typeface="宋体" pitchFamily="2" charset="-122"/>
            </a:endParaRPr>
          </a:p>
        </p:txBody>
      </p:sp>
      <p:sp>
        <p:nvSpPr>
          <p:cNvPr id="39953" name="Rectangle 17"/>
          <p:cNvSpPr/>
          <p:nvPr/>
        </p:nvSpPr>
        <p:spPr>
          <a:xfrm>
            <a:off x="2135188" y="3499009"/>
            <a:ext cx="2976880" cy="521970"/>
          </a:xfrm>
          <a:prstGeom prst="rect">
            <a:avLst/>
          </a:prstGeom>
          <a:noFill/>
          <a:ln w="9525">
            <a:noFill/>
          </a:ln>
        </p:spPr>
        <p:txBody>
          <a:bodyPr wrap="none" anchor="ctr" anchorCtr="0">
            <a:spAutoFit/>
          </a:bodyPr>
          <a:p>
            <a:pPr indent="304800" eaLnBrk="0" hangingPunct="0"/>
            <a:r>
              <a:rPr lang="zh-CN" altLang="en-US" sz="2800" dirty="0">
                <a:solidFill>
                  <a:schemeClr val="bg1"/>
                </a:solidFill>
                <a:latin typeface="Times New Roman" panose="02020603050405020304" charset="0"/>
                <a:ea typeface="宋体" pitchFamily="2" charset="-122"/>
              </a:rPr>
              <a:t>的跳跃间断点。</a:t>
            </a:r>
            <a:endParaRPr lang="zh-CN" altLang="en-US" sz="2800" dirty="0">
              <a:solidFill>
                <a:schemeClr val="bg1"/>
              </a:solidFill>
              <a:latin typeface="Times New Roman" panose="02020603050405020304" charset="0"/>
              <a:ea typeface="宋体" pitchFamily="2" charset="-122"/>
            </a:endParaRPr>
          </a:p>
        </p:txBody>
      </p:sp>
      <p:sp>
        <p:nvSpPr>
          <p:cNvPr id="39954" name="Rectangle 18"/>
          <p:cNvSpPr/>
          <p:nvPr/>
        </p:nvSpPr>
        <p:spPr>
          <a:xfrm>
            <a:off x="6527800" y="4364197"/>
            <a:ext cx="2316480" cy="521970"/>
          </a:xfrm>
          <a:prstGeom prst="rect">
            <a:avLst/>
          </a:prstGeom>
          <a:noFill/>
          <a:ln w="9525">
            <a:noFill/>
          </a:ln>
        </p:spPr>
        <p:txBody>
          <a:bodyPr wrap="none" anchor="ctr" anchorCtr="0">
            <a:spAutoFit/>
          </a:bodyPr>
          <a:p>
            <a:pPr eaLnBrk="0" hangingPunct="0"/>
            <a:r>
              <a:rPr lang="zh-CN" altLang="en-US" sz="2800" dirty="0">
                <a:solidFill>
                  <a:schemeClr val="bg1"/>
                </a:solidFill>
                <a:latin typeface="Times New Roman" panose="02020603050405020304" charset="0"/>
                <a:ea typeface="宋体" pitchFamily="2" charset="-122"/>
              </a:rPr>
              <a:t>的连续区间为</a:t>
            </a:r>
            <a:endParaRPr lang="zh-CN" altLang="en-US" sz="2800" dirty="0">
              <a:solidFill>
                <a:schemeClr val="bg1"/>
              </a:solidFill>
              <a:latin typeface="Times New Roman" panose="02020603050405020304" charset="0"/>
              <a:ea typeface="宋体" pitchFamily="2" charset="-122"/>
            </a:endParaRPr>
          </a:p>
        </p:txBody>
      </p:sp>
      <p:sp>
        <p:nvSpPr>
          <p:cNvPr id="39956" name="Rectangle 20"/>
          <p:cNvSpPr/>
          <p:nvPr/>
        </p:nvSpPr>
        <p:spPr>
          <a:xfrm>
            <a:off x="3216275" y="4365625"/>
            <a:ext cx="2813050" cy="521970"/>
          </a:xfrm>
          <a:prstGeom prst="rect">
            <a:avLst/>
          </a:prstGeom>
          <a:noFill/>
          <a:ln w="9525">
            <a:noFill/>
          </a:ln>
        </p:spPr>
        <p:txBody>
          <a:bodyPr anchor="t" anchorCtr="0">
            <a:spAutoFit/>
          </a:bodyPr>
          <a:p>
            <a:pPr algn="ctr" eaLnBrk="0" hangingPunct="0"/>
            <a:r>
              <a:rPr lang="zh-CN" altLang="en-US" sz="2800" dirty="0">
                <a:solidFill>
                  <a:schemeClr val="bg1"/>
                </a:solidFill>
                <a:latin typeface="Times New Roman" panose="02020603050405020304" charset="0"/>
                <a:ea typeface="宋体" pitchFamily="2" charset="-122"/>
              </a:rPr>
              <a:t>综上所述，函数</a:t>
            </a:r>
            <a:endParaRPr lang="zh-CN" altLang="en-US" sz="2800" dirty="0">
              <a:solidFill>
                <a:schemeClr val="bg1"/>
              </a:solidFill>
              <a:latin typeface="Times New Roman" panose="02020603050405020304" charset="0"/>
              <a:ea typeface="宋体" pitchFamily="2" charset="-122"/>
            </a:endParaRPr>
          </a:p>
        </p:txBody>
      </p:sp>
      <p:graphicFrame>
        <p:nvGraphicFramePr>
          <p:cNvPr id="38924" name="Object 38"/>
          <p:cNvGraphicFramePr>
            <a:graphicFrameLocks noChangeAspect="1"/>
          </p:cNvGraphicFramePr>
          <p:nvPr/>
        </p:nvGraphicFramePr>
        <p:xfrm>
          <a:off x="2495550" y="908050"/>
          <a:ext cx="3313113" cy="615950"/>
        </p:xfrm>
        <a:graphic>
          <a:graphicData uri="http://schemas.openxmlformats.org/presentationml/2006/ole">
            <mc:AlternateContent xmlns:mc="http://schemas.openxmlformats.org/markup-compatibility/2006">
              <mc:Choice xmlns:v="urn:schemas-microsoft-com:vml" Requires="v">
                <p:oleObj spid="_x0000_s3090" name="" r:id="rId8" imgW="1409065" imgH="292100" progId="Equation.DSMT4">
                  <p:embed/>
                </p:oleObj>
              </mc:Choice>
              <mc:Fallback>
                <p:oleObj name="" r:id="rId8" imgW="1409065" imgH="292100" progId="Equation.DSMT4">
                  <p:embed/>
                  <p:pic>
                    <p:nvPicPr>
                      <p:cNvPr id="0" name="图片 3089"/>
                      <p:cNvPicPr/>
                      <p:nvPr/>
                    </p:nvPicPr>
                    <p:blipFill>
                      <a:blip r:embed="rId9">
                        <a:lum bright="69998" contrast="-70001"/>
                      </a:blip>
                      <a:stretch>
                        <a:fillRect/>
                      </a:stretch>
                    </p:blipFill>
                    <p:spPr>
                      <a:xfrm>
                        <a:off x="2495550" y="908050"/>
                        <a:ext cx="3313113" cy="615950"/>
                      </a:xfrm>
                      <a:prstGeom prst="rect">
                        <a:avLst/>
                      </a:prstGeom>
                      <a:noFill/>
                      <a:ln w="38100">
                        <a:noFill/>
                        <a:miter/>
                      </a:ln>
                    </p:spPr>
                  </p:pic>
                </p:oleObj>
              </mc:Fallback>
            </mc:AlternateContent>
          </a:graphicData>
        </a:graphic>
      </p:graphicFrame>
      <p:graphicFrame>
        <p:nvGraphicFramePr>
          <p:cNvPr id="2" name="Object 38"/>
          <p:cNvGraphicFramePr>
            <a:graphicFrameLocks noChangeAspect="1"/>
          </p:cNvGraphicFramePr>
          <p:nvPr/>
        </p:nvGraphicFramePr>
        <p:xfrm>
          <a:off x="2495550" y="1628775"/>
          <a:ext cx="3240088" cy="830263"/>
        </p:xfrm>
        <a:graphic>
          <a:graphicData uri="http://schemas.openxmlformats.org/presentationml/2006/ole">
            <mc:AlternateContent xmlns:mc="http://schemas.openxmlformats.org/markup-compatibility/2006">
              <mc:Choice xmlns:v="urn:schemas-microsoft-com:vml" Requires="v">
                <p:oleObj spid="_x0000_s3091" name="" r:id="rId10" imgW="1637665" imgH="393700" progId="Equation.DSMT4">
                  <p:embed/>
                </p:oleObj>
              </mc:Choice>
              <mc:Fallback>
                <p:oleObj name="" r:id="rId10" imgW="1637665" imgH="393700" progId="Equation.DSMT4">
                  <p:embed/>
                  <p:pic>
                    <p:nvPicPr>
                      <p:cNvPr id="0" name="图片 3090"/>
                      <p:cNvPicPr/>
                      <p:nvPr/>
                    </p:nvPicPr>
                    <p:blipFill>
                      <a:blip r:embed="rId11">
                        <a:lum bright="69998" contrast="-70001"/>
                      </a:blip>
                      <a:stretch>
                        <a:fillRect/>
                      </a:stretch>
                    </p:blipFill>
                    <p:spPr>
                      <a:xfrm>
                        <a:off x="2495550" y="1628775"/>
                        <a:ext cx="3240088" cy="830263"/>
                      </a:xfrm>
                      <a:prstGeom prst="rect">
                        <a:avLst/>
                      </a:prstGeom>
                      <a:noFill/>
                      <a:ln w="38100">
                        <a:noFill/>
                        <a:miter/>
                      </a:ln>
                    </p:spPr>
                  </p:pic>
                </p:oleObj>
              </mc:Fallback>
            </mc:AlternateContent>
          </a:graphicData>
        </a:graphic>
      </p:graphicFrame>
      <p:graphicFrame>
        <p:nvGraphicFramePr>
          <p:cNvPr id="38914" name="Object 13"/>
          <p:cNvGraphicFramePr>
            <a:graphicFrameLocks noChangeAspect="1"/>
          </p:cNvGraphicFramePr>
          <p:nvPr/>
        </p:nvGraphicFramePr>
        <p:xfrm>
          <a:off x="6167438" y="981075"/>
          <a:ext cx="3241675" cy="1225550"/>
        </p:xfrm>
        <a:graphic>
          <a:graphicData uri="http://schemas.openxmlformats.org/presentationml/2006/ole">
            <mc:AlternateContent xmlns:mc="http://schemas.openxmlformats.org/markup-compatibility/2006">
              <mc:Choice xmlns:v="urn:schemas-microsoft-com:vml" Requires="v">
                <p:oleObj spid="_x0000_s3092" name="" r:id="rId12" imgW="1790700" imgH="660400" progId="Equation.DSMT4">
                  <p:embed/>
                </p:oleObj>
              </mc:Choice>
              <mc:Fallback>
                <p:oleObj name="" r:id="rId12" imgW="1790700" imgH="660400" progId="Equation.DSMT4">
                  <p:embed/>
                  <p:pic>
                    <p:nvPicPr>
                      <p:cNvPr id="0" name="图片 3091"/>
                      <p:cNvPicPr/>
                      <p:nvPr/>
                    </p:nvPicPr>
                    <p:blipFill>
                      <a:blip r:embed="rId13">
                        <a:lum bright="69998" contrast="-70001"/>
                      </a:blip>
                      <a:stretch>
                        <a:fillRect/>
                      </a:stretch>
                    </p:blipFill>
                    <p:spPr>
                      <a:xfrm>
                        <a:off x="6167438" y="981075"/>
                        <a:ext cx="3241675" cy="1225550"/>
                      </a:xfrm>
                      <a:prstGeom prst="rect">
                        <a:avLst/>
                      </a:prstGeom>
                      <a:noFill/>
                      <a:ln w="28575" cap="flat" cmpd="sng">
                        <a:solidFill>
                          <a:srgbClr val="000080"/>
                        </a:solidFill>
                        <a:prstDash val="solid"/>
                        <a:miter/>
                        <a:headEnd type="none" w="med" len="med"/>
                        <a:tailEnd type="none" w="med" len="med"/>
                      </a:ln>
                    </p:spPr>
                  </p:pic>
                </p:oleObj>
              </mc:Fallback>
            </mc:AlternateContent>
          </a:graphicData>
        </a:graphic>
      </p:graphicFrame>
      <p:sp>
        <p:nvSpPr>
          <p:cNvPr id="79896" name="Oval 24"/>
          <p:cNvSpPr/>
          <p:nvPr/>
        </p:nvSpPr>
        <p:spPr>
          <a:xfrm>
            <a:off x="8328025" y="1659428"/>
            <a:ext cx="431800" cy="513370"/>
          </a:xfrm>
          <a:prstGeom prst="ellipse">
            <a:avLst/>
          </a:prstGeom>
          <a:noFill/>
          <a:ln w="25400" cap="flat" cmpd="sng">
            <a:solidFill>
              <a:srgbClr val="FF0000"/>
            </a:solidFill>
            <a:prstDash val="solid"/>
            <a:round/>
            <a:headEnd type="none" w="med" len="med"/>
            <a:tailEnd type="none" w="med" len="med"/>
          </a:ln>
        </p:spPr>
        <p:txBody>
          <a:bodyPr anchor="ctr" anchorCtr="0">
            <a:spAutoFit/>
          </a:bodyPr>
          <a:p>
            <a:endParaRPr lang="zh-CN" altLang="en-US" dirty="0">
              <a:solidFill>
                <a:schemeClr val="bg1"/>
              </a:solidFill>
              <a:latin typeface="Times New Roman" panose="02020603050405020304" charset="0"/>
              <a:ea typeface="宋体" pitchFamily="2" charset="-122"/>
            </a:endParaRPr>
          </a:p>
        </p:txBody>
      </p:sp>
      <p:sp>
        <p:nvSpPr>
          <p:cNvPr id="79897" name="Oval 25"/>
          <p:cNvSpPr/>
          <p:nvPr/>
        </p:nvSpPr>
        <p:spPr>
          <a:xfrm>
            <a:off x="7680325" y="1084753"/>
            <a:ext cx="431800" cy="513370"/>
          </a:xfrm>
          <a:prstGeom prst="ellipse">
            <a:avLst/>
          </a:prstGeom>
          <a:noFill/>
          <a:ln w="25400" cap="flat" cmpd="sng">
            <a:solidFill>
              <a:srgbClr val="FF0000"/>
            </a:solidFill>
            <a:prstDash val="solid"/>
            <a:round/>
            <a:headEnd type="none" w="med" len="med"/>
            <a:tailEnd type="none" w="med" len="med"/>
          </a:ln>
        </p:spPr>
        <p:txBody>
          <a:bodyPr anchor="ctr" anchorCtr="0">
            <a:spAutoFit/>
          </a:bodyPr>
          <a:p>
            <a:endParaRPr lang="zh-CN" altLang="en-US" dirty="0">
              <a:solidFill>
                <a:schemeClr val="bg1"/>
              </a:solidFill>
              <a:latin typeface="Times New Roman" panose="02020603050405020304" charset="0"/>
              <a:ea typeface="宋体" pitchFamily="2" charset="-122"/>
            </a:endParaRPr>
          </a:p>
        </p:txBody>
      </p:sp>
      <p:sp>
        <p:nvSpPr>
          <p:cNvPr id="79898" name="Rectangle 26"/>
          <p:cNvSpPr/>
          <p:nvPr/>
        </p:nvSpPr>
        <p:spPr>
          <a:xfrm>
            <a:off x="6959600" y="2636838"/>
            <a:ext cx="894080" cy="521970"/>
          </a:xfrm>
          <a:prstGeom prst="rect">
            <a:avLst/>
          </a:prstGeom>
          <a:noFill/>
          <a:ln w="9525">
            <a:noFill/>
          </a:ln>
        </p:spPr>
        <p:txBody>
          <a:bodyPr wrap="none" anchor="t" anchorCtr="0">
            <a:spAutoFit/>
          </a:bodyPr>
          <a:p>
            <a:r>
              <a:rPr lang="zh-CN" altLang="en-US" sz="2800" dirty="0">
                <a:solidFill>
                  <a:schemeClr val="bg1"/>
                </a:solidFill>
                <a:latin typeface="Times New Roman" panose="02020603050405020304" charset="0"/>
                <a:ea typeface="宋体" pitchFamily="2" charset="-122"/>
              </a:rPr>
              <a:t>所以</a:t>
            </a:r>
            <a:endParaRPr lang="zh-CN" altLang="en-US" sz="2800" dirty="0">
              <a:solidFill>
                <a:schemeClr val="bg1"/>
              </a:solidFill>
              <a:latin typeface="Times New Roman" panose="02020603050405020304" charset="0"/>
              <a:ea typeface="宋体" pitchFamily="2" charset="-122"/>
            </a:endParaRPr>
          </a:p>
        </p:txBody>
      </p:sp>
      <p:graphicFrame>
        <p:nvGraphicFramePr>
          <p:cNvPr id="3" name="Object 14"/>
          <p:cNvGraphicFramePr>
            <a:graphicFrameLocks noChangeAspect="1"/>
          </p:cNvGraphicFramePr>
          <p:nvPr/>
        </p:nvGraphicFramePr>
        <p:xfrm>
          <a:off x="7032625" y="5373688"/>
          <a:ext cx="908050" cy="509587"/>
        </p:xfrm>
        <a:graphic>
          <a:graphicData uri="http://schemas.openxmlformats.org/presentationml/2006/ole">
            <mc:AlternateContent xmlns:mc="http://schemas.openxmlformats.org/markup-compatibility/2006">
              <mc:Choice xmlns:v="urn:schemas-microsoft-com:vml" Requires="v">
                <p:oleObj spid="_x0000_s3093" name="" r:id="rId14" imgW="330200" imgH="203200" progId="Equation.DSMT4">
                  <p:embed/>
                </p:oleObj>
              </mc:Choice>
              <mc:Fallback>
                <p:oleObj name="" r:id="rId14" imgW="330200" imgH="203200" progId="Equation.DSMT4">
                  <p:embed/>
                  <p:pic>
                    <p:nvPicPr>
                      <p:cNvPr id="0" name="图片 3092"/>
                      <p:cNvPicPr/>
                      <p:nvPr/>
                    </p:nvPicPr>
                    <p:blipFill>
                      <a:blip r:embed="rId15">
                        <a:lum bright="69998" contrast="-70001"/>
                      </a:blip>
                      <a:stretch>
                        <a:fillRect/>
                      </a:stretch>
                    </p:blipFill>
                    <p:spPr>
                      <a:xfrm>
                        <a:off x="7032625" y="5373688"/>
                        <a:ext cx="908050" cy="509587"/>
                      </a:xfrm>
                      <a:prstGeom prst="rect">
                        <a:avLst/>
                      </a:prstGeom>
                      <a:noFill/>
                      <a:ln w="38100">
                        <a:noFill/>
                        <a:miter/>
                      </a:ln>
                    </p:spPr>
                  </p:pic>
                </p:oleObj>
              </mc:Fallback>
            </mc:AlternateContent>
          </a:graphicData>
        </a:graphic>
      </p:graphicFrame>
      <p:graphicFrame>
        <p:nvGraphicFramePr>
          <p:cNvPr id="4" name="Object 14"/>
          <p:cNvGraphicFramePr>
            <a:graphicFrameLocks noChangeAspect="1"/>
          </p:cNvGraphicFramePr>
          <p:nvPr/>
        </p:nvGraphicFramePr>
        <p:xfrm>
          <a:off x="5664200" y="5373688"/>
          <a:ext cx="908050" cy="504825"/>
        </p:xfrm>
        <a:graphic>
          <a:graphicData uri="http://schemas.openxmlformats.org/presentationml/2006/ole">
            <mc:AlternateContent xmlns:mc="http://schemas.openxmlformats.org/markup-compatibility/2006">
              <mc:Choice xmlns:v="urn:schemas-microsoft-com:vml" Requires="v">
                <p:oleObj spid="_x0000_s3094" name="" r:id="rId16" imgW="330200" imgH="203200" progId="Equation.DSMT4">
                  <p:embed/>
                </p:oleObj>
              </mc:Choice>
              <mc:Fallback>
                <p:oleObj name="" r:id="rId16" imgW="330200" imgH="203200" progId="Equation.DSMT4">
                  <p:embed/>
                  <p:pic>
                    <p:nvPicPr>
                      <p:cNvPr id="0" name="图片 3093"/>
                      <p:cNvPicPr/>
                      <p:nvPr/>
                    </p:nvPicPr>
                    <p:blipFill>
                      <a:blip r:embed="rId17">
                        <a:lum bright="69998" contrast="-70001"/>
                      </a:blip>
                      <a:stretch>
                        <a:fillRect/>
                      </a:stretch>
                    </p:blipFill>
                    <p:spPr>
                      <a:xfrm>
                        <a:off x="5664200" y="5373688"/>
                        <a:ext cx="908050" cy="504825"/>
                      </a:xfrm>
                      <a:prstGeom prst="rect">
                        <a:avLst/>
                      </a:prstGeom>
                      <a:noFill/>
                      <a:ln w="38100">
                        <a:noFill/>
                        <a:miter/>
                      </a:ln>
                    </p:spPr>
                  </p:pic>
                </p:oleObj>
              </mc:Fallback>
            </mc:AlternateContent>
          </a:graphicData>
        </a:graphic>
      </p:graphicFrame>
      <p:sp>
        <p:nvSpPr>
          <p:cNvPr id="79901" name="Text Box 29"/>
          <p:cNvSpPr txBox="1"/>
          <p:nvPr/>
        </p:nvSpPr>
        <p:spPr>
          <a:xfrm>
            <a:off x="5232400" y="5373688"/>
            <a:ext cx="792163" cy="521970"/>
          </a:xfrm>
          <a:prstGeom prst="rect">
            <a:avLst/>
          </a:prstGeom>
          <a:noFill/>
          <a:ln w="9525">
            <a:noFill/>
          </a:ln>
        </p:spPr>
        <p:txBody>
          <a:bodyPr anchor="t" anchorCtr="0">
            <a:spAutoFit/>
          </a:bodyPr>
          <a:p>
            <a:r>
              <a:rPr lang="en-US" altLang="zh-CN" sz="2800">
                <a:solidFill>
                  <a:schemeClr val="bg1"/>
                </a:solidFill>
                <a:latin typeface="Times New Roman" panose="02020603050405020304" charset="0"/>
                <a:ea typeface="宋体" pitchFamily="2" charset="-122"/>
              </a:rPr>
              <a:t>U</a:t>
            </a:r>
            <a:endParaRPr lang="en-US" altLang="zh-CN" sz="2800">
              <a:solidFill>
                <a:schemeClr val="bg1"/>
              </a:solidFill>
              <a:latin typeface="Times New Roman" panose="02020603050405020304" charset="0"/>
              <a:ea typeface="宋体" pitchFamily="2" charset="-122"/>
            </a:endParaRPr>
          </a:p>
        </p:txBody>
      </p:sp>
      <p:sp>
        <p:nvSpPr>
          <p:cNvPr id="79902" name="Text Box 30"/>
          <p:cNvSpPr txBox="1"/>
          <p:nvPr/>
        </p:nvSpPr>
        <p:spPr>
          <a:xfrm>
            <a:off x="6527800" y="5373688"/>
            <a:ext cx="792163" cy="521970"/>
          </a:xfrm>
          <a:prstGeom prst="rect">
            <a:avLst/>
          </a:prstGeom>
          <a:noFill/>
          <a:ln w="9525">
            <a:noFill/>
          </a:ln>
        </p:spPr>
        <p:txBody>
          <a:bodyPr anchor="t" anchorCtr="0">
            <a:spAutoFit/>
          </a:bodyPr>
          <a:p>
            <a:r>
              <a:rPr lang="en-US" altLang="zh-CN" sz="2800">
                <a:solidFill>
                  <a:schemeClr val="bg1"/>
                </a:solidFill>
                <a:latin typeface="Times New Roman" panose="02020603050405020304" charset="0"/>
                <a:ea typeface="宋体" pitchFamily="2" charset="-122"/>
              </a:rPr>
              <a:t>U</a:t>
            </a:r>
            <a:endParaRPr lang="en-US" altLang="zh-CN" sz="280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8914"/>
                                        </p:tgtEl>
                                        <p:attrNameLst>
                                          <p:attrName>style.visibility</p:attrName>
                                        </p:attrNameLst>
                                      </p:cBhvr>
                                      <p:to>
                                        <p:strVal val="visible"/>
                                      </p:to>
                                    </p:set>
                                    <p:anim calcmode="lin" valueType="num">
                                      <p:cBhvr>
                                        <p:cTn id="7" dur="1000" fill="hold"/>
                                        <p:tgtEl>
                                          <p:spTgt spid="38914"/>
                                        </p:tgtEl>
                                        <p:attrNameLst>
                                          <p:attrName>ppt_x</p:attrName>
                                        </p:attrNameLst>
                                      </p:cBhvr>
                                      <p:tavLst>
                                        <p:tav tm="0">
                                          <p:val>
                                            <p:strVal val="#ppt_x-.2"/>
                                          </p:val>
                                        </p:tav>
                                        <p:tav tm="100000">
                                          <p:val>
                                            <p:strVal val="#ppt_x"/>
                                          </p:val>
                                        </p:tav>
                                      </p:tavLst>
                                    </p:anim>
                                    <p:anim calcmode="lin" valueType="num">
                                      <p:cBhvr>
                                        <p:cTn id="8" dur="1000" fill="hold"/>
                                        <p:tgtEl>
                                          <p:spTgt spid="389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91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9896"/>
                                        </p:tgtEl>
                                        <p:attrNameLst>
                                          <p:attrName>style.visibility</p:attrName>
                                        </p:attrNameLst>
                                      </p:cBhvr>
                                      <p:to>
                                        <p:strVal val="visible"/>
                                      </p:to>
                                    </p:set>
                                    <p:anim calcmode="lin" valueType="num">
                                      <p:cBhvr>
                                        <p:cTn id="14" dur="1000" fill="hold"/>
                                        <p:tgtEl>
                                          <p:spTgt spid="79896"/>
                                        </p:tgtEl>
                                        <p:attrNameLst>
                                          <p:attrName>ppt_x</p:attrName>
                                        </p:attrNameLst>
                                      </p:cBhvr>
                                      <p:tavLst>
                                        <p:tav tm="0">
                                          <p:val>
                                            <p:strVal val="#ppt_x-.2"/>
                                          </p:val>
                                        </p:tav>
                                        <p:tav tm="100000">
                                          <p:val>
                                            <p:strVal val="#ppt_x"/>
                                          </p:val>
                                        </p:tav>
                                      </p:tavLst>
                                    </p:anim>
                                    <p:anim calcmode="lin" valueType="num">
                                      <p:cBhvr>
                                        <p:cTn id="15" dur="1000" fill="hold"/>
                                        <p:tgtEl>
                                          <p:spTgt spid="7989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9896"/>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79897"/>
                                        </p:tgtEl>
                                        <p:attrNameLst>
                                          <p:attrName>style.visibility</p:attrName>
                                        </p:attrNameLst>
                                      </p:cBhvr>
                                      <p:to>
                                        <p:strVal val="visible"/>
                                      </p:to>
                                    </p:set>
                                    <p:anim calcmode="lin" valueType="num">
                                      <p:cBhvr>
                                        <p:cTn id="19" dur="1000" fill="hold"/>
                                        <p:tgtEl>
                                          <p:spTgt spid="79897"/>
                                        </p:tgtEl>
                                        <p:attrNameLst>
                                          <p:attrName>ppt_x</p:attrName>
                                        </p:attrNameLst>
                                      </p:cBhvr>
                                      <p:tavLst>
                                        <p:tav tm="0">
                                          <p:val>
                                            <p:strVal val="#ppt_x-.2"/>
                                          </p:val>
                                        </p:tav>
                                        <p:tav tm="100000">
                                          <p:val>
                                            <p:strVal val="#ppt_x"/>
                                          </p:val>
                                        </p:tav>
                                      </p:tavLst>
                                    </p:anim>
                                    <p:anim calcmode="lin" valueType="num">
                                      <p:cBhvr>
                                        <p:cTn id="20" dur="1000" fill="hold"/>
                                        <p:tgtEl>
                                          <p:spTgt spid="7989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9897"/>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nodeType="clickEffect">
                                  <p:stCondLst>
                                    <p:cond delay="0"/>
                                  </p:stCondLst>
                                  <p:childTnLst>
                                    <p:set>
                                      <p:cBhvr>
                                        <p:cTn id="25" dur="1" fill="hold">
                                          <p:stCondLst>
                                            <p:cond delay="0"/>
                                          </p:stCondLst>
                                        </p:cTn>
                                        <p:tgtEl>
                                          <p:spTgt spid="38924"/>
                                        </p:tgtEl>
                                        <p:attrNameLst>
                                          <p:attrName>style.visibility</p:attrName>
                                        </p:attrNameLst>
                                      </p:cBhvr>
                                      <p:to>
                                        <p:strVal val="visible"/>
                                      </p:to>
                                    </p:set>
                                    <p:anim calcmode="lin" valueType="num">
                                      <p:cBhvr>
                                        <p:cTn id="26" dur="1000" fill="hold"/>
                                        <p:tgtEl>
                                          <p:spTgt spid="38924"/>
                                        </p:tgtEl>
                                        <p:attrNameLst>
                                          <p:attrName>ppt_x</p:attrName>
                                        </p:attrNameLst>
                                      </p:cBhvr>
                                      <p:tavLst>
                                        <p:tav tm="0">
                                          <p:val>
                                            <p:strVal val="#ppt_x-.2"/>
                                          </p:val>
                                        </p:tav>
                                        <p:tav tm="100000">
                                          <p:val>
                                            <p:strVal val="#ppt_x"/>
                                          </p:val>
                                        </p:tav>
                                      </p:tavLst>
                                    </p:anim>
                                    <p:anim calcmode="lin" valueType="num">
                                      <p:cBhvr>
                                        <p:cTn id="27" dur="1000" fill="hold"/>
                                        <p:tgtEl>
                                          <p:spTgt spid="38924"/>
                                        </p:tgtEl>
                                        <p:attrNameLst>
                                          <p:attrName>ppt_y</p:attrName>
                                        </p:attrNameLst>
                                      </p:cBhvr>
                                      <p:tavLst>
                                        <p:tav tm="0">
                                          <p:val>
                                            <p:strVal val="#ppt_y"/>
                                          </p:val>
                                        </p:tav>
                                        <p:tav tm="100000">
                                          <p:val>
                                            <p:strVal val="#ppt_y"/>
                                          </p:val>
                                        </p:tav>
                                      </p:tavLst>
                                    </p:anim>
                                    <p:animEffect transition="in" filter="wipe(right)" prLst="gradientSize: 0.1">
                                      <p:cBhvr>
                                        <p:cTn id="28" dur="1000"/>
                                        <p:tgtEl>
                                          <p:spTgt spid="38924"/>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ppt_x</p:attrName>
                                        </p:attrNameLst>
                                      </p:cBhvr>
                                      <p:tavLst>
                                        <p:tav tm="0">
                                          <p:val>
                                            <p:strVal val="#ppt_x-.2"/>
                                          </p:val>
                                        </p:tav>
                                        <p:tav tm="100000">
                                          <p:val>
                                            <p:strVal val="#ppt_x"/>
                                          </p:val>
                                        </p:tav>
                                      </p:tavLst>
                                    </p:anim>
                                    <p:anim calcmode="lin" valueType="num">
                                      <p:cBhvr>
                                        <p:cTn id="34"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39951"/>
                                        </p:tgtEl>
                                        <p:attrNameLst>
                                          <p:attrName>style.visibility</p:attrName>
                                        </p:attrNameLst>
                                      </p:cBhvr>
                                      <p:to>
                                        <p:strVal val="visible"/>
                                      </p:to>
                                    </p:set>
                                    <p:anim calcmode="lin" valueType="num">
                                      <p:cBhvr>
                                        <p:cTn id="40" dur="1000" fill="hold"/>
                                        <p:tgtEl>
                                          <p:spTgt spid="39951"/>
                                        </p:tgtEl>
                                        <p:attrNameLst>
                                          <p:attrName>ppt_x</p:attrName>
                                        </p:attrNameLst>
                                      </p:cBhvr>
                                      <p:tavLst>
                                        <p:tav tm="0">
                                          <p:val>
                                            <p:strVal val="#ppt_x-.2"/>
                                          </p:val>
                                        </p:tav>
                                        <p:tav tm="100000">
                                          <p:val>
                                            <p:strVal val="#ppt_x"/>
                                          </p:val>
                                        </p:tav>
                                      </p:tavLst>
                                    </p:anim>
                                    <p:anim calcmode="lin" valueType="num">
                                      <p:cBhvr>
                                        <p:cTn id="41" dur="1000" fill="hold"/>
                                        <p:tgtEl>
                                          <p:spTgt spid="39951"/>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9951"/>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79898"/>
                                        </p:tgtEl>
                                        <p:attrNameLst>
                                          <p:attrName>style.visibility</p:attrName>
                                        </p:attrNameLst>
                                      </p:cBhvr>
                                      <p:to>
                                        <p:strVal val="visible"/>
                                      </p:to>
                                    </p:set>
                                    <p:anim calcmode="lin" valueType="num">
                                      <p:cBhvr>
                                        <p:cTn id="47" dur="1000" fill="hold"/>
                                        <p:tgtEl>
                                          <p:spTgt spid="79898"/>
                                        </p:tgtEl>
                                        <p:attrNameLst>
                                          <p:attrName>ppt_x</p:attrName>
                                        </p:attrNameLst>
                                      </p:cBhvr>
                                      <p:tavLst>
                                        <p:tav tm="0">
                                          <p:val>
                                            <p:strVal val="#ppt_x-.2"/>
                                          </p:val>
                                        </p:tav>
                                        <p:tav tm="100000">
                                          <p:val>
                                            <p:strVal val="#ppt_x"/>
                                          </p:val>
                                        </p:tav>
                                      </p:tavLst>
                                    </p:anim>
                                    <p:anim calcmode="lin" valueType="num">
                                      <p:cBhvr>
                                        <p:cTn id="48" dur="1000" fill="hold"/>
                                        <p:tgtEl>
                                          <p:spTgt spid="79898"/>
                                        </p:tgtEl>
                                        <p:attrNameLst>
                                          <p:attrName>ppt_y</p:attrName>
                                        </p:attrNameLst>
                                      </p:cBhvr>
                                      <p:tavLst>
                                        <p:tav tm="0">
                                          <p:val>
                                            <p:strVal val="#ppt_y"/>
                                          </p:val>
                                        </p:tav>
                                        <p:tav tm="100000">
                                          <p:val>
                                            <p:strVal val="#ppt_y"/>
                                          </p:val>
                                        </p:tav>
                                      </p:tavLst>
                                    </p:anim>
                                    <p:animEffect transition="in" filter="wipe(right)" prLst="gradientSize: 0.1">
                                      <p:cBhvr>
                                        <p:cTn id="49" dur="1000"/>
                                        <p:tgtEl>
                                          <p:spTgt spid="79898"/>
                                        </p:tgtEl>
                                      </p:cBhvr>
                                    </p:animEffect>
                                  </p:childTnLst>
                                </p:cTn>
                              </p:par>
                              <p:par>
                                <p:cTn id="50" presetID="29" presetClass="entr" presetSubtype="0" fill="hold" nodeType="withEffect">
                                  <p:stCondLst>
                                    <p:cond delay="0"/>
                                  </p:stCondLst>
                                  <p:childTnLst>
                                    <p:set>
                                      <p:cBhvr>
                                        <p:cTn id="51" dur="1" fill="hold">
                                          <p:stCondLst>
                                            <p:cond delay="0"/>
                                          </p:stCondLst>
                                        </p:cTn>
                                        <p:tgtEl>
                                          <p:spTgt spid="39938"/>
                                        </p:tgtEl>
                                        <p:attrNameLst>
                                          <p:attrName>style.visibility</p:attrName>
                                        </p:attrNameLst>
                                      </p:cBhvr>
                                      <p:to>
                                        <p:strVal val="visible"/>
                                      </p:to>
                                    </p:set>
                                    <p:anim calcmode="lin" valueType="num">
                                      <p:cBhvr>
                                        <p:cTn id="52" dur="1000" fill="hold"/>
                                        <p:tgtEl>
                                          <p:spTgt spid="39938"/>
                                        </p:tgtEl>
                                        <p:attrNameLst>
                                          <p:attrName>ppt_x</p:attrName>
                                        </p:attrNameLst>
                                      </p:cBhvr>
                                      <p:tavLst>
                                        <p:tav tm="0">
                                          <p:val>
                                            <p:strVal val="#ppt_x-.2"/>
                                          </p:val>
                                        </p:tav>
                                        <p:tav tm="100000">
                                          <p:val>
                                            <p:strVal val="#ppt_x"/>
                                          </p:val>
                                        </p:tav>
                                      </p:tavLst>
                                    </p:anim>
                                    <p:anim calcmode="lin" valueType="num">
                                      <p:cBhvr>
                                        <p:cTn id="53" dur="1000" fill="hold"/>
                                        <p:tgtEl>
                                          <p:spTgt spid="39938"/>
                                        </p:tgtEl>
                                        <p:attrNameLst>
                                          <p:attrName>ppt_y</p:attrName>
                                        </p:attrNameLst>
                                      </p:cBhvr>
                                      <p:tavLst>
                                        <p:tav tm="0">
                                          <p:val>
                                            <p:strVal val="#ppt_y"/>
                                          </p:val>
                                        </p:tav>
                                        <p:tav tm="100000">
                                          <p:val>
                                            <p:strVal val="#ppt_y"/>
                                          </p:val>
                                        </p:tav>
                                      </p:tavLst>
                                    </p:anim>
                                    <p:animEffect transition="in" filter="wipe(right)" prLst="gradientSize: 0.1">
                                      <p:cBhvr>
                                        <p:cTn id="54" dur="1000"/>
                                        <p:tgtEl>
                                          <p:spTgt spid="39938"/>
                                        </p:tgtEl>
                                      </p:cBhvr>
                                    </p:animEffect>
                                  </p:childTnLst>
                                </p:cTn>
                              </p:par>
                              <p:par>
                                <p:cTn id="55" presetID="29" presetClass="entr" presetSubtype="0" fill="hold" grpId="0" nodeType="withEffect">
                                  <p:stCondLst>
                                    <p:cond delay="0"/>
                                  </p:stCondLst>
                                  <p:childTnLst>
                                    <p:set>
                                      <p:cBhvr>
                                        <p:cTn id="56" dur="1" fill="hold">
                                          <p:stCondLst>
                                            <p:cond delay="0"/>
                                          </p:stCondLst>
                                        </p:cTn>
                                        <p:tgtEl>
                                          <p:spTgt spid="39952"/>
                                        </p:tgtEl>
                                        <p:attrNameLst>
                                          <p:attrName>style.visibility</p:attrName>
                                        </p:attrNameLst>
                                      </p:cBhvr>
                                      <p:to>
                                        <p:strVal val="visible"/>
                                      </p:to>
                                    </p:set>
                                    <p:anim calcmode="lin" valueType="num">
                                      <p:cBhvr>
                                        <p:cTn id="57" dur="1000" fill="hold"/>
                                        <p:tgtEl>
                                          <p:spTgt spid="39952"/>
                                        </p:tgtEl>
                                        <p:attrNameLst>
                                          <p:attrName>ppt_x</p:attrName>
                                        </p:attrNameLst>
                                      </p:cBhvr>
                                      <p:tavLst>
                                        <p:tav tm="0">
                                          <p:val>
                                            <p:strVal val="#ppt_x-.2"/>
                                          </p:val>
                                        </p:tav>
                                        <p:tav tm="100000">
                                          <p:val>
                                            <p:strVal val="#ppt_x"/>
                                          </p:val>
                                        </p:tav>
                                      </p:tavLst>
                                    </p:anim>
                                    <p:anim calcmode="lin" valueType="num">
                                      <p:cBhvr>
                                        <p:cTn id="58" dur="1000" fill="hold"/>
                                        <p:tgtEl>
                                          <p:spTgt spid="39952"/>
                                        </p:tgtEl>
                                        <p:attrNameLst>
                                          <p:attrName>ppt_y</p:attrName>
                                        </p:attrNameLst>
                                      </p:cBhvr>
                                      <p:tavLst>
                                        <p:tav tm="0">
                                          <p:val>
                                            <p:strVal val="#ppt_y"/>
                                          </p:val>
                                        </p:tav>
                                        <p:tav tm="100000">
                                          <p:val>
                                            <p:strVal val="#ppt_y"/>
                                          </p:val>
                                        </p:tav>
                                      </p:tavLst>
                                    </p:anim>
                                    <p:animEffect transition="in" filter="wipe(right)" prLst="gradientSize: 0.1">
                                      <p:cBhvr>
                                        <p:cTn id="59" dur="1000"/>
                                        <p:tgtEl>
                                          <p:spTgt spid="39952"/>
                                        </p:tgtEl>
                                      </p:cBhvr>
                                    </p:animEffect>
                                  </p:childTnLst>
                                </p:cTn>
                              </p:par>
                              <p:par>
                                <p:cTn id="60" presetID="29" presetClass="entr" presetSubtype="0" fill="hold" nodeType="withEffect">
                                  <p:stCondLst>
                                    <p:cond delay="0"/>
                                  </p:stCondLst>
                                  <p:childTnLst>
                                    <p:set>
                                      <p:cBhvr>
                                        <p:cTn id="61" dur="1" fill="hold">
                                          <p:stCondLst>
                                            <p:cond delay="0"/>
                                          </p:stCondLst>
                                        </p:cTn>
                                        <p:tgtEl>
                                          <p:spTgt spid="39939"/>
                                        </p:tgtEl>
                                        <p:attrNameLst>
                                          <p:attrName>style.visibility</p:attrName>
                                        </p:attrNameLst>
                                      </p:cBhvr>
                                      <p:to>
                                        <p:strVal val="visible"/>
                                      </p:to>
                                    </p:set>
                                    <p:anim calcmode="lin" valueType="num">
                                      <p:cBhvr>
                                        <p:cTn id="62" dur="1000" fill="hold"/>
                                        <p:tgtEl>
                                          <p:spTgt spid="39939"/>
                                        </p:tgtEl>
                                        <p:attrNameLst>
                                          <p:attrName>ppt_x</p:attrName>
                                        </p:attrNameLst>
                                      </p:cBhvr>
                                      <p:tavLst>
                                        <p:tav tm="0">
                                          <p:val>
                                            <p:strVal val="#ppt_x-.2"/>
                                          </p:val>
                                        </p:tav>
                                        <p:tav tm="100000">
                                          <p:val>
                                            <p:strVal val="#ppt_x"/>
                                          </p:val>
                                        </p:tav>
                                      </p:tavLst>
                                    </p:anim>
                                    <p:anim calcmode="lin" valueType="num">
                                      <p:cBhvr>
                                        <p:cTn id="63" dur="1000" fill="hold"/>
                                        <p:tgtEl>
                                          <p:spTgt spid="39939"/>
                                        </p:tgtEl>
                                        <p:attrNameLst>
                                          <p:attrName>ppt_y</p:attrName>
                                        </p:attrNameLst>
                                      </p:cBhvr>
                                      <p:tavLst>
                                        <p:tav tm="0">
                                          <p:val>
                                            <p:strVal val="#ppt_y"/>
                                          </p:val>
                                        </p:tav>
                                        <p:tav tm="100000">
                                          <p:val>
                                            <p:strVal val="#ppt_y"/>
                                          </p:val>
                                        </p:tav>
                                      </p:tavLst>
                                    </p:anim>
                                    <p:animEffect transition="in" filter="wipe(right)" prLst="gradientSize: 0.1">
                                      <p:cBhvr>
                                        <p:cTn id="64" dur="1000"/>
                                        <p:tgtEl>
                                          <p:spTgt spid="39939"/>
                                        </p:tgtEl>
                                      </p:cBhvr>
                                    </p:animEffect>
                                  </p:childTnLst>
                                </p:cTn>
                              </p:par>
                              <p:par>
                                <p:cTn id="65" presetID="29" presetClass="entr" presetSubtype="0" fill="hold" grpId="0" nodeType="withEffect">
                                  <p:stCondLst>
                                    <p:cond delay="0"/>
                                  </p:stCondLst>
                                  <p:childTnLst>
                                    <p:set>
                                      <p:cBhvr>
                                        <p:cTn id="66" dur="1" fill="hold">
                                          <p:stCondLst>
                                            <p:cond delay="0"/>
                                          </p:stCondLst>
                                        </p:cTn>
                                        <p:tgtEl>
                                          <p:spTgt spid="39953"/>
                                        </p:tgtEl>
                                        <p:attrNameLst>
                                          <p:attrName>style.visibility</p:attrName>
                                        </p:attrNameLst>
                                      </p:cBhvr>
                                      <p:to>
                                        <p:strVal val="visible"/>
                                      </p:to>
                                    </p:set>
                                    <p:anim calcmode="lin" valueType="num">
                                      <p:cBhvr>
                                        <p:cTn id="67" dur="1000" fill="hold"/>
                                        <p:tgtEl>
                                          <p:spTgt spid="39953"/>
                                        </p:tgtEl>
                                        <p:attrNameLst>
                                          <p:attrName>ppt_x</p:attrName>
                                        </p:attrNameLst>
                                      </p:cBhvr>
                                      <p:tavLst>
                                        <p:tav tm="0">
                                          <p:val>
                                            <p:strVal val="#ppt_x-.2"/>
                                          </p:val>
                                        </p:tav>
                                        <p:tav tm="100000">
                                          <p:val>
                                            <p:strVal val="#ppt_x"/>
                                          </p:val>
                                        </p:tav>
                                      </p:tavLst>
                                    </p:anim>
                                    <p:anim calcmode="lin" valueType="num">
                                      <p:cBhvr>
                                        <p:cTn id="68" dur="1000" fill="hold"/>
                                        <p:tgtEl>
                                          <p:spTgt spid="39953"/>
                                        </p:tgtEl>
                                        <p:attrNameLst>
                                          <p:attrName>ppt_y</p:attrName>
                                        </p:attrNameLst>
                                      </p:cBhvr>
                                      <p:tavLst>
                                        <p:tav tm="0">
                                          <p:val>
                                            <p:strVal val="#ppt_y"/>
                                          </p:val>
                                        </p:tav>
                                        <p:tav tm="100000">
                                          <p:val>
                                            <p:strVal val="#ppt_y"/>
                                          </p:val>
                                        </p:tav>
                                      </p:tavLst>
                                    </p:anim>
                                    <p:animEffect transition="in" filter="wipe(right)" prLst="gradientSize: 0.1">
                                      <p:cBhvr>
                                        <p:cTn id="69" dur="1000"/>
                                        <p:tgtEl>
                                          <p:spTgt spid="39953"/>
                                        </p:tgtEl>
                                      </p:cBhvr>
                                    </p:animEffect>
                                  </p:childTnLst>
                                </p:cTn>
                              </p:par>
                            </p:childTnLst>
                          </p:cTn>
                        </p:par>
                      </p:childTnLst>
                    </p:cTn>
                  </p:par>
                  <p:par>
                    <p:cTn id="70" fill="hold">
                      <p:stCondLst>
                        <p:cond delay="indefinite"/>
                      </p:stCondLst>
                      <p:childTnLst>
                        <p:par>
                          <p:cTn id="71" fill="hold">
                            <p:stCondLst>
                              <p:cond delay="0"/>
                            </p:stCondLst>
                            <p:childTnLst>
                              <p:par>
                                <p:cTn id="72" presetID="29" presetClass="entr" presetSubtype="0" fill="hold" grpId="0" nodeType="clickEffect">
                                  <p:stCondLst>
                                    <p:cond delay="0"/>
                                  </p:stCondLst>
                                  <p:childTnLst>
                                    <p:set>
                                      <p:cBhvr>
                                        <p:cTn id="73" dur="1" fill="hold">
                                          <p:stCondLst>
                                            <p:cond delay="0"/>
                                          </p:stCondLst>
                                        </p:cTn>
                                        <p:tgtEl>
                                          <p:spTgt spid="39956"/>
                                        </p:tgtEl>
                                        <p:attrNameLst>
                                          <p:attrName>style.visibility</p:attrName>
                                        </p:attrNameLst>
                                      </p:cBhvr>
                                      <p:to>
                                        <p:strVal val="visible"/>
                                      </p:to>
                                    </p:set>
                                    <p:anim calcmode="lin" valueType="num">
                                      <p:cBhvr>
                                        <p:cTn id="74" dur="1000" fill="hold"/>
                                        <p:tgtEl>
                                          <p:spTgt spid="39956"/>
                                        </p:tgtEl>
                                        <p:attrNameLst>
                                          <p:attrName>ppt_x</p:attrName>
                                        </p:attrNameLst>
                                      </p:cBhvr>
                                      <p:tavLst>
                                        <p:tav tm="0">
                                          <p:val>
                                            <p:strVal val="#ppt_x-.2"/>
                                          </p:val>
                                        </p:tav>
                                        <p:tav tm="100000">
                                          <p:val>
                                            <p:strVal val="#ppt_x"/>
                                          </p:val>
                                        </p:tav>
                                      </p:tavLst>
                                    </p:anim>
                                    <p:anim calcmode="lin" valueType="num">
                                      <p:cBhvr>
                                        <p:cTn id="75" dur="1000" fill="hold"/>
                                        <p:tgtEl>
                                          <p:spTgt spid="39956"/>
                                        </p:tgtEl>
                                        <p:attrNameLst>
                                          <p:attrName>ppt_y</p:attrName>
                                        </p:attrNameLst>
                                      </p:cBhvr>
                                      <p:tavLst>
                                        <p:tav tm="0">
                                          <p:val>
                                            <p:strVal val="#ppt_y"/>
                                          </p:val>
                                        </p:tav>
                                        <p:tav tm="100000">
                                          <p:val>
                                            <p:strVal val="#ppt_y"/>
                                          </p:val>
                                        </p:tav>
                                      </p:tavLst>
                                    </p:anim>
                                    <p:animEffect transition="in" filter="wipe(right)" prLst="gradientSize: 0.1">
                                      <p:cBhvr>
                                        <p:cTn id="76" dur="1000"/>
                                        <p:tgtEl>
                                          <p:spTgt spid="39956"/>
                                        </p:tgtEl>
                                      </p:cBhvr>
                                    </p:animEffect>
                                  </p:childTnLst>
                                </p:cTn>
                              </p:par>
                              <p:par>
                                <p:cTn id="77" presetID="29" presetClass="entr" presetSubtype="0" fill="hold" nodeType="withEffect">
                                  <p:stCondLst>
                                    <p:cond delay="0"/>
                                  </p:stCondLst>
                                  <p:childTnLst>
                                    <p:set>
                                      <p:cBhvr>
                                        <p:cTn id="78" dur="1" fill="hold">
                                          <p:stCondLst>
                                            <p:cond delay="0"/>
                                          </p:stCondLst>
                                        </p:cTn>
                                        <p:tgtEl>
                                          <p:spTgt spid="39940"/>
                                        </p:tgtEl>
                                        <p:attrNameLst>
                                          <p:attrName>style.visibility</p:attrName>
                                        </p:attrNameLst>
                                      </p:cBhvr>
                                      <p:to>
                                        <p:strVal val="visible"/>
                                      </p:to>
                                    </p:set>
                                    <p:anim calcmode="lin" valueType="num">
                                      <p:cBhvr>
                                        <p:cTn id="79" dur="1000" fill="hold"/>
                                        <p:tgtEl>
                                          <p:spTgt spid="39940"/>
                                        </p:tgtEl>
                                        <p:attrNameLst>
                                          <p:attrName>ppt_x</p:attrName>
                                        </p:attrNameLst>
                                      </p:cBhvr>
                                      <p:tavLst>
                                        <p:tav tm="0">
                                          <p:val>
                                            <p:strVal val="#ppt_x-.2"/>
                                          </p:val>
                                        </p:tav>
                                        <p:tav tm="100000">
                                          <p:val>
                                            <p:strVal val="#ppt_x"/>
                                          </p:val>
                                        </p:tav>
                                      </p:tavLst>
                                    </p:anim>
                                    <p:anim calcmode="lin" valueType="num">
                                      <p:cBhvr>
                                        <p:cTn id="80" dur="1000" fill="hold"/>
                                        <p:tgtEl>
                                          <p:spTgt spid="39940"/>
                                        </p:tgtEl>
                                        <p:attrNameLst>
                                          <p:attrName>ppt_y</p:attrName>
                                        </p:attrNameLst>
                                      </p:cBhvr>
                                      <p:tavLst>
                                        <p:tav tm="0">
                                          <p:val>
                                            <p:strVal val="#ppt_y"/>
                                          </p:val>
                                        </p:tav>
                                        <p:tav tm="100000">
                                          <p:val>
                                            <p:strVal val="#ppt_y"/>
                                          </p:val>
                                        </p:tav>
                                      </p:tavLst>
                                    </p:anim>
                                    <p:animEffect transition="in" filter="wipe(right)" prLst="gradientSize: 0.1">
                                      <p:cBhvr>
                                        <p:cTn id="81" dur="1000"/>
                                        <p:tgtEl>
                                          <p:spTgt spid="39940"/>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39954"/>
                                        </p:tgtEl>
                                        <p:attrNameLst>
                                          <p:attrName>style.visibility</p:attrName>
                                        </p:attrNameLst>
                                      </p:cBhvr>
                                      <p:to>
                                        <p:strVal val="visible"/>
                                      </p:to>
                                    </p:set>
                                    <p:anim calcmode="lin" valueType="num">
                                      <p:cBhvr>
                                        <p:cTn id="84" dur="1000" fill="hold"/>
                                        <p:tgtEl>
                                          <p:spTgt spid="39954"/>
                                        </p:tgtEl>
                                        <p:attrNameLst>
                                          <p:attrName>ppt_x</p:attrName>
                                        </p:attrNameLst>
                                      </p:cBhvr>
                                      <p:tavLst>
                                        <p:tav tm="0">
                                          <p:val>
                                            <p:strVal val="#ppt_x-.2"/>
                                          </p:val>
                                        </p:tav>
                                        <p:tav tm="100000">
                                          <p:val>
                                            <p:strVal val="#ppt_x"/>
                                          </p:val>
                                        </p:tav>
                                      </p:tavLst>
                                    </p:anim>
                                    <p:anim calcmode="lin" valueType="num">
                                      <p:cBhvr>
                                        <p:cTn id="85" dur="1000" fill="hold"/>
                                        <p:tgtEl>
                                          <p:spTgt spid="39954"/>
                                        </p:tgtEl>
                                        <p:attrNameLst>
                                          <p:attrName>ppt_y</p:attrName>
                                        </p:attrNameLst>
                                      </p:cBhvr>
                                      <p:tavLst>
                                        <p:tav tm="0">
                                          <p:val>
                                            <p:strVal val="#ppt_y"/>
                                          </p:val>
                                        </p:tav>
                                        <p:tav tm="100000">
                                          <p:val>
                                            <p:strVal val="#ppt_y"/>
                                          </p:val>
                                        </p:tav>
                                      </p:tavLst>
                                    </p:anim>
                                    <p:animEffect transition="in" filter="wipe(right)" prLst="gradientSize: 0.1">
                                      <p:cBhvr>
                                        <p:cTn id="86" dur="1000"/>
                                        <p:tgtEl>
                                          <p:spTgt spid="39954"/>
                                        </p:tgtEl>
                                      </p:cBhvr>
                                    </p:animEffect>
                                  </p:childTnLst>
                                </p:cTn>
                              </p:par>
                            </p:childTnLst>
                          </p:cTn>
                        </p:par>
                      </p:childTnLst>
                    </p:cTn>
                  </p:par>
                  <p:par>
                    <p:cTn id="87" fill="hold">
                      <p:stCondLst>
                        <p:cond delay="indefinite"/>
                      </p:stCondLst>
                      <p:childTnLst>
                        <p:par>
                          <p:cTn id="88" fill="hold">
                            <p:stCondLst>
                              <p:cond delay="0"/>
                            </p:stCondLst>
                            <p:childTnLst>
                              <p:par>
                                <p:cTn id="89" presetID="29" presetClass="entr" presetSubtype="0" fill="hold" nodeType="clickEffect">
                                  <p:stCondLst>
                                    <p:cond delay="0"/>
                                  </p:stCondLst>
                                  <p:childTnLst>
                                    <p:set>
                                      <p:cBhvr>
                                        <p:cTn id="90" dur="1" fill="hold">
                                          <p:stCondLst>
                                            <p:cond delay="0"/>
                                          </p:stCondLst>
                                        </p:cTn>
                                        <p:tgtEl>
                                          <p:spTgt spid="39941"/>
                                        </p:tgtEl>
                                        <p:attrNameLst>
                                          <p:attrName>style.visibility</p:attrName>
                                        </p:attrNameLst>
                                      </p:cBhvr>
                                      <p:to>
                                        <p:strVal val="visible"/>
                                      </p:to>
                                    </p:set>
                                    <p:anim calcmode="lin" valueType="num">
                                      <p:cBhvr>
                                        <p:cTn id="91" dur="1000" fill="hold"/>
                                        <p:tgtEl>
                                          <p:spTgt spid="39941"/>
                                        </p:tgtEl>
                                        <p:attrNameLst>
                                          <p:attrName>ppt_x</p:attrName>
                                        </p:attrNameLst>
                                      </p:cBhvr>
                                      <p:tavLst>
                                        <p:tav tm="0">
                                          <p:val>
                                            <p:strVal val="#ppt_x-.2"/>
                                          </p:val>
                                        </p:tav>
                                        <p:tav tm="100000">
                                          <p:val>
                                            <p:strVal val="#ppt_x"/>
                                          </p:val>
                                        </p:tav>
                                      </p:tavLst>
                                    </p:anim>
                                    <p:anim calcmode="lin" valueType="num">
                                      <p:cBhvr>
                                        <p:cTn id="92" dur="1000" fill="hold"/>
                                        <p:tgtEl>
                                          <p:spTgt spid="39941"/>
                                        </p:tgtEl>
                                        <p:attrNameLst>
                                          <p:attrName>ppt_y</p:attrName>
                                        </p:attrNameLst>
                                      </p:cBhvr>
                                      <p:tavLst>
                                        <p:tav tm="0">
                                          <p:val>
                                            <p:strVal val="#ppt_y"/>
                                          </p:val>
                                        </p:tav>
                                        <p:tav tm="100000">
                                          <p:val>
                                            <p:strVal val="#ppt_y"/>
                                          </p:val>
                                        </p:tav>
                                      </p:tavLst>
                                    </p:anim>
                                    <p:animEffect transition="in" filter="wipe(right)" prLst="gradientSize: 0.1">
                                      <p:cBhvr>
                                        <p:cTn id="93" dur="1000"/>
                                        <p:tgtEl>
                                          <p:spTgt spid="39941"/>
                                        </p:tgtEl>
                                      </p:cBhvr>
                                    </p:animEffect>
                                  </p:childTnLst>
                                </p:cTn>
                              </p:par>
                            </p:childTnLst>
                          </p:cTn>
                        </p:par>
                      </p:childTnLst>
                    </p:cTn>
                  </p:par>
                  <p:par>
                    <p:cTn id="94" fill="hold">
                      <p:stCondLst>
                        <p:cond delay="indefinite"/>
                      </p:stCondLst>
                      <p:childTnLst>
                        <p:par>
                          <p:cTn id="95" fill="hold">
                            <p:stCondLst>
                              <p:cond delay="0"/>
                            </p:stCondLst>
                            <p:childTnLst>
                              <p:par>
                                <p:cTn id="96" presetID="29" presetClass="entr" presetSubtype="0" fill="hold" nodeType="clickEffect">
                                  <p:stCondLst>
                                    <p:cond delay="0"/>
                                  </p:stCondLst>
                                  <p:childTnLst>
                                    <p:set>
                                      <p:cBhvr>
                                        <p:cTn id="97" dur="1" fill="hold">
                                          <p:stCondLst>
                                            <p:cond delay="0"/>
                                          </p:stCondLst>
                                        </p:cTn>
                                        <p:tgtEl>
                                          <p:spTgt spid="4"/>
                                        </p:tgtEl>
                                        <p:attrNameLst>
                                          <p:attrName>style.visibility</p:attrName>
                                        </p:attrNameLst>
                                      </p:cBhvr>
                                      <p:to>
                                        <p:strVal val="visible"/>
                                      </p:to>
                                    </p:set>
                                    <p:anim calcmode="lin" valueType="num">
                                      <p:cBhvr>
                                        <p:cTn id="98" dur="1000" fill="hold"/>
                                        <p:tgtEl>
                                          <p:spTgt spid="4"/>
                                        </p:tgtEl>
                                        <p:attrNameLst>
                                          <p:attrName>ppt_x</p:attrName>
                                        </p:attrNameLst>
                                      </p:cBhvr>
                                      <p:tavLst>
                                        <p:tav tm="0">
                                          <p:val>
                                            <p:strVal val="#ppt_x-.2"/>
                                          </p:val>
                                        </p:tav>
                                        <p:tav tm="100000">
                                          <p:val>
                                            <p:strVal val="#ppt_x"/>
                                          </p:val>
                                        </p:tav>
                                      </p:tavLst>
                                    </p:anim>
                                    <p:anim calcmode="lin" valueType="num">
                                      <p:cBhvr>
                                        <p:cTn id="99"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4"/>
                                        </p:tgtEl>
                                      </p:cBhvr>
                                    </p:animEffect>
                                  </p:childTnLst>
                                </p:cTn>
                              </p:par>
                            </p:childTnLst>
                          </p:cTn>
                        </p:par>
                      </p:childTnLst>
                    </p:cTn>
                  </p:par>
                  <p:par>
                    <p:cTn id="101" fill="hold">
                      <p:stCondLst>
                        <p:cond delay="indefinite"/>
                      </p:stCondLst>
                      <p:childTnLst>
                        <p:par>
                          <p:cTn id="102" fill="hold">
                            <p:stCondLst>
                              <p:cond delay="0"/>
                            </p:stCondLst>
                            <p:childTnLst>
                              <p:par>
                                <p:cTn id="103" presetID="29" presetClass="entr" presetSubtype="0" fill="hold" nodeType="clickEffect">
                                  <p:stCondLst>
                                    <p:cond delay="0"/>
                                  </p:stCondLst>
                                  <p:childTnLst>
                                    <p:set>
                                      <p:cBhvr>
                                        <p:cTn id="104" dur="1" fill="hold">
                                          <p:stCondLst>
                                            <p:cond delay="0"/>
                                          </p:stCondLst>
                                        </p:cTn>
                                        <p:tgtEl>
                                          <p:spTgt spid="3"/>
                                        </p:tgtEl>
                                        <p:attrNameLst>
                                          <p:attrName>style.visibility</p:attrName>
                                        </p:attrNameLst>
                                      </p:cBhvr>
                                      <p:to>
                                        <p:strVal val="visible"/>
                                      </p:to>
                                    </p:set>
                                    <p:anim calcmode="lin" valueType="num">
                                      <p:cBhvr>
                                        <p:cTn id="105" dur="1000" fill="hold"/>
                                        <p:tgtEl>
                                          <p:spTgt spid="3"/>
                                        </p:tgtEl>
                                        <p:attrNameLst>
                                          <p:attrName>ppt_x</p:attrName>
                                        </p:attrNameLst>
                                      </p:cBhvr>
                                      <p:tavLst>
                                        <p:tav tm="0">
                                          <p:val>
                                            <p:strVal val="#ppt_x-.2"/>
                                          </p:val>
                                        </p:tav>
                                        <p:tav tm="100000">
                                          <p:val>
                                            <p:strVal val="#ppt_x"/>
                                          </p:val>
                                        </p:tav>
                                      </p:tavLst>
                                    </p:anim>
                                    <p:anim calcmode="lin" valueType="num">
                                      <p:cBhvr>
                                        <p:cTn id="106"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3"/>
                                        </p:tgtEl>
                                      </p:cBhvr>
                                    </p:animEffect>
                                  </p:childTnLst>
                                </p:cTn>
                              </p:par>
                            </p:childTnLst>
                          </p:cTn>
                        </p:par>
                      </p:childTnLst>
                    </p:cTn>
                  </p:par>
                  <p:par>
                    <p:cTn id="108" fill="hold">
                      <p:stCondLst>
                        <p:cond delay="indefinite"/>
                      </p:stCondLst>
                      <p:childTnLst>
                        <p:par>
                          <p:cTn id="109" fill="hold">
                            <p:stCondLst>
                              <p:cond delay="0"/>
                            </p:stCondLst>
                            <p:childTnLst>
                              <p:par>
                                <p:cTn id="110" presetID="29" presetClass="entr" presetSubtype="0" fill="hold" grpId="0" nodeType="clickEffect">
                                  <p:stCondLst>
                                    <p:cond delay="0"/>
                                  </p:stCondLst>
                                  <p:childTnLst>
                                    <p:set>
                                      <p:cBhvr>
                                        <p:cTn id="111" dur="1" fill="hold">
                                          <p:stCondLst>
                                            <p:cond delay="0"/>
                                          </p:stCondLst>
                                        </p:cTn>
                                        <p:tgtEl>
                                          <p:spTgt spid="79901"/>
                                        </p:tgtEl>
                                        <p:attrNameLst>
                                          <p:attrName>style.visibility</p:attrName>
                                        </p:attrNameLst>
                                      </p:cBhvr>
                                      <p:to>
                                        <p:strVal val="visible"/>
                                      </p:to>
                                    </p:set>
                                    <p:anim calcmode="lin" valueType="num">
                                      <p:cBhvr>
                                        <p:cTn id="112" dur="1000" fill="hold"/>
                                        <p:tgtEl>
                                          <p:spTgt spid="79901"/>
                                        </p:tgtEl>
                                        <p:attrNameLst>
                                          <p:attrName>ppt_x</p:attrName>
                                        </p:attrNameLst>
                                      </p:cBhvr>
                                      <p:tavLst>
                                        <p:tav tm="0">
                                          <p:val>
                                            <p:strVal val="#ppt_x-.2"/>
                                          </p:val>
                                        </p:tav>
                                        <p:tav tm="100000">
                                          <p:val>
                                            <p:strVal val="#ppt_x"/>
                                          </p:val>
                                        </p:tav>
                                      </p:tavLst>
                                    </p:anim>
                                    <p:anim calcmode="lin" valueType="num">
                                      <p:cBhvr>
                                        <p:cTn id="113" dur="1000" fill="hold"/>
                                        <p:tgtEl>
                                          <p:spTgt spid="79901"/>
                                        </p:tgtEl>
                                        <p:attrNameLst>
                                          <p:attrName>ppt_y</p:attrName>
                                        </p:attrNameLst>
                                      </p:cBhvr>
                                      <p:tavLst>
                                        <p:tav tm="0">
                                          <p:val>
                                            <p:strVal val="#ppt_y"/>
                                          </p:val>
                                        </p:tav>
                                        <p:tav tm="100000">
                                          <p:val>
                                            <p:strVal val="#ppt_y"/>
                                          </p:val>
                                        </p:tav>
                                      </p:tavLst>
                                    </p:anim>
                                    <p:animEffect transition="in" filter="wipe(right)" prLst="gradientSize: 0.1">
                                      <p:cBhvr>
                                        <p:cTn id="114" dur="1000"/>
                                        <p:tgtEl>
                                          <p:spTgt spid="79901"/>
                                        </p:tgtEl>
                                      </p:cBhvr>
                                    </p:animEffect>
                                  </p:childTnLst>
                                </p:cTn>
                              </p:par>
                              <p:par>
                                <p:cTn id="115" presetID="29" presetClass="entr" presetSubtype="0" fill="hold" grpId="0" nodeType="withEffect">
                                  <p:stCondLst>
                                    <p:cond delay="0"/>
                                  </p:stCondLst>
                                  <p:childTnLst>
                                    <p:set>
                                      <p:cBhvr>
                                        <p:cTn id="116" dur="1" fill="hold">
                                          <p:stCondLst>
                                            <p:cond delay="0"/>
                                          </p:stCondLst>
                                        </p:cTn>
                                        <p:tgtEl>
                                          <p:spTgt spid="79902"/>
                                        </p:tgtEl>
                                        <p:attrNameLst>
                                          <p:attrName>style.visibility</p:attrName>
                                        </p:attrNameLst>
                                      </p:cBhvr>
                                      <p:to>
                                        <p:strVal val="visible"/>
                                      </p:to>
                                    </p:set>
                                    <p:anim calcmode="lin" valueType="num">
                                      <p:cBhvr>
                                        <p:cTn id="117" dur="1000" fill="hold"/>
                                        <p:tgtEl>
                                          <p:spTgt spid="79902"/>
                                        </p:tgtEl>
                                        <p:attrNameLst>
                                          <p:attrName>ppt_x</p:attrName>
                                        </p:attrNameLst>
                                      </p:cBhvr>
                                      <p:tavLst>
                                        <p:tav tm="0">
                                          <p:val>
                                            <p:strVal val="#ppt_x-.2"/>
                                          </p:val>
                                        </p:tav>
                                        <p:tav tm="100000">
                                          <p:val>
                                            <p:strVal val="#ppt_x"/>
                                          </p:val>
                                        </p:tav>
                                      </p:tavLst>
                                    </p:anim>
                                    <p:anim calcmode="lin" valueType="num">
                                      <p:cBhvr>
                                        <p:cTn id="118" dur="1000" fill="hold"/>
                                        <p:tgtEl>
                                          <p:spTgt spid="79902"/>
                                        </p:tgtEl>
                                        <p:attrNameLst>
                                          <p:attrName>ppt_y</p:attrName>
                                        </p:attrNameLst>
                                      </p:cBhvr>
                                      <p:tavLst>
                                        <p:tav tm="0">
                                          <p:val>
                                            <p:strVal val="#ppt_y"/>
                                          </p:val>
                                        </p:tav>
                                        <p:tav tm="100000">
                                          <p:val>
                                            <p:strVal val="#ppt_y"/>
                                          </p:val>
                                        </p:tav>
                                      </p:tavLst>
                                    </p:anim>
                                    <p:animEffect transition="in" filter="wipe(right)" prLst="gradientSize: 0.1">
                                      <p:cBhvr>
                                        <p:cTn id="119" dur="1000"/>
                                        <p:tgtEl>
                                          <p:spTgt spid="79902"/>
                                        </p:tgtEl>
                                      </p:cBhvr>
                                    </p:animEffect>
                                  </p:childTnLst>
                                </p:cTn>
                              </p:par>
                            </p:childTnLst>
                          </p:cTn>
                        </p:par>
                      </p:childTnLst>
                    </p:cTn>
                  </p:par>
                  <p:par>
                    <p:cTn id="120" fill="hold">
                      <p:stCondLst>
                        <p:cond delay="indefinite"/>
                      </p:stCondLst>
                      <p:childTnLst>
                        <p:par>
                          <p:cTn id="121" fill="hold">
                            <p:stCondLst>
                              <p:cond delay="0"/>
                            </p:stCondLst>
                            <p:childTnLst>
                              <p:par>
                                <p:cTn id="122" presetID="1" presetClass="exit" presetSubtype="0" fill="hold" nodeType="clickEffect">
                                  <p:stCondLst>
                                    <p:cond delay="0"/>
                                  </p:stCondLst>
                                  <p:childTnLst>
                                    <p:set>
                                      <p:cBhvr>
                                        <p:cTn id="123" dur="1" fill="hold">
                                          <p:stCondLst>
                                            <p:cond delay="0"/>
                                          </p:stCondLst>
                                        </p:cTn>
                                        <p:tgtEl>
                                          <p:spTgt spid="38914"/>
                                        </p:tgtEl>
                                        <p:attrNameLst>
                                          <p:attrName>style.visibility</p:attrName>
                                        </p:attrNameLst>
                                      </p:cBhvr>
                                      <p:to>
                                        <p:strVal val="hidden"/>
                                      </p:to>
                                    </p:set>
                                  </p:childTnLst>
                                </p:cTn>
                              </p:par>
                              <p:par>
                                <p:cTn id="124" presetID="1" presetClass="exit" presetSubtype="0" fill="hold" grpId="1" nodeType="withEffect">
                                  <p:stCondLst>
                                    <p:cond delay="0"/>
                                  </p:stCondLst>
                                  <p:childTnLst>
                                    <p:set>
                                      <p:cBhvr>
                                        <p:cTn id="125" dur="1" fill="hold">
                                          <p:stCondLst>
                                            <p:cond delay="0"/>
                                          </p:stCondLst>
                                        </p:cTn>
                                        <p:tgtEl>
                                          <p:spTgt spid="79897"/>
                                        </p:tgtEl>
                                        <p:attrNameLst>
                                          <p:attrName>style.visibility</p:attrName>
                                        </p:attrNameLst>
                                      </p:cBhvr>
                                      <p:to>
                                        <p:strVal val="hidden"/>
                                      </p:to>
                                    </p:set>
                                  </p:childTnLst>
                                </p:cTn>
                              </p:par>
                              <p:par>
                                <p:cTn id="126" presetID="1" presetClass="exit" presetSubtype="0" fill="hold" grpId="1" nodeType="withEffect">
                                  <p:stCondLst>
                                    <p:cond delay="0"/>
                                  </p:stCondLst>
                                  <p:childTnLst>
                                    <p:set>
                                      <p:cBhvr>
                                        <p:cTn id="127" dur="1" fill="hold">
                                          <p:stCondLst>
                                            <p:cond delay="0"/>
                                          </p:stCondLst>
                                        </p:cTn>
                                        <p:tgtEl>
                                          <p:spTgt spid="798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51" grpId="0"/>
      <p:bldP spid="39952" grpId="0"/>
      <p:bldP spid="39953" grpId="0"/>
      <p:bldP spid="39954" grpId="0"/>
      <p:bldP spid="39956" grpId="0"/>
      <p:bldP spid="79896" grpId="0" bldLvl="0" animBg="1"/>
      <p:bldP spid="79896" grpId="1" bldLvl="0" animBg="1"/>
      <p:bldP spid="79897" grpId="0" bldLvl="0" animBg="1"/>
      <p:bldP spid="79897" grpId="1" bldLvl="0" animBg="1"/>
      <p:bldP spid="79898" grpId="0"/>
      <p:bldP spid="79901" grpId="0"/>
      <p:bldP spid="79902"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99330" name="矩形"/>
          <p:cNvSpPr/>
          <p:nvPr/>
        </p:nvSpPr>
        <p:spPr>
          <a:xfrm>
            <a:off x="1622425" y="1466850"/>
            <a:ext cx="6032500" cy="1861185"/>
          </a:xfrm>
          <a:prstGeom prst="rect">
            <a:avLst/>
          </a:prstGeom>
          <a:noFill/>
          <a:ln w="9525">
            <a:noFill/>
          </a:ln>
        </p:spPr>
        <p:txBody>
          <a:bodyPr wrap="none" lIns="91440" tIns="45720" rIns="91440" bIns="45720" anchor="t" anchorCtr="0">
            <a:spAutoFit/>
          </a:bodyPr>
          <a:p>
            <a:r>
              <a:rPr lang="zh-CN" altLang="en-US" sz="11500" b="1" baseline="0">
                <a:solidFill>
                  <a:schemeClr val="bg1"/>
                </a:solidFill>
                <a:latin typeface="字魂27号-布丁体" pitchFamily="2" charset="-122"/>
                <a:ea typeface="字魂27号-布丁体" pitchFamily="2" charset="-122"/>
              </a:rPr>
              <a:t>感谢</a:t>
            </a:r>
            <a:r>
              <a:rPr lang="zh-CN" altLang="en-US" sz="11500" b="1" baseline="0">
                <a:latin typeface="字魂27号-布丁体" pitchFamily="2" charset="-122"/>
                <a:ea typeface="字魂27号-布丁体" pitchFamily="2" charset="-122"/>
              </a:rPr>
              <a:t>观</a:t>
            </a:r>
            <a:r>
              <a:rPr lang="zh-CN" altLang="en-US" sz="11500" b="1" baseline="0">
                <a:solidFill>
                  <a:schemeClr val="bg1"/>
                </a:solidFill>
                <a:latin typeface="字魂27号-布丁体" pitchFamily="2" charset="-122"/>
                <a:ea typeface="字魂27号-布丁体" pitchFamily="2" charset="-122"/>
              </a:rPr>
              <a:t>看</a:t>
            </a:r>
            <a:endParaRPr lang="zh-CN" altLang="en-US" sz="11500" b="1" baseline="0">
              <a:solidFill>
                <a:schemeClr val="bg1"/>
              </a:solidFill>
              <a:latin typeface="字魂27号-布丁体" pitchFamily="2" charset="-122"/>
              <a:ea typeface="字魂27号-布丁体" pitchFamily="2" charset="-122"/>
            </a:endParaRPr>
          </a:p>
        </p:txBody>
      </p:sp>
    </p:spTree>
  </p:cSld>
  <p:clrMapOvr>
    <a:masterClrMapping/>
  </p:clrMapOvr>
  <p:transition spd="slow" advTm="3000">
    <p:random/>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2530" name="矩形"/>
          <p:cNvSpPr/>
          <p:nvPr/>
        </p:nvSpPr>
        <p:spPr>
          <a:xfrm>
            <a:off x="2387600" y="2997200"/>
            <a:ext cx="733171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pitchFamily="34" charset="-122"/>
                <a:ea typeface="微软雅黑" panose="020B0503020204020204" pitchFamily="34" charset="-122"/>
              </a:rPr>
              <a:t>§</a:t>
            </a:r>
            <a:r>
              <a:rPr lang="en-US" altLang="zh-CN" sz="6000" baseline="0">
                <a:solidFill>
                  <a:schemeClr val="bg1"/>
                </a:solidFill>
                <a:latin typeface="微软雅黑" panose="020B0503020204020204" pitchFamily="34" charset="-122"/>
                <a:ea typeface="微软雅黑" panose="020B0503020204020204" pitchFamily="34" charset="-122"/>
              </a:rPr>
              <a:t>3</a:t>
            </a:r>
            <a:r>
              <a:rPr lang="zh-CN" altLang="en-US" sz="6000" baseline="0">
                <a:solidFill>
                  <a:schemeClr val="bg1"/>
                </a:solidFill>
                <a:latin typeface="微软雅黑" panose="020B0503020204020204" pitchFamily="34" charset="-122"/>
                <a:ea typeface="微软雅黑" panose="020B0503020204020204" pitchFamily="34" charset="-122"/>
              </a:rPr>
              <a:t>.1 连续函数</a:t>
            </a:r>
            <a:endParaRPr lang="zh-CN" altLang="en-US" sz="6000" baseline="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2"/>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2"/>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24579" name="Text Box 11"/>
          <p:cNvSpPr txBox="1"/>
          <p:nvPr/>
        </p:nvSpPr>
        <p:spPr>
          <a:xfrm>
            <a:off x="983615" y="1845310"/>
            <a:ext cx="10079990" cy="371856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Bold" panose="02020603050405020304" charset="0"/>
                <a:ea typeface="Microsoft YaHei Regular" panose="020B0503020204020204" charset="-122"/>
                <a:cs typeface="Times New Roman Bold" panose="02020603050405020304" charset="0"/>
              </a:rPr>
              <a:t> 定义 1</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如果变量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从它的初值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0</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变到终值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，则终值与初值之差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0</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就叫作变量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的增量，又叫作改变量，记作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，即</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algn="ctr">
              <a:lnSpc>
                <a:spcPct val="150000"/>
              </a:lnSpc>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0</a:t>
            </a: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增量可以是正的，可以是负的，也可以是零 . 当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0</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时，Δ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是正的；而当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baseline="-25000">
                <a:solidFill>
                  <a:schemeClr val="bg1"/>
                </a:solidFill>
                <a:latin typeface="Times New Roman Bold" panose="02020603050405020304" charset="0"/>
                <a:ea typeface="Microsoft YaHei Regular" panose="020B0503020204020204" charset="-122"/>
                <a:cs typeface="Times New Roman Bold" panose="02020603050405020304" charset="0"/>
              </a:rPr>
              <a:t>0</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时，Δ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是负的 .</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24584" name="Rectangle 11"/>
          <p:cNvSpPr/>
          <p:nvPr/>
        </p:nvSpPr>
        <p:spPr>
          <a:xfrm>
            <a:off x="1055688" y="746443"/>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一、连续函数的概念</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24579" name="Text Box 11"/>
          <p:cNvSpPr txBox="1"/>
          <p:nvPr/>
        </p:nvSpPr>
        <p:spPr>
          <a:xfrm>
            <a:off x="983615" y="1845310"/>
            <a:ext cx="10079990" cy="3718560"/>
          </a:xfrm>
          <a:prstGeom prst="rect">
            <a:avLst/>
          </a:prstGeom>
          <a:noFill/>
          <a:ln w="9525">
            <a:noFill/>
          </a:ln>
        </p:spPr>
        <p:txBody>
          <a:bodyPr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ea typeface="Microsoft YaHei Regular" panose="020B0503020204020204" charset="-122"/>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400">
                <a:solidFill>
                  <a:schemeClr val="bg1"/>
                </a:solidFill>
                <a:ea typeface="Microsoft YaHei Regular" panose="020B0503020204020204" charset="-122"/>
              </a:rPr>
              <a:t> 是一个完整的记号，不能看作是符号 Δ 和变量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400">
                <a:solidFill>
                  <a:schemeClr val="bg1"/>
                </a:solidFill>
                <a:ea typeface="Microsoft YaHei Regular" panose="020B0503020204020204" charset="-122"/>
              </a:rPr>
              <a:t> 的乘积，这里变量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400">
                <a:solidFill>
                  <a:schemeClr val="bg1"/>
                </a:solidFill>
                <a:ea typeface="Microsoft YaHei Regular" panose="020B0503020204020204" charset="-122"/>
              </a:rPr>
              <a:t> 可以是自变量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，也可以是函数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rPr>
              <a:t>. 如果变量是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，则称 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ea typeface="Microsoft YaHei Regular" panose="020B0503020204020204" charset="-122"/>
              </a:rPr>
              <a:t>1</a:t>
            </a: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ea typeface="Microsoft YaHei Regular" panose="020B0503020204020204" charset="-122"/>
              </a:rPr>
              <a:t>0</a:t>
            </a:r>
            <a:r>
              <a:rPr sz="2400">
                <a:solidFill>
                  <a:schemeClr val="bg1"/>
                </a:solidFill>
                <a:ea typeface="Microsoft YaHei Regular" panose="020B0503020204020204" charset="-122"/>
              </a:rPr>
              <a:t> 为自变量的改变量；如果变量是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rPr>
              <a:t>，则称 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ea typeface="Microsoft YaHei Regular" panose="020B0503020204020204" charset="-122"/>
              </a:rPr>
              <a:t>1</a:t>
            </a: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ea typeface="Microsoft YaHei Regular" panose="020B0503020204020204" charset="-122"/>
              </a:rPr>
              <a:t>0</a:t>
            </a:r>
            <a:r>
              <a:rPr sz="2400">
                <a:solidFill>
                  <a:schemeClr val="bg1"/>
                </a:solidFill>
                <a:ea typeface="Microsoft YaHei Regular" panose="020B0503020204020204" charset="-122"/>
              </a:rPr>
              <a:t> 为函数的改变量 . 有时为了方便，自变量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 与函数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rPr>
              <a:t> 获得的终值不写成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ea typeface="Microsoft YaHei Regular" panose="020B0503020204020204" charset="-122"/>
              </a:rPr>
              <a:t>1</a:t>
            </a:r>
            <a:r>
              <a:rPr sz="2400">
                <a:solidFill>
                  <a:schemeClr val="bg1"/>
                </a:solidFill>
                <a:ea typeface="Microsoft YaHei Regular" panose="020B0503020204020204" charset="-122"/>
              </a:rPr>
              <a:t> 和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ea typeface="Microsoft YaHei Regular" panose="020B0503020204020204" charset="-122"/>
              </a:rPr>
              <a:t>1</a:t>
            </a:r>
            <a:r>
              <a:rPr sz="2400">
                <a:solidFill>
                  <a:schemeClr val="bg1"/>
                </a:solidFill>
                <a:ea typeface="Microsoft YaHei Regular" panose="020B0503020204020204" charset="-122"/>
              </a:rPr>
              <a:t>，而直接写成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ea typeface="Microsoft YaHei Regular" panose="020B0503020204020204" charset="-122"/>
              </a:rPr>
              <a:t>0</a:t>
            </a:r>
            <a:r>
              <a:rPr sz="2400">
                <a:solidFill>
                  <a:schemeClr val="bg1"/>
                </a:solidFill>
                <a:ea typeface="Microsoft YaHei Regular" panose="020B0503020204020204" charset="-122"/>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 和</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ea typeface="Microsoft YaHei Regular" panose="020B0503020204020204" charset="-122"/>
              </a:rPr>
              <a:t>0</a:t>
            </a:r>
            <a:r>
              <a:rPr sz="2400">
                <a:solidFill>
                  <a:schemeClr val="bg1"/>
                </a:solidFill>
                <a:ea typeface="Microsoft YaHei Regular" panose="020B0503020204020204" charset="-122"/>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rPr>
              <a:t>.</a:t>
            </a:r>
            <a:endParaRPr sz="2400">
              <a:solidFill>
                <a:schemeClr val="bg1"/>
              </a:solidFill>
              <a:ea typeface="Microsoft YaHei Regular" panose="020B0503020204020204" charset="-122"/>
            </a:endParaRPr>
          </a:p>
        </p:txBody>
      </p:sp>
      <p:sp>
        <p:nvSpPr>
          <p:cNvPr id="24584" name="Rectangle 11"/>
          <p:cNvSpPr/>
          <p:nvPr/>
        </p:nvSpPr>
        <p:spPr>
          <a:xfrm>
            <a:off x="1055688" y="746443"/>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注：</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24579" name="Text Box 11"/>
          <p:cNvSpPr txBox="1"/>
          <p:nvPr/>
        </p:nvSpPr>
        <p:spPr>
          <a:xfrm>
            <a:off x="983615" y="1280795"/>
            <a:ext cx="10079990" cy="4283075"/>
          </a:xfrm>
          <a:prstGeom prst="rect">
            <a:avLst/>
          </a:prstGeom>
          <a:noFill/>
          <a:ln w="9525">
            <a:noFill/>
          </a:ln>
        </p:spPr>
        <p:txBody>
          <a:bodyPr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ea typeface="Microsoft YaHei Regular" panose="020B0503020204020204" charset="-122"/>
              </a:rPr>
              <a:t>如果函数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sym typeface="+mn-ea"/>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ea typeface="Microsoft YaHei Regular" panose="020B0503020204020204" charset="-122"/>
                <a:sym typeface="+mn-ea"/>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ea typeface="Microsoft YaHei Regular" panose="020B0503020204020204" charset="-122"/>
                <a:sym typeface="+mn-ea"/>
              </a:rPr>
              <a:t>)</a:t>
            </a:r>
            <a:r>
              <a:rPr sz="2400">
                <a:solidFill>
                  <a:schemeClr val="bg1"/>
                </a:solidFill>
                <a:ea typeface="Microsoft YaHei Regular" panose="020B0503020204020204" charset="-122"/>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ea typeface="Microsoft YaHei Regular" panose="020B0503020204020204" charset="-122"/>
              </a:rPr>
              <a:t>0</a:t>
            </a:r>
            <a:r>
              <a:rPr sz="2400">
                <a:solidFill>
                  <a:schemeClr val="bg1"/>
                </a:solidFill>
                <a:ea typeface="Microsoft YaHei Regular" panose="020B0503020204020204" charset="-122"/>
              </a:rPr>
              <a:t> 的某个邻域内有定义，当自变量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ea typeface="Microsoft YaHei Regular" panose="020B0503020204020204" charset="-122"/>
              </a:rPr>
              <a:t>0</a:t>
            </a:r>
            <a:r>
              <a:rPr sz="2400">
                <a:solidFill>
                  <a:schemeClr val="bg1"/>
                </a:solidFill>
                <a:ea typeface="Microsoft YaHei Regular" panose="020B0503020204020204" charset="-122"/>
              </a:rPr>
              <a:t> 处有一改变量 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ea typeface="Microsoft YaHei Regular" panose="020B0503020204020204" charset="-122"/>
              </a:rPr>
              <a:t> 时，函数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ea typeface="Microsoft YaHei Regular" panose="020B0503020204020204" charset="-122"/>
              </a:rPr>
              <a:t> 的相应改变量则为</a:t>
            </a:r>
            <a:endParaRPr sz="2400">
              <a:solidFill>
                <a:schemeClr val="bg1"/>
              </a:solidFill>
              <a:ea typeface="Microsoft YaHei Regular" panose="020B0503020204020204" charset="-122"/>
            </a:endParaRPr>
          </a:p>
          <a:p>
            <a:pPr algn="ctr">
              <a:lnSpc>
                <a:spcPct val="150000"/>
              </a:lnSpc>
            </a:pPr>
            <a:r>
              <a:rPr sz="2400">
                <a:solidFill>
                  <a:schemeClr val="bg1"/>
                </a:solidFill>
                <a:ea typeface="Microsoft YaHei Regular" panose="020B0503020204020204" charset="-122"/>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ea typeface="Microsoft YaHei Regular" panose="020B0503020204020204" charset="-122"/>
              </a:rPr>
              <a:t> =</a:t>
            </a:r>
            <a:r>
              <a:rPr lang="en-US" sz="2400">
                <a:solidFill>
                  <a:schemeClr val="bg1"/>
                </a:solidFill>
                <a:ea typeface="Microsoft YaHei Regular" panose="020B0503020204020204" charset="-122"/>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a:solidFill>
                  <a:schemeClr val="bg1"/>
                </a:solidFill>
                <a:ea typeface="Microsoft YaHei Regular" panose="020B0503020204020204" charset="-122"/>
                <a:sym typeface="+mn-ea"/>
              </a:rPr>
              <a:t>(</a:t>
            </a:r>
            <a:r>
              <a:rPr lang="en-US" sz="2400">
                <a:solidFill>
                  <a:schemeClr val="bg1"/>
                </a:solidFill>
                <a:ea typeface="Microsoft YaHei Regular" panose="020B0503020204020204" charset="-122"/>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a:solidFill>
                  <a:schemeClr val="bg1"/>
                </a:solidFill>
                <a:ea typeface="Microsoft YaHei Regular" panose="020B0503020204020204" charset="-122"/>
                <a:sym typeface="+mn-ea"/>
              </a:rPr>
              <a:t>0</a:t>
            </a:r>
            <a:r>
              <a:rPr lang="en-US"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sym typeface="+mn-ea"/>
              </a:rPr>
              <a:t>+</a:t>
            </a:r>
            <a:r>
              <a:rPr lang="en-US" sz="2400">
                <a:solidFill>
                  <a:schemeClr val="bg1"/>
                </a:solidFill>
                <a:ea typeface="Microsoft YaHei Regular" panose="020B0503020204020204" charset="-122"/>
                <a:sym typeface="+mn-ea"/>
              </a:rPr>
              <a:t> </a:t>
            </a:r>
            <a:r>
              <a:rPr sz="2400">
                <a:solidFill>
                  <a:schemeClr val="bg1"/>
                </a:solidFill>
                <a:ea typeface="Microsoft YaHei Regular" panose="020B0503020204020204" charset="-122"/>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a:solidFill>
                  <a:schemeClr val="bg1"/>
                </a:solidFill>
                <a:ea typeface="Microsoft YaHei Regular" panose="020B0503020204020204" charset="-122"/>
                <a:sym typeface="+mn-ea"/>
              </a:rPr>
              <a:t>)</a:t>
            </a:r>
            <a:r>
              <a:rPr sz="2400">
                <a:solidFill>
                  <a:schemeClr val="bg1"/>
                </a:solidFill>
                <a:ea typeface="Microsoft YaHei Regular" panose="020B0503020204020204" charset="-122"/>
              </a:rPr>
              <a:t> −</a:t>
            </a:r>
            <a:r>
              <a:rPr lang="en-US" sz="2400">
                <a:solidFill>
                  <a:schemeClr val="bg1"/>
                </a:solidFill>
                <a:ea typeface="Microsoft YaHei Regular" panose="020B0503020204020204" charset="-122"/>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ea typeface="Microsoft YaHei Regular" panose="020B0503020204020204" charset="-122"/>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a:solidFill>
                  <a:schemeClr val="bg1"/>
                </a:solidFill>
                <a:ea typeface="Microsoft YaHei Regular" panose="020B0503020204020204" charset="-122"/>
              </a:rPr>
              <a:t>0</a:t>
            </a:r>
            <a:r>
              <a:rPr sz="2400">
                <a:solidFill>
                  <a:schemeClr val="bg1"/>
                </a:solidFill>
                <a:ea typeface="Microsoft YaHei Regular" panose="020B0503020204020204" charset="-122"/>
              </a:rPr>
              <a:t>)  .</a:t>
            </a:r>
            <a:endParaRPr sz="2400">
              <a:solidFill>
                <a:schemeClr val="bg1"/>
              </a:solidFill>
              <a:ea typeface="Microsoft YaHei Regular" panose="020B0503020204020204" charset="-122"/>
            </a:endParaRPr>
          </a:p>
          <a:p>
            <a:pPr indent="609600" algn="just">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其几何意义如图 3-1、图 3-2 所示 .</a:t>
            </a:r>
            <a:endParaRPr sz="2400">
              <a:solidFill>
                <a:schemeClr val="bg1"/>
              </a:solidFill>
              <a:ea typeface="Microsoft YaHei Regular" panose="020B0503020204020204" charset="-122"/>
            </a:endParaRPr>
          </a:p>
        </p:txBody>
      </p:sp>
      <p:pic>
        <p:nvPicPr>
          <p:cNvPr id="2" name="图片 1"/>
          <p:cNvPicPr>
            <a:picLocks noChangeAspect="1"/>
          </p:cNvPicPr>
          <p:nvPr/>
        </p:nvPicPr>
        <p:blipFill>
          <a:blip r:embed="rId1"/>
          <a:stretch>
            <a:fillRect/>
          </a:stretch>
        </p:blipFill>
        <p:spPr>
          <a:xfrm>
            <a:off x="4584065" y="3860800"/>
            <a:ext cx="6350000" cy="242570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715010"/>
                <a:ext cx="10079990" cy="484886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Bold" panose="02020603050405020304" charset="0"/>
                    <a:ea typeface="Microsoft YaHei Regular" panose="020B0503020204020204" charset="-122"/>
                    <a:cs typeface="Times New Roman Bold" panose="02020603050405020304" charset="0"/>
                  </a:rPr>
                  <a:t> 定义 </a:t>
                </a:r>
                <a:r>
                  <a:rPr lang="en-US" sz="2000">
                    <a:solidFill>
                      <a:schemeClr val="bg1"/>
                    </a:solidFill>
                    <a:highlight>
                      <a:srgbClr val="008000"/>
                    </a:highlight>
                    <a:latin typeface="Times New Roman Bold" panose="02020603050405020304" charset="0"/>
                    <a:ea typeface="Microsoft YaHei Regular" panose="020B0503020204020204" charset="-122"/>
                    <a:cs typeface="Times New Roman Bold" panose="02020603050405020304" charset="0"/>
                  </a:rPr>
                  <a:t>2</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ea typeface="Microsoft YaHei Regular" panose="020B0503020204020204" charset="-122"/>
                  </a:rPr>
                  <a:t>假设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ea typeface="Microsoft YaHei Regular" panose="020B0503020204020204" charset="-122"/>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ea typeface="Microsoft YaHei Regular" panose="020B0503020204020204" charset="-122"/>
                  </a:rPr>
                  <a:t>0</a:t>
                </a:r>
                <a:r>
                  <a:rPr sz="2000">
                    <a:solidFill>
                      <a:schemeClr val="bg1"/>
                    </a:solidFill>
                    <a:ea typeface="Microsoft YaHei Regular" panose="020B0503020204020204" charset="-122"/>
                  </a:rPr>
                  <a:t> 处的某个邻域内有定义 . 如果自变量的改变量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 趋于零时，相应的函数的改变量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ea typeface="Microsoft YaHei Regular" panose="020B0503020204020204" charset="-122"/>
                  </a:rPr>
                  <a:t> 也趋于零，即</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ea typeface="Microsoft YaHei Regular" panose="020B0503020204020204" charset="-122"/>
                </a:endParaRPr>
              </a:p>
              <a:p>
                <a:pPr algn="just">
                  <a:lnSpc>
                    <a:spcPct val="150000"/>
                  </a:lnSpc>
                </a:pPr>
                <a:r>
                  <a:rPr sz="2000">
                    <a:solidFill>
                      <a:schemeClr val="bg1"/>
                    </a:solidFill>
                    <a:ea typeface="Microsoft YaHei Regular" panose="020B0503020204020204" charset="-122"/>
                  </a:rPr>
                  <a:t>则称函数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ea typeface="Microsoft YaHei Regular" panose="020B0503020204020204" charset="-122"/>
                  </a:rPr>
                  <a:t>0</a:t>
                </a:r>
                <a:r>
                  <a:rPr sz="2000">
                    <a:solidFill>
                      <a:schemeClr val="bg1"/>
                    </a:solidFill>
                    <a:ea typeface="Microsoft YaHei Regular" panose="020B0503020204020204" charset="-122"/>
                  </a:rPr>
                  <a:t> 处连续 .</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令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ea typeface="Microsoft YaHei Regular" panose="020B0503020204020204" charset="-122"/>
                  </a:rPr>
                  <a:t>0</a:t>
                </a:r>
                <a:r>
                  <a:rPr sz="2000">
                    <a:solidFill>
                      <a:schemeClr val="bg1"/>
                    </a:solidFill>
                    <a:ea typeface="Microsoft YaHei Regular" panose="020B0503020204020204" charset="-122"/>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，则当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 → 0 时，</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ea typeface="Microsoft YaHei Regular" panose="020B0503020204020204" charset="-122"/>
                  </a:rPr>
                  <a:t>0</a:t>
                </a:r>
                <a:r>
                  <a:rPr sz="2000">
                    <a:solidFill>
                      <a:schemeClr val="bg1"/>
                    </a:solidFill>
                    <a:ea typeface="Microsoft YaHei Regular" panose="020B0503020204020204" charset="-122"/>
                  </a:rPr>
                  <a:t>，定义中的表达式可记为</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lim>
                          </m:limLow>
                        </m:fName>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zh-CN" altLang="en-US" sz="2000">
                    <a:solidFill>
                      <a:schemeClr val="bg1"/>
                    </a:solidFill>
                    <a:ea typeface="Microsoft YaHei Regular" panose="020B0503020204020204" charset="-122"/>
                  </a:rPr>
                  <a:t>即</a:t>
                </a:r>
                <a:r>
                  <a:rPr lang="en-US" altLang="zh-CN" sz="2000">
                    <a:solidFill>
                      <a:schemeClr val="bg1"/>
                    </a:solidFill>
                    <a:ea typeface="Microsoft YaHei Regular" panose="020B0503020204020204" charset="-122"/>
                  </a:rPr>
                  <a:t>                                                      </a:t>
                </a:r>
                <a14:m>
                  <m:oMath xmlns:m="http://schemas.openxmlformats.org/officeDocument/2006/math">
                    <m:func>
                      <m:func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lim>
                        </m:limLow>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altLang="zh-CN" sz="2000" i="1">
                        <a:solidFill>
                          <a:schemeClr val="bg1"/>
                        </a:solidFill>
                        <a:latin typeface="DejaVu Math TeX Gyre" panose="02000503000000000000" charset="0"/>
                        <a:ea typeface="宋体" charset="0"/>
                        <a:cs typeface="DejaVu Math TeX Gyre" panose="02000503000000000000" charset="0"/>
                      </a:rPr>
                      <m:t>=</m:t>
                    </m:r>
                    <m:r>
                      <a:rPr lang="en-US" altLang="zh-CN" sz="2000" i="1">
                        <a:solidFill>
                          <a:schemeClr val="bg1"/>
                        </a:solidFill>
                        <a:latin typeface="DejaVu Math TeX Gyre" panose="02000503000000000000" charset="0"/>
                        <a:ea typeface="宋体" charset="0"/>
                        <a:cs typeface="DejaVu Math TeX Gyre" panose="02000503000000000000" charset="0"/>
                      </a:rPr>
                      <m:t>𝑓</m:t>
                    </m:r>
                    <m:d>
                      <m:dPr>
                        <m:ctrlPr>
                          <a:rPr lang="en-US" altLang="zh-CN" sz="2000" i="1">
                            <a:solidFill>
                              <a:schemeClr val="bg1"/>
                            </a:solidFill>
                            <a:latin typeface="DejaVu Math TeX Gyre" panose="02000503000000000000" charset="0"/>
                            <a:ea typeface="宋体" charset="0"/>
                            <a:cs typeface="DejaVu Math TeX Gyre" panose="02000503000000000000" charset="0"/>
                          </a:rPr>
                        </m:ctrlPr>
                      </m:dPr>
                      <m:e>
                        <m:sSub>
                          <m:sSubPr>
                            <m:ctrlPr>
                              <a:rPr lang="en-US" altLang="zh-CN" sz="2000" i="1">
                                <a:solidFill>
                                  <a:schemeClr val="bg1"/>
                                </a:solidFill>
                                <a:latin typeface="DejaVu Math TeX Gyre" panose="02000503000000000000" charset="0"/>
                                <a:ea typeface="宋体" charset="0"/>
                                <a:cs typeface="DejaVu Math TeX Gyre" panose="02000503000000000000" charset="0"/>
                              </a:rPr>
                            </m:ctrlPr>
                          </m:sSubPr>
                          <m:e>
                            <m:r>
                              <a:rPr lang="en-US" altLang="zh-CN" sz="2000" i="1">
                                <a:solidFill>
                                  <a:schemeClr val="bg1"/>
                                </a:solidFill>
                                <a:latin typeface="DejaVu Math TeX Gyre" panose="02000503000000000000" charset="0"/>
                                <a:ea typeface="宋体" charset="0"/>
                                <a:cs typeface="DejaVu Math TeX Gyre" panose="02000503000000000000" charset="0"/>
                              </a:rPr>
                              <m:t>𝑥</m:t>
                            </m:r>
                          </m:e>
                          <m:sub>
                            <m:r>
                              <a:rPr lang="en-US" altLang="zh-CN" sz="2000" i="1">
                                <a:solidFill>
                                  <a:schemeClr val="bg1"/>
                                </a:solidFill>
                                <a:latin typeface="DejaVu Math TeX Gyre" panose="02000503000000000000" charset="0"/>
                                <a:ea typeface="宋体" charset="0"/>
                                <a:cs typeface="DejaVu Math TeX Gyre" panose="02000503000000000000" charset="0"/>
                              </a:rPr>
                              <m:t>0</m:t>
                            </m:r>
                          </m:sub>
                        </m:sSub>
                      </m:e>
                    </m:d>
                  </m:oMath>
                </a14:m>
                <a:r>
                  <a:rPr lang="zh-CN" altLang="en-US" sz="2000">
                    <a:solidFill>
                      <a:schemeClr val="bg1"/>
                    </a:solidFill>
                    <a:latin typeface="DejaVu Math TeX Gyre" panose="02000503000000000000" charset="0"/>
                    <a:ea typeface="宋体" charset="0"/>
                    <a:cs typeface="DejaVu Math TeX Gyre" panose="02000503000000000000" charset="0"/>
                  </a:rPr>
                  <a:t>，</a:t>
                </a:r>
                <a:endParaRPr lang="zh-CN" altLang="en-US" sz="2000">
                  <a:solidFill>
                    <a:schemeClr val="bg1"/>
                  </a:solidFill>
                  <a:latin typeface="DejaVu Math TeX Gyre" panose="02000503000000000000" charset="0"/>
                  <a:ea typeface="宋体" charset="0"/>
                  <a:cs typeface="DejaVu Math TeX Gyre" panose="02000503000000000000" charset="0"/>
                </a:endParaRPr>
              </a:p>
              <a:p>
                <a:pPr algn="just">
                  <a:lnSpc>
                    <a:spcPct val="150000"/>
                  </a:lnSpc>
                </a:pP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因此，函数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处连续的定义又可以叙述为</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715010"/>
                <a:ext cx="10079990" cy="48488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715010"/>
                <a:ext cx="10079990" cy="484886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Bold" panose="02020603050405020304" charset="0"/>
                    <a:ea typeface="Microsoft YaHei Regular" panose="020B0503020204020204" charset="-122"/>
                    <a:cs typeface="Times New Roman Bold" panose="02020603050405020304" charset="0"/>
                  </a:rPr>
                  <a:t> 定义 </a:t>
                </a:r>
                <a:r>
                  <a:rPr lang="en-US" sz="2000">
                    <a:solidFill>
                      <a:schemeClr val="bg1"/>
                    </a:solidFill>
                    <a:highlight>
                      <a:srgbClr val="008000"/>
                    </a:highlight>
                    <a:latin typeface="Times New Roman Bold" panose="02020603050405020304" charset="0"/>
                    <a:ea typeface="Microsoft YaHei Regular" panose="020B0503020204020204" charset="-122"/>
                    <a:cs typeface="Times New Roman Bold" panose="02020603050405020304" charset="0"/>
                  </a:rPr>
                  <a:t>3</a:t>
                </a:r>
                <a:r>
                  <a:rPr sz="2000">
                    <a:solidFill>
                      <a:schemeClr val="bg1"/>
                    </a:solidFill>
                    <a:highlight>
                      <a:srgbClr val="008000"/>
                    </a:highlight>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ea typeface="Microsoft YaHei Regular" panose="020B0503020204020204" charset="-122"/>
                  </a:rPr>
                  <a:t>如果函数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ea typeface="Microsoft YaHei Regular" panose="020B0503020204020204" charset="-122"/>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ea typeface="Microsoft YaHei Regular" panose="020B0503020204020204" charset="-122"/>
                  </a:rPr>
                  <a:t>0</a:t>
                </a:r>
                <a:r>
                  <a:rPr sz="2000">
                    <a:solidFill>
                      <a:schemeClr val="bg1"/>
                    </a:solidFill>
                    <a:ea typeface="Microsoft YaHei Regular" panose="020B0503020204020204" charset="-122"/>
                  </a:rPr>
                  <a:t> 处的某个邻域内有定义，</a:t>
                </a:r>
                <a:r>
                  <a:rPr lang="zh-CN" sz="2000">
                    <a:solidFill>
                      <a:schemeClr val="bg1"/>
                    </a:solidFill>
                    <a:ea typeface="Microsoft YaHei Regular" panose="020B0503020204020204" charset="-122"/>
                  </a:rPr>
                  <a:t>且</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ea typeface="Microsoft YaHei Regular" panose="020B0503020204020204" charset="-122"/>
                </a:endParaRPr>
              </a:p>
              <a:p>
                <a:pPr algn="just">
                  <a:lnSpc>
                    <a:spcPct val="150000"/>
                  </a:lnSpc>
                </a:pPr>
                <a:r>
                  <a:rPr sz="2000">
                    <a:solidFill>
                      <a:schemeClr val="bg1"/>
                    </a:solidFill>
                    <a:ea typeface="Microsoft YaHei Regular" panose="020B0503020204020204" charset="-122"/>
                  </a:rPr>
                  <a:t>则称函数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ea typeface="Microsoft YaHei Regular" panose="020B0503020204020204" charset="-122"/>
                  </a:rPr>
                  <a:t>0</a:t>
                </a:r>
                <a:r>
                  <a:rPr sz="2000">
                    <a:solidFill>
                      <a:schemeClr val="bg1"/>
                    </a:solidFill>
                    <a:ea typeface="Microsoft YaHei Regular" panose="020B0503020204020204" charset="-122"/>
                  </a:rPr>
                  <a:t> 处连续 .</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若函数</a:t>
                </a:r>
                <a:r>
                  <a:rPr lang="en-US" sz="2000">
                    <a:solidFill>
                      <a:schemeClr val="bg1"/>
                    </a:solidFill>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ea typeface="Microsoft YaHei Regular" panose="020B0503020204020204" charset="-122"/>
                    <a:sym typeface="+mn-ea"/>
                  </a:rPr>
                  <a:t>=</a:t>
                </a:r>
                <a:r>
                  <a:rPr lang="en-US"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sym typeface="+mn-ea"/>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ea typeface="Microsoft YaHei Regular" panose="020B0503020204020204" charset="-122"/>
                    <a:sym typeface="+mn-ea"/>
                  </a:rPr>
                  <a:t>0</a:t>
                </a:r>
                <a:r>
                  <a:rPr sz="2000">
                    <a:solidFill>
                      <a:schemeClr val="bg1"/>
                    </a:solidFill>
                    <a:ea typeface="Microsoft YaHei Regular" panose="020B0503020204020204" charset="-122"/>
                    <a:sym typeface="+mn-ea"/>
                  </a:rPr>
                  <a:t> 处</a:t>
                </a:r>
                <a:r>
                  <a:rPr lang="zh-CN" sz="2000">
                    <a:solidFill>
                      <a:schemeClr val="bg1"/>
                    </a:solidFill>
                    <a:ea typeface="Microsoft YaHei Regular" panose="020B0503020204020204" charset="-122"/>
                    <a:sym typeface="+mn-ea"/>
                  </a:rPr>
                  <a:t>有</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或</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lim>
                          </m:limLow>
                        </m:fNa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zh-CN" altLang="en-US" sz="2000">
                    <a:solidFill>
                      <a:schemeClr val="bg1"/>
                    </a:solidFill>
                    <a:ea typeface="Microsoft YaHei Regular" panose="020B0503020204020204" charset="-122"/>
                  </a:rPr>
                  <a:t>则分别称</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ea typeface="Microsoft YaHei Regular" panose="020B0503020204020204" charset="-122"/>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sym typeface="+mn-ea"/>
                  </a:rPr>
                  <a:t>) </a:t>
                </a:r>
                <a:r>
                  <a:rPr lang="zh-CN" altLang="en-US" sz="2000">
                    <a:solidFill>
                      <a:schemeClr val="bg1"/>
                    </a:solidFill>
                    <a:ea typeface="Microsoft YaHei Regular" panose="020B0503020204020204" charset="-122"/>
                  </a:rPr>
                  <a:t>在点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25000">
                    <a:solidFill>
                      <a:schemeClr val="bg1"/>
                    </a:solidFill>
                    <a:ea typeface="Microsoft YaHei Regular" panose="020B0503020204020204" charset="-122"/>
                  </a:rPr>
                  <a:t>0</a:t>
                </a:r>
                <a:r>
                  <a:rPr lang="zh-CN" altLang="en-US" sz="2000">
                    <a:solidFill>
                      <a:schemeClr val="bg1"/>
                    </a:solidFill>
                    <a:ea typeface="Microsoft YaHei Regular" panose="020B0503020204020204" charset="-122"/>
                  </a:rPr>
                  <a:t> 处是左连续或右连续 . 由此可知，函数</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ea typeface="Microsoft YaHei Regular" panose="020B0503020204020204" charset="-122"/>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ea typeface="Microsoft YaHei Regular" panose="020B0503020204020204" charset="-122"/>
                    <a:sym typeface="+mn-ea"/>
                  </a:rPr>
                  <a:t>) </a:t>
                </a:r>
                <a:r>
                  <a:rPr lang="zh-CN" altLang="en-US" sz="2000">
                    <a:solidFill>
                      <a:schemeClr val="bg1"/>
                    </a:solidFill>
                    <a:ea typeface="Microsoft YaHei Regular" panose="020B0503020204020204" charset="-122"/>
                  </a:rPr>
                  <a:t>在点</a:t>
                </a:r>
                <a:r>
                  <a:rPr lang="zh-CN" altLang="en-US" sz="2000">
                    <a:solidFill>
                      <a:schemeClr val="bg1"/>
                    </a:solidFill>
                    <a:ea typeface="Microsoft YaHei Regular" panose="020B0503020204020204" charset="-122"/>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baseline="-25000">
                    <a:solidFill>
                      <a:schemeClr val="bg1"/>
                    </a:solidFill>
                    <a:ea typeface="Microsoft YaHei Regular" panose="020B0503020204020204" charset="-122"/>
                    <a:sym typeface="+mn-ea"/>
                  </a:rPr>
                  <a:t>0</a:t>
                </a:r>
                <a:r>
                  <a:rPr lang="zh-CN" altLang="en-US" sz="2000">
                    <a:solidFill>
                      <a:schemeClr val="bg1"/>
                    </a:solidFill>
                    <a:ea typeface="Microsoft YaHei Regular" panose="020B0503020204020204" charset="-122"/>
                    <a:sym typeface="+mn-ea"/>
                  </a:rPr>
                  <a:t> </a:t>
                </a:r>
                <a:r>
                  <a:rPr lang="zh-CN" altLang="en-US" sz="2000">
                    <a:solidFill>
                      <a:schemeClr val="bg1"/>
                    </a:solidFill>
                    <a:ea typeface="Microsoft YaHei Regular" panose="020B0503020204020204" charset="-122"/>
                  </a:rPr>
                  <a:t>处连续的充要条件是函数在</a:t>
                </a:r>
                <a:r>
                  <a:rPr lang="zh-CN" altLang="en-US" sz="2000">
                    <a:solidFill>
                      <a:schemeClr val="bg1"/>
                    </a:solidFill>
                    <a:ea typeface="Microsoft YaHei Regular" panose="020B0503020204020204" charset="-122"/>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baseline="-25000">
                    <a:solidFill>
                      <a:schemeClr val="bg1"/>
                    </a:solidFill>
                    <a:ea typeface="Microsoft YaHei Regular" panose="020B0503020204020204" charset="-122"/>
                    <a:sym typeface="+mn-ea"/>
                  </a:rPr>
                  <a:t>0</a:t>
                </a:r>
                <a:r>
                  <a:rPr lang="zh-CN" altLang="en-US" sz="2000">
                    <a:solidFill>
                      <a:schemeClr val="bg1"/>
                    </a:solidFill>
                    <a:ea typeface="Microsoft YaHei Regular" panose="020B0503020204020204" charset="-122"/>
                    <a:sym typeface="+mn-ea"/>
                  </a:rPr>
                  <a:t> </a:t>
                </a:r>
                <a:r>
                  <a:rPr lang="zh-CN" altLang="en-US" sz="2000">
                    <a:solidFill>
                      <a:schemeClr val="bg1"/>
                    </a:solidFill>
                    <a:ea typeface="Microsoft YaHei Regular" panose="020B0503020204020204" charset="-122"/>
                  </a:rPr>
                  <a:t>处左、右连续 .</a:t>
                </a:r>
                <a:endParaRPr lang="zh-CN" altLang="en-US" sz="2000">
                  <a:solidFill>
                    <a:schemeClr val="bg1"/>
                  </a:solidFill>
                  <a:ea typeface="Microsoft YaHei Regular" panose="020B0503020204020204" charset="-122"/>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715010"/>
                <a:ext cx="10079990" cy="48488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otesMaster1">
  <a:themeElements>
    <a:clrScheme name="notesMaster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otesMaster1">
      <a:majorFont>
        <a:latin typeface=""/>
        <a:ea typeface=""/>
        <a:cs typeface=""/>
      </a:majorFont>
      <a:minorFont>
        <a:latin typeface=""/>
        <a:ea typeface=""/>
        <a:cs typeface=""/>
      </a:minorFont>
    </a:fontScheme>
    <a:fmtScheme name="notesMaster1">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Normal.eit</Template>
  <TotalTime>0</TotalTime>
  <Words>4367</Words>
  <Application>WPS 演示</Application>
  <PresentationFormat/>
  <Paragraphs>304</Paragraphs>
  <Slides>32</Slides>
  <Notes>0</Notes>
  <HiddenSlides>0</HiddenSlides>
  <MMClips>0</MMClips>
  <ScaleCrop>false</ScaleCrop>
  <HeadingPairs>
    <vt:vector size="8" baseType="variant">
      <vt:variant>
        <vt:lpstr>已用的字体</vt:lpstr>
      </vt:variant>
      <vt:variant>
        <vt:i4>43</vt:i4>
      </vt:variant>
      <vt:variant>
        <vt:lpstr>主题</vt:lpstr>
      </vt:variant>
      <vt:variant>
        <vt:i4>1</vt:i4>
      </vt:variant>
      <vt:variant>
        <vt:lpstr>嵌入 OLE 服务器</vt:lpstr>
      </vt:variant>
      <vt:variant>
        <vt:i4>44</vt:i4>
      </vt:variant>
      <vt:variant>
        <vt:lpstr>幻灯片标题</vt:lpstr>
      </vt:variant>
      <vt:variant>
        <vt:i4>32</vt:i4>
      </vt:variant>
    </vt:vector>
  </HeadingPairs>
  <TitlesOfParts>
    <vt:vector size="120" baseType="lpstr">
      <vt:lpstr>Arial</vt:lpstr>
      <vt:lpstr>宋体</vt:lpstr>
      <vt:lpstr>Wingdings</vt:lpstr>
      <vt:lpstr>汉仪书宋二KW</vt:lpstr>
      <vt:lpstr>Times New Roman</vt:lpstr>
      <vt:lpstr>等线</vt:lpstr>
      <vt:lpstr>汉仪中等线KW</vt:lpstr>
      <vt:lpstr>等线 Light</vt:lpstr>
      <vt:lpstr>Garamond</vt:lpstr>
      <vt:lpstr>苹方-简</vt:lpstr>
      <vt:lpstr>黑体</vt:lpstr>
      <vt:lpstr>微软雅黑</vt:lpstr>
      <vt:lpstr>楷体</vt:lpstr>
      <vt:lpstr>汉仪楷体KW</vt:lpstr>
      <vt:lpstr>楷体_GB2312</vt:lpstr>
      <vt:lpstr>汉仪楷体简</vt:lpstr>
      <vt:lpstr>Arial Unicode MS</vt:lpstr>
      <vt:lpstr>仿宋_GB2312</vt:lpstr>
      <vt:lpstr>Symbol</vt:lpstr>
      <vt:lpstr>Kingsoft Sign</vt:lpstr>
      <vt:lpstr>字魂27号-布丁体</vt:lpstr>
      <vt:lpstr>宋体</vt:lpstr>
      <vt:lpstr>Microsoft YaHei Bold</vt:lpstr>
      <vt:lpstr>Microsoft YaHei Regular</vt:lpstr>
      <vt:lpstr>宋体-简</vt:lpstr>
      <vt:lpstr>Symbol</vt:lpstr>
      <vt:lpstr>字魂27号-布丁体</vt:lpstr>
      <vt:lpstr>楷体</vt:lpstr>
      <vt:lpstr>楷体_GB2312</vt:lpstr>
      <vt:lpstr>等线</vt:lpstr>
      <vt:lpstr>Microsoft YaHei Light</vt:lpstr>
      <vt:lpstr>方正品尚黑</vt:lpstr>
      <vt:lpstr>Times New Roman Bold</vt:lpstr>
      <vt:lpstr>Times New Roman Italic</vt:lpstr>
      <vt:lpstr>DejaVu Math TeX Gyre</vt:lpstr>
      <vt:lpstr>宋体</vt:lpstr>
      <vt:lpstr>Times New Roman Regular</vt:lpstr>
      <vt:lpstr>Microsoft YaHei</vt:lpstr>
      <vt:lpstr>たぬき油性マジック</vt:lpstr>
      <vt:lpstr>Arial Italic</vt:lpstr>
      <vt:lpstr>Copperplate Regular</vt:lpstr>
      <vt:lpstr>FangSong</vt:lpstr>
      <vt:lpstr>Times New Roman Bold Italic</vt:lpstr>
      <vt:lpstr>Office 主题​​</vt:lpstr>
      <vt:lpstr>Equation.DSMT4</vt:lpstr>
      <vt:lpstr>Equation.3</vt:lpstr>
      <vt:lpstr>Equation.3</vt:lpstr>
      <vt:lpstr>Equation.3</vt:lpstr>
      <vt:lpstr>Equation.3</vt:lpstr>
      <vt:lpstr>Equation.DSMT4</vt:lpstr>
      <vt:lpstr>Equation.DSMT4</vt:lpstr>
      <vt:lpstr>Equation.3</vt:lpstr>
      <vt:lpstr>Equation.3</vt:lpstr>
      <vt:lpstr>Equation.DSMT4</vt:lpstr>
      <vt:lpstr>Equation.3</vt:lpstr>
      <vt:lpstr>Equation.3</vt:lpstr>
      <vt:lpstr>Equation.3</vt:lpstr>
      <vt:lpstr>Equation.3</vt:lpstr>
      <vt:lpstr>Equation.3</vt:lpstr>
      <vt:lpstr>Equation.3</vt:lpstr>
      <vt:lpstr>Equation.3</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甜甜 田</dc:creator>
  <cp:lastModifiedBy>六月</cp:lastModifiedBy>
  <cp:revision>31</cp:revision>
  <dcterms:created xsi:type="dcterms:W3CDTF">2023-09-22T08:58:17Z</dcterms:created>
  <dcterms:modified xsi:type="dcterms:W3CDTF">2023-09-22T08:58:17Z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F6EEEDFA9C8F21ECBD540D65A0332A3F_43</vt:lpwstr>
  </property>
</Properties>
</file>