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Lst>
  <p:notesMasterIdLst>
    <p:notesMasterId r:id="rId9"/>
  </p:notesMasterIdLst>
  <p:sldIdLst>
    <p:sldId id="256" r:id="rId4"/>
    <p:sldId id="613" r:id="rId5"/>
    <p:sldId id="614" r:id="rId6"/>
    <p:sldId id="615" r:id="rId7"/>
    <p:sldId id="616" r:id="rId8"/>
    <p:sldId id="617" r:id="rId10"/>
    <p:sldId id="618" r:id="rId11"/>
    <p:sldId id="619" r:id="rId12"/>
    <p:sldId id="620" r:id="rId13"/>
    <p:sldId id="621" r:id="rId14"/>
    <p:sldId id="542" r:id="rId15"/>
    <p:sldId id="622" r:id="rId16"/>
    <p:sldId id="623" r:id="rId17"/>
    <p:sldId id="624" r:id="rId18"/>
    <p:sldId id="625" r:id="rId19"/>
    <p:sldId id="626" r:id="rId20"/>
    <p:sldId id="627" r:id="rId21"/>
    <p:sldId id="561" r:id="rId22"/>
    <p:sldId id="628" r:id="rId23"/>
    <p:sldId id="629" r:id="rId24"/>
    <p:sldId id="630" r:id="rId25"/>
    <p:sldId id="631" r:id="rId26"/>
    <p:sldId id="632" r:id="rId27"/>
    <p:sldId id="633" r:id="rId28"/>
    <p:sldId id="634" r:id="rId29"/>
    <p:sldId id="635" r:id="rId30"/>
    <p:sldId id="636" r:id="rId31"/>
    <p:sldId id="637" r:id="rId32"/>
    <p:sldId id="638" r:id="rId33"/>
    <p:sldId id="639" r:id="rId34"/>
    <p:sldId id="640" r:id="rId35"/>
    <p:sldId id="641" r:id="rId36"/>
    <p:sldId id="642" r:id="rId37"/>
    <p:sldId id="643" r:id="rId38"/>
    <p:sldId id="644" r:id="rId39"/>
    <p:sldId id="645" r:id="rId40"/>
    <p:sldId id="646" r:id="rId41"/>
    <p:sldId id="647" r:id="rId42"/>
    <p:sldId id="648" r:id="rId43"/>
    <p:sldId id="649" r:id="rId44"/>
    <p:sldId id="650" r:id="rId45"/>
    <p:sldId id="651" r:id="rId46"/>
    <p:sldId id="652" r:id="rId47"/>
    <p:sldId id="653" r:id="rId48"/>
    <p:sldId id="654" r:id="rId49"/>
    <p:sldId id="655" r:id="rId50"/>
    <p:sldId id="280" r:id="rId51"/>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Calibri"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Calibri"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Calibri"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Calibri"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Calibri"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Calibri"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Calibri"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Calibri"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Calibri" charset="0"/>
        <a:ea typeface="宋体" pitchFamily="2" charset="-122"/>
        <a:cs typeface="+mn-cs"/>
      </a:defRPr>
    </a:lvl9pPr>
  </p:defaultTextStyle>
  <p:extLst>
    <p:ext uri="{EFAFB233-063F-42B5-8137-9DF3F51BA10A}">
      <p15:sldGuideLst xmlns:p15="http://schemas.microsoft.com/office/powerpoint/2012/main">
        <p15:guide id="1" orient="horz" pos="1932"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C0CA"/>
    <a:srgbClr val="FF6A00"/>
    <a:srgbClr val="FFD1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showGuides="1">
      <p:cViewPr>
        <p:scale>
          <a:sx n="75" d="100"/>
          <a:sy n="75" d="100"/>
        </p:scale>
        <p:origin x="1836" y="648"/>
      </p:cViewPr>
      <p:guideLst>
        <p:guide orient="horz" pos="1932"/>
        <p:guide pos="3840"/>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4" Type="http://schemas.openxmlformats.org/officeDocument/2006/relationships/tableStyles" Target="tableStyles.xml"/><Relationship Id="rId53" Type="http://schemas.openxmlformats.org/officeDocument/2006/relationships/viewProps" Target="viewProps.xml"/><Relationship Id="rId52" Type="http://schemas.openxmlformats.org/officeDocument/2006/relationships/presProps" Target="presProps.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8.wmf"/></Relationships>
</file>

<file path=ppt/drawings/_rels/vmlDrawing10.vml.rels><?xml version="1.0" encoding="UTF-8" standalone="yes"?>
<Relationships xmlns="http://schemas.openxmlformats.org/package/2006/relationships"><Relationship Id="rId8" Type="http://schemas.openxmlformats.org/officeDocument/2006/relationships/image" Target="../media/image81.wmf"/><Relationship Id="rId7" Type="http://schemas.openxmlformats.org/officeDocument/2006/relationships/image" Target="../media/image80.wmf"/><Relationship Id="rId6" Type="http://schemas.openxmlformats.org/officeDocument/2006/relationships/image" Target="../media/image79.wmf"/><Relationship Id="rId5" Type="http://schemas.openxmlformats.org/officeDocument/2006/relationships/image" Target="../media/image78.wmf"/><Relationship Id="rId4" Type="http://schemas.openxmlformats.org/officeDocument/2006/relationships/image" Target="../media/image77.wmf"/><Relationship Id="rId3" Type="http://schemas.openxmlformats.org/officeDocument/2006/relationships/image" Target="../media/image76.wmf"/><Relationship Id="rId2" Type="http://schemas.openxmlformats.org/officeDocument/2006/relationships/image" Target="../media/image75.wmf"/><Relationship Id="rId1" Type="http://schemas.openxmlformats.org/officeDocument/2006/relationships/image" Target="../media/image74.wmf"/></Relationships>
</file>

<file path=ppt/drawings/_rels/vmlDrawing11.vml.rels><?xml version="1.0" encoding="UTF-8" standalone="yes"?>
<Relationships xmlns="http://schemas.openxmlformats.org/package/2006/relationships"><Relationship Id="rId6" Type="http://schemas.openxmlformats.org/officeDocument/2006/relationships/image" Target="../media/image88.wmf"/><Relationship Id="rId5" Type="http://schemas.openxmlformats.org/officeDocument/2006/relationships/image" Target="../media/image87.wmf"/><Relationship Id="rId4" Type="http://schemas.openxmlformats.org/officeDocument/2006/relationships/image" Target="../media/image86.wmf"/><Relationship Id="rId3" Type="http://schemas.openxmlformats.org/officeDocument/2006/relationships/image" Target="../media/image85.wmf"/><Relationship Id="rId2" Type="http://schemas.openxmlformats.org/officeDocument/2006/relationships/image" Target="../media/image84.wmf"/><Relationship Id="rId1" Type="http://schemas.openxmlformats.org/officeDocument/2006/relationships/image" Target="../media/image83.wmf"/></Relationships>
</file>

<file path=ppt/drawings/_rels/vmlDrawing12.vml.rels><?xml version="1.0" encoding="UTF-8" standalone="yes"?>
<Relationships xmlns="http://schemas.openxmlformats.org/package/2006/relationships"><Relationship Id="rId8" Type="http://schemas.openxmlformats.org/officeDocument/2006/relationships/image" Target="../media/image96.wmf"/><Relationship Id="rId7" Type="http://schemas.openxmlformats.org/officeDocument/2006/relationships/image" Target="../media/image95.wmf"/><Relationship Id="rId6" Type="http://schemas.openxmlformats.org/officeDocument/2006/relationships/image" Target="../media/image94.wmf"/><Relationship Id="rId5" Type="http://schemas.openxmlformats.org/officeDocument/2006/relationships/image" Target="../media/image93.wmf"/><Relationship Id="rId4" Type="http://schemas.openxmlformats.org/officeDocument/2006/relationships/image" Target="../media/image92.wmf"/><Relationship Id="rId3" Type="http://schemas.openxmlformats.org/officeDocument/2006/relationships/image" Target="../media/image91.wmf"/><Relationship Id="rId2" Type="http://schemas.openxmlformats.org/officeDocument/2006/relationships/image" Target="../media/image90.wmf"/><Relationship Id="rId1" Type="http://schemas.openxmlformats.org/officeDocument/2006/relationships/image" Target="../media/image89.wmf"/></Relationships>
</file>

<file path=ppt/drawings/_rels/vmlDrawing13.vml.rels><?xml version="1.0" encoding="UTF-8" standalone="yes"?>
<Relationships xmlns="http://schemas.openxmlformats.org/package/2006/relationships"><Relationship Id="rId9" Type="http://schemas.openxmlformats.org/officeDocument/2006/relationships/image" Target="../media/image105.wmf"/><Relationship Id="rId8" Type="http://schemas.openxmlformats.org/officeDocument/2006/relationships/image" Target="../media/image104.wmf"/><Relationship Id="rId7" Type="http://schemas.openxmlformats.org/officeDocument/2006/relationships/image" Target="../media/image103.wmf"/><Relationship Id="rId6" Type="http://schemas.openxmlformats.org/officeDocument/2006/relationships/image" Target="../media/image102.wmf"/><Relationship Id="rId5" Type="http://schemas.openxmlformats.org/officeDocument/2006/relationships/image" Target="../media/image101.wmf"/><Relationship Id="rId4" Type="http://schemas.openxmlformats.org/officeDocument/2006/relationships/image" Target="../media/image100.wmf"/><Relationship Id="rId3" Type="http://schemas.openxmlformats.org/officeDocument/2006/relationships/image" Target="../media/image99.wmf"/><Relationship Id="rId2" Type="http://schemas.openxmlformats.org/officeDocument/2006/relationships/image" Target="../media/image98.wmf"/><Relationship Id="rId11" Type="http://schemas.openxmlformats.org/officeDocument/2006/relationships/image" Target="../media/image107.wmf"/><Relationship Id="rId10" Type="http://schemas.openxmlformats.org/officeDocument/2006/relationships/image" Target="../media/image106.wmf"/><Relationship Id="rId1" Type="http://schemas.openxmlformats.org/officeDocument/2006/relationships/image" Target="../media/image97.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121.wmf"/><Relationship Id="rId2" Type="http://schemas.openxmlformats.org/officeDocument/2006/relationships/image" Target="../media/image120.wmf"/><Relationship Id="rId1" Type="http://schemas.openxmlformats.org/officeDocument/2006/relationships/image" Target="../media/image119.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s>
</file>

<file path=ppt/drawings/_rels/vmlDrawing3.vml.rels><?xml version="1.0" encoding="UTF-8" standalone="yes"?>
<Relationships xmlns="http://schemas.openxmlformats.org/package/2006/relationships"><Relationship Id="rId9" Type="http://schemas.openxmlformats.org/officeDocument/2006/relationships/image" Target="../media/image28.wmf"/><Relationship Id="rId8" Type="http://schemas.openxmlformats.org/officeDocument/2006/relationships/image" Target="../media/image27.wmf"/><Relationship Id="rId7" Type="http://schemas.openxmlformats.org/officeDocument/2006/relationships/image" Target="../media/image26.wmf"/><Relationship Id="rId6" Type="http://schemas.openxmlformats.org/officeDocument/2006/relationships/image" Target="../media/image25.wmf"/><Relationship Id="rId5" Type="http://schemas.openxmlformats.org/officeDocument/2006/relationships/image" Target="../media/image24.wmf"/><Relationship Id="rId4" Type="http://schemas.openxmlformats.org/officeDocument/2006/relationships/image" Target="../media/image23.wmf"/><Relationship Id="rId3" Type="http://schemas.openxmlformats.org/officeDocument/2006/relationships/image" Target="../media/image22.wmf"/><Relationship Id="rId2" Type="http://schemas.openxmlformats.org/officeDocument/2006/relationships/image" Target="../media/image21.wmf"/><Relationship Id="rId10" Type="http://schemas.openxmlformats.org/officeDocument/2006/relationships/image" Target="../media/image29.wmf"/><Relationship Id="rId1" Type="http://schemas.openxmlformats.org/officeDocument/2006/relationships/image" Target="../media/image20.wmf"/></Relationships>
</file>

<file path=ppt/drawings/_rels/vmlDrawing4.vml.rels><?xml version="1.0" encoding="UTF-8" standalone="yes"?>
<Relationships xmlns="http://schemas.openxmlformats.org/package/2006/relationships"><Relationship Id="rId4" Type="http://schemas.openxmlformats.org/officeDocument/2006/relationships/image" Target="../media/image33.wmf"/><Relationship Id="rId3" Type="http://schemas.openxmlformats.org/officeDocument/2006/relationships/image" Target="../media/image32.wmf"/><Relationship Id="rId2" Type="http://schemas.openxmlformats.org/officeDocument/2006/relationships/image" Target="../media/image31.wmf"/><Relationship Id="rId1" Type="http://schemas.openxmlformats.org/officeDocument/2006/relationships/image" Target="../media/image30.wmf"/></Relationships>
</file>

<file path=ppt/drawings/_rels/vmlDrawing5.vml.rels><?xml version="1.0" encoding="UTF-8" standalone="yes"?>
<Relationships xmlns="http://schemas.openxmlformats.org/package/2006/relationships"><Relationship Id="rId4" Type="http://schemas.openxmlformats.org/officeDocument/2006/relationships/image" Target="../media/image37.wmf"/><Relationship Id="rId3" Type="http://schemas.openxmlformats.org/officeDocument/2006/relationships/image" Target="../media/image36.wmf"/><Relationship Id="rId2" Type="http://schemas.openxmlformats.org/officeDocument/2006/relationships/image" Target="../media/image35.wmf"/><Relationship Id="rId1" Type="http://schemas.openxmlformats.org/officeDocument/2006/relationships/image" Target="../media/image34.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40.wmf"/><Relationship Id="rId2" Type="http://schemas.openxmlformats.org/officeDocument/2006/relationships/image" Target="../media/image39.wmf"/><Relationship Id="rId1" Type="http://schemas.openxmlformats.org/officeDocument/2006/relationships/image" Target="../media/image38.wmf"/></Relationships>
</file>

<file path=ppt/drawings/_rels/vmlDrawing7.vml.rels><?xml version="1.0" encoding="UTF-8" standalone="yes"?>
<Relationships xmlns="http://schemas.openxmlformats.org/package/2006/relationships"><Relationship Id="rId9" Type="http://schemas.openxmlformats.org/officeDocument/2006/relationships/image" Target="../media/image49.wmf"/><Relationship Id="rId8" Type="http://schemas.openxmlformats.org/officeDocument/2006/relationships/image" Target="../media/image48.wmf"/><Relationship Id="rId7" Type="http://schemas.openxmlformats.org/officeDocument/2006/relationships/image" Target="../media/image47.wmf"/><Relationship Id="rId6" Type="http://schemas.openxmlformats.org/officeDocument/2006/relationships/image" Target="../media/image46.wmf"/><Relationship Id="rId5" Type="http://schemas.openxmlformats.org/officeDocument/2006/relationships/image" Target="../media/image45.wmf"/><Relationship Id="rId4" Type="http://schemas.openxmlformats.org/officeDocument/2006/relationships/image" Target="../media/image44.wmf"/><Relationship Id="rId3" Type="http://schemas.openxmlformats.org/officeDocument/2006/relationships/image" Target="../media/image43.wmf"/><Relationship Id="rId2" Type="http://schemas.openxmlformats.org/officeDocument/2006/relationships/image" Target="../media/image42.wmf"/><Relationship Id="rId10" Type="http://schemas.openxmlformats.org/officeDocument/2006/relationships/image" Target="../media/image50.wmf"/><Relationship Id="rId1" Type="http://schemas.openxmlformats.org/officeDocument/2006/relationships/image" Target="../media/image41.wmf"/></Relationships>
</file>

<file path=ppt/drawings/_rels/vmlDrawing8.vml.rels><?xml version="1.0" encoding="UTF-8" standalone="yes"?>
<Relationships xmlns="http://schemas.openxmlformats.org/package/2006/relationships"><Relationship Id="rId5" Type="http://schemas.openxmlformats.org/officeDocument/2006/relationships/image" Target="../media/image55.wmf"/><Relationship Id="rId4" Type="http://schemas.openxmlformats.org/officeDocument/2006/relationships/image" Target="../media/image54.wmf"/><Relationship Id="rId3" Type="http://schemas.openxmlformats.org/officeDocument/2006/relationships/image" Target="../media/image53.wmf"/><Relationship Id="rId2" Type="http://schemas.openxmlformats.org/officeDocument/2006/relationships/image" Target="../media/image52.wmf"/><Relationship Id="rId1" Type="http://schemas.openxmlformats.org/officeDocument/2006/relationships/image" Target="../media/image51.wmf"/></Relationships>
</file>

<file path=ppt/drawings/_rels/vmlDrawing9.vml.rels><?xml version="1.0" encoding="UTF-8" standalone="yes"?>
<Relationships xmlns="http://schemas.openxmlformats.org/package/2006/relationships"><Relationship Id="rId9" Type="http://schemas.openxmlformats.org/officeDocument/2006/relationships/image" Target="../media/image64.wmf"/><Relationship Id="rId8" Type="http://schemas.openxmlformats.org/officeDocument/2006/relationships/image" Target="../media/image63.wmf"/><Relationship Id="rId7" Type="http://schemas.openxmlformats.org/officeDocument/2006/relationships/image" Target="../media/image62.wmf"/><Relationship Id="rId6" Type="http://schemas.openxmlformats.org/officeDocument/2006/relationships/image" Target="../media/image61.wmf"/><Relationship Id="rId5" Type="http://schemas.openxmlformats.org/officeDocument/2006/relationships/image" Target="../media/image60.wmf"/><Relationship Id="rId4" Type="http://schemas.openxmlformats.org/officeDocument/2006/relationships/image" Target="../media/image59.wmf"/><Relationship Id="rId3" Type="http://schemas.openxmlformats.org/officeDocument/2006/relationships/image" Target="../media/image58.wmf"/><Relationship Id="rId2" Type="http://schemas.openxmlformats.org/officeDocument/2006/relationships/image" Target="../media/image57.wmf"/><Relationship Id="rId18" Type="http://schemas.openxmlformats.org/officeDocument/2006/relationships/image" Target="../media/image73.wmf"/><Relationship Id="rId17" Type="http://schemas.openxmlformats.org/officeDocument/2006/relationships/image" Target="../media/image72.wmf"/><Relationship Id="rId16" Type="http://schemas.openxmlformats.org/officeDocument/2006/relationships/image" Target="../media/image71.wmf"/><Relationship Id="rId15" Type="http://schemas.openxmlformats.org/officeDocument/2006/relationships/image" Target="../media/image70.wmf"/><Relationship Id="rId14" Type="http://schemas.openxmlformats.org/officeDocument/2006/relationships/image" Target="../media/image69.wmf"/><Relationship Id="rId13" Type="http://schemas.openxmlformats.org/officeDocument/2006/relationships/image" Target="../media/image68.wmf"/><Relationship Id="rId12" Type="http://schemas.openxmlformats.org/officeDocument/2006/relationships/image" Target="../media/image67.wmf"/><Relationship Id="rId11" Type="http://schemas.openxmlformats.org/officeDocument/2006/relationships/image" Target="../media/image66.wmf"/><Relationship Id="rId10" Type="http://schemas.openxmlformats.org/officeDocument/2006/relationships/image" Target="../media/image65.wmf"/><Relationship Id="rId1" Type="http://schemas.openxmlformats.org/officeDocument/2006/relationships/image" Target="../media/image5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auto"/>
            <a:fld id="{6E7DB2B3-C5AC-462A-9DBC-C6205429A172}" type="datetimeFigureOut">
              <a:rPr lang="zh-CN" altLang="en-US" strike="noStrike" noProof="1" smtClean="0">
                <a:latin typeface="+mn-lt"/>
                <a:ea typeface="+mn-ea"/>
                <a:cs typeface="+mn-cs"/>
              </a:rPr>
            </a:fld>
            <a:endParaRPr lang="zh-CN" altLang="en-US" strike="noStrike" noProof="1"/>
          </a:p>
        </p:txBody>
      </p:sp>
      <p:sp>
        <p:nvSpPr>
          <p:cNvPr id="29700"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29701" name="备注占位符 4"/>
          <p:cNvSpPr>
            <a:spLocks noGrp="1"/>
          </p:cNvSpPr>
          <p:nvPr>
            <p:ph type="body" sz="quarter"/>
          </p:nvPr>
        </p:nvSpPr>
        <p:spPr>
          <a:xfrm>
            <a:off x="685800" y="4400550"/>
            <a:ext cx="5486400" cy="3600450"/>
          </a:xfrm>
          <a:prstGeom prst="rect">
            <a:avLst/>
          </a:prstGeom>
          <a:noFill/>
          <a:ln w="9525">
            <a:noFill/>
          </a:ln>
        </p:spPr>
        <p:txBody>
          <a:bodyPr vert="horz" lIns="91440" tIns="45720" rIns="91440" bIns="45720" anchor="t" anchorCtr="0"/>
          <a:p>
            <a:pPr lvl="0"/>
            <a:r>
              <a:rPr lang="zh-CN" altLang="en-US"/>
              <a:t>单击此处编辑母版文本样式</a:t>
            </a:r>
            <a:endParaRPr lang="zh-CN" altLang="en-US"/>
          </a:p>
          <a:p>
            <a:pPr lvl="1" indent="0"/>
            <a:r>
              <a:rPr lang="zh-CN" altLang="en-US"/>
              <a:t>二级</a:t>
            </a:r>
            <a:endParaRPr lang="zh-CN" altLang="en-US"/>
          </a:p>
          <a:p>
            <a:pPr lvl="2" indent="0"/>
            <a:r>
              <a:rPr lang="zh-CN" altLang="en-US"/>
              <a:t>三级</a:t>
            </a:r>
            <a:endParaRPr lang="zh-CN" altLang="en-US"/>
          </a:p>
          <a:p>
            <a:pPr lvl="3" indent="0"/>
            <a:r>
              <a:rPr lang="zh-CN" altLang="en-US"/>
              <a:t>四级</a:t>
            </a:r>
            <a:endParaRPr lang="zh-CN" altLang="en-US"/>
          </a:p>
          <a:p>
            <a:pPr lvl="4" indent="0"/>
            <a:r>
              <a:rPr lang="zh-CN" altLang="en-US"/>
              <a:t>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auto"/>
            <a:fld id="{00D923EB-965A-48D1-906D-189B39FFDEAA}" type="slidenum">
              <a:rPr lang="zh-CN" altLang="en-US" strike="noStrike" noProof="1" smtClean="0">
                <a:latin typeface="+mn-lt"/>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pPr fontAlgn="auto"/>
            <a:r>
              <a:rPr lang="zh-CN" altLang="en-US" strike="noStrike" noProof="1" dirty="0"/>
              <a:t>单击此处编辑标题</a:t>
            </a:r>
            <a:endParaRPr lang="zh-CN" altLang="en-US" strike="noStrike" noProof="1" dirty="0"/>
          </a:p>
        </p:txBody>
      </p:sp>
      <p:sp>
        <p:nvSpPr>
          <p:cNvPr id="3" name="副标题 2"/>
          <p:cNvSpPr>
            <a:spLocks noGrp="1"/>
          </p:cNvSpPr>
          <p:nvPr>
            <p:ph type="subTitle" idx="1" hasCustomPrompt="1"/>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dirty="0"/>
              <a:t>单击此处编辑副标题</a:t>
            </a:r>
            <a:endParaRPr lang="zh-CN" altLang="en-US" strike="noStrike" noProof="1" dirty="0"/>
          </a:p>
        </p:txBody>
      </p:sp>
      <p:sp>
        <p:nvSpPr>
          <p:cNvPr id="16" name="日期占位符 15"/>
          <p:cNvSpPr>
            <a:spLocks noGrp="1"/>
          </p:cNvSpPr>
          <p:nvPr>
            <p:ph type="dt" sz="half" idx="10"/>
            <p:custDataLst>
              <p:tags r:id="rId2"/>
            </p:custDataLst>
          </p:nvPr>
        </p:nvSpPr>
        <p:spPr>
          <a:xfrm>
            <a:off x="612775" y="6315075"/>
            <a:ext cx="2698750" cy="315913"/>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
        <p:nvSpPr>
          <p:cNvPr id="17" name="页脚占位符 16"/>
          <p:cNvSpPr>
            <a:spLocks noGrp="1"/>
          </p:cNvSpPr>
          <p:nvPr>
            <p:ph type="ftr" sz="quarter" idx="11"/>
            <p:custDataLst>
              <p:tags r:id="rId3"/>
            </p:custDataLst>
          </p:nvPr>
        </p:nvSpPr>
        <p:spPr>
          <a:xfrm>
            <a:off x="4116388" y="6315075"/>
            <a:ext cx="3959225" cy="315913"/>
          </a:xfrm>
          <a:prstGeom prst="rect">
            <a:avLst/>
          </a:prstGeom>
        </p:spPr>
        <p:txBody>
          <a:bodyPr vert="horz" lIns="91440" tIns="45720" rIns="91440" bIns="45720" rtlCol="0" anchor="ctr">
            <a:normAutofit/>
          </a:bodyPr>
          <a:lstStyle/>
          <a:p>
            <a:pPr fontAlgn="auto"/>
            <a:endParaRPr lang="zh-CN" altLang="en-US" strike="noStrike" noProof="1" dirty="0"/>
          </a:p>
        </p:txBody>
      </p:sp>
      <p:sp>
        <p:nvSpPr>
          <p:cNvPr id="18" name="灯片编号占位符 17"/>
          <p:cNvSpPr>
            <a:spLocks noGrp="1"/>
          </p:cNvSpPr>
          <p:nvPr>
            <p:ph type="sldNum" sz="quarter" idx="12"/>
            <p:custDataLst>
              <p:tags r:id="rId4"/>
            </p:custDataLst>
          </p:nvPr>
        </p:nvSpPr>
        <p:spPr>
          <a:xfrm>
            <a:off x="8877300" y="6315075"/>
            <a:ext cx="2700338" cy="315913"/>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Arial" panose="020B0604020202020204" pitchFamily="34" charset="0"/>
                <a:ea typeface="微软雅黑" panose="020B0503020204020204" charset="-122"/>
                <a:cs typeface="+mn-cs"/>
              </a:rPr>
            </a:fld>
            <a:endParaRPr lang="zh-CN" altLang="en-US" strike="noStrike" noProof="1" dirty="0"/>
          </a:p>
        </p:txBody>
      </p:sp>
      <p:sp>
        <p:nvSpPr>
          <p:cNvPr id="7" name="矩形 6"/>
          <p:cNvSpPr/>
          <p:nvPr userDrawn="1"/>
        </p:nvSpPr>
        <p:spPr>
          <a:xfrm>
            <a:off x="0" y="0"/>
            <a:ext cx="12192000"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8" name="矩形 7"/>
          <p:cNvSpPr/>
          <p:nvPr userDrawn="1"/>
        </p:nvSpPr>
        <p:spPr>
          <a:xfrm>
            <a:off x="0" y="657225"/>
            <a:ext cx="12192000" cy="5543550"/>
          </a:xfrm>
          <a:prstGeom prst="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9" name="矩形 8"/>
          <p:cNvSpPr/>
          <p:nvPr userDrawn="1"/>
        </p:nvSpPr>
        <p:spPr>
          <a:xfrm>
            <a:off x="342900" y="285750"/>
            <a:ext cx="11506200" cy="6286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0" name="椭圆 9"/>
          <p:cNvSpPr/>
          <p:nvPr userDrawn="1"/>
        </p:nvSpPr>
        <p:spPr>
          <a:xfrm>
            <a:off x="-1485900" y="400050"/>
            <a:ext cx="2495550" cy="2495550"/>
          </a:xfrm>
          <a:prstGeom prst="ellipse">
            <a:avLst/>
          </a:prstGeom>
          <a:solidFill>
            <a:srgbClr val="FFD135"/>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5" name="椭圆 24"/>
          <p:cNvSpPr/>
          <p:nvPr userDrawn="1"/>
        </p:nvSpPr>
        <p:spPr>
          <a:xfrm>
            <a:off x="9353550" y="3860800"/>
            <a:ext cx="2495550" cy="2495550"/>
          </a:xfrm>
          <a:prstGeom prst="ellipse">
            <a:avLst/>
          </a:prstGeom>
          <a:solidFill>
            <a:srgbClr val="FF6A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4" name="椭圆 13"/>
          <p:cNvSpPr/>
          <p:nvPr userDrawn="1"/>
        </p:nvSpPr>
        <p:spPr>
          <a:xfrm>
            <a:off x="10439400" y="523875"/>
            <a:ext cx="1009650" cy="1008063"/>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31" name="椭圆 30"/>
          <p:cNvSpPr/>
          <p:nvPr userDrawn="1"/>
        </p:nvSpPr>
        <p:spPr>
          <a:xfrm>
            <a:off x="1433513" y="5435600"/>
            <a:ext cx="539750" cy="539750"/>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文本占位符 2"/>
          <p:cNvSpPr>
            <a:spLocks noGrp="1"/>
          </p:cNvSpPr>
          <p:nvPr>
            <p:ph type="body" idx="1" hasCustomPrompt="1"/>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dirty="0"/>
              <a:t>单击此处编辑文本</a:t>
            </a:r>
            <a:endParaRPr lang="zh-CN" altLang="en-US" strike="noStrike" noProof="1" dirty="0"/>
          </a:p>
        </p:txBody>
      </p:sp>
      <p:sp>
        <p:nvSpPr>
          <p:cNvPr id="4" name="内容占位符 3"/>
          <p:cNvSpPr>
            <a:spLocks noGrp="1"/>
          </p:cNvSpPr>
          <p:nvPr>
            <p:ph sz="half" idx="2"/>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5" name="文本占位符 4"/>
          <p:cNvSpPr>
            <a:spLocks noGrp="1"/>
          </p:cNvSpPr>
          <p:nvPr>
            <p:ph type="body" sz="quarter" idx="3" hasCustomPrompt="1"/>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7" name="日期占位符 6"/>
          <p:cNvSpPr>
            <a:spLocks noGrp="1"/>
          </p:cNvSpPr>
          <p:nvPr>
            <p:ph type="dt" sz="half" idx="10"/>
            <p:custDataLst>
              <p:tags r:id="rId2"/>
            </p:custDataLst>
          </p:nvPr>
        </p:nvSpPr>
        <p:spPr>
          <a:xfrm>
            <a:off x="612775" y="6315075"/>
            <a:ext cx="2698750" cy="315913"/>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
        <p:nvSpPr>
          <p:cNvPr id="8" name="页脚占位符 7"/>
          <p:cNvSpPr>
            <a:spLocks noGrp="1"/>
          </p:cNvSpPr>
          <p:nvPr>
            <p:ph type="ftr" sz="quarter" idx="11"/>
            <p:custDataLst>
              <p:tags r:id="rId3"/>
            </p:custDataLst>
          </p:nvPr>
        </p:nvSpPr>
        <p:spPr>
          <a:xfrm>
            <a:off x="4116388" y="6315075"/>
            <a:ext cx="3959225" cy="315913"/>
          </a:xfrm>
          <a:prstGeom prst="rect">
            <a:avLst/>
          </a:prstGeom>
        </p:spPr>
        <p:txBody>
          <a:bodyPr vert="horz" lIns="91440" tIns="45720" rIns="91440" bIns="45720" rtlCol="0" anchor="ctr">
            <a:normAutofit/>
          </a:bodyPr>
          <a:lstStyle/>
          <a:p>
            <a:pPr fontAlgn="auto"/>
            <a:endParaRPr lang="zh-CN" altLang="en-US" strike="noStrike" noProof="1"/>
          </a:p>
        </p:txBody>
      </p:sp>
      <p:sp>
        <p:nvSpPr>
          <p:cNvPr id="9" name="灯片编号占位符 8"/>
          <p:cNvSpPr>
            <a:spLocks noGrp="1"/>
          </p:cNvSpPr>
          <p:nvPr>
            <p:ph type="sldNum" sz="quarter" idx="12"/>
            <p:custDataLst>
              <p:tags r:id="rId4"/>
            </p:custDataLst>
          </p:nvPr>
        </p:nvSpPr>
        <p:spPr>
          <a:xfrm>
            <a:off x="8877300" y="6315075"/>
            <a:ext cx="2700338" cy="315913"/>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custDataLst>
              <p:tags r:id="rId2"/>
            </p:custDataLst>
          </p:nvPr>
        </p:nvSpPr>
        <p:spPr>
          <a:xfrm>
            <a:off x="612775" y="6315075"/>
            <a:ext cx="2698750" cy="315913"/>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
        <p:nvSpPr>
          <p:cNvPr id="4" name="页脚占位符 3"/>
          <p:cNvSpPr>
            <a:spLocks noGrp="1"/>
          </p:cNvSpPr>
          <p:nvPr>
            <p:ph type="ftr" sz="quarter" idx="11"/>
            <p:custDataLst>
              <p:tags r:id="rId3"/>
            </p:custDataLst>
          </p:nvPr>
        </p:nvSpPr>
        <p:spPr>
          <a:xfrm>
            <a:off x="4116388" y="6315075"/>
            <a:ext cx="3959225" cy="315913"/>
          </a:xfrm>
          <a:prstGeom prst="rect">
            <a:avLst/>
          </a:prstGeom>
        </p:spPr>
        <p:txBody>
          <a:bodyPr vert="horz" lIns="91440" tIns="45720" rIns="91440" bIns="45720" rtlCol="0" anchor="ctr">
            <a:normAutofit/>
          </a:bodyPr>
          <a:lstStyle/>
          <a:p>
            <a:pPr fontAlgn="auto"/>
            <a:endParaRPr lang="zh-CN" altLang="en-US" strike="noStrike" noProof="1"/>
          </a:p>
        </p:txBody>
      </p:sp>
      <p:sp>
        <p:nvSpPr>
          <p:cNvPr id="5" name="灯片编号占位符 4"/>
          <p:cNvSpPr>
            <a:spLocks noGrp="1"/>
          </p:cNvSpPr>
          <p:nvPr>
            <p:ph type="sldNum" sz="quarter" idx="12"/>
            <p:custDataLst>
              <p:tags r:id="rId4"/>
            </p:custDataLst>
          </p:nvPr>
        </p:nvSpPr>
        <p:spPr>
          <a:xfrm>
            <a:off x="8877300" y="6315075"/>
            <a:ext cx="2700338" cy="315913"/>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2"/>
            </p:custDataLst>
          </p:nvPr>
        </p:nvSpPr>
        <p:spPr>
          <a:xfrm>
            <a:off x="612775" y="6315075"/>
            <a:ext cx="2698750" cy="315913"/>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
        <p:nvSpPr>
          <p:cNvPr id="4" name="页脚占位符 3"/>
          <p:cNvSpPr>
            <a:spLocks noGrp="1"/>
          </p:cNvSpPr>
          <p:nvPr>
            <p:ph type="ftr" sz="quarter" idx="11"/>
            <p:custDataLst>
              <p:tags r:id="rId3"/>
            </p:custDataLst>
          </p:nvPr>
        </p:nvSpPr>
        <p:spPr>
          <a:xfrm>
            <a:off x="4116388" y="6315075"/>
            <a:ext cx="3959225" cy="315913"/>
          </a:xfrm>
          <a:prstGeom prst="rect">
            <a:avLst/>
          </a:prstGeom>
        </p:spPr>
        <p:txBody>
          <a:bodyPr vert="horz" lIns="91440" tIns="45720" rIns="91440" bIns="45720" rtlCol="0" anchor="ctr">
            <a:normAutofit/>
          </a:bodyPr>
          <a:lstStyle/>
          <a:p>
            <a:pPr fontAlgn="auto"/>
            <a:endParaRPr lang="zh-CN" altLang="en-US" strike="noStrike" noProof="1"/>
          </a:p>
        </p:txBody>
      </p:sp>
      <p:sp>
        <p:nvSpPr>
          <p:cNvPr id="5" name="灯片编号占位符 4"/>
          <p:cNvSpPr>
            <a:spLocks noGrp="1"/>
          </p:cNvSpPr>
          <p:nvPr>
            <p:ph type="sldNum" sz="quarter" idx="12"/>
            <p:custDataLst>
              <p:tags r:id="rId4"/>
            </p:custDataLst>
          </p:nvPr>
        </p:nvSpPr>
        <p:spPr>
          <a:xfrm>
            <a:off x="8877300" y="6315075"/>
            <a:ext cx="2700338" cy="315913"/>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fontAlgn="auto"/>
            <a:fld id="{760FBDFE-C587-4B4C-A407-44438C67B59E}" type="datetimeFigureOut">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
        <p:nvSpPr>
          <p:cNvPr id="3" name="页脚占位符 2"/>
          <p:cNvSpPr>
            <a:spLocks noGrp="1"/>
          </p:cNvSpPr>
          <p:nvPr>
            <p:ph type="ftr" sz="quarter" idx="11"/>
          </p:nvPr>
        </p:nvSpPr>
        <p:spPr/>
        <p:txBody>
          <a:bodyPr/>
          <a:lstStyle/>
          <a:p>
            <a:pPr fontAlgn="auto"/>
            <a:endParaRPr lang="zh-CN" altLang="en-US" strike="noStrike" noProof="1" dirty="0"/>
          </a:p>
        </p:txBody>
      </p:sp>
      <p:sp>
        <p:nvSpPr>
          <p:cNvPr id="4" name="灯片编号占位符 3"/>
          <p:cNvSpPr>
            <a:spLocks noGrp="1"/>
          </p:cNvSpPr>
          <p:nvPr>
            <p:ph type="sldNum" sz="quarter" idx="12"/>
          </p:nvPr>
        </p:nvSpPr>
        <p:spPr/>
        <p:txBody>
          <a:bodyPr/>
          <a:lstStyle/>
          <a:p>
            <a:pPr fontAlgn="auto"/>
            <a:fld id="{49AE70B2-8BF9-45C0-BB95-33D1B9D3A854}" type="slidenum">
              <a:rPr lang="zh-CN" altLang="en-US" strike="noStrike" noProof="1" smtClean="0">
                <a:latin typeface="Arial" panose="020B0604020202020204" pitchFamily="34" charset="0"/>
                <a:ea typeface="微软雅黑" panose="020B0503020204020204" charset="-122"/>
                <a:cs typeface="+mn-cs"/>
              </a:rPr>
            </a:fld>
            <a:endParaRPr lang="zh-CN" altLang="en-US" strike="noStrike" noProof="1"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pPr fontAlgn="auto"/>
            <a:r>
              <a:rPr lang="zh-CN" altLang="en-US" strike="noStrike" noProof="1" dirty="0"/>
              <a:t>单击此处编辑标题</a:t>
            </a:r>
            <a:endParaRPr lang="zh-CN" altLang="en-US" strike="noStrike" noProof="1" dirty="0"/>
          </a:p>
        </p:txBody>
      </p:sp>
      <p:sp>
        <p:nvSpPr>
          <p:cNvPr id="3" name="副标题 2"/>
          <p:cNvSpPr>
            <a:spLocks noGrp="1"/>
          </p:cNvSpPr>
          <p:nvPr>
            <p:ph type="subTitle" idx="1" hasCustomPrompt="1"/>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dirty="0"/>
              <a:t>单击此处编辑副标题</a:t>
            </a:r>
            <a:endParaRPr lang="zh-CN" altLang="en-US" strike="noStrike" noProof="1" dirty="0"/>
          </a:p>
        </p:txBody>
      </p:sp>
      <p:sp>
        <p:nvSpPr>
          <p:cNvPr id="16" name="日期占位符 15"/>
          <p:cNvSpPr>
            <a:spLocks noGrp="1"/>
          </p:cNvSpPr>
          <p:nvPr>
            <p:ph type="dt" sz="half" idx="10"/>
            <p:custDataLst>
              <p:tags r:id="rId2"/>
            </p:custDataLst>
          </p:nvPr>
        </p:nvSpPr>
        <p:spPr>
          <a:xfrm>
            <a:off x="612775" y="6315075"/>
            <a:ext cx="2698750" cy="315913"/>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
        <p:nvSpPr>
          <p:cNvPr id="17" name="页脚占位符 16"/>
          <p:cNvSpPr>
            <a:spLocks noGrp="1"/>
          </p:cNvSpPr>
          <p:nvPr>
            <p:ph type="ftr" sz="quarter" idx="11"/>
            <p:custDataLst>
              <p:tags r:id="rId3"/>
            </p:custDataLst>
          </p:nvPr>
        </p:nvSpPr>
        <p:spPr>
          <a:xfrm>
            <a:off x="4116388" y="6315075"/>
            <a:ext cx="3959225" cy="315913"/>
          </a:xfrm>
          <a:prstGeom prst="rect">
            <a:avLst/>
          </a:prstGeom>
        </p:spPr>
        <p:txBody>
          <a:bodyPr vert="horz" lIns="91440" tIns="45720" rIns="91440" bIns="45720" rtlCol="0" anchor="ctr">
            <a:normAutofit/>
          </a:bodyPr>
          <a:lstStyle/>
          <a:p>
            <a:pPr fontAlgn="auto"/>
            <a:endParaRPr lang="zh-CN" altLang="en-US" strike="noStrike" noProof="1" dirty="0"/>
          </a:p>
        </p:txBody>
      </p:sp>
      <p:sp>
        <p:nvSpPr>
          <p:cNvPr id="18" name="灯片编号占位符 17"/>
          <p:cNvSpPr>
            <a:spLocks noGrp="1"/>
          </p:cNvSpPr>
          <p:nvPr>
            <p:ph type="sldNum" sz="quarter" idx="12"/>
            <p:custDataLst>
              <p:tags r:id="rId4"/>
            </p:custDataLst>
          </p:nvPr>
        </p:nvSpPr>
        <p:spPr>
          <a:xfrm>
            <a:off x="8877300" y="6315075"/>
            <a:ext cx="2700338" cy="315913"/>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Arial" panose="020B0604020202020204" pitchFamily="34" charset="0"/>
                <a:ea typeface="微软雅黑" panose="020B0503020204020204" charset="-122"/>
                <a:cs typeface="+mn-cs"/>
              </a:rPr>
            </a:fld>
            <a:endParaRPr lang="zh-CN" altLang="en-US" strike="noStrike" noProof="1" dirty="0"/>
          </a:p>
        </p:txBody>
      </p:sp>
      <p:sp>
        <p:nvSpPr>
          <p:cNvPr id="7" name="矩形 6"/>
          <p:cNvSpPr/>
          <p:nvPr userDrawn="1"/>
        </p:nvSpPr>
        <p:spPr>
          <a:xfrm>
            <a:off x="0" y="0"/>
            <a:ext cx="12192000"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8" name="矩形 7"/>
          <p:cNvSpPr/>
          <p:nvPr userDrawn="1"/>
        </p:nvSpPr>
        <p:spPr>
          <a:xfrm>
            <a:off x="0" y="657225"/>
            <a:ext cx="12192000" cy="5543550"/>
          </a:xfrm>
          <a:prstGeom prst="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9" name="矩形 8"/>
          <p:cNvSpPr/>
          <p:nvPr userDrawn="1"/>
        </p:nvSpPr>
        <p:spPr>
          <a:xfrm>
            <a:off x="342900" y="285750"/>
            <a:ext cx="11506200" cy="6286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0" name="椭圆 9"/>
          <p:cNvSpPr/>
          <p:nvPr userDrawn="1"/>
        </p:nvSpPr>
        <p:spPr>
          <a:xfrm>
            <a:off x="-1485900" y="400050"/>
            <a:ext cx="2495550" cy="2495550"/>
          </a:xfrm>
          <a:prstGeom prst="ellipse">
            <a:avLst/>
          </a:prstGeom>
          <a:solidFill>
            <a:srgbClr val="FFD135"/>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5" name="椭圆 24"/>
          <p:cNvSpPr/>
          <p:nvPr userDrawn="1"/>
        </p:nvSpPr>
        <p:spPr>
          <a:xfrm>
            <a:off x="9353550" y="3860800"/>
            <a:ext cx="2495550" cy="2495550"/>
          </a:xfrm>
          <a:prstGeom prst="ellipse">
            <a:avLst/>
          </a:prstGeom>
          <a:solidFill>
            <a:srgbClr val="FF6A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4" name="椭圆 13"/>
          <p:cNvSpPr/>
          <p:nvPr userDrawn="1"/>
        </p:nvSpPr>
        <p:spPr>
          <a:xfrm>
            <a:off x="10439400" y="523875"/>
            <a:ext cx="1009650" cy="1008063"/>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31" name="椭圆 30"/>
          <p:cNvSpPr/>
          <p:nvPr userDrawn="1"/>
        </p:nvSpPr>
        <p:spPr>
          <a:xfrm>
            <a:off x="1433513" y="5435600"/>
            <a:ext cx="539750" cy="539750"/>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idx="1"/>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vl6pPr marL="2286000" indent="0">
              <a:buNone/>
              <a:defRPr/>
            </a:lvl6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4" name="日期占位符 3"/>
          <p:cNvSpPr>
            <a:spLocks noGrp="1"/>
          </p:cNvSpPr>
          <p:nvPr>
            <p:ph type="dt" sz="half" idx="10"/>
            <p:custDataLst>
              <p:tags r:id="rId2"/>
            </p:custDataLst>
          </p:nvPr>
        </p:nvSpPr>
        <p:spPr>
          <a:xfrm>
            <a:off x="612775" y="6315075"/>
            <a:ext cx="2698750" cy="315913"/>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
        <p:nvSpPr>
          <p:cNvPr id="5" name="页脚占位符 4"/>
          <p:cNvSpPr>
            <a:spLocks noGrp="1"/>
          </p:cNvSpPr>
          <p:nvPr>
            <p:ph type="ftr" sz="quarter" idx="11"/>
            <p:custDataLst>
              <p:tags r:id="rId3"/>
            </p:custDataLst>
          </p:nvPr>
        </p:nvSpPr>
        <p:spPr>
          <a:xfrm>
            <a:off x="4116388" y="6315075"/>
            <a:ext cx="3959225" cy="315913"/>
          </a:xfrm>
          <a:prstGeom prst="rect">
            <a:avLst/>
          </a:prstGeom>
        </p:spPr>
        <p:txBody>
          <a:bodyPr vert="horz" lIns="91440" tIns="45720" rIns="91440" bIns="45720" rtlCol="0" anchor="ctr">
            <a:normAutofit/>
          </a:bodyPr>
          <a:lstStyle/>
          <a:p>
            <a:pPr fontAlgn="auto"/>
            <a:endParaRPr lang="zh-CN" altLang="en-US" strike="noStrike" noProof="1"/>
          </a:p>
        </p:txBody>
      </p:sp>
      <p:sp>
        <p:nvSpPr>
          <p:cNvPr id="6" name="灯片编号占位符 5"/>
          <p:cNvSpPr>
            <a:spLocks noGrp="1"/>
          </p:cNvSpPr>
          <p:nvPr>
            <p:ph type="sldNum" sz="quarter" idx="12"/>
            <p:custDataLst>
              <p:tags r:id="rId4"/>
            </p:custDataLst>
          </p:nvPr>
        </p:nvSpPr>
        <p:spPr>
          <a:xfrm>
            <a:off x="8877300" y="6315075"/>
            <a:ext cx="2700338" cy="315913"/>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auto"/>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a:xfrm>
            <a:off x="838200" y="6356350"/>
            <a:ext cx="2743200" cy="365125"/>
          </a:xfrm>
        </p:spPr>
        <p:txBody>
          <a:bodyPr/>
          <a:p>
            <a:pPr fontAlgn="auto"/>
            <a:fld id="{983D5952-1F7A-4A8C-9974-88BC06B3A9E8}"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a:xfrm>
            <a:off x="4038600" y="6356350"/>
            <a:ext cx="4114800" cy="365125"/>
          </a:xfrm>
        </p:spPr>
        <p:txBody>
          <a:bodyPr/>
          <a:p>
            <a:pPr fontAlgn="auto"/>
            <a:endParaRPr lang="zh-CN" altLang="en-US" strike="noStrike" noProof="1"/>
          </a:p>
        </p:txBody>
      </p:sp>
      <p:sp>
        <p:nvSpPr>
          <p:cNvPr id="6" name="灯片编号占位符 5"/>
          <p:cNvSpPr>
            <a:spLocks noGrp="1"/>
          </p:cNvSpPr>
          <p:nvPr>
            <p:ph type="sldNum" sz="quarter" idx="12"/>
          </p:nvPr>
        </p:nvSpPr>
        <p:spPr>
          <a:xfrm>
            <a:off x="8610600" y="6356350"/>
            <a:ext cx="2743200" cy="365125"/>
          </a:xfrm>
        </p:spPr>
        <p:txBody>
          <a:bodyPr/>
          <a:p>
            <a:pPr fontAlgn="auto"/>
            <a:fld id="{117DFC76-6F19-4E55-9EE6-E7C688B98095}" type="slidenum">
              <a:rPr lang="zh-CN" altLang="en-US" strike="noStrike" noProof="1" smtClean="0">
                <a:latin typeface="+mn-lt"/>
                <a:ea typeface="+mn-ea"/>
                <a:cs typeface="+mn-cs"/>
              </a:rPr>
            </a:fld>
            <a:endParaRPr lang="zh-CN" altLang="en-US" strike="noStrike" noProof="1"/>
          </a:p>
        </p:txBody>
      </p:sp>
      <p:sp>
        <p:nvSpPr>
          <p:cNvPr id="7" name="矩形 6"/>
          <p:cNvSpPr/>
          <p:nvPr userDrawn="1"/>
        </p:nvSpPr>
        <p:spPr>
          <a:xfrm>
            <a:off x="0" y="0"/>
            <a:ext cx="12192000"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8" name="矩形 7"/>
          <p:cNvSpPr/>
          <p:nvPr userDrawn="1"/>
        </p:nvSpPr>
        <p:spPr>
          <a:xfrm>
            <a:off x="0" y="657225"/>
            <a:ext cx="12192000" cy="5543550"/>
          </a:xfrm>
          <a:prstGeom prst="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9" name="矩形 8"/>
          <p:cNvSpPr/>
          <p:nvPr userDrawn="1"/>
        </p:nvSpPr>
        <p:spPr>
          <a:xfrm>
            <a:off x="342900" y="285750"/>
            <a:ext cx="11506200" cy="6286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0" name="日期占位符 3"/>
          <p:cNvSpPr>
            <a:spLocks noGrp="1"/>
          </p:cNvSpPr>
          <p:nvPr userDrawn="1"/>
        </p:nvSpPr>
        <p:spPr>
          <a:xfrm>
            <a:off x="965200" y="6483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fld id="{983D5952-1F7A-4A8C-9974-88BC06B3A9E8}" type="datetimeFigureOut">
              <a:rPr lang="zh-CN" altLang="en-US" strike="noStrike" noProof="1" smtClean="0">
                <a:latin typeface="+mn-lt"/>
                <a:ea typeface="+mn-ea"/>
                <a:cs typeface="+mn-cs"/>
              </a:rPr>
            </a:fld>
            <a:endParaRPr lang="zh-CN" altLang="en-US" strike="noStrike" noProof="1"/>
          </a:p>
        </p:txBody>
      </p:sp>
      <p:sp>
        <p:nvSpPr>
          <p:cNvPr id="12" name="灯片编号占位符 5"/>
          <p:cNvSpPr>
            <a:spLocks noGrp="1"/>
          </p:cNvSpPr>
          <p:nvPr userDrawn="1"/>
        </p:nvSpPr>
        <p:spPr>
          <a:xfrm>
            <a:off x="8737600" y="6483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fld id="{117DFC76-6F19-4E55-9EE6-E7C688B98095}" type="slidenum">
              <a:rPr lang="zh-CN" altLang="en-US" strike="noStrike" noProof="1" smtClean="0">
                <a:latin typeface="+mn-lt"/>
                <a:ea typeface="+mn-ea"/>
                <a:cs typeface="+mn-cs"/>
              </a:rPr>
            </a:fld>
            <a:endParaRPr lang="zh-CN" altLang="en-US" strike="noStrike" noProof="1"/>
          </a:p>
        </p:txBody>
      </p:sp>
      <p:sp>
        <p:nvSpPr>
          <p:cNvPr id="13" name="椭圆 12"/>
          <p:cNvSpPr/>
          <p:nvPr userDrawn="1"/>
        </p:nvSpPr>
        <p:spPr>
          <a:xfrm>
            <a:off x="342900" y="1365250"/>
            <a:ext cx="2495550" cy="2495550"/>
          </a:xfrm>
          <a:prstGeom prst="ellipse">
            <a:avLst/>
          </a:prstGeom>
          <a:solidFill>
            <a:srgbClr val="FFD13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31" name="椭圆 30"/>
          <p:cNvSpPr/>
          <p:nvPr userDrawn="1"/>
        </p:nvSpPr>
        <p:spPr>
          <a:xfrm>
            <a:off x="1433513" y="5435600"/>
            <a:ext cx="539750" cy="539750"/>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5" name="椭圆 24"/>
          <p:cNvSpPr/>
          <p:nvPr userDrawn="1"/>
        </p:nvSpPr>
        <p:spPr>
          <a:xfrm>
            <a:off x="9353550" y="3860800"/>
            <a:ext cx="2495550" cy="2495550"/>
          </a:xfrm>
          <a:prstGeom prst="ellipse">
            <a:avLst/>
          </a:prstGeom>
          <a:solidFill>
            <a:srgbClr val="FF6A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4" name="椭圆 13"/>
          <p:cNvSpPr/>
          <p:nvPr userDrawn="1"/>
        </p:nvSpPr>
        <p:spPr>
          <a:xfrm>
            <a:off x="10439400" y="523875"/>
            <a:ext cx="1009650" cy="1008063"/>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Tree>
  </p:cSld>
  <p:clrMapOvr>
    <a:masterClrMapping/>
  </p:clrMapOvr>
  <p:transition spd="slow" advTm="3000">
    <p:push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showMasterSp="0">
  <p:cSld name="2_标题幻灯片">
    <p:bg>
      <p:bgPr>
        <a:noFill/>
        <a:effectLst/>
      </p:bgPr>
    </p:bg>
    <p:spTree>
      <p:nvGrpSpPr>
        <p:cNvPr id="1" name=""/>
        <p:cNvGrpSpPr/>
        <p:nvPr/>
      </p:nvGrpSpPr>
      <p:grpSpPr>
        <a:xfrm>
          <a:off x="0" y="0"/>
          <a:ext cx="0" cy="0"/>
          <a:chOff x="0" y="0"/>
          <a:chExt cx="0" cy="0"/>
        </a:xfrm>
      </p:grpSpPr>
      <p:pic>
        <p:nvPicPr>
          <p:cNvPr id="2" name="图片 1" descr="图片1"/>
          <p:cNvPicPr/>
          <p:nvPr userDrawn="1"/>
        </p:nvPicPr>
        <p:blipFill>
          <a:blip r:embed="rId2"/>
          <a:stretch>
            <a:fillRect/>
          </a:stretch>
        </p:blipFill>
        <p:spPr>
          <a:xfrm>
            <a:off x="169545" y="188595"/>
            <a:ext cx="11880000" cy="6480175"/>
          </a:xfrm>
          <a:prstGeom prst="rect">
            <a:avLst/>
          </a:prstGeom>
        </p:spPr>
      </p:pic>
    </p:spTree>
  </p:cSld>
  <p:clrMapOvr>
    <a:masterClrMapping/>
  </p:clrMapOvr>
  <p:transition spd="slow" advTm="3000">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pic>
        <p:nvPicPr>
          <p:cNvPr id="7" name="图片 6" descr="图片5"/>
          <p:cNvPicPr>
            <a:picLocks noChangeAspect="1"/>
          </p:cNvPicPr>
          <p:nvPr userDrawn="1"/>
        </p:nvPicPr>
        <p:blipFill>
          <a:blip r:embed="rId2"/>
          <a:stretch>
            <a:fillRect/>
          </a:stretch>
        </p:blipFill>
        <p:spPr>
          <a:xfrm>
            <a:off x="-34925" y="0"/>
            <a:ext cx="12227560" cy="6898005"/>
          </a:xfrm>
          <a:prstGeom prst="rect">
            <a:avLst/>
          </a:prstGeom>
        </p:spPr>
      </p:pic>
    </p:spTree>
  </p:cSld>
  <p:clrMapOvr>
    <a:masterClrMapping/>
  </p:clrMapOvr>
  <p:transition spd="slow" advTm="3000">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1_节标题">
    <p:bg>
      <p:bgPr>
        <a:noFill/>
        <a:effectLst/>
      </p:bgPr>
    </p:bg>
    <p:spTree>
      <p:nvGrpSpPr>
        <p:cNvPr id="1" name=""/>
        <p:cNvGrpSpPr/>
        <p:nvPr/>
      </p:nvGrpSpPr>
      <p:grpSpPr>
        <a:xfrm>
          <a:off x="0" y="0"/>
          <a:ext cx="0" cy="0"/>
          <a:chOff x="0" y="0"/>
          <a:chExt cx="0" cy="0"/>
        </a:xfrm>
      </p:grpSpPr>
      <p:pic>
        <p:nvPicPr>
          <p:cNvPr id="8" name="图片 7" descr="图片3"/>
          <p:cNvPicPr/>
          <p:nvPr userDrawn="1"/>
        </p:nvPicPr>
        <p:blipFill>
          <a:blip r:embed="rId2"/>
          <a:stretch>
            <a:fillRect/>
          </a:stretch>
        </p:blipFill>
        <p:spPr>
          <a:xfrm>
            <a:off x="-635" y="0"/>
            <a:ext cx="12192000" cy="6866255"/>
          </a:xfrm>
          <a:prstGeom prst="rect">
            <a:avLst/>
          </a:prstGeom>
        </p:spPr>
      </p:pic>
    </p:spTree>
  </p:cSld>
  <p:clrMapOvr>
    <a:masterClrMapping/>
  </p:clrMapOvr>
  <p:transition spd="slow" advTm="300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auto"/>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a:xfrm>
            <a:off x="838200" y="6356350"/>
            <a:ext cx="2743200" cy="365125"/>
          </a:xfrm>
        </p:spPr>
        <p:txBody>
          <a:bodyPr/>
          <a:p>
            <a:pPr fontAlgn="auto"/>
            <a:fld id="{983D5952-1F7A-4A8C-9974-88BC06B3A9E8}"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a:xfrm>
            <a:off x="4038600" y="6356350"/>
            <a:ext cx="4114800" cy="365125"/>
          </a:xfrm>
        </p:spPr>
        <p:txBody>
          <a:bodyPr/>
          <a:p>
            <a:pPr fontAlgn="auto"/>
            <a:endParaRPr lang="zh-CN" altLang="en-US" strike="noStrike" noProof="1"/>
          </a:p>
        </p:txBody>
      </p:sp>
      <p:sp>
        <p:nvSpPr>
          <p:cNvPr id="6" name="灯片编号占位符 5"/>
          <p:cNvSpPr>
            <a:spLocks noGrp="1"/>
          </p:cNvSpPr>
          <p:nvPr>
            <p:ph type="sldNum" sz="quarter" idx="12"/>
          </p:nvPr>
        </p:nvSpPr>
        <p:spPr>
          <a:xfrm>
            <a:off x="8610600" y="6356350"/>
            <a:ext cx="2743200" cy="365125"/>
          </a:xfrm>
        </p:spPr>
        <p:txBody>
          <a:bodyPr/>
          <a:p>
            <a:pPr fontAlgn="auto"/>
            <a:fld id="{117DFC76-6F19-4E55-9EE6-E7C688B98095}" type="slidenum">
              <a:rPr lang="zh-CN" altLang="en-US" strike="noStrike" noProof="1" smtClean="0">
                <a:latin typeface="+mn-lt"/>
                <a:ea typeface="+mn-ea"/>
                <a:cs typeface="+mn-cs"/>
              </a:rPr>
            </a:fld>
            <a:endParaRPr lang="zh-CN" altLang="en-US" strike="noStrike" noProof="1"/>
          </a:p>
        </p:txBody>
      </p:sp>
      <p:sp>
        <p:nvSpPr>
          <p:cNvPr id="7" name="矩形 6"/>
          <p:cNvSpPr/>
          <p:nvPr userDrawn="1"/>
        </p:nvSpPr>
        <p:spPr>
          <a:xfrm>
            <a:off x="0" y="0"/>
            <a:ext cx="12192000"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8" name="矩形 7"/>
          <p:cNvSpPr/>
          <p:nvPr userDrawn="1"/>
        </p:nvSpPr>
        <p:spPr>
          <a:xfrm>
            <a:off x="0" y="657225"/>
            <a:ext cx="12192000" cy="5543550"/>
          </a:xfrm>
          <a:prstGeom prst="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9" name="矩形 8"/>
          <p:cNvSpPr/>
          <p:nvPr userDrawn="1"/>
        </p:nvSpPr>
        <p:spPr>
          <a:xfrm>
            <a:off x="342900" y="285750"/>
            <a:ext cx="11506200" cy="6286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0" name="日期占位符 3"/>
          <p:cNvSpPr>
            <a:spLocks noGrp="1"/>
          </p:cNvSpPr>
          <p:nvPr userDrawn="1"/>
        </p:nvSpPr>
        <p:spPr>
          <a:xfrm>
            <a:off x="965200" y="6483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fld id="{983D5952-1F7A-4A8C-9974-88BC06B3A9E8}" type="datetimeFigureOut">
              <a:rPr lang="zh-CN" altLang="en-US" strike="noStrike" noProof="1" smtClean="0">
                <a:latin typeface="+mn-lt"/>
                <a:ea typeface="+mn-ea"/>
                <a:cs typeface="+mn-cs"/>
              </a:rPr>
            </a:fld>
            <a:endParaRPr lang="zh-CN" altLang="en-US" strike="noStrike" noProof="1"/>
          </a:p>
        </p:txBody>
      </p:sp>
      <p:sp>
        <p:nvSpPr>
          <p:cNvPr id="12" name="灯片编号占位符 5"/>
          <p:cNvSpPr>
            <a:spLocks noGrp="1"/>
          </p:cNvSpPr>
          <p:nvPr userDrawn="1"/>
        </p:nvSpPr>
        <p:spPr>
          <a:xfrm>
            <a:off x="8737600" y="6483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fld id="{117DFC76-6F19-4E55-9EE6-E7C688B98095}" type="slidenum">
              <a:rPr lang="zh-CN" altLang="en-US" strike="noStrike" noProof="1" smtClean="0">
                <a:latin typeface="+mn-lt"/>
                <a:ea typeface="+mn-ea"/>
                <a:cs typeface="+mn-cs"/>
              </a:rPr>
            </a:fld>
            <a:endParaRPr lang="zh-CN" altLang="en-US" strike="noStrike" noProof="1"/>
          </a:p>
        </p:txBody>
      </p:sp>
      <p:sp>
        <p:nvSpPr>
          <p:cNvPr id="13" name="椭圆 12"/>
          <p:cNvSpPr/>
          <p:nvPr userDrawn="1"/>
        </p:nvSpPr>
        <p:spPr>
          <a:xfrm>
            <a:off x="342900" y="1365250"/>
            <a:ext cx="2495550" cy="2495550"/>
          </a:xfrm>
          <a:prstGeom prst="ellipse">
            <a:avLst/>
          </a:prstGeom>
          <a:solidFill>
            <a:srgbClr val="FFD13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31" name="椭圆 30"/>
          <p:cNvSpPr/>
          <p:nvPr userDrawn="1"/>
        </p:nvSpPr>
        <p:spPr>
          <a:xfrm>
            <a:off x="1433513" y="5435600"/>
            <a:ext cx="539750" cy="539750"/>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5" name="椭圆 24"/>
          <p:cNvSpPr/>
          <p:nvPr userDrawn="1"/>
        </p:nvSpPr>
        <p:spPr>
          <a:xfrm>
            <a:off x="9353550" y="3860800"/>
            <a:ext cx="2495550" cy="2495550"/>
          </a:xfrm>
          <a:prstGeom prst="ellipse">
            <a:avLst/>
          </a:prstGeom>
          <a:solidFill>
            <a:srgbClr val="FF6A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4" name="椭圆 13"/>
          <p:cNvSpPr/>
          <p:nvPr userDrawn="1"/>
        </p:nvSpPr>
        <p:spPr>
          <a:xfrm>
            <a:off x="10439400" y="523875"/>
            <a:ext cx="1009650" cy="1008063"/>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Tree>
  </p:cSld>
  <p:clrMapOvr>
    <a:masterClrMapping/>
  </p:clrMapOvr>
  <p:transition spd="slow" advTm="3000">
    <p:push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1_两栏内容">
    <p:bg>
      <p:bgPr>
        <a:noFill/>
        <a:effectLst/>
      </p:bgPr>
    </p:bg>
    <p:spTree>
      <p:nvGrpSpPr>
        <p:cNvPr id="1" name=""/>
        <p:cNvGrpSpPr/>
        <p:nvPr/>
      </p:nvGrpSpPr>
      <p:grpSpPr>
        <a:xfrm>
          <a:off x="0" y="0"/>
          <a:ext cx="0" cy="0"/>
          <a:chOff x="0" y="0"/>
          <a:chExt cx="0" cy="0"/>
        </a:xfrm>
      </p:grpSpPr>
      <p:pic>
        <p:nvPicPr>
          <p:cNvPr id="9" name="图片 8" descr="图片4"/>
          <p:cNvPicPr>
            <a:picLocks noChangeAspect="1"/>
          </p:cNvPicPr>
          <p:nvPr userDrawn="1"/>
        </p:nvPicPr>
        <p:blipFill>
          <a:blip r:embed="rId2"/>
          <a:stretch>
            <a:fillRect/>
          </a:stretch>
        </p:blipFill>
        <p:spPr>
          <a:xfrm>
            <a:off x="0" y="0"/>
            <a:ext cx="12192000" cy="6857365"/>
          </a:xfrm>
          <a:prstGeom prst="rect">
            <a:avLst/>
          </a:prstGeom>
        </p:spPr>
      </p:pic>
    </p:spTree>
  </p:cSld>
  <p:clrMapOvr>
    <a:masterClrMapping/>
  </p:clrMapOvr>
  <p:transition spd="slow" advTm="3000">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2_两栏内容">
    <p:bg>
      <p:bgPr>
        <a:noFill/>
        <a:effectLst/>
      </p:bgPr>
    </p:bg>
    <p:spTree>
      <p:nvGrpSpPr>
        <p:cNvPr id="1" name=""/>
        <p:cNvGrpSpPr/>
        <p:nvPr/>
      </p:nvGrpSpPr>
      <p:grpSpPr>
        <a:xfrm>
          <a:off x="0" y="0"/>
          <a:ext cx="0" cy="0"/>
          <a:chOff x="0" y="0"/>
          <a:chExt cx="0" cy="0"/>
        </a:xfrm>
      </p:grpSpPr>
      <p:pic>
        <p:nvPicPr>
          <p:cNvPr id="9" name="图片 8" descr="图片4"/>
          <p:cNvPicPr>
            <a:picLocks noChangeAspect="1"/>
          </p:cNvPicPr>
          <p:nvPr userDrawn="1"/>
        </p:nvPicPr>
        <p:blipFill>
          <a:blip r:embed="rId2"/>
          <a:stretch>
            <a:fillRect/>
          </a:stretch>
        </p:blipFill>
        <p:spPr>
          <a:xfrm>
            <a:off x="0" y="0"/>
            <a:ext cx="12192000" cy="6857365"/>
          </a:xfrm>
          <a:prstGeom prst="rect">
            <a:avLst/>
          </a:prstGeom>
        </p:spPr>
      </p:pic>
      <p:sp>
        <p:nvSpPr>
          <p:cNvPr id="2" name="圆角矩形 1"/>
          <p:cNvSpPr/>
          <p:nvPr userDrawn="1"/>
        </p:nvSpPr>
        <p:spPr>
          <a:xfrm>
            <a:off x="605790" y="624840"/>
            <a:ext cx="10980000" cy="5580000"/>
          </a:xfrm>
          <a:prstGeom prst="roundRect">
            <a:avLst>
              <a:gd name="adj" fmla="val 5371"/>
            </a:avLst>
          </a:prstGeom>
          <a:solidFill>
            <a:schemeClr val="bg1">
              <a:alpha val="84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ransition spd="slow" advTm="3000">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1_垂直排列标题与文本">
    <p:bg>
      <p:bgPr>
        <a:noFill/>
        <a:effectLst/>
      </p:bgPr>
    </p:bg>
    <p:spTree>
      <p:nvGrpSpPr>
        <p:cNvPr id="1" name=""/>
        <p:cNvGrpSpPr/>
        <p:nvPr/>
      </p:nvGrpSpPr>
      <p:grpSpPr>
        <a:xfrm>
          <a:off x="0" y="0"/>
          <a:ext cx="0" cy="0"/>
          <a:chOff x="0" y="0"/>
          <a:chExt cx="0" cy="0"/>
        </a:xfrm>
      </p:grpSpPr>
      <p:pic>
        <p:nvPicPr>
          <p:cNvPr id="7" name="图片 6" descr="图片2"/>
          <p:cNvPicPr/>
          <p:nvPr userDrawn="1"/>
        </p:nvPicPr>
        <p:blipFill>
          <a:blip r:embed="rId2"/>
          <a:stretch>
            <a:fillRect/>
          </a:stretch>
        </p:blipFill>
        <p:spPr>
          <a:xfrm>
            <a:off x="156210" y="189230"/>
            <a:ext cx="11880000" cy="6480000"/>
          </a:xfrm>
          <a:prstGeom prst="rect">
            <a:avLst/>
          </a:prstGeom>
        </p:spPr>
      </p:pic>
    </p:spTree>
  </p:cSld>
  <p:clrMapOvr>
    <a:masterClrMapping/>
  </p:clrMapOvr>
  <p:transition spd="slow" advTm="3000">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sz="half" idx="1"/>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4" name="内容占位符 3"/>
          <p:cNvSpPr>
            <a:spLocks noGrp="1"/>
          </p:cNvSpPr>
          <p:nvPr>
            <p:ph sz="half" idx="2"/>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custDataLst>
              <p:tags r:id="rId2"/>
            </p:custDataLst>
          </p:nvPr>
        </p:nvSpPr>
        <p:spPr>
          <a:xfrm>
            <a:off x="612775" y="6315075"/>
            <a:ext cx="2698750" cy="315913"/>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
        <p:nvSpPr>
          <p:cNvPr id="6" name="页脚占位符 5"/>
          <p:cNvSpPr>
            <a:spLocks noGrp="1"/>
          </p:cNvSpPr>
          <p:nvPr>
            <p:ph type="ftr" sz="quarter" idx="11"/>
            <p:custDataLst>
              <p:tags r:id="rId3"/>
            </p:custDataLst>
          </p:nvPr>
        </p:nvSpPr>
        <p:spPr>
          <a:xfrm>
            <a:off x="4116388" y="6315075"/>
            <a:ext cx="3959225" cy="315913"/>
          </a:xfrm>
          <a:prstGeom prst="rect">
            <a:avLst/>
          </a:prstGeom>
        </p:spPr>
        <p:txBody>
          <a:bodyPr vert="horz" lIns="91440" tIns="45720" rIns="91440" bIns="45720" rtlCol="0" anchor="ctr">
            <a:normAutofit/>
          </a:bodyPr>
          <a:lstStyle/>
          <a:p>
            <a:pPr fontAlgn="auto"/>
            <a:endParaRPr lang="zh-CN" altLang="en-US" strike="noStrike" noProof="1"/>
          </a:p>
        </p:txBody>
      </p:sp>
      <p:sp>
        <p:nvSpPr>
          <p:cNvPr id="7" name="灯片编号占位符 6"/>
          <p:cNvSpPr>
            <a:spLocks noGrp="1"/>
          </p:cNvSpPr>
          <p:nvPr>
            <p:ph type="sldNum" sz="quarter" idx="12"/>
            <p:custDataLst>
              <p:tags r:id="rId4"/>
            </p:custDataLst>
          </p:nvPr>
        </p:nvSpPr>
        <p:spPr>
          <a:xfrm>
            <a:off x="8877300" y="6315075"/>
            <a:ext cx="2700338" cy="315913"/>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文本占位符 2"/>
          <p:cNvSpPr>
            <a:spLocks noGrp="1"/>
          </p:cNvSpPr>
          <p:nvPr>
            <p:ph type="body" idx="1" hasCustomPrompt="1"/>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dirty="0"/>
              <a:t>单击此处编辑文本</a:t>
            </a:r>
            <a:endParaRPr lang="zh-CN" altLang="en-US" strike="noStrike" noProof="1" dirty="0"/>
          </a:p>
        </p:txBody>
      </p:sp>
      <p:sp>
        <p:nvSpPr>
          <p:cNvPr id="4" name="内容占位符 3"/>
          <p:cNvSpPr>
            <a:spLocks noGrp="1"/>
          </p:cNvSpPr>
          <p:nvPr>
            <p:ph sz="half" idx="2"/>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5" name="文本占位符 4"/>
          <p:cNvSpPr>
            <a:spLocks noGrp="1"/>
          </p:cNvSpPr>
          <p:nvPr>
            <p:ph type="body" sz="quarter" idx="3" hasCustomPrompt="1"/>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strike="noStrike" noProof="1">
                <a:sym typeface="+mn-ea"/>
              </a:rPr>
              <a:t>单击此处编辑文本</a:t>
            </a:r>
            <a:endParaRPr strike="noStrike" noProof="1">
              <a:sym typeface="+mn-ea"/>
            </a:endParaRPr>
          </a:p>
        </p:txBody>
      </p:sp>
      <p:sp>
        <p:nvSpPr>
          <p:cNvPr id="6" name="内容占位符 5"/>
          <p:cNvSpPr>
            <a:spLocks noGrp="1"/>
          </p:cNvSpPr>
          <p:nvPr>
            <p:ph sz="quarter" idx="4"/>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7" name="日期占位符 6"/>
          <p:cNvSpPr>
            <a:spLocks noGrp="1"/>
          </p:cNvSpPr>
          <p:nvPr>
            <p:ph type="dt" sz="half" idx="10"/>
            <p:custDataLst>
              <p:tags r:id="rId2"/>
            </p:custDataLst>
          </p:nvPr>
        </p:nvSpPr>
        <p:spPr>
          <a:xfrm>
            <a:off x="612775" y="6315075"/>
            <a:ext cx="2698750" cy="315913"/>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
        <p:nvSpPr>
          <p:cNvPr id="8" name="页脚占位符 7"/>
          <p:cNvSpPr>
            <a:spLocks noGrp="1"/>
          </p:cNvSpPr>
          <p:nvPr>
            <p:ph type="ftr" sz="quarter" idx="11"/>
            <p:custDataLst>
              <p:tags r:id="rId3"/>
            </p:custDataLst>
          </p:nvPr>
        </p:nvSpPr>
        <p:spPr>
          <a:xfrm>
            <a:off x="4116388" y="6315075"/>
            <a:ext cx="3959225" cy="315913"/>
          </a:xfrm>
          <a:prstGeom prst="rect">
            <a:avLst/>
          </a:prstGeom>
        </p:spPr>
        <p:txBody>
          <a:bodyPr vert="horz" lIns="91440" tIns="45720" rIns="91440" bIns="45720" rtlCol="0" anchor="ctr">
            <a:normAutofit/>
          </a:bodyPr>
          <a:lstStyle/>
          <a:p>
            <a:pPr fontAlgn="auto"/>
            <a:endParaRPr lang="zh-CN" altLang="en-US" strike="noStrike" noProof="1"/>
          </a:p>
        </p:txBody>
      </p:sp>
      <p:sp>
        <p:nvSpPr>
          <p:cNvPr id="9" name="灯片编号占位符 8"/>
          <p:cNvSpPr>
            <a:spLocks noGrp="1"/>
          </p:cNvSpPr>
          <p:nvPr>
            <p:ph type="sldNum" sz="quarter" idx="12"/>
            <p:custDataLst>
              <p:tags r:id="rId4"/>
            </p:custDataLst>
          </p:nvPr>
        </p:nvSpPr>
        <p:spPr>
          <a:xfrm>
            <a:off x="8877300" y="6315075"/>
            <a:ext cx="2700338" cy="315913"/>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custDataLst>
              <p:tags r:id="rId2"/>
            </p:custDataLst>
          </p:nvPr>
        </p:nvSpPr>
        <p:spPr>
          <a:xfrm>
            <a:off x="612775" y="6315075"/>
            <a:ext cx="2698750" cy="315913"/>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
        <p:nvSpPr>
          <p:cNvPr id="4" name="页脚占位符 3"/>
          <p:cNvSpPr>
            <a:spLocks noGrp="1"/>
          </p:cNvSpPr>
          <p:nvPr>
            <p:ph type="ftr" sz="quarter" idx="11"/>
            <p:custDataLst>
              <p:tags r:id="rId3"/>
            </p:custDataLst>
          </p:nvPr>
        </p:nvSpPr>
        <p:spPr>
          <a:xfrm>
            <a:off x="4116388" y="6315075"/>
            <a:ext cx="3959225" cy="315913"/>
          </a:xfrm>
          <a:prstGeom prst="rect">
            <a:avLst/>
          </a:prstGeom>
        </p:spPr>
        <p:txBody>
          <a:bodyPr vert="horz" lIns="91440" tIns="45720" rIns="91440" bIns="45720" rtlCol="0" anchor="ctr">
            <a:normAutofit/>
          </a:bodyPr>
          <a:lstStyle/>
          <a:p>
            <a:pPr fontAlgn="auto"/>
            <a:endParaRPr lang="zh-CN" altLang="en-US" strike="noStrike" noProof="1"/>
          </a:p>
        </p:txBody>
      </p:sp>
      <p:sp>
        <p:nvSpPr>
          <p:cNvPr id="5" name="灯片编号占位符 4"/>
          <p:cNvSpPr>
            <a:spLocks noGrp="1"/>
          </p:cNvSpPr>
          <p:nvPr>
            <p:ph type="sldNum" sz="quarter" idx="12"/>
            <p:custDataLst>
              <p:tags r:id="rId4"/>
            </p:custDataLst>
          </p:nvPr>
        </p:nvSpPr>
        <p:spPr>
          <a:xfrm>
            <a:off x="8877300" y="6315075"/>
            <a:ext cx="2700338" cy="315913"/>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7" name="内容占位符 6"/>
          <p:cNvSpPr>
            <a:spLocks noGrp="1"/>
          </p:cNvSpPr>
          <p:nvPr>
            <p:ph sz="quarter" idx="13"/>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3" name="日期占位符 2"/>
          <p:cNvSpPr>
            <a:spLocks noGrp="1"/>
          </p:cNvSpPr>
          <p:nvPr>
            <p:ph type="dt" sz="half" idx="10"/>
            <p:custDataLst>
              <p:tags r:id="rId2"/>
            </p:custDataLst>
          </p:nvPr>
        </p:nvSpPr>
        <p:spPr>
          <a:xfrm>
            <a:off x="612775" y="6315075"/>
            <a:ext cx="2698750" cy="315913"/>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
        <p:nvSpPr>
          <p:cNvPr id="4" name="页脚占位符 3"/>
          <p:cNvSpPr>
            <a:spLocks noGrp="1"/>
          </p:cNvSpPr>
          <p:nvPr>
            <p:ph type="ftr" sz="quarter" idx="11"/>
            <p:custDataLst>
              <p:tags r:id="rId3"/>
            </p:custDataLst>
          </p:nvPr>
        </p:nvSpPr>
        <p:spPr>
          <a:xfrm>
            <a:off x="4116388" y="6315075"/>
            <a:ext cx="3959225" cy="315913"/>
          </a:xfrm>
          <a:prstGeom prst="rect">
            <a:avLst/>
          </a:prstGeom>
        </p:spPr>
        <p:txBody>
          <a:bodyPr vert="horz" lIns="91440" tIns="45720" rIns="91440" bIns="45720" rtlCol="0" anchor="ctr">
            <a:normAutofit/>
          </a:bodyPr>
          <a:lstStyle/>
          <a:p>
            <a:pPr fontAlgn="auto"/>
            <a:endParaRPr lang="zh-CN" altLang="en-US" strike="noStrike" noProof="1"/>
          </a:p>
        </p:txBody>
      </p:sp>
      <p:sp>
        <p:nvSpPr>
          <p:cNvPr id="5" name="灯片编号占位符 4"/>
          <p:cNvSpPr>
            <a:spLocks noGrp="1"/>
          </p:cNvSpPr>
          <p:nvPr>
            <p:ph type="sldNum" sz="quarter" idx="12"/>
            <p:custDataLst>
              <p:tags r:id="rId4"/>
            </p:custDataLst>
          </p:nvPr>
        </p:nvSpPr>
        <p:spPr>
          <a:xfrm>
            <a:off x="8877300" y="6315075"/>
            <a:ext cx="2700338" cy="315913"/>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fontAlgn="auto"/>
            <a:fld id="{760FBDFE-C587-4B4C-A407-44438C67B59E}" type="datetimeFigureOut">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
        <p:nvSpPr>
          <p:cNvPr id="3" name="页脚占位符 2"/>
          <p:cNvSpPr>
            <a:spLocks noGrp="1"/>
          </p:cNvSpPr>
          <p:nvPr>
            <p:ph type="ftr" sz="quarter" idx="11"/>
          </p:nvPr>
        </p:nvSpPr>
        <p:spPr/>
        <p:txBody>
          <a:bodyPr/>
          <a:lstStyle/>
          <a:p>
            <a:pPr fontAlgn="auto"/>
            <a:endParaRPr lang="zh-CN" altLang="en-US" strike="noStrike" noProof="1" dirty="0"/>
          </a:p>
        </p:txBody>
      </p:sp>
      <p:sp>
        <p:nvSpPr>
          <p:cNvPr id="4" name="灯片编号占位符 3"/>
          <p:cNvSpPr>
            <a:spLocks noGrp="1"/>
          </p:cNvSpPr>
          <p:nvPr>
            <p:ph type="sldNum" sz="quarter" idx="12"/>
          </p:nvPr>
        </p:nvSpPr>
        <p:spPr/>
        <p:txBody>
          <a:bodyPr/>
          <a:lstStyle/>
          <a:p>
            <a:pPr fontAlgn="auto"/>
            <a:fld id="{49AE70B2-8BF9-45C0-BB95-33D1B9D3A854}" type="slidenum">
              <a:rPr lang="zh-CN" altLang="en-US" strike="noStrike" noProof="1" smtClean="0">
                <a:latin typeface="Arial" panose="020B0604020202020204" pitchFamily="34" charset="0"/>
                <a:ea typeface="微软雅黑" panose="020B0503020204020204" charset="-122"/>
                <a:cs typeface="+mn-cs"/>
              </a:rPr>
            </a:fld>
            <a:endParaRPr lang="zh-CN" altLang="en-US" strike="noStrike" noProof="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showMasterSp="0">
  <p:cSld name="2_标题幻灯片">
    <p:bg>
      <p:bgPr>
        <a:noFill/>
        <a:effectLst/>
      </p:bgPr>
    </p:bg>
    <p:spTree>
      <p:nvGrpSpPr>
        <p:cNvPr id="1" name=""/>
        <p:cNvGrpSpPr/>
        <p:nvPr/>
      </p:nvGrpSpPr>
      <p:grpSpPr>
        <a:xfrm>
          <a:off x="0" y="0"/>
          <a:ext cx="0" cy="0"/>
          <a:chOff x="0" y="0"/>
          <a:chExt cx="0" cy="0"/>
        </a:xfrm>
      </p:grpSpPr>
      <p:pic>
        <p:nvPicPr>
          <p:cNvPr id="2" name="图片 1" descr="图片1"/>
          <p:cNvPicPr/>
          <p:nvPr userDrawn="1"/>
        </p:nvPicPr>
        <p:blipFill>
          <a:blip r:embed="rId2"/>
          <a:stretch>
            <a:fillRect/>
          </a:stretch>
        </p:blipFill>
        <p:spPr>
          <a:xfrm>
            <a:off x="169545" y="188595"/>
            <a:ext cx="11880000" cy="6480175"/>
          </a:xfrm>
          <a:prstGeom prst="rect">
            <a:avLst/>
          </a:prstGeom>
        </p:spPr>
      </p:pic>
    </p:spTree>
  </p:cSld>
  <p:clrMapOvr>
    <a:masterClrMapping/>
  </p:clrMapOvr>
  <p:transition spd="slow" advTm="300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pic>
        <p:nvPicPr>
          <p:cNvPr id="7" name="图片 6" descr="图片5"/>
          <p:cNvPicPr>
            <a:picLocks noChangeAspect="1"/>
          </p:cNvPicPr>
          <p:nvPr userDrawn="1"/>
        </p:nvPicPr>
        <p:blipFill>
          <a:blip r:embed="rId2"/>
          <a:stretch>
            <a:fillRect/>
          </a:stretch>
        </p:blipFill>
        <p:spPr>
          <a:xfrm>
            <a:off x="-34925" y="0"/>
            <a:ext cx="12227560" cy="6898005"/>
          </a:xfrm>
          <a:prstGeom prst="rect">
            <a:avLst/>
          </a:prstGeom>
        </p:spPr>
      </p:pic>
    </p:spTree>
  </p:cSld>
  <p:clrMapOvr>
    <a:masterClrMapping/>
  </p:clrMapOvr>
  <p:transition spd="slow" advTm="300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1_节标题">
    <p:bg>
      <p:bgPr>
        <a:noFill/>
        <a:effectLst/>
      </p:bgPr>
    </p:bg>
    <p:spTree>
      <p:nvGrpSpPr>
        <p:cNvPr id="1" name=""/>
        <p:cNvGrpSpPr/>
        <p:nvPr/>
      </p:nvGrpSpPr>
      <p:grpSpPr>
        <a:xfrm>
          <a:off x="0" y="0"/>
          <a:ext cx="0" cy="0"/>
          <a:chOff x="0" y="0"/>
          <a:chExt cx="0" cy="0"/>
        </a:xfrm>
      </p:grpSpPr>
      <p:pic>
        <p:nvPicPr>
          <p:cNvPr id="8" name="图片 7" descr="图片3"/>
          <p:cNvPicPr/>
          <p:nvPr userDrawn="1"/>
        </p:nvPicPr>
        <p:blipFill>
          <a:blip r:embed="rId2"/>
          <a:stretch>
            <a:fillRect/>
          </a:stretch>
        </p:blipFill>
        <p:spPr>
          <a:xfrm>
            <a:off x="-635" y="0"/>
            <a:ext cx="12192000" cy="6866255"/>
          </a:xfrm>
          <a:prstGeom prst="rect">
            <a:avLst/>
          </a:prstGeom>
        </p:spPr>
      </p:pic>
    </p:spTree>
  </p:cSld>
  <p:clrMapOvr>
    <a:masterClrMapping/>
  </p:clrMapOvr>
  <p:transition spd="slow" advTm="300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1_两栏内容">
    <p:bg>
      <p:bgPr>
        <a:noFill/>
        <a:effectLst/>
      </p:bgPr>
    </p:bg>
    <p:spTree>
      <p:nvGrpSpPr>
        <p:cNvPr id="1" name=""/>
        <p:cNvGrpSpPr/>
        <p:nvPr/>
      </p:nvGrpSpPr>
      <p:grpSpPr>
        <a:xfrm>
          <a:off x="0" y="0"/>
          <a:ext cx="0" cy="0"/>
          <a:chOff x="0" y="0"/>
          <a:chExt cx="0" cy="0"/>
        </a:xfrm>
      </p:grpSpPr>
      <p:pic>
        <p:nvPicPr>
          <p:cNvPr id="9" name="图片 8" descr="图片4"/>
          <p:cNvPicPr>
            <a:picLocks noChangeAspect="1"/>
          </p:cNvPicPr>
          <p:nvPr userDrawn="1"/>
        </p:nvPicPr>
        <p:blipFill>
          <a:blip r:embed="rId2"/>
          <a:stretch>
            <a:fillRect/>
          </a:stretch>
        </p:blipFill>
        <p:spPr>
          <a:xfrm>
            <a:off x="0" y="0"/>
            <a:ext cx="12192000" cy="6857365"/>
          </a:xfrm>
          <a:prstGeom prst="rect">
            <a:avLst/>
          </a:prstGeom>
        </p:spPr>
      </p:pic>
    </p:spTree>
  </p:cSld>
  <p:clrMapOvr>
    <a:masterClrMapping/>
  </p:clrMapOvr>
  <p:transition spd="slow" advTm="300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2_两栏内容">
    <p:bg>
      <p:bgPr>
        <a:noFill/>
        <a:effectLst/>
      </p:bgPr>
    </p:bg>
    <p:spTree>
      <p:nvGrpSpPr>
        <p:cNvPr id="1" name=""/>
        <p:cNvGrpSpPr/>
        <p:nvPr/>
      </p:nvGrpSpPr>
      <p:grpSpPr>
        <a:xfrm>
          <a:off x="0" y="0"/>
          <a:ext cx="0" cy="0"/>
          <a:chOff x="0" y="0"/>
          <a:chExt cx="0" cy="0"/>
        </a:xfrm>
      </p:grpSpPr>
      <p:pic>
        <p:nvPicPr>
          <p:cNvPr id="9" name="图片 8" descr="图片4"/>
          <p:cNvPicPr>
            <a:picLocks noChangeAspect="1"/>
          </p:cNvPicPr>
          <p:nvPr userDrawn="1"/>
        </p:nvPicPr>
        <p:blipFill>
          <a:blip r:embed="rId2"/>
          <a:stretch>
            <a:fillRect/>
          </a:stretch>
        </p:blipFill>
        <p:spPr>
          <a:xfrm>
            <a:off x="0" y="0"/>
            <a:ext cx="12192000" cy="6857365"/>
          </a:xfrm>
          <a:prstGeom prst="rect">
            <a:avLst/>
          </a:prstGeom>
        </p:spPr>
      </p:pic>
      <p:sp>
        <p:nvSpPr>
          <p:cNvPr id="2" name="圆角矩形 1"/>
          <p:cNvSpPr/>
          <p:nvPr userDrawn="1"/>
        </p:nvSpPr>
        <p:spPr>
          <a:xfrm>
            <a:off x="605790" y="624840"/>
            <a:ext cx="10980000" cy="5580000"/>
          </a:xfrm>
          <a:prstGeom prst="roundRect">
            <a:avLst>
              <a:gd name="adj" fmla="val 5371"/>
            </a:avLst>
          </a:prstGeom>
          <a:solidFill>
            <a:schemeClr val="bg1">
              <a:alpha val="84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ransition spd="slow" advTm="300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1_垂直排列标题与文本">
    <p:bg>
      <p:bgPr>
        <a:noFill/>
        <a:effectLst/>
      </p:bgPr>
    </p:bg>
    <p:spTree>
      <p:nvGrpSpPr>
        <p:cNvPr id="1" name=""/>
        <p:cNvGrpSpPr/>
        <p:nvPr/>
      </p:nvGrpSpPr>
      <p:grpSpPr>
        <a:xfrm>
          <a:off x="0" y="0"/>
          <a:ext cx="0" cy="0"/>
          <a:chOff x="0" y="0"/>
          <a:chExt cx="0" cy="0"/>
        </a:xfrm>
      </p:grpSpPr>
      <p:pic>
        <p:nvPicPr>
          <p:cNvPr id="7" name="图片 6" descr="图片2"/>
          <p:cNvPicPr/>
          <p:nvPr userDrawn="1"/>
        </p:nvPicPr>
        <p:blipFill>
          <a:blip r:embed="rId2"/>
          <a:stretch>
            <a:fillRect/>
          </a:stretch>
        </p:blipFill>
        <p:spPr>
          <a:xfrm>
            <a:off x="156210" y="189230"/>
            <a:ext cx="11880000" cy="6480000"/>
          </a:xfrm>
          <a:prstGeom prst="rect">
            <a:avLst/>
          </a:prstGeom>
        </p:spPr>
      </p:pic>
    </p:spTree>
  </p:cSld>
  <p:clrMapOvr>
    <a:masterClrMapping/>
  </p:clrMapOvr>
  <p:transition spd="slow" advTm="300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fontAlgn="auto"/>
            <a:r>
              <a:rPr strike="noStrike" noProof="1" dirty="0">
                <a:sym typeface="+mn-ea"/>
              </a:rPr>
              <a:t>单击此处编辑母版标题样式</a:t>
            </a:r>
            <a:endParaRPr strike="noStrike" noProof="1" dirty="0">
              <a:sym typeface="+mn-ea"/>
            </a:endParaRPr>
          </a:p>
        </p:txBody>
      </p:sp>
      <p:sp>
        <p:nvSpPr>
          <p:cNvPr id="3" name="内容占位符 2"/>
          <p:cNvSpPr>
            <a:spLocks noGrp="1"/>
          </p:cNvSpPr>
          <p:nvPr>
            <p:ph sz="half" idx="1"/>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stStyle>
          <a:p>
            <a:pPr lvl="0" fontAlgn="auto"/>
            <a:r>
              <a:rPr strike="noStrike" noProof="1" dirty="0">
                <a:sym typeface="+mn-ea"/>
              </a:rPr>
              <a:t>单击此处编辑母版文本样式</a:t>
            </a:r>
            <a:endParaRPr strike="noStrike" noProof="1" dirty="0">
              <a:sym typeface="+mn-ea"/>
            </a:endParaRPr>
          </a:p>
          <a:p>
            <a:pPr lvl="1" fontAlgn="auto"/>
            <a:r>
              <a:rPr strike="noStrike" noProof="1" dirty="0">
                <a:sym typeface="+mn-ea"/>
              </a:rPr>
              <a:t>第二级</a:t>
            </a:r>
            <a:endParaRPr strike="noStrike" noProof="1" dirty="0">
              <a:sym typeface="+mn-ea"/>
            </a:endParaRPr>
          </a:p>
          <a:p>
            <a:pPr lvl="2" fontAlgn="auto"/>
            <a:r>
              <a:rPr strike="noStrike" noProof="1" dirty="0">
                <a:sym typeface="+mn-ea"/>
              </a:rPr>
              <a:t>第三级</a:t>
            </a:r>
            <a:endParaRPr strike="noStrike" noProof="1" dirty="0">
              <a:sym typeface="+mn-ea"/>
            </a:endParaRPr>
          </a:p>
          <a:p>
            <a:pPr lvl="3" fontAlgn="auto"/>
            <a:r>
              <a:rPr strike="noStrike" noProof="1" dirty="0">
                <a:sym typeface="+mn-ea"/>
              </a:rPr>
              <a:t>第四级</a:t>
            </a:r>
            <a:endParaRPr strike="noStrike" noProof="1" dirty="0">
              <a:sym typeface="+mn-ea"/>
            </a:endParaRPr>
          </a:p>
          <a:p>
            <a:pPr lvl="4" fontAlgn="auto"/>
            <a:r>
              <a:rPr strike="noStrike" noProof="1" dirty="0">
                <a:sym typeface="+mn-ea"/>
              </a:rPr>
              <a:t>第五级</a:t>
            </a:r>
            <a:endParaRPr strike="noStrike" noProof="1" dirty="0">
              <a:sym typeface="+mn-ea"/>
            </a:endParaRPr>
          </a:p>
        </p:txBody>
      </p:sp>
      <p:sp>
        <p:nvSpPr>
          <p:cNvPr id="4" name="内容占位符 3"/>
          <p:cNvSpPr>
            <a:spLocks noGrp="1"/>
          </p:cNvSpPr>
          <p:nvPr>
            <p:ph sz="half" idx="2"/>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fontAlgn="auto"/>
            <a:r>
              <a:rPr lang="zh-CN" altLang="en-US" strike="noStrike" noProof="1" dirty="0"/>
              <a:t>单击此处编辑母版文本样式</a:t>
            </a:r>
            <a:endParaRPr lang="zh-CN" altLang="en-US" strike="noStrike" noProof="1" dirty="0"/>
          </a:p>
          <a:p>
            <a:pPr lvl="1" fontAlgn="auto"/>
            <a:r>
              <a:rPr lang="zh-CN" altLang="en-US" strike="noStrike" noProof="1" dirty="0"/>
              <a:t>第二级</a:t>
            </a:r>
            <a:endParaRPr lang="zh-CN" altLang="en-US" strike="noStrike" noProof="1" dirty="0"/>
          </a:p>
          <a:p>
            <a:pPr lvl="2" fontAlgn="auto"/>
            <a:r>
              <a:rPr lang="zh-CN" altLang="en-US" strike="noStrike" noProof="1" dirty="0"/>
              <a:t>第三级</a:t>
            </a:r>
            <a:endParaRPr lang="zh-CN" altLang="en-US" strike="noStrike" noProof="1" dirty="0"/>
          </a:p>
          <a:p>
            <a:pPr lvl="3" fontAlgn="auto"/>
            <a:r>
              <a:rPr lang="zh-CN" altLang="en-US" strike="noStrike" noProof="1" dirty="0"/>
              <a:t>第四级</a:t>
            </a:r>
            <a:endParaRPr lang="zh-CN" altLang="en-US" strike="noStrike" noProof="1" dirty="0"/>
          </a:p>
          <a:p>
            <a:pPr lvl="4" fontAlgn="auto"/>
            <a:r>
              <a:rPr lang="zh-CN" altLang="en-US" strike="noStrike" noProof="1" dirty="0"/>
              <a:t>第五级</a:t>
            </a:r>
            <a:endParaRPr lang="zh-CN" altLang="en-US" strike="noStrike" noProof="1" dirty="0"/>
          </a:p>
        </p:txBody>
      </p:sp>
      <p:sp>
        <p:nvSpPr>
          <p:cNvPr id="5" name="日期占位符 4"/>
          <p:cNvSpPr>
            <a:spLocks noGrp="1"/>
          </p:cNvSpPr>
          <p:nvPr>
            <p:ph type="dt" sz="half" idx="10"/>
            <p:custDataLst>
              <p:tags r:id="rId2"/>
            </p:custDataLst>
          </p:nvPr>
        </p:nvSpPr>
        <p:spPr>
          <a:xfrm>
            <a:off x="612775" y="6315075"/>
            <a:ext cx="2698750" cy="315913"/>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
        <p:nvSpPr>
          <p:cNvPr id="6" name="页脚占位符 5"/>
          <p:cNvSpPr>
            <a:spLocks noGrp="1"/>
          </p:cNvSpPr>
          <p:nvPr>
            <p:ph type="ftr" sz="quarter" idx="11"/>
            <p:custDataLst>
              <p:tags r:id="rId3"/>
            </p:custDataLst>
          </p:nvPr>
        </p:nvSpPr>
        <p:spPr>
          <a:xfrm>
            <a:off x="4116388" y="6315075"/>
            <a:ext cx="3959225" cy="315913"/>
          </a:xfrm>
          <a:prstGeom prst="rect">
            <a:avLst/>
          </a:prstGeom>
        </p:spPr>
        <p:txBody>
          <a:bodyPr vert="horz" lIns="91440" tIns="45720" rIns="91440" bIns="45720" rtlCol="0" anchor="ctr">
            <a:normAutofit/>
          </a:bodyPr>
          <a:lstStyle/>
          <a:p>
            <a:pPr fontAlgn="auto"/>
            <a:endParaRPr lang="zh-CN" altLang="en-US" strike="noStrike" noProof="1"/>
          </a:p>
        </p:txBody>
      </p:sp>
      <p:sp>
        <p:nvSpPr>
          <p:cNvPr id="7" name="灯片编号占位符 6"/>
          <p:cNvSpPr>
            <a:spLocks noGrp="1"/>
          </p:cNvSpPr>
          <p:nvPr>
            <p:ph type="sldNum" sz="quarter" idx="12"/>
            <p:custDataLst>
              <p:tags r:id="rId4"/>
            </p:custDataLst>
          </p:nvPr>
        </p:nvSpPr>
        <p:spPr>
          <a:xfrm>
            <a:off x="8877300" y="6315075"/>
            <a:ext cx="2700338" cy="315913"/>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20.xml"/><Relationship Id="rId17" Type="http://schemas.openxmlformats.org/officeDocument/2006/relationships/tags" Target="../tags/tag19.xml"/><Relationship Id="rId16" Type="http://schemas.openxmlformats.org/officeDocument/2006/relationships/tags" Target="../tags/tag18.xml"/><Relationship Id="rId15" Type="http://schemas.openxmlformats.org/officeDocument/2006/relationships/tags" Target="../tags/tag17.xml"/><Relationship Id="rId14" Type="http://schemas.openxmlformats.org/officeDocument/2006/relationships/tags" Target="../tags/tag16.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0" Type="http://schemas.openxmlformats.org/officeDocument/2006/relationships/theme" Target="../theme/theme2.xml"/><Relationship Id="rId2" Type="http://schemas.openxmlformats.org/officeDocument/2006/relationships/slideLayout" Target="../slideLayouts/slideLayout15.xml"/><Relationship Id="rId19" Type="http://schemas.openxmlformats.org/officeDocument/2006/relationships/tags" Target="../tags/tag43.xml"/><Relationship Id="rId18" Type="http://schemas.openxmlformats.org/officeDocument/2006/relationships/tags" Target="../tags/tag42.xml"/><Relationship Id="rId17" Type="http://schemas.openxmlformats.org/officeDocument/2006/relationships/tags" Target="../tags/tag41.xml"/><Relationship Id="rId16" Type="http://schemas.openxmlformats.org/officeDocument/2006/relationships/tags" Target="../tags/tag40.xml"/><Relationship Id="rId15" Type="http://schemas.openxmlformats.org/officeDocument/2006/relationships/tags" Target="../tags/tag39.xml"/><Relationship Id="rId14" Type="http://schemas.openxmlformats.org/officeDocument/2006/relationships/slideLayout" Target="../slideLayouts/slideLayout27.xml"/><Relationship Id="rId13" Type="http://schemas.openxmlformats.org/officeDocument/2006/relationships/slideLayout" Target="../slideLayouts/slideLayout26.xml"/><Relationship Id="rId12" Type="http://schemas.openxmlformats.org/officeDocument/2006/relationships/slideLayout" Target="../slideLayouts/slideLayout25.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p:sp>
        <p:nvSpPr>
          <p:cNvPr id="2050" name="标题占位符 1"/>
          <p:cNvSpPr>
            <a:spLocks noGrp="1"/>
          </p:cNvSpPr>
          <p:nvPr>
            <p:ph type="title"/>
            <p:custDataLst>
              <p:tags r:id="rId14"/>
            </p:custDataLst>
          </p:nvPr>
        </p:nvSpPr>
        <p:spPr>
          <a:xfrm>
            <a:off x="608013" y="608013"/>
            <a:ext cx="10969625" cy="706437"/>
          </a:xfrm>
          <a:prstGeom prst="rect">
            <a:avLst/>
          </a:prstGeom>
          <a:noFill/>
          <a:ln w="9525">
            <a:noFill/>
          </a:ln>
        </p:spPr>
        <p:txBody>
          <a:bodyPr vert="horz" lIns="90170" tIns="46990" rIns="90170" bIns="46990" anchor="ctr" anchorCtr="0"/>
          <a:p>
            <a:pPr lvl="0"/>
            <a:r>
              <a:rPr lang="zh-CN" altLang="en-US" dirty="0"/>
              <a:t>单击此处编辑母版标题样式</a:t>
            </a:r>
            <a:endParaRPr lang="zh-CN" altLang="en-US" dirty="0"/>
          </a:p>
        </p:txBody>
      </p:sp>
      <p:sp>
        <p:nvSpPr>
          <p:cNvPr id="2051" name="文本占位符 2"/>
          <p:cNvSpPr>
            <a:spLocks noGrp="1"/>
          </p:cNvSpPr>
          <p:nvPr>
            <p:ph type="body"/>
            <p:custDataLst>
              <p:tags r:id="rId15"/>
            </p:custDataLst>
          </p:nvPr>
        </p:nvSpPr>
        <p:spPr>
          <a:xfrm>
            <a:off x="608013" y="1490663"/>
            <a:ext cx="10969625" cy="4759325"/>
          </a:xfrm>
          <a:prstGeom prst="rect">
            <a:avLst/>
          </a:prstGeom>
          <a:noFill/>
          <a:ln w="9525">
            <a:noFill/>
          </a:ln>
        </p:spPr>
        <p:txBody>
          <a:bodyPr vert="horz" lIns="90000" tIns="46800" rIns="90000" bIns="46800" anchor="t" anchorCtr="0"/>
          <a:p>
            <a:pPr lvl="0"/>
            <a:r>
              <a:rPr lang="zh-CN" altLang="en-US" dirty="0"/>
              <a:t>单击此处编辑母版文本样式</a:t>
            </a:r>
            <a:endParaRPr lang="zh-CN" altLang="en-US" dirty="0"/>
          </a:p>
          <a:p>
            <a:pPr lvl="1" indent="-22860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custDataLst>
              <p:tags r:id="rId16"/>
            </p:custDataLst>
          </p:nvPr>
        </p:nvSpPr>
        <p:spPr>
          <a:xfrm>
            <a:off x="612775" y="6315075"/>
            <a:ext cx="2698750" cy="315913"/>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pPr fontAlgn="auto"/>
            <a:fld id="{760FBDFE-C587-4B4C-A407-44438C67B59E}" type="datetimeFigureOut">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
        <p:nvSpPr>
          <p:cNvPr id="5" name="页脚占位符 4"/>
          <p:cNvSpPr>
            <a:spLocks noGrp="1"/>
          </p:cNvSpPr>
          <p:nvPr>
            <p:ph type="ftr" sz="quarter" idx="3"/>
            <p:custDataLst>
              <p:tags r:id="rId17"/>
            </p:custDataLst>
          </p:nvPr>
        </p:nvSpPr>
        <p:spPr>
          <a:xfrm>
            <a:off x="4116388" y="6315075"/>
            <a:ext cx="3959225" cy="315913"/>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pPr fontAlgn="auto"/>
            <a:endParaRPr lang="zh-CN" altLang="en-US" strike="noStrike" noProof="1" dirty="0"/>
          </a:p>
        </p:txBody>
      </p:sp>
      <p:sp>
        <p:nvSpPr>
          <p:cNvPr id="6" name="灯片编号占位符 5"/>
          <p:cNvSpPr>
            <a:spLocks noGrp="1"/>
          </p:cNvSpPr>
          <p:nvPr>
            <p:ph type="sldNum" sz="quarter" idx="4"/>
            <p:custDataLst>
              <p:tags r:id="rId18"/>
            </p:custDataLst>
          </p:nvPr>
        </p:nvSpPr>
        <p:spPr>
          <a:xfrm>
            <a:off x="8877300" y="6315075"/>
            <a:ext cx="2700338" cy="315913"/>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pPr fontAlgn="auto"/>
            <a:fld id="{49AE70B2-8BF9-45C0-BB95-33D1B9D3A854}" type="slidenum">
              <a:rPr lang="zh-CN" altLang="en-US" strike="noStrike" noProof="1" smtClean="0">
                <a:latin typeface="Arial" panose="020B0604020202020204" pitchFamily="34" charset="0"/>
                <a:ea typeface="微软雅黑" panose="020B0503020204020204" charset="-122"/>
                <a:cs typeface="+mn-cs"/>
              </a:rPr>
            </a:fld>
            <a:endParaRPr lang="zh-CN" altLang="en-US"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p:sp>
        <p:nvSpPr>
          <p:cNvPr id="2050" name="标题占位符 1"/>
          <p:cNvSpPr>
            <a:spLocks noGrp="1"/>
          </p:cNvSpPr>
          <p:nvPr>
            <p:ph type="title"/>
            <p:custDataLst>
              <p:tags r:id="rId15"/>
            </p:custDataLst>
          </p:nvPr>
        </p:nvSpPr>
        <p:spPr>
          <a:xfrm>
            <a:off x="608013" y="608013"/>
            <a:ext cx="10969625" cy="706437"/>
          </a:xfrm>
          <a:prstGeom prst="rect">
            <a:avLst/>
          </a:prstGeom>
          <a:noFill/>
          <a:ln w="9525">
            <a:noFill/>
          </a:ln>
        </p:spPr>
        <p:txBody>
          <a:bodyPr vert="horz" lIns="90170" tIns="46990" rIns="90170" bIns="46990" anchor="ctr" anchorCtr="0"/>
          <a:p>
            <a:pPr lvl="0"/>
            <a:r>
              <a:rPr lang="zh-CN" altLang="en-US" dirty="0"/>
              <a:t>单击此处编辑母版标题样式</a:t>
            </a:r>
            <a:endParaRPr lang="zh-CN" altLang="en-US" dirty="0"/>
          </a:p>
        </p:txBody>
      </p:sp>
      <p:sp>
        <p:nvSpPr>
          <p:cNvPr id="2051" name="文本占位符 2"/>
          <p:cNvSpPr>
            <a:spLocks noGrp="1"/>
          </p:cNvSpPr>
          <p:nvPr>
            <p:ph type="body"/>
            <p:custDataLst>
              <p:tags r:id="rId16"/>
            </p:custDataLst>
          </p:nvPr>
        </p:nvSpPr>
        <p:spPr>
          <a:xfrm>
            <a:off x="608013" y="1490663"/>
            <a:ext cx="10969625" cy="4759325"/>
          </a:xfrm>
          <a:prstGeom prst="rect">
            <a:avLst/>
          </a:prstGeom>
          <a:noFill/>
          <a:ln w="9525">
            <a:noFill/>
          </a:ln>
        </p:spPr>
        <p:txBody>
          <a:bodyPr vert="horz" lIns="90000" tIns="46800" rIns="90000" bIns="46800" anchor="t" anchorCtr="0"/>
          <a:p>
            <a:pPr lvl="0"/>
            <a:r>
              <a:rPr lang="zh-CN" altLang="en-US" dirty="0"/>
              <a:t>单击此处编辑母版文本样式</a:t>
            </a:r>
            <a:endParaRPr lang="zh-CN" altLang="en-US" dirty="0"/>
          </a:p>
          <a:p>
            <a:pPr lvl="1" indent="-22860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4" name="日期占位符 3"/>
          <p:cNvSpPr>
            <a:spLocks noGrp="1"/>
          </p:cNvSpPr>
          <p:nvPr>
            <p:ph type="dt" sz="half" idx="2"/>
            <p:custDataLst>
              <p:tags r:id="rId17"/>
            </p:custDataLst>
          </p:nvPr>
        </p:nvSpPr>
        <p:spPr>
          <a:xfrm>
            <a:off x="612775" y="6315075"/>
            <a:ext cx="2698750" cy="315913"/>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charset="-122"/>
              </a:defRPr>
            </a:lvl1pPr>
          </a:lstStyle>
          <a:p>
            <a:pPr fontAlgn="auto"/>
            <a:fld id="{760FBDFE-C587-4B4C-A407-44438C67B59E}" type="datetimeFigureOut">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
        <p:nvSpPr>
          <p:cNvPr id="5" name="页脚占位符 4"/>
          <p:cNvSpPr>
            <a:spLocks noGrp="1"/>
          </p:cNvSpPr>
          <p:nvPr>
            <p:ph type="ftr" sz="quarter" idx="3"/>
            <p:custDataLst>
              <p:tags r:id="rId18"/>
            </p:custDataLst>
          </p:nvPr>
        </p:nvSpPr>
        <p:spPr>
          <a:xfrm>
            <a:off x="4116388" y="6315075"/>
            <a:ext cx="3959225" cy="315913"/>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charset="-122"/>
              </a:defRPr>
            </a:lvl1pPr>
          </a:lstStyle>
          <a:p>
            <a:pPr fontAlgn="auto"/>
            <a:endParaRPr lang="zh-CN" altLang="en-US" strike="noStrike" noProof="1" dirty="0"/>
          </a:p>
        </p:txBody>
      </p:sp>
      <p:sp>
        <p:nvSpPr>
          <p:cNvPr id="6" name="灯片编号占位符 5"/>
          <p:cNvSpPr>
            <a:spLocks noGrp="1"/>
          </p:cNvSpPr>
          <p:nvPr>
            <p:ph type="sldNum" sz="quarter" idx="4"/>
            <p:custDataLst>
              <p:tags r:id="rId19"/>
            </p:custDataLst>
          </p:nvPr>
        </p:nvSpPr>
        <p:spPr>
          <a:xfrm>
            <a:off x="8877300" y="6315075"/>
            <a:ext cx="2700338" cy="315913"/>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charset="-122"/>
              </a:defRPr>
            </a:lvl1pPr>
          </a:lstStyle>
          <a:p>
            <a:pPr fontAlgn="auto"/>
            <a:fld id="{49AE70B2-8BF9-45C0-BB95-33D1B9D3A854}" type="slidenum">
              <a:rPr lang="zh-CN" altLang="en-US" strike="noStrike" noProof="1" smtClean="0">
                <a:latin typeface="Arial" panose="020B0604020202020204" pitchFamily="34" charset="0"/>
                <a:ea typeface="微软雅黑" panose="020B0503020204020204" charset="-122"/>
                <a:cs typeface="+mn-cs"/>
              </a:rPr>
            </a:fld>
            <a:endParaRPr lang="zh-CN" altLang="en-US" strike="noStrike" noProof="1" dirty="0"/>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Lst>
  <p:hf sldNum="0" hdr="0" ftr="0" dt="0"/>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8.xml"/><Relationship Id="rId2" Type="http://schemas.openxmlformats.org/officeDocument/2006/relationships/image" Target="../media/image11.png"/><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8.xml"/><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8.xml"/><Relationship Id="rId2" Type="http://schemas.openxmlformats.org/officeDocument/2006/relationships/image" Target="../media/image14.png"/><Relationship Id="rId1" Type="http://schemas.openxmlformats.org/officeDocument/2006/relationships/image" Target="../media/image13.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8.xml"/><Relationship Id="rId2" Type="http://schemas.openxmlformats.org/officeDocument/2006/relationships/image" Target="../media/image16.png"/><Relationship Id="rId1" Type="http://schemas.openxmlformats.org/officeDocument/2006/relationships/image" Target="../media/image15.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8" Type="http://schemas.openxmlformats.org/officeDocument/2006/relationships/vmlDrawing" Target="../drawings/vmlDrawing2.vml"/><Relationship Id="rId7" Type="http://schemas.openxmlformats.org/officeDocument/2006/relationships/slideLayout" Target="../slideLayouts/slideLayout7.xml"/><Relationship Id="rId6" Type="http://schemas.openxmlformats.org/officeDocument/2006/relationships/image" Target="../media/image19.wmf"/><Relationship Id="rId5" Type="http://schemas.openxmlformats.org/officeDocument/2006/relationships/oleObject" Target="../embeddings/oleObject5.bin"/><Relationship Id="rId4" Type="http://schemas.openxmlformats.org/officeDocument/2006/relationships/image" Target="../media/image18.wmf"/><Relationship Id="rId3" Type="http://schemas.openxmlformats.org/officeDocument/2006/relationships/oleObject" Target="../embeddings/oleObject4.bin"/><Relationship Id="rId2" Type="http://schemas.openxmlformats.org/officeDocument/2006/relationships/image" Target="../media/image17.wmf"/><Relationship Id="rId1" Type="http://schemas.openxmlformats.org/officeDocument/2006/relationships/oleObject" Target="../embeddings/oleObject3.bin"/></Relationships>
</file>

<file path=ppt/slides/_rels/slide21.xml.rels><?xml version="1.0" encoding="UTF-8" standalone="yes"?>
<Relationships xmlns="http://schemas.openxmlformats.org/package/2006/relationships"><Relationship Id="rId9" Type="http://schemas.openxmlformats.org/officeDocument/2006/relationships/oleObject" Target="../embeddings/oleObject10.bin"/><Relationship Id="rId8" Type="http://schemas.openxmlformats.org/officeDocument/2006/relationships/image" Target="../media/image23.wmf"/><Relationship Id="rId7" Type="http://schemas.openxmlformats.org/officeDocument/2006/relationships/oleObject" Target="../embeddings/oleObject9.bin"/><Relationship Id="rId6" Type="http://schemas.openxmlformats.org/officeDocument/2006/relationships/image" Target="../media/image22.wmf"/><Relationship Id="rId5" Type="http://schemas.openxmlformats.org/officeDocument/2006/relationships/oleObject" Target="../embeddings/oleObject8.bin"/><Relationship Id="rId4" Type="http://schemas.openxmlformats.org/officeDocument/2006/relationships/image" Target="../media/image21.wmf"/><Relationship Id="rId3" Type="http://schemas.openxmlformats.org/officeDocument/2006/relationships/oleObject" Target="../embeddings/oleObject7.bin"/><Relationship Id="rId22" Type="http://schemas.openxmlformats.org/officeDocument/2006/relationships/vmlDrawing" Target="../drawings/vmlDrawing3.vml"/><Relationship Id="rId21" Type="http://schemas.openxmlformats.org/officeDocument/2006/relationships/slideLayout" Target="../slideLayouts/slideLayout7.xml"/><Relationship Id="rId20" Type="http://schemas.openxmlformats.org/officeDocument/2006/relationships/image" Target="../media/image29.wmf"/><Relationship Id="rId2" Type="http://schemas.openxmlformats.org/officeDocument/2006/relationships/image" Target="../media/image20.wmf"/><Relationship Id="rId19" Type="http://schemas.openxmlformats.org/officeDocument/2006/relationships/oleObject" Target="../embeddings/oleObject15.bin"/><Relationship Id="rId18" Type="http://schemas.openxmlformats.org/officeDocument/2006/relationships/image" Target="../media/image28.wmf"/><Relationship Id="rId17" Type="http://schemas.openxmlformats.org/officeDocument/2006/relationships/oleObject" Target="../embeddings/oleObject14.bin"/><Relationship Id="rId16" Type="http://schemas.openxmlformats.org/officeDocument/2006/relationships/image" Target="../media/image27.wmf"/><Relationship Id="rId15" Type="http://schemas.openxmlformats.org/officeDocument/2006/relationships/oleObject" Target="../embeddings/oleObject13.bin"/><Relationship Id="rId14" Type="http://schemas.openxmlformats.org/officeDocument/2006/relationships/image" Target="../media/image26.wmf"/><Relationship Id="rId13" Type="http://schemas.openxmlformats.org/officeDocument/2006/relationships/oleObject" Target="../embeddings/oleObject12.bin"/><Relationship Id="rId12" Type="http://schemas.openxmlformats.org/officeDocument/2006/relationships/image" Target="../media/image25.wmf"/><Relationship Id="rId11" Type="http://schemas.openxmlformats.org/officeDocument/2006/relationships/oleObject" Target="../embeddings/oleObject11.bin"/><Relationship Id="rId10" Type="http://schemas.openxmlformats.org/officeDocument/2006/relationships/image" Target="../media/image24.wmf"/><Relationship Id="rId1" Type="http://schemas.openxmlformats.org/officeDocument/2006/relationships/oleObject" Target="../embeddings/oleObject6.bin"/></Relationships>
</file>

<file path=ppt/slides/_rels/slide2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33.wmf"/><Relationship Id="rId7" Type="http://schemas.openxmlformats.org/officeDocument/2006/relationships/oleObject" Target="../embeddings/oleObject19.bin"/><Relationship Id="rId6" Type="http://schemas.openxmlformats.org/officeDocument/2006/relationships/image" Target="../media/image32.wmf"/><Relationship Id="rId5" Type="http://schemas.openxmlformats.org/officeDocument/2006/relationships/oleObject" Target="../embeddings/oleObject18.bin"/><Relationship Id="rId4" Type="http://schemas.openxmlformats.org/officeDocument/2006/relationships/image" Target="../media/image31.wmf"/><Relationship Id="rId3" Type="http://schemas.openxmlformats.org/officeDocument/2006/relationships/oleObject" Target="../embeddings/oleObject17.bin"/><Relationship Id="rId2" Type="http://schemas.openxmlformats.org/officeDocument/2006/relationships/image" Target="../media/image30.wmf"/><Relationship Id="rId10" Type="http://schemas.openxmlformats.org/officeDocument/2006/relationships/vmlDrawing" Target="../drawings/vmlDrawing4.vml"/><Relationship Id="rId1" Type="http://schemas.openxmlformats.org/officeDocument/2006/relationships/oleObject" Target="../embeddings/oleObject16.bin"/></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37.wmf"/><Relationship Id="rId7" Type="http://schemas.openxmlformats.org/officeDocument/2006/relationships/oleObject" Target="../embeddings/oleObject23.bin"/><Relationship Id="rId6" Type="http://schemas.openxmlformats.org/officeDocument/2006/relationships/image" Target="../media/image36.wmf"/><Relationship Id="rId5" Type="http://schemas.openxmlformats.org/officeDocument/2006/relationships/oleObject" Target="../embeddings/oleObject22.bin"/><Relationship Id="rId4" Type="http://schemas.openxmlformats.org/officeDocument/2006/relationships/image" Target="../media/image35.wmf"/><Relationship Id="rId3" Type="http://schemas.openxmlformats.org/officeDocument/2006/relationships/oleObject" Target="../embeddings/oleObject21.bin"/><Relationship Id="rId2" Type="http://schemas.openxmlformats.org/officeDocument/2006/relationships/image" Target="../media/image34.wmf"/><Relationship Id="rId10" Type="http://schemas.openxmlformats.org/officeDocument/2006/relationships/vmlDrawing" Target="../drawings/vmlDrawing5.vml"/><Relationship Id="rId1" Type="http://schemas.openxmlformats.org/officeDocument/2006/relationships/oleObject" Target="../embeddings/oleObject20.bin"/></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image" Target="../media/image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8" Type="http://schemas.openxmlformats.org/officeDocument/2006/relationships/vmlDrawing" Target="../drawings/vmlDrawing6.vml"/><Relationship Id="rId7" Type="http://schemas.openxmlformats.org/officeDocument/2006/relationships/slideLayout" Target="../slideLayouts/slideLayout21.xml"/><Relationship Id="rId6" Type="http://schemas.openxmlformats.org/officeDocument/2006/relationships/image" Target="../media/image40.wmf"/><Relationship Id="rId5" Type="http://schemas.openxmlformats.org/officeDocument/2006/relationships/oleObject" Target="../embeddings/oleObject26.bin"/><Relationship Id="rId4" Type="http://schemas.openxmlformats.org/officeDocument/2006/relationships/image" Target="../media/image39.wmf"/><Relationship Id="rId3" Type="http://schemas.openxmlformats.org/officeDocument/2006/relationships/oleObject" Target="../embeddings/oleObject25.bin"/><Relationship Id="rId2" Type="http://schemas.openxmlformats.org/officeDocument/2006/relationships/image" Target="../media/image38.wmf"/><Relationship Id="rId1" Type="http://schemas.openxmlformats.org/officeDocument/2006/relationships/oleObject" Target="../embeddings/oleObject24.bin"/></Relationships>
</file>

<file path=ppt/slides/_rels/slide29.xml.rels><?xml version="1.0" encoding="UTF-8" standalone="yes"?>
<Relationships xmlns="http://schemas.openxmlformats.org/package/2006/relationships"><Relationship Id="rId9" Type="http://schemas.openxmlformats.org/officeDocument/2006/relationships/oleObject" Target="../embeddings/oleObject31.bin"/><Relationship Id="rId8" Type="http://schemas.openxmlformats.org/officeDocument/2006/relationships/image" Target="../media/image44.wmf"/><Relationship Id="rId7" Type="http://schemas.openxmlformats.org/officeDocument/2006/relationships/oleObject" Target="../embeddings/oleObject30.bin"/><Relationship Id="rId6" Type="http://schemas.openxmlformats.org/officeDocument/2006/relationships/image" Target="../media/image43.wmf"/><Relationship Id="rId5" Type="http://schemas.openxmlformats.org/officeDocument/2006/relationships/oleObject" Target="../embeddings/oleObject29.bin"/><Relationship Id="rId4" Type="http://schemas.openxmlformats.org/officeDocument/2006/relationships/image" Target="../media/image42.wmf"/><Relationship Id="rId3" Type="http://schemas.openxmlformats.org/officeDocument/2006/relationships/oleObject" Target="../embeddings/oleObject28.bin"/><Relationship Id="rId23" Type="http://schemas.openxmlformats.org/officeDocument/2006/relationships/vmlDrawing" Target="../drawings/vmlDrawing7.vml"/><Relationship Id="rId22" Type="http://schemas.openxmlformats.org/officeDocument/2006/relationships/slideLayout" Target="../slideLayouts/slideLayout21.xml"/><Relationship Id="rId21" Type="http://schemas.openxmlformats.org/officeDocument/2006/relationships/oleObject" Target="../embeddings/oleObject37.bin"/><Relationship Id="rId20" Type="http://schemas.openxmlformats.org/officeDocument/2006/relationships/image" Target="../media/image50.wmf"/><Relationship Id="rId2" Type="http://schemas.openxmlformats.org/officeDocument/2006/relationships/image" Target="../media/image41.wmf"/><Relationship Id="rId19" Type="http://schemas.openxmlformats.org/officeDocument/2006/relationships/oleObject" Target="../embeddings/oleObject36.bin"/><Relationship Id="rId18" Type="http://schemas.openxmlformats.org/officeDocument/2006/relationships/image" Target="../media/image49.wmf"/><Relationship Id="rId17" Type="http://schemas.openxmlformats.org/officeDocument/2006/relationships/oleObject" Target="../embeddings/oleObject35.bin"/><Relationship Id="rId16" Type="http://schemas.openxmlformats.org/officeDocument/2006/relationships/image" Target="../media/image48.wmf"/><Relationship Id="rId15" Type="http://schemas.openxmlformats.org/officeDocument/2006/relationships/oleObject" Target="../embeddings/oleObject34.bin"/><Relationship Id="rId14" Type="http://schemas.openxmlformats.org/officeDocument/2006/relationships/image" Target="../media/image47.wmf"/><Relationship Id="rId13" Type="http://schemas.openxmlformats.org/officeDocument/2006/relationships/oleObject" Target="../embeddings/oleObject33.bin"/><Relationship Id="rId12" Type="http://schemas.openxmlformats.org/officeDocument/2006/relationships/image" Target="../media/image46.wmf"/><Relationship Id="rId11" Type="http://schemas.openxmlformats.org/officeDocument/2006/relationships/oleObject" Target="../embeddings/oleObject32.bin"/><Relationship Id="rId10" Type="http://schemas.openxmlformats.org/officeDocument/2006/relationships/image" Target="../media/image45.wmf"/><Relationship Id="rId1" Type="http://schemas.openxmlformats.org/officeDocument/2006/relationships/oleObject" Target="../embeddings/oleObject27.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9" Type="http://schemas.openxmlformats.org/officeDocument/2006/relationships/oleObject" Target="../embeddings/oleObject42.bin"/><Relationship Id="rId8" Type="http://schemas.openxmlformats.org/officeDocument/2006/relationships/image" Target="../media/image54.wmf"/><Relationship Id="rId7" Type="http://schemas.openxmlformats.org/officeDocument/2006/relationships/oleObject" Target="../embeddings/oleObject41.bin"/><Relationship Id="rId6" Type="http://schemas.openxmlformats.org/officeDocument/2006/relationships/image" Target="../media/image53.wmf"/><Relationship Id="rId5" Type="http://schemas.openxmlformats.org/officeDocument/2006/relationships/oleObject" Target="../embeddings/oleObject40.bin"/><Relationship Id="rId4" Type="http://schemas.openxmlformats.org/officeDocument/2006/relationships/image" Target="../media/image52.wmf"/><Relationship Id="rId3" Type="http://schemas.openxmlformats.org/officeDocument/2006/relationships/oleObject" Target="../embeddings/oleObject39.bin"/><Relationship Id="rId2" Type="http://schemas.openxmlformats.org/officeDocument/2006/relationships/image" Target="../media/image51.wmf"/><Relationship Id="rId12" Type="http://schemas.openxmlformats.org/officeDocument/2006/relationships/vmlDrawing" Target="../drawings/vmlDrawing8.vml"/><Relationship Id="rId11" Type="http://schemas.openxmlformats.org/officeDocument/2006/relationships/slideLayout" Target="../slideLayouts/slideLayout21.xml"/><Relationship Id="rId10" Type="http://schemas.openxmlformats.org/officeDocument/2006/relationships/image" Target="../media/image55.wmf"/><Relationship Id="rId1" Type="http://schemas.openxmlformats.org/officeDocument/2006/relationships/oleObject" Target="../embeddings/oleObject38.bin"/></Relationships>
</file>

<file path=ppt/slides/_rels/slide31.xml.rels><?xml version="1.0" encoding="UTF-8" standalone="yes"?>
<Relationships xmlns="http://schemas.openxmlformats.org/package/2006/relationships"><Relationship Id="rId9" Type="http://schemas.openxmlformats.org/officeDocument/2006/relationships/oleObject" Target="../embeddings/oleObject47.bin"/><Relationship Id="rId8" Type="http://schemas.openxmlformats.org/officeDocument/2006/relationships/image" Target="../media/image59.wmf"/><Relationship Id="rId7" Type="http://schemas.openxmlformats.org/officeDocument/2006/relationships/oleObject" Target="../embeddings/oleObject46.bin"/><Relationship Id="rId6" Type="http://schemas.openxmlformats.org/officeDocument/2006/relationships/image" Target="../media/image58.wmf"/><Relationship Id="rId5" Type="http://schemas.openxmlformats.org/officeDocument/2006/relationships/oleObject" Target="../embeddings/oleObject45.bin"/><Relationship Id="rId4" Type="http://schemas.openxmlformats.org/officeDocument/2006/relationships/image" Target="../media/image57.wmf"/><Relationship Id="rId39" Type="http://schemas.openxmlformats.org/officeDocument/2006/relationships/vmlDrawing" Target="../drawings/vmlDrawing9.vml"/><Relationship Id="rId38" Type="http://schemas.openxmlformats.org/officeDocument/2006/relationships/slideLayout" Target="../slideLayouts/slideLayout13.xml"/><Relationship Id="rId37" Type="http://schemas.openxmlformats.org/officeDocument/2006/relationships/tags" Target="../tags/tag44.xml"/><Relationship Id="rId36" Type="http://schemas.openxmlformats.org/officeDocument/2006/relationships/image" Target="../media/image73.wmf"/><Relationship Id="rId35" Type="http://schemas.openxmlformats.org/officeDocument/2006/relationships/oleObject" Target="../embeddings/oleObject60.bin"/><Relationship Id="rId34" Type="http://schemas.openxmlformats.org/officeDocument/2006/relationships/image" Target="../media/image72.wmf"/><Relationship Id="rId33" Type="http://schemas.openxmlformats.org/officeDocument/2006/relationships/oleObject" Target="../embeddings/oleObject59.bin"/><Relationship Id="rId32" Type="http://schemas.openxmlformats.org/officeDocument/2006/relationships/image" Target="../media/image71.wmf"/><Relationship Id="rId31" Type="http://schemas.openxmlformats.org/officeDocument/2006/relationships/oleObject" Target="../embeddings/oleObject58.bin"/><Relationship Id="rId30" Type="http://schemas.openxmlformats.org/officeDocument/2006/relationships/image" Target="../media/image70.wmf"/><Relationship Id="rId3" Type="http://schemas.openxmlformats.org/officeDocument/2006/relationships/oleObject" Target="../embeddings/oleObject44.bin"/><Relationship Id="rId29" Type="http://schemas.openxmlformats.org/officeDocument/2006/relationships/oleObject" Target="../embeddings/oleObject57.bin"/><Relationship Id="rId28" Type="http://schemas.openxmlformats.org/officeDocument/2006/relationships/image" Target="../media/image69.wmf"/><Relationship Id="rId27" Type="http://schemas.openxmlformats.org/officeDocument/2006/relationships/oleObject" Target="../embeddings/oleObject56.bin"/><Relationship Id="rId26" Type="http://schemas.openxmlformats.org/officeDocument/2006/relationships/image" Target="../media/image68.wmf"/><Relationship Id="rId25" Type="http://schemas.openxmlformats.org/officeDocument/2006/relationships/oleObject" Target="../embeddings/oleObject55.bin"/><Relationship Id="rId24" Type="http://schemas.openxmlformats.org/officeDocument/2006/relationships/image" Target="../media/image67.wmf"/><Relationship Id="rId23" Type="http://schemas.openxmlformats.org/officeDocument/2006/relationships/oleObject" Target="../embeddings/oleObject54.bin"/><Relationship Id="rId22" Type="http://schemas.openxmlformats.org/officeDocument/2006/relationships/image" Target="../media/image66.wmf"/><Relationship Id="rId21" Type="http://schemas.openxmlformats.org/officeDocument/2006/relationships/oleObject" Target="../embeddings/oleObject53.bin"/><Relationship Id="rId20" Type="http://schemas.openxmlformats.org/officeDocument/2006/relationships/image" Target="../media/image65.wmf"/><Relationship Id="rId2" Type="http://schemas.openxmlformats.org/officeDocument/2006/relationships/image" Target="../media/image56.wmf"/><Relationship Id="rId19" Type="http://schemas.openxmlformats.org/officeDocument/2006/relationships/oleObject" Target="../embeddings/oleObject52.bin"/><Relationship Id="rId18" Type="http://schemas.openxmlformats.org/officeDocument/2006/relationships/image" Target="../media/image64.wmf"/><Relationship Id="rId17" Type="http://schemas.openxmlformats.org/officeDocument/2006/relationships/oleObject" Target="../embeddings/oleObject51.bin"/><Relationship Id="rId16" Type="http://schemas.openxmlformats.org/officeDocument/2006/relationships/image" Target="../media/image63.wmf"/><Relationship Id="rId15" Type="http://schemas.openxmlformats.org/officeDocument/2006/relationships/oleObject" Target="../embeddings/oleObject50.bin"/><Relationship Id="rId14" Type="http://schemas.openxmlformats.org/officeDocument/2006/relationships/image" Target="../media/image62.wmf"/><Relationship Id="rId13" Type="http://schemas.openxmlformats.org/officeDocument/2006/relationships/oleObject" Target="../embeddings/oleObject49.bin"/><Relationship Id="rId12" Type="http://schemas.openxmlformats.org/officeDocument/2006/relationships/image" Target="../media/image61.wmf"/><Relationship Id="rId11" Type="http://schemas.openxmlformats.org/officeDocument/2006/relationships/oleObject" Target="../embeddings/oleObject48.bin"/><Relationship Id="rId10" Type="http://schemas.openxmlformats.org/officeDocument/2006/relationships/image" Target="../media/image60.wmf"/><Relationship Id="rId1" Type="http://schemas.openxmlformats.org/officeDocument/2006/relationships/oleObject" Target="../embeddings/oleObject43.bin"/></Relationships>
</file>

<file path=ppt/slides/_rels/slide32.xml.rels><?xml version="1.0" encoding="UTF-8" standalone="yes"?>
<Relationships xmlns="http://schemas.openxmlformats.org/package/2006/relationships"><Relationship Id="rId9" Type="http://schemas.openxmlformats.org/officeDocument/2006/relationships/image" Target="../media/image77.wmf"/><Relationship Id="rId8" Type="http://schemas.openxmlformats.org/officeDocument/2006/relationships/oleObject" Target="../embeddings/oleObject65.bin"/><Relationship Id="rId7" Type="http://schemas.openxmlformats.org/officeDocument/2006/relationships/oleObject" Target="../embeddings/oleObject64.bin"/><Relationship Id="rId6" Type="http://schemas.openxmlformats.org/officeDocument/2006/relationships/image" Target="../media/image76.wmf"/><Relationship Id="rId5" Type="http://schemas.openxmlformats.org/officeDocument/2006/relationships/oleObject" Target="../embeddings/oleObject63.bin"/><Relationship Id="rId4" Type="http://schemas.openxmlformats.org/officeDocument/2006/relationships/image" Target="../media/image75.wmf"/><Relationship Id="rId3" Type="http://schemas.openxmlformats.org/officeDocument/2006/relationships/oleObject" Target="../embeddings/oleObject62.bin"/><Relationship Id="rId21" Type="http://schemas.openxmlformats.org/officeDocument/2006/relationships/vmlDrawing" Target="../drawings/vmlDrawing10.vml"/><Relationship Id="rId20" Type="http://schemas.openxmlformats.org/officeDocument/2006/relationships/slideLayout" Target="../slideLayouts/slideLayout1.xml"/><Relationship Id="rId2" Type="http://schemas.openxmlformats.org/officeDocument/2006/relationships/image" Target="../media/image74.wmf"/><Relationship Id="rId19" Type="http://schemas.openxmlformats.org/officeDocument/2006/relationships/image" Target="../media/image81.wmf"/><Relationship Id="rId18" Type="http://schemas.openxmlformats.org/officeDocument/2006/relationships/oleObject" Target="../embeddings/oleObject71.bin"/><Relationship Id="rId17" Type="http://schemas.openxmlformats.org/officeDocument/2006/relationships/image" Target="../media/image80.wmf"/><Relationship Id="rId16" Type="http://schemas.openxmlformats.org/officeDocument/2006/relationships/oleObject" Target="../embeddings/oleObject70.bin"/><Relationship Id="rId15" Type="http://schemas.openxmlformats.org/officeDocument/2006/relationships/oleObject" Target="../embeddings/oleObject69.bin"/><Relationship Id="rId14" Type="http://schemas.openxmlformats.org/officeDocument/2006/relationships/oleObject" Target="../embeddings/oleObject68.bin"/><Relationship Id="rId13" Type="http://schemas.openxmlformats.org/officeDocument/2006/relationships/image" Target="../media/image79.wmf"/><Relationship Id="rId12" Type="http://schemas.openxmlformats.org/officeDocument/2006/relationships/oleObject" Target="../embeddings/oleObject67.bin"/><Relationship Id="rId11" Type="http://schemas.openxmlformats.org/officeDocument/2006/relationships/image" Target="../media/image78.wmf"/><Relationship Id="rId10" Type="http://schemas.openxmlformats.org/officeDocument/2006/relationships/oleObject" Target="../embeddings/oleObject66.bin"/><Relationship Id="rId1" Type="http://schemas.openxmlformats.org/officeDocument/2006/relationships/oleObject" Target="../embeddings/oleObject61.bin"/></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2.png"/></Relationships>
</file>

<file path=ppt/slides/_rels/slide34.xml.rels><?xml version="1.0" encoding="UTF-8" standalone="yes"?>
<Relationships xmlns="http://schemas.openxmlformats.org/package/2006/relationships"><Relationship Id="rId9" Type="http://schemas.openxmlformats.org/officeDocument/2006/relationships/oleObject" Target="../embeddings/oleObject76.bin"/><Relationship Id="rId8" Type="http://schemas.openxmlformats.org/officeDocument/2006/relationships/image" Target="../media/image86.wmf"/><Relationship Id="rId7" Type="http://schemas.openxmlformats.org/officeDocument/2006/relationships/oleObject" Target="../embeddings/oleObject75.bin"/><Relationship Id="rId6" Type="http://schemas.openxmlformats.org/officeDocument/2006/relationships/image" Target="../media/image85.wmf"/><Relationship Id="rId5" Type="http://schemas.openxmlformats.org/officeDocument/2006/relationships/oleObject" Target="../embeddings/oleObject74.bin"/><Relationship Id="rId4" Type="http://schemas.openxmlformats.org/officeDocument/2006/relationships/image" Target="../media/image84.wmf"/><Relationship Id="rId3" Type="http://schemas.openxmlformats.org/officeDocument/2006/relationships/oleObject" Target="../embeddings/oleObject73.bin"/><Relationship Id="rId2" Type="http://schemas.openxmlformats.org/officeDocument/2006/relationships/image" Target="../media/image83.wmf"/><Relationship Id="rId14" Type="http://schemas.openxmlformats.org/officeDocument/2006/relationships/vmlDrawing" Target="../drawings/vmlDrawing11.vml"/><Relationship Id="rId13" Type="http://schemas.openxmlformats.org/officeDocument/2006/relationships/slideLayout" Target="../slideLayouts/slideLayout7.xml"/><Relationship Id="rId12" Type="http://schemas.openxmlformats.org/officeDocument/2006/relationships/image" Target="../media/image88.wmf"/><Relationship Id="rId11" Type="http://schemas.openxmlformats.org/officeDocument/2006/relationships/oleObject" Target="../embeddings/oleObject77.bin"/><Relationship Id="rId10" Type="http://schemas.openxmlformats.org/officeDocument/2006/relationships/image" Target="../media/image87.wmf"/><Relationship Id="rId1" Type="http://schemas.openxmlformats.org/officeDocument/2006/relationships/oleObject" Target="../embeddings/oleObject72.bin"/></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9" Type="http://schemas.openxmlformats.org/officeDocument/2006/relationships/image" Target="../media/image92.wmf"/><Relationship Id="rId8" Type="http://schemas.openxmlformats.org/officeDocument/2006/relationships/oleObject" Target="../embeddings/oleObject82.bin"/><Relationship Id="rId7" Type="http://schemas.openxmlformats.org/officeDocument/2006/relationships/image" Target="../media/image91.wmf"/><Relationship Id="rId6" Type="http://schemas.openxmlformats.org/officeDocument/2006/relationships/oleObject" Target="../embeddings/oleObject81.bin"/><Relationship Id="rId5" Type="http://schemas.openxmlformats.org/officeDocument/2006/relationships/image" Target="../media/image90.wmf"/><Relationship Id="rId4" Type="http://schemas.openxmlformats.org/officeDocument/2006/relationships/oleObject" Target="../embeddings/oleObject80.bin"/><Relationship Id="rId3" Type="http://schemas.openxmlformats.org/officeDocument/2006/relationships/oleObject" Target="../embeddings/oleObject79.bin"/><Relationship Id="rId2" Type="http://schemas.openxmlformats.org/officeDocument/2006/relationships/image" Target="../media/image89.wmf"/><Relationship Id="rId19" Type="http://schemas.openxmlformats.org/officeDocument/2006/relationships/vmlDrawing" Target="../drawings/vmlDrawing12.vml"/><Relationship Id="rId18" Type="http://schemas.openxmlformats.org/officeDocument/2006/relationships/slideLayout" Target="../slideLayouts/slideLayout7.xml"/><Relationship Id="rId17" Type="http://schemas.openxmlformats.org/officeDocument/2006/relationships/image" Target="../media/image96.wmf"/><Relationship Id="rId16" Type="http://schemas.openxmlformats.org/officeDocument/2006/relationships/oleObject" Target="../embeddings/oleObject86.bin"/><Relationship Id="rId15" Type="http://schemas.openxmlformats.org/officeDocument/2006/relationships/image" Target="../media/image95.wmf"/><Relationship Id="rId14" Type="http://schemas.openxmlformats.org/officeDocument/2006/relationships/oleObject" Target="../embeddings/oleObject85.bin"/><Relationship Id="rId13" Type="http://schemas.openxmlformats.org/officeDocument/2006/relationships/image" Target="../media/image94.wmf"/><Relationship Id="rId12" Type="http://schemas.openxmlformats.org/officeDocument/2006/relationships/oleObject" Target="../embeddings/oleObject84.bin"/><Relationship Id="rId11" Type="http://schemas.openxmlformats.org/officeDocument/2006/relationships/image" Target="../media/image93.wmf"/><Relationship Id="rId10" Type="http://schemas.openxmlformats.org/officeDocument/2006/relationships/oleObject" Target="../embeddings/oleObject83.bin"/><Relationship Id="rId1" Type="http://schemas.openxmlformats.org/officeDocument/2006/relationships/oleObject" Target="../embeddings/oleObject78.bin"/></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2.xml.rels><?xml version="1.0" encoding="UTF-8" standalone="yes"?>
<Relationships xmlns="http://schemas.openxmlformats.org/package/2006/relationships"><Relationship Id="rId9" Type="http://schemas.openxmlformats.org/officeDocument/2006/relationships/oleObject" Target="../embeddings/oleObject91.bin"/><Relationship Id="rId8" Type="http://schemas.openxmlformats.org/officeDocument/2006/relationships/image" Target="../media/image100.wmf"/><Relationship Id="rId7" Type="http://schemas.openxmlformats.org/officeDocument/2006/relationships/oleObject" Target="../embeddings/oleObject90.bin"/><Relationship Id="rId6" Type="http://schemas.openxmlformats.org/officeDocument/2006/relationships/image" Target="../media/image99.wmf"/><Relationship Id="rId5" Type="http://schemas.openxmlformats.org/officeDocument/2006/relationships/oleObject" Target="../embeddings/oleObject89.bin"/><Relationship Id="rId4" Type="http://schemas.openxmlformats.org/officeDocument/2006/relationships/image" Target="../media/image98.wmf"/><Relationship Id="rId3" Type="http://schemas.openxmlformats.org/officeDocument/2006/relationships/oleObject" Target="../embeddings/oleObject88.bin"/><Relationship Id="rId24" Type="http://schemas.openxmlformats.org/officeDocument/2006/relationships/vmlDrawing" Target="../drawings/vmlDrawing13.vml"/><Relationship Id="rId23" Type="http://schemas.openxmlformats.org/officeDocument/2006/relationships/slideLayout" Target="../slideLayouts/slideLayout14.xml"/><Relationship Id="rId22" Type="http://schemas.openxmlformats.org/officeDocument/2006/relationships/image" Target="../media/image107.wmf"/><Relationship Id="rId21" Type="http://schemas.openxmlformats.org/officeDocument/2006/relationships/oleObject" Target="../embeddings/oleObject97.bin"/><Relationship Id="rId20" Type="http://schemas.openxmlformats.org/officeDocument/2006/relationships/image" Target="../media/image106.wmf"/><Relationship Id="rId2" Type="http://schemas.openxmlformats.org/officeDocument/2006/relationships/image" Target="../media/image97.wmf"/><Relationship Id="rId19" Type="http://schemas.openxmlformats.org/officeDocument/2006/relationships/oleObject" Target="../embeddings/oleObject96.bin"/><Relationship Id="rId18" Type="http://schemas.openxmlformats.org/officeDocument/2006/relationships/image" Target="../media/image105.wmf"/><Relationship Id="rId17" Type="http://schemas.openxmlformats.org/officeDocument/2006/relationships/oleObject" Target="../embeddings/oleObject95.bin"/><Relationship Id="rId16" Type="http://schemas.openxmlformats.org/officeDocument/2006/relationships/image" Target="../media/image104.wmf"/><Relationship Id="rId15" Type="http://schemas.openxmlformats.org/officeDocument/2006/relationships/oleObject" Target="../embeddings/oleObject94.bin"/><Relationship Id="rId14" Type="http://schemas.openxmlformats.org/officeDocument/2006/relationships/image" Target="../media/image103.wmf"/><Relationship Id="rId13" Type="http://schemas.openxmlformats.org/officeDocument/2006/relationships/oleObject" Target="../embeddings/oleObject93.bin"/><Relationship Id="rId12" Type="http://schemas.openxmlformats.org/officeDocument/2006/relationships/image" Target="../media/image102.wmf"/><Relationship Id="rId11" Type="http://schemas.openxmlformats.org/officeDocument/2006/relationships/oleObject" Target="../embeddings/oleObject92.bin"/><Relationship Id="rId10" Type="http://schemas.openxmlformats.org/officeDocument/2006/relationships/image" Target="../media/image101.wmf"/><Relationship Id="rId1" Type="http://schemas.openxmlformats.org/officeDocument/2006/relationships/oleObject" Target="../embeddings/oleObject87.bin"/></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10.wmf"/><Relationship Id="rId2" Type="http://schemas.openxmlformats.org/officeDocument/2006/relationships/image" Target="../media/image109.wmf"/><Relationship Id="rId1" Type="http://schemas.openxmlformats.org/officeDocument/2006/relationships/image" Target="../media/image108.wmf"/></Relationships>
</file>

<file path=ppt/slides/_rels/slide44.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114.wmf"/><Relationship Id="rId3" Type="http://schemas.openxmlformats.org/officeDocument/2006/relationships/image" Target="../media/image113.wmf"/><Relationship Id="rId2" Type="http://schemas.openxmlformats.org/officeDocument/2006/relationships/image" Target="../media/image112.wmf"/><Relationship Id="rId1" Type="http://schemas.openxmlformats.org/officeDocument/2006/relationships/image" Target="../media/image111.wmf"/></Relationships>
</file>

<file path=ppt/slides/_rels/slide45.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118.wmf"/><Relationship Id="rId3" Type="http://schemas.openxmlformats.org/officeDocument/2006/relationships/image" Target="../media/image117.wmf"/><Relationship Id="rId2" Type="http://schemas.openxmlformats.org/officeDocument/2006/relationships/image" Target="../media/image116.wmf"/><Relationship Id="rId1" Type="http://schemas.openxmlformats.org/officeDocument/2006/relationships/image" Target="../media/image115.wmf"/></Relationships>
</file>

<file path=ppt/slides/_rels/slide46.xml.rels><?xml version="1.0" encoding="UTF-8" standalone="yes"?>
<Relationships xmlns="http://schemas.openxmlformats.org/package/2006/relationships"><Relationship Id="rId8" Type="http://schemas.openxmlformats.org/officeDocument/2006/relationships/vmlDrawing" Target="../drawings/vmlDrawing14.vml"/><Relationship Id="rId7" Type="http://schemas.openxmlformats.org/officeDocument/2006/relationships/slideLayout" Target="../slideLayouts/slideLayout14.xml"/><Relationship Id="rId6" Type="http://schemas.openxmlformats.org/officeDocument/2006/relationships/image" Target="../media/image121.wmf"/><Relationship Id="rId5" Type="http://schemas.openxmlformats.org/officeDocument/2006/relationships/oleObject" Target="../embeddings/oleObject100.bin"/><Relationship Id="rId4" Type="http://schemas.openxmlformats.org/officeDocument/2006/relationships/image" Target="../media/image120.wmf"/><Relationship Id="rId3" Type="http://schemas.openxmlformats.org/officeDocument/2006/relationships/oleObject" Target="../embeddings/oleObject99.bin"/><Relationship Id="rId2" Type="http://schemas.openxmlformats.org/officeDocument/2006/relationships/image" Target="../media/image119.wmf"/><Relationship Id="rId1" Type="http://schemas.openxmlformats.org/officeDocument/2006/relationships/oleObject" Target="../embeddings/oleObject98.bin"/></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vmlDrawing" Target="../drawings/vmlDrawing1.vml"/><Relationship Id="rId6" Type="http://schemas.openxmlformats.org/officeDocument/2006/relationships/slideLayout" Target="../slideLayouts/slideLayout18.xml"/><Relationship Id="rId5" Type="http://schemas.openxmlformats.org/officeDocument/2006/relationships/image" Target="../media/image9.wmf"/><Relationship Id="rId4" Type="http://schemas.openxmlformats.org/officeDocument/2006/relationships/oleObject" Target="../embeddings/oleObject2.bin"/><Relationship Id="rId3" Type="http://schemas.openxmlformats.org/officeDocument/2006/relationships/image" Target="../media/image8.wmf"/><Relationship Id="rId2" Type="http://schemas.openxmlformats.org/officeDocument/2006/relationships/oleObject" Target="../embeddings/oleObject1.bin"/><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p:cNvSpPr/>
          <p:nvPr/>
        </p:nvSpPr>
        <p:spPr>
          <a:xfrm>
            <a:off x="1055370" y="1484948"/>
            <a:ext cx="8446770" cy="1198880"/>
          </a:xfrm>
          <a:prstGeom prst="rect">
            <a:avLst/>
          </a:prstGeom>
          <a:noFill/>
          <a:ln w="9525">
            <a:noFill/>
          </a:ln>
        </p:spPr>
        <p:txBody>
          <a:bodyPr wrap="none" lIns="91440" tIns="45720" rIns="91440" bIns="45720" anchor="t" anchorCtr="0">
            <a:spAutoFit/>
          </a:bodyPr>
          <a:p>
            <a:r>
              <a:rPr lang="zh-CN" altLang="en-US" sz="7200" b="1" baseline="0">
                <a:solidFill>
                  <a:schemeClr val="bg1"/>
                </a:solidFill>
                <a:latin typeface="黑体" panose="02010609060101010101" charset="-122"/>
                <a:ea typeface="黑体" panose="02010609060101010101" charset="-122"/>
              </a:rPr>
              <a:t>高等数学（第</a:t>
            </a:r>
            <a:r>
              <a:rPr lang="zh-CN" altLang="en-US" sz="7200" b="1">
                <a:solidFill>
                  <a:schemeClr val="bg1"/>
                </a:solidFill>
                <a:latin typeface="黑体" panose="02010609060101010101" charset="-122"/>
                <a:ea typeface="黑体" panose="02010609060101010101" charset="-122"/>
              </a:rPr>
              <a:t>三</a:t>
            </a:r>
            <a:r>
              <a:rPr lang="zh-CN" altLang="en-US" sz="7200" b="1" baseline="0">
                <a:solidFill>
                  <a:schemeClr val="bg1"/>
                </a:solidFill>
                <a:latin typeface="黑体" panose="02010609060101010101" charset="-122"/>
                <a:ea typeface="黑体" panose="02010609060101010101" charset="-122"/>
              </a:rPr>
              <a:t>版）</a:t>
            </a:r>
            <a:endParaRPr lang="zh-CN" altLang="en-US" sz="7200" b="1" baseline="0">
              <a:solidFill>
                <a:schemeClr val="bg1"/>
              </a:solidFill>
              <a:latin typeface="黑体" panose="02010609060101010101" charset="-122"/>
              <a:ea typeface="黑体" panose="02010609060101010101" charset="-122"/>
            </a:endParaRPr>
          </a:p>
        </p:txBody>
      </p:sp>
      <p:sp>
        <p:nvSpPr>
          <p:cNvPr id="4" name="矩形"/>
          <p:cNvSpPr/>
          <p:nvPr/>
        </p:nvSpPr>
        <p:spPr>
          <a:xfrm>
            <a:off x="2783205" y="3306763"/>
            <a:ext cx="3234055" cy="829945"/>
          </a:xfrm>
          <a:prstGeom prst="rect">
            <a:avLst/>
          </a:prstGeom>
          <a:noFill/>
          <a:ln w="9525">
            <a:noFill/>
          </a:ln>
        </p:spPr>
        <p:txBody>
          <a:bodyPr wrap="none" lIns="91440" tIns="45720" rIns="91440" bIns="45720" anchor="t" anchorCtr="0">
            <a:spAutoFit/>
          </a:bodyPr>
          <a:p>
            <a:r>
              <a:rPr lang="zh-CN" altLang="en-US" sz="4800" b="1" baseline="0">
                <a:solidFill>
                  <a:schemeClr val="bg1"/>
                </a:solidFill>
                <a:latin typeface="等线" charset="-122"/>
                <a:ea typeface="等线" charset="-122"/>
              </a:rPr>
              <a:t>北京出版社</a:t>
            </a:r>
            <a:endParaRPr lang="zh-CN" altLang="en-US" sz="4800" b="1" baseline="0">
              <a:solidFill>
                <a:schemeClr val="bg1"/>
              </a:solidFill>
              <a:latin typeface="等线" charset="-122"/>
              <a:ea typeface="等线" charset="-122"/>
            </a:endParaRPr>
          </a:p>
        </p:txBody>
      </p:sp>
    </p:spTree>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1450">
                                          <p:stCondLst>
                                            <p:cond delay="0"/>
                                          </p:stCondLst>
                                        </p:cTn>
                                        <p:tgtEl>
                                          <p:spTgt spid="3"/>
                                        </p:tgtEl>
                                      </p:cBhvr>
                                    </p:animEffect>
                                    <p:anim calcmode="lin" valueType="num">
                                      <p:cBhvr>
                                        <p:cTn id="8" dur="4555"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1660" tmFilter="0.0,0.0; 0.25,0.07; 0.50,0.2; 0.75,0.467; 1.0,1.0">
                                          <p:stCondLst>
                                            <p:cond delay="0"/>
                                          </p:stCondLst>
                                        </p:cTn>
                                        <p:tgtEl>
                                          <p:spTgt spid="3"/>
                                        </p:tgtEl>
                                        <p:attrNameLst>
                                          <p:attrName>ppt_y</p:attrName>
                                        </p:attrNameLst>
                                      </p:cBhvr>
                                      <p:tavLst>
                                        <p:tav tm="0" fmla="#ppt_y-sin(pi*$)/3">
                                          <p:val>
                                            <p:fltVal val="0.500000"/>
                                          </p:val>
                                        </p:tav>
                                        <p:tav tm="100000">
                                          <p:val>
                                            <p:fltVal val="1.000000"/>
                                          </p:val>
                                        </p:tav>
                                      </p:tavLst>
                                    </p:anim>
                                    <p:anim calcmode="lin" valueType="num">
                                      <p:cBhvr>
                                        <p:cTn id="10" dur="1660" tmFilter="0, 0; 0.125,0.2665; 0.25,0.4; 0.375,0.465; 0.5,0.5;  0.625,0.535; 0.75,0.6; 0.875,0.7335; 1,1">
                                          <p:stCondLst>
                                            <p:cond delay="1660"/>
                                          </p:stCondLst>
                                        </p:cTn>
                                        <p:tgtEl>
                                          <p:spTgt spid="3"/>
                                        </p:tgtEl>
                                        <p:attrNameLst>
                                          <p:attrName>ppt_y</p:attrName>
                                        </p:attrNameLst>
                                      </p:cBhvr>
                                      <p:tavLst>
                                        <p:tav tm="0" fmla="#ppt_y-sin(pi*$)/9">
                                          <p:val>
                                            <p:fltVal val="0.000000"/>
                                          </p:val>
                                        </p:tav>
                                        <p:tav tm="100000">
                                          <p:val>
                                            <p:fltVal val="1.000000"/>
                                          </p:val>
                                        </p:tav>
                                      </p:tavLst>
                                    </p:anim>
                                    <p:anim calcmode="lin" valueType="num">
                                      <p:cBhvr>
                                        <p:cTn id="11" dur="830" tmFilter="0, 0; 0.125,0.2665; 0.25,0.4; 0.375,0.465; 0.5,0.5;  0.625,0.535; 0.75,0.6; 0.875,0.7335; 1,1">
                                          <p:stCondLst>
                                            <p:cond delay="3310"/>
                                          </p:stCondLst>
                                        </p:cTn>
                                        <p:tgtEl>
                                          <p:spTgt spid="3"/>
                                        </p:tgtEl>
                                        <p:attrNameLst>
                                          <p:attrName>ppt_y</p:attrName>
                                        </p:attrNameLst>
                                      </p:cBhvr>
                                      <p:tavLst>
                                        <p:tav tm="0" fmla="#ppt_y-sin(pi*$)/27">
                                          <p:val>
                                            <p:fltVal val="0.000000"/>
                                          </p:val>
                                        </p:tav>
                                        <p:tav tm="100000">
                                          <p:val>
                                            <p:fltVal val="1.000000"/>
                                          </p:val>
                                        </p:tav>
                                      </p:tavLst>
                                    </p:anim>
                                    <p:anim calcmode="lin" valueType="num">
                                      <p:cBhvr>
                                        <p:cTn id="12" dur="410" tmFilter="0, 0; 0.125,0.2665; 0.25,0.4; 0.375,0.465; 0.5,0.5;  0.625,0.535; 0.75,0.6; 0.875,0.7335; 1,1">
                                          <p:stCondLst>
                                            <p:cond delay="4140"/>
                                          </p:stCondLst>
                                        </p:cTn>
                                        <p:tgtEl>
                                          <p:spTgt spid="3"/>
                                        </p:tgtEl>
                                        <p:attrNameLst>
                                          <p:attrName>ppt_y</p:attrName>
                                        </p:attrNameLst>
                                      </p:cBhvr>
                                      <p:tavLst>
                                        <p:tav tm="0" fmla="#ppt_y-sin(pi*$)/81">
                                          <p:val>
                                            <p:fltVal val="0.000000"/>
                                          </p:val>
                                        </p:tav>
                                        <p:tav tm="100000">
                                          <p:val>
                                            <p:fltVal val="1.000000"/>
                                          </p:val>
                                        </p:tav>
                                      </p:tavLst>
                                    </p:anim>
                                    <p:animScale>
                                      <p:cBhvr>
                                        <p:cTn id="13" dur="65">
                                          <p:stCondLst>
                                            <p:cond delay="1625"/>
                                          </p:stCondLst>
                                        </p:cTn>
                                        <p:tgtEl>
                                          <p:spTgt spid="3"/>
                                        </p:tgtEl>
                                      </p:cBhvr>
                                      <p:to x="100000" y="60000"/>
                                    </p:animScale>
                                    <p:animScale>
                                      <p:cBhvr>
                                        <p:cTn id="14" dur="415" decel="50000">
                                          <p:stCondLst>
                                            <p:cond delay="1690"/>
                                          </p:stCondLst>
                                        </p:cTn>
                                        <p:tgtEl>
                                          <p:spTgt spid="3"/>
                                        </p:tgtEl>
                                      </p:cBhvr>
                                      <p:to x="100000" y="100000"/>
                                    </p:animScale>
                                    <p:animScale>
                                      <p:cBhvr>
                                        <p:cTn id="15" dur="65">
                                          <p:stCondLst>
                                            <p:cond delay="3280"/>
                                          </p:stCondLst>
                                        </p:cTn>
                                        <p:tgtEl>
                                          <p:spTgt spid="3"/>
                                        </p:tgtEl>
                                      </p:cBhvr>
                                      <p:to x="100000" y="80000"/>
                                    </p:animScale>
                                    <p:animScale>
                                      <p:cBhvr>
                                        <p:cTn id="16" dur="415" decel="50000">
                                          <p:stCondLst>
                                            <p:cond delay="3345"/>
                                          </p:stCondLst>
                                        </p:cTn>
                                        <p:tgtEl>
                                          <p:spTgt spid="3"/>
                                        </p:tgtEl>
                                      </p:cBhvr>
                                      <p:to x="100000" y="100000"/>
                                    </p:animScale>
                                    <p:animScale>
                                      <p:cBhvr>
                                        <p:cTn id="17" dur="65">
                                          <p:stCondLst>
                                            <p:cond delay="4105"/>
                                          </p:stCondLst>
                                        </p:cTn>
                                        <p:tgtEl>
                                          <p:spTgt spid="3"/>
                                        </p:tgtEl>
                                      </p:cBhvr>
                                      <p:to x="100000" y="90000"/>
                                    </p:animScale>
                                    <p:animScale>
                                      <p:cBhvr>
                                        <p:cTn id="18" dur="415" decel="50000">
                                          <p:stCondLst>
                                            <p:cond delay="4170"/>
                                          </p:stCondLst>
                                        </p:cTn>
                                        <p:tgtEl>
                                          <p:spTgt spid="3"/>
                                        </p:tgtEl>
                                      </p:cBhvr>
                                      <p:to x="100000" y="100000"/>
                                    </p:animScale>
                                    <p:animScale>
                                      <p:cBhvr>
                                        <p:cTn id="19" dur="65">
                                          <p:stCondLst>
                                            <p:cond delay="4520"/>
                                          </p:stCondLst>
                                        </p:cTn>
                                        <p:tgtEl>
                                          <p:spTgt spid="3"/>
                                        </p:tgtEl>
                                      </p:cBhvr>
                                      <p:to x="100000" y="95000"/>
                                    </p:animScale>
                                    <p:animScale>
                                      <p:cBhvr>
                                        <p:cTn id="20" dur="415" decel="50000">
                                          <p:stCondLst>
                                            <p:cond delay="4585"/>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1000" fill="hold"/>
                                        <p:tgtEl>
                                          <p:spTgt spid="4"/>
                                        </p:tgtEl>
                                        <p:attrNameLst>
                                          <p:attrName>ppt_w</p:attrName>
                                        </p:attrNameLst>
                                      </p:cBhvr>
                                      <p:tavLst>
                                        <p:tav tm="0">
                                          <p:val>
                                            <p:fltVal val="0.000000"/>
                                          </p:val>
                                        </p:tav>
                                        <p:tav tm="100000">
                                          <p:val>
                                            <p:strVal val="#ppt_w"/>
                                          </p:val>
                                        </p:tav>
                                      </p:tavLst>
                                    </p:anim>
                                    <p:anim calcmode="lin" valueType="num">
                                      <p:cBhvr>
                                        <p:cTn id="26" dur="1000" fill="hold"/>
                                        <p:tgtEl>
                                          <p:spTgt spid="4"/>
                                        </p:tgtEl>
                                        <p:attrNameLst>
                                          <p:attrName>ppt_h</p:attrName>
                                        </p:attrNameLst>
                                      </p:cBhvr>
                                      <p:tavLst>
                                        <p:tav tm="0">
                                          <p:val>
                                            <p:fltVal val="0.000000"/>
                                          </p:val>
                                        </p:tav>
                                        <p:tav tm="100000">
                                          <p:val>
                                            <p:strVal val="#ppt_h"/>
                                          </p:val>
                                        </p:tav>
                                      </p:tavLst>
                                    </p:anim>
                                    <p:anim calcmode="lin" valueType="num">
                                      <p:cBhvr>
                                        <p:cTn id="27" dur="1000" fill="hold"/>
                                        <p:tgtEl>
                                          <p:spTgt spid="4"/>
                                        </p:tgtEl>
                                        <p:attrNameLst>
                                          <p:attrName>style.rotation</p:attrName>
                                        </p:attrNameLst>
                                      </p:cBhvr>
                                      <p:tavLst>
                                        <p:tav tm="0">
                                          <p:val>
                                            <p:fltVal val="90.000000"/>
                                          </p:val>
                                        </p:tav>
                                        <p:tav tm="100000">
                                          <p:val>
                                            <p:fltVal val="0.000000"/>
                                          </p:val>
                                        </p:tav>
                                      </p:tavLst>
                                    </p:anim>
                                    <p:animEffect transition="in" filter="fade">
                                      <p:cBhvr>
                                        <p:cTn id="2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mc:AlternateContent xmlns:mc="http://schemas.openxmlformats.org/markup-compatibility/2006">
        <mc:Choice xmlns:a14="http://schemas.microsoft.com/office/drawing/2010/main" Requires="a14">
          <p:sp>
            <p:nvSpPr>
              <p:cNvPr id="24579" name="Text Box 11"/>
              <p:cNvSpPr txBox="1"/>
              <p:nvPr/>
            </p:nvSpPr>
            <p:spPr>
              <a:xfrm>
                <a:off x="1074420" y="721995"/>
                <a:ext cx="10079990" cy="1088390"/>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由定义知，若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的原函数，则</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algn="ctr">
                  <a:lnSpc>
                    <a:spcPct val="150000"/>
                  </a:lnSpc>
                </a:pPr>
                <a14:m>
                  <m:oMath xmlns:m="http://schemas.openxmlformats.org/officeDocument/2006/math">
                    <m:nary>
                      <m:naryPr>
                        <m:limLoc m:val="undOvr"/>
                        <m:subHide m:val="on"/>
                        <m:supHide m:val="on"/>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𝐹</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𝐶</m:t>
                    </m:r>
                  </m:oMath>
                </a14:m>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C</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为积分常数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24579" name="Text Box 11"/>
              <p:cNvSpPr txBox="1">
                <a:spLocks noRot="1" noChangeAspect="1" noMove="1" noResize="1" noEditPoints="1" noAdjustHandles="1" noChangeArrowheads="1" noChangeShapeType="1" noTextEdit="1"/>
              </p:cNvSpPr>
              <p:nvPr/>
            </p:nvSpPr>
            <p:spPr>
              <a:xfrm>
                <a:off x="1074420" y="721995"/>
                <a:ext cx="10079990" cy="1088390"/>
              </a:xfrm>
              <a:prstGeom prst="rect">
                <a:avLst/>
              </a:prstGeom>
              <a:blipFill rotWithShape="1">
                <a:blip r:embed="rId1"/>
                <a:stretch>
                  <a:fillRect b="-34422"/>
                </a:stretch>
              </a:blipFill>
              <a:ln w="9525">
                <a:noFill/>
              </a:ln>
            </p:spPr>
            <p:txBody>
              <a:bodyPr/>
              <a:lstStyle/>
              <a:p>
                <a:r>
                  <a:rPr lang="zh-CN" altLang="en-US">
                    <a:noFill/>
                  </a:rPr>
                  <a:t> </a:t>
                </a:r>
              </a:p>
            </p:txBody>
          </p:sp>
        </mc:Fallback>
      </mc:AlternateContent>
      <p:sp>
        <p:nvSpPr>
          <p:cNvPr id="2" name="Text Box 11"/>
          <p:cNvSpPr txBox="1"/>
          <p:nvPr/>
        </p:nvSpPr>
        <p:spPr>
          <a:xfrm>
            <a:off x="1074420" y="2110740"/>
            <a:ext cx="7290435" cy="2858770"/>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ea typeface="Microsoft YaHei Regular" panose="020B0503020204020204" charset="-122"/>
              </a:rPr>
              <a:t>注：</a:t>
            </a:r>
            <a:r>
              <a:rPr sz="2000">
                <a:solidFill>
                  <a:schemeClr val="bg1"/>
                </a:solidFill>
                <a:latin typeface="Times New Roman Regular" panose="02020603050405020304" charset="0"/>
                <a:ea typeface="楷体" charset="0"/>
                <a:cs typeface="Times New Roman Regular" panose="02020603050405020304" charset="0"/>
              </a:rPr>
              <a:t>1. 函数 </a:t>
            </a:r>
            <a:r>
              <a:rPr sz="2000" i="1">
                <a:solidFill>
                  <a:schemeClr val="bg1"/>
                </a:solidFill>
                <a:latin typeface="Times New Roman Italic" panose="02020603050405020304" charset="0"/>
                <a:ea typeface="楷体" charset="0"/>
                <a:cs typeface="Times New Roman Italic" panose="02020603050405020304" charset="0"/>
              </a:rPr>
              <a:t>f</a:t>
            </a:r>
            <a:r>
              <a:rPr sz="2000">
                <a:solidFill>
                  <a:schemeClr val="bg1"/>
                </a:solidFill>
                <a:latin typeface="Times New Roman Regular" panose="02020603050405020304" charset="0"/>
                <a:ea typeface="楷体" charset="0"/>
                <a:cs typeface="Times New Roman Regular" panose="02020603050405020304" charset="0"/>
              </a:rPr>
              <a:t> (</a:t>
            </a:r>
            <a:r>
              <a:rPr sz="2000" i="1">
                <a:solidFill>
                  <a:schemeClr val="bg1"/>
                </a:solidFill>
                <a:latin typeface="Times New Roman Italic" panose="02020603050405020304" charset="0"/>
                <a:ea typeface="楷体" charset="0"/>
                <a:cs typeface="Times New Roman Italic" panose="02020603050405020304" charset="0"/>
              </a:rPr>
              <a:t>x</a:t>
            </a:r>
            <a:r>
              <a:rPr sz="2000">
                <a:solidFill>
                  <a:schemeClr val="bg1"/>
                </a:solidFill>
                <a:latin typeface="Times New Roman Regular" panose="02020603050405020304" charset="0"/>
                <a:ea typeface="楷体" charset="0"/>
                <a:cs typeface="Times New Roman Regular" panose="02020603050405020304" charset="0"/>
              </a:rPr>
              <a:t>) 的原函数的图像，称为</a:t>
            </a:r>
            <a:r>
              <a:rPr sz="2000">
                <a:solidFill>
                  <a:schemeClr val="bg1"/>
                </a:solidFill>
                <a:latin typeface="Times New Roman Regular" panose="02020603050405020304" charset="0"/>
                <a:ea typeface="楷体" charset="0"/>
                <a:cs typeface="Times New Roman Regular" panose="02020603050405020304" charset="0"/>
                <a:sym typeface="+mn-ea"/>
              </a:rPr>
              <a:t> </a:t>
            </a:r>
            <a:r>
              <a:rPr sz="2000" i="1">
                <a:solidFill>
                  <a:schemeClr val="bg1"/>
                </a:solidFill>
                <a:latin typeface="Times New Roman Italic" panose="02020603050405020304" charset="0"/>
                <a:ea typeface="楷体" charset="0"/>
                <a:cs typeface="Times New Roman Italic" panose="02020603050405020304" charset="0"/>
                <a:sym typeface="+mn-ea"/>
              </a:rPr>
              <a:t>f</a:t>
            </a:r>
            <a:r>
              <a:rPr sz="2000">
                <a:solidFill>
                  <a:schemeClr val="bg1"/>
                </a:solidFill>
                <a:latin typeface="Times New Roman Regular" panose="02020603050405020304" charset="0"/>
                <a:ea typeface="楷体" charset="0"/>
                <a:cs typeface="Times New Roman Regular" panose="02020603050405020304" charset="0"/>
                <a:sym typeface="+mn-ea"/>
              </a:rPr>
              <a:t> (</a:t>
            </a:r>
            <a:r>
              <a:rPr sz="2000" i="1">
                <a:solidFill>
                  <a:schemeClr val="bg1"/>
                </a:solidFill>
                <a:latin typeface="Times New Roman Italic" panose="02020603050405020304" charset="0"/>
                <a:ea typeface="楷体" charset="0"/>
                <a:cs typeface="Times New Roman Italic" panose="02020603050405020304" charset="0"/>
                <a:sym typeface="+mn-ea"/>
              </a:rPr>
              <a:t>x</a:t>
            </a:r>
            <a:r>
              <a:rPr sz="2000">
                <a:solidFill>
                  <a:schemeClr val="bg1"/>
                </a:solidFill>
                <a:latin typeface="Times New Roman Regular" panose="02020603050405020304" charset="0"/>
                <a:ea typeface="楷体" charset="0"/>
                <a:cs typeface="Times New Roman Regular" panose="02020603050405020304" charset="0"/>
                <a:sym typeface="+mn-ea"/>
              </a:rPr>
              <a:t>) </a:t>
            </a:r>
            <a:r>
              <a:rPr sz="2000">
                <a:solidFill>
                  <a:schemeClr val="bg1"/>
                </a:solidFill>
                <a:latin typeface="Times New Roman Regular" panose="02020603050405020304" charset="0"/>
                <a:ea typeface="楷体" charset="0"/>
                <a:cs typeface="Times New Roman Regular" panose="02020603050405020304" charset="0"/>
              </a:rPr>
              <a:t>的积分曲线 .</a:t>
            </a:r>
            <a:endParaRPr sz="2000">
              <a:solidFill>
                <a:schemeClr val="bg1"/>
              </a:solidFill>
              <a:latin typeface="Times New Roman Regular" panose="02020603050405020304" charset="0"/>
              <a:ea typeface="楷体" charset="0"/>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楷体" charset="0"/>
                <a:cs typeface="Times New Roman Regular" panose="02020603050405020304" charset="0"/>
              </a:rPr>
              <a:t>2. 函数</a:t>
            </a:r>
            <a:r>
              <a:rPr sz="2000">
                <a:solidFill>
                  <a:schemeClr val="bg1"/>
                </a:solidFill>
                <a:latin typeface="Times New Roman Regular" panose="02020603050405020304" charset="0"/>
                <a:ea typeface="楷体" charset="0"/>
                <a:cs typeface="Times New Roman Regular" panose="02020603050405020304" charset="0"/>
                <a:sym typeface="+mn-ea"/>
              </a:rPr>
              <a:t> </a:t>
            </a:r>
            <a:r>
              <a:rPr sz="2000" i="1">
                <a:solidFill>
                  <a:schemeClr val="bg1"/>
                </a:solidFill>
                <a:latin typeface="Times New Roman Italic" panose="02020603050405020304" charset="0"/>
                <a:ea typeface="楷体" charset="0"/>
                <a:cs typeface="Times New Roman Italic" panose="02020603050405020304" charset="0"/>
                <a:sym typeface="+mn-ea"/>
              </a:rPr>
              <a:t>f</a:t>
            </a:r>
            <a:r>
              <a:rPr sz="2000">
                <a:solidFill>
                  <a:schemeClr val="bg1"/>
                </a:solidFill>
                <a:latin typeface="Times New Roman Regular" panose="02020603050405020304" charset="0"/>
                <a:ea typeface="楷体" charset="0"/>
                <a:cs typeface="Times New Roman Regular" panose="02020603050405020304" charset="0"/>
                <a:sym typeface="+mn-ea"/>
              </a:rPr>
              <a:t> (</a:t>
            </a:r>
            <a:r>
              <a:rPr sz="2000" i="1">
                <a:solidFill>
                  <a:schemeClr val="bg1"/>
                </a:solidFill>
                <a:latin typeface="Times New Roman Italic" panose="02020603050405020304" charset="0"/>
                <a:ea typeface="楷体" charset="0"/>
                <a:cs typeface="Times New Roman Italic" panose="02020603050405020304" charset="0"/>
                <a:sym typeface="+mn-ea"/>
              </a:rPr>
              <a:t>x</a:t>
            </a:r>
            <a:r>
              <a:rPr sz="2000">
                <a:solidFill>
                  <a:schemeClr val="bg1"/>
                </a:solidFill>
                <a:latin typeface="Times New Roman Regular" panose="02020603050405020304" charset="0"/>
                <a:ea typeface="楷体" charset="0"/>
                <a:cs typeface="Times New Roman Regular" panose="02020603050405020304" charset="0"/>
                <a:sym typeface="+mn-ea"/>
              </a:rPr>
              <a:t>) </a:t>
            </a:r>
            <a:r>
              <a:rPr sz="2000">
                <a:solidFill>
                  <a:schemeClr val="bg1"/>
                </a:solidFill>
                <a:latin typeface="Times New Roman Regular" panose="02020603050405020304" charset="0"/>
                <a:ea typeface="楷体" charset="0"/>
                <a:cs typeface="Times New Roman Regular" panose="02020603050405020304" charset="0"/>
              </a:rPr>
              <a:t>的所有原函数的图像，称为</a:t>
            </a:r>
            <a:r>
              <a:rPr sz="2000">
                <a:solidFill>
                  <a:schemeClr val="bg1"/>
                </a:solidFill>
                <a:latin typeface="Times New Roman Regular" panose="02020603050405020304" charset="0"/>
                <a:ea typeface="楷体" charset="0"/>
                <a:cs typeface="Times New Roman Regular" panose="02020603050405020304" charset="0"/>
                <a:sym typeface="+mn-ea"/>
              </a:rPr>
              <a:t> </a:t>
            </a:r>
            <a:r>
              <a:rPr sz="2000" i="1">
                <a:solidFill>
                  <a:schemeClr val="bg1"/>
                </a:solidFill>
                <a:latin typeface="Times New Roman Italic" panose="02020603050405020304" charset="0"/>
                <a:ea typeface="楷体" charset="0"/>
                <a:cs typeface="Times New Roman Italic" panose="02020603050405020304" charset="0"/>
                <a:sym typeface="+mn-ea"/>
              </a:rPr>
              <a:t>f</a:t>
            </a:r>
            <a:r>
              <a:rPr sz="2000">
                <a:solidFill>
                  <a:schemeClr val="bg1"/>
                </a:solidFill>
                <a:latin typeface="Times New Roman Regular" panose="02020603050405020304" charset="0"/>
                <a:ea typeface="楷体" charset="0"/>
                <a:cs typeface="Times New Roman Regular" panose="02020603050405020304" charset="0"/>
                <a:sym typeface="+mn-ea"/>
              </a:rPr>
              <a:t> (</a:t>
            </a:r>
            <a:r>
              <a:rPr sz="2000" i="1">
                <a:solidFill>
                  <a:schemeClr val="bg1"/>
                </a:solidFill>
                <a:latin typeface="Times New Roman Italic" panose="02020603050405020304" charset="0"/>
                <a:ea typeface="楷体" charset="0"/>
                <a:cs typeface="Times New Roman Italic" panose="02020603050405020304" charset="0"/>
                <a:sym typeface="+mn-ea"/>
              </a:rPr>
              <a:t>x</a:t>
            </a:r>
            <a:r>
              <a:rPr sz="2000">
                <a:solidFill>
                  <a:schemeClr val="bg1"/>
                </a:solidFill>
                <a:latin typeface="Times New Roman Regular" panose="02020603050405020304" charset="0"/>
                <a:ea typeface="楷体" charset="0"/>
                <a:cs typeface="Times New Roman Regular" panose="02020603050405020304" charset="0"/>
                <a:sym typeface="+mn-ea"/>
              </a:rPr>
              <a:t>) </a:t>
            </a:r>
            <a:r>
              <a:rPr sz="2000">
                <a:solidFill>
                  <a:schemeClr val="bg1"/>
                </a:solidFill>
                <a:latin typeface="Times New Roman Regular" panose="02020603050405020304" charset="0"/>
                <a:ea typeface="楷体" charset="0"/>
                <a:cs typeface="Times New Roman Regular" panose="02020603050405020304" charset="0"/>
              </a:rPr>
              <a:t>的积分曲线族 .</a:t>
            </a:r>
            <a:endParaRPr sz="2000">
              <a:solidFill>
                <a:schemeClr val="bg1"/>
              </a:solidFill>
              <a:latin typeface="Times New Roman Regular" panose="02020603050405020304" charset="0"/>
              <a:ea typeface="楷体" charset="0"/>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楷体" charset="0"/>
                <a:cs typeface="Times New Roman Regular" panose="02020603050405020304" charset="0"/>
              </a:rPr>
              <a:t>3. 函数</a:t>
            </a:r>
            <a:r>
              <a:rPr sz="2000">
                <a:solidFill>
                  <a:schemeClr val="bg1"/>
                </a:solidFill>
                <a:latin typeface="Times New Roman Regular" panose="02020603050405020304" charset="0"/>
                <a:ea typeface="楷体" charset="0"/>
                <a:cs typeface="Times New Roman Regular" panose="02020603050405020304" charset="0"/>
                <a:sym typeface="+mn-ea"/>
              </a:rPr>
              <a:t> </a:t>
            </a:r>
            <a:r>
              <a:rPr sz="2000" i="1">
                <a:solidFill>
                  <a:schemeClr val="bg1"/>
                </a:solidFill>
                <a:latin typeface="Times New Roman Italic" panose="02020603050405020304" charset="0"/>
                <a:ea typeface="楷体" charset="0"/>
                <a:cs typeface="Times New Roman Italic" panose="02020603050405020304" charset="0"/>
                <a:sym typeface="+mn-ea"/>
              </a:rPr>
              <a:t>f</a:t>
            </a:r>
            <a:r>
              <a:rPr sz="2000">
                <a:solidFill>
                  <a:schemeClr val="bg1"/>
                </a:solidFill>
                <a:latin typeface="Times New Roman Regular" panose="02020603050405020304" charset="0"/>
                <a:ea typeface="楷体" charset="0"/>
                <a:cs typeface="Times New Roman Regular" panose="02020603050405020304" charset="0"/>
                <a:sym typeface="+mn-ea"/>
              </a:rPr>
              <a:t> (</a:t>
            </a:r>
            <a:r>
              <a:rPr sz="2000" i="1">
                <a:solidFill>
                  <a:schemeClr val="bg1"/>
                </a:solidFill>
                <a:latin typeface="Times New Roman Italic" panose="02020603050405020304" charset="0"/>
                <a:ea typeface="楷体" charset="0"/>
                <a:cs typeface="Times New Roman Italic" panose="02020603050405020304" charset="0"/>
                <a:sym typeface="+mn-ea"/>
              </a:rPr>
              <a:t>x</a:t>
            </a:r>
            <a:r>
              <a:rPr sz="2000">
                <a:solidFill>
                  <a:schemeClr val="bg1"/>
                </a:solidFill>
                <a:latin typeface="Times New Roman Regular" panose="02020603050405020304" charset="0"/>
                <a:ea typeface="楷体" charset="0"/>
                <a:cs typeface="Times New Roman Regular" panose="02020603050405020304" charset="0"/>
                <a:sym typeface="+mn-ea"/>
              </a:rPr>
              <a:t>) </a:t>
            </a:r>
            <a:r>
              <a:rPr sz="2000">
                <a:solidFill>
                  <a:schemeClr val="bg1"/>
                </a:solidFill>
                <a:latin typeface="Times New Roman Regular" panose="02020603050405020304" charset="0"/>
                <a:ea typeface="楷体" charset="0"/>
                <a:cs typeface="Times New Roman Regular" panose="02020603050405020304" charset="0"/>
              </a:rPr>
              <a:t>的不定积分 ∫ </a:t>
            </a:r>
            <a:r>
              <a:rPr sz="2000">
                <a:solidFill>
                  <a:schemeClr val="bg1"/>
                </a:solidFill>
                <a:latin typeface="Times New Roman Regular" panose="02020603050405020304" charset="0"/>
                <a:ea typeface="楷体" charset="0"/>
                <a:cs typeface="Times New Roman Regular" panose="02020603050405020304" charset="0"/>
                <a:sym typeface="+mn-ea"/>
              </a:rPr>
              <a:t> </a:t>
            </a:r>
            <a:r>
              <a:rPr sz="2000" i="1">
                <a:solidFill>
                  <a:schemeClr val="bg1"/>
                </a:solidFill>
                <a:latin typeface="Times New Roman Italic" panose="02020603050405020304" charset="0"/>
                <a:ea typeface="楷体" charset="0"/>
                <a:cs typeface="Times New Roman Italic" panose="02020603050405020304" charset="0"/>
                <a:sym typeface="+mn-ea"/>
              </a:rPr>
              <a:t>f</a:t>
            </a:r>
            <a:r>
              <a:rPr sz="2000">
                <a:solidFill>
                  <a:schemeClr val="bg1"/>
                </a:solidFill>
                <a:latin typeface="Times New Roman Regular" panose="02020603050405020304" charset="0"/>
                <a:ea typeface="楷体" charset="0"/>
                <a:cs typeface="Times New Roman Regular" panose="02020603050405020304" charset="0"/>
                <a:sym typeface="+mn-ea"/>
              </a:rPr>
              <a:t> (</a:t>
            </a:r>
            <a:r>
              <a:rPr sz="2000" i="1">
                <a:solidFill>
                  <a:schemeClr val="bg1"/>
                </a:solidFill>
                <a:latin typeface="Times New Roman Italic" panose="02020603050405020304" charset="0"/>
                <a:ea typeface="楷体" charset="0"/>
                <a:cs typeface="Times New Roman Italic" panose="02020603050405020304" charset="0"/>
                <a:sym typeface="+mn-ea"/>
              </a:rPr>
              <a:t>x</a:t>
            </a:r>
            <a:r>
              <a:rPr sz="2000">
                <a:solidFill>
                  <a:schemeClr val="bg1"/>
                </a:solidFill>
                <a:latin typeface="Times New Roman Regular" panose="02020603050405020304" charset="0"/>
                <a:ea typeface="楷体" charset="0"/>
                <a:cs typeface="Times New Roman Regular" panose="02020603050405020304" charset="0"/>
                <a:sym typeface="+mn-ea"/>
              </a:rPr>
              <a:t>)</a:t>
            </a:r>
            <a:r>
              <a:rPr sz="2000">
                <a:solidFill>
                  <a:schemeClr val="bg1"/>
                </a:solidFill>
                <a:latin typeface="Times New Roman Regular" panose="02020603050405020304" charset="0"/>
                <a:ea typeface="楷体" charset="0"/>
                <a:cs typeface="Times New Roman Regular" panose="02020603050405020304" charset="0"/>
              </a:rPr>
              <a:t>d</a:t>
            </a:r>
            <a:r>
              <a:rPr sz="2000" i="1">
                <a:solidFill>
                  <a:schemeClr val="bg1"/>
                </a:solidFill>
                <a:latin typeface="Times New Roman Italic" panose="02020603050405020304" charset="0"/>
                <a:ea typeface="楷体" charset="0"/>
                <a:cs typeface="Times New Roman Italic" panose="02020603050405020304" charset="0"/>
                <a:sym typeface="+mn-ea"/>
              </a:rPr>
              <a:t>x</a:t>
            </a:r>
            <a:r>
              <a:rPr sz="2000">
                <a:solidFill>
                  <a:schemeClr val="bg1"/>
                </a:solidFill>
                <a:latin typeface="Times New Roman Regular" panose="02020603050405020304" charset="0"/>
                <a:ea typeface="楷体" charset="0"/>
                <a:cs typeface="Times New Roman Regular" panose="02020603050405020304" charset="0"/>
              </a:rPr>
              <a:t> 是一族积分曲线 . 这一族积分曲线可由其中任一条沿着 </a:t>
            </a:r>
            <a:r>
              <a:rPr sz="2000" i="1">
                <a:solidFill>
                  <a:schemeClr val="bg1"/>
                </a:solidFill>
                <a:latin typeface="Times New Roman Italic" panose="02020603050405020304" charset="0"/>
                <a:ea typeface="楷体" charset="0"/>
                <a:cs typeface="Times New Roman Italic" panose="02020603050405020304" charset="0"/>
              </a:rPr>
              <a:t>y</a:t>
            </a:r>
            <a:r>
              <a:rPr sz="2000">
                <a:solidFill>
                  <a:schemeClr val="bg1"/>
                </a:solidFill>
                <a:latin typeface="Times New Roman Regular" panose="02020603050405020304" charset="0"/>
                <a:ea typeface="楷体" charset="0"/>
                <a:cs typeface="Times New Roman Regular" panose="02020603050405020304" charset="0"/>
              </a:rPr>
              <a:t> 轴平行移动而得到 . 在每一条积分曲线上横坐标相同的点 </a:t>
            </a:r>
            <a:r>
              <a:rPr sz="2000" i="1">
                <a:solidFill>
                  <a:schemeClr val="bg1"/>
                </a:solidFill>
                <a:latin typeface="Times New Roman Italic" panose="02020603050405020304" charset="0"/>
                <a:ea typeface="楷体" charset="0"/>
                <a:cs typeface="Times New Roman Italic" panose="02020603050405020304" charset="0"/>
              </a:rPr>
              <a:t>x</a:t>
            </a:r>
            <a:r>
              <a:rPr sz="2000">
                <a:solidFill>
                  <a:schemeClr val="bg1"/>
                </a:solidFill>
                <a:latin typeface="Times New Roman Regular" panose="02020603050405020304" charset="0"/>
                <a:ea typeface="楷体" charset="0"/>
                <a:cs typeface="Times New Roman Regular" panose="02020603050405020304" charset="0"/>
              </a:rPr>
              <a:t> 处作切线，切线互相平行，其斜率都是</a:t>
            </a:r>
            <a:r>
              <a:rPr sz="2000">
                <a:solidFill>
                  <a:schemeClr val="bg1"/>
                </a:solidFill>
                <a:latin typeface="Times New Roman Regular" panose="02020603050405020304" charset="0"/>
                <a:ea typeface="楷体" charset="0"/>
                <a:cs typeface="Times New Roman Regular" panose="02020603050405020304" charset="0"/>
                <a:sym typeface="+mn-ea"/>
              </a:rPr>
              <a:t> </a:t>
            </a:r>
            <a:r>
              <a:rPr sz="2000" i="1">
                <a:solidFill>
                  <a:schemeClr val="bg1"/>
                </a:solidFill>
                <a:latin typeface="Times New Roman Italic" panose="02020603050405020304" charset="0"/>
                <a:ea typeface="楷体" charset="0"/>
                <a:cs typeface="Times New Roman Italic" panose="02020603050405020304" charset="0"/>
                <a:sym typeface="+mn-ea"/>
              </a:rPr>
              <a:t>f</a:t>
            </a:r>
            <a:r>
              <a:rPr sz="2000">
                <a:solidFill>
                  <a:schemeClr val="bg1"/>
                </a:solidFill>
                <a:latin typeface="Times New Roman Regular" panose="02020603050405020304" charset="0"/>
                <a:ea typeface="楷体" charset="0"/>
                <a:cs typeface="Times New Roman Regular" panose="02020603050405020304" charset="0"/>
                <a:sym typeface="+mn-ea"/>
              </a:rPr>
              <a:t> (</a:t>
            </a:r>
            <a:r>
              <a:rPr sz="2000" i="1">
                <a:solidFill>
                  <a:schemeClr val="bg1"/>
                </a:solidFill>
                <a:latin typeface="Times New Roman Italic" panose="02020603050405020304" charset="0"/>
                <a:ea typeface="楷体" charset="0"/>
                <a:cs typeface="Times New Roman Italic" panose="02020603050405020304" charset="0"/>
                <a:sym typeface="+mn-ea"/>
              </a:rPr>
              <a:t>x</a:t>
            </a:r>
            <a:r>
              <a:rPr sz="2000">
                <a:solidFill>
                  <a:schemeClr val="bg1"/>
                </a:solidFill>
                <a:latin typeface="Times New Roman Regular" panose="02020603050405020304" charset="0"/>
                <a:ea typeface="楷体" charset="0"/>
                <a:cs typeface="Times New Roman Regular" panose="02020603050405020304" charset="0"/>
                <a:sym typeface="+mn-ea"/>
              </a:rPr>
              <a:t>) </a:t>
            </a:r>
            <a:r>
              <a:rPr sz="2000">
                <a:solidFill>
                  <a:schemeClr val="bg1"/>
                </a:solidFill>
                <a:latin typeface="Times New Roman Regular" panose="02020603050405020304" charset="0"/>
                <a:ea typeface="楷体" charset="0"/>
                <a:cs typeface="Times New Roman Regular" panose="02020603050405020304" charset="0"/>
              </a:rPr>
              <a:t>. 如图 6-1所示 .</a:t>
            </a:r>
            <a:endParaRPr sz="2000">
              <a:solidFill>
                <a:schemeClr val="bg1"/>
              </a:solidFill>
              <a:latin typeface="Times New Roman Regular" panose="02020603050405020304" charset="0"/>
              <a:ea typeface="楷体" charset="0"/>
              <a:cs typeface="Times New Roman Regular" panose="02020603050405020304" charset="0"/>
            </a:endParaRPr>
          </a:p>
        </p:txBody>
      </p:sp>
      <p:pic>
        <p:nvPicPr>
          <p:cNvPr id="3" name="图片 2"/>
          <p:cNvPicPr>
            <a:picLocks noChangeAspect="1"/>
          </p:cNvPicPr>
          <p:nvPr/>
        </p:nvPicPr>
        <p:blipFill>
          <a:blip r:embed="rId2"/>
          <a:stretch>
            <a:fillRect/>
          </a:stretch>
        </p:blipFill>
        <p:spPr>
          <a:xfrm>
            <a:off x="8364855" y="2110740"/>
            <a:ext cx="3314700" cy="36195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5" name="矩形 45064"/>
          <p:cNvSpPr/>
          <p:nvPr/>
        </p:nvSpPr>
        <p:spPr>
          <a:xfrm>
            <a:off x="1524000" y="0"/>
            <a:ext cx="9144000" cy="0"/>
          </a:xfrm>
          <a:prstGeom prst="rect">
            <a:avLst/>
          </a:prstGeom>
          <a:noFill/>
          <a:ln w="9525">
            <a:noFill/>
          </a:ln>
        </p:spPr>
        <p:txBody>
          <a:bodyPr anchor="t" anchorCtr="0"/>
          <a:p>
            <a:endParaRPr lang="zh-CN" altLang="en-US">
              <a:latin typeface="Times New Roman" panose="02020603050405020304" pitchFamily="18" charset="0"/>
              <a:ea typeface="宋体" pitchFamily="2" charset="-122"/>
            </a:endParaRPr>
          </a:p>
        </p:txBody>
      </p:sp>
      <p:sp>
        <p:nvSpPr>
          <p:cNvPr id="24579" name="Text Box 11"/>
          <p:cNvSpPr txBox="1"/>
          <p:nvPr/>
        </p:nvSpPr>
        <p:spPr>
          <a:xfrm>
            <a:off x="1056005" y="2268220"/>
            <a:ext cx="10079990" cy="2321560"/>
          </a:xfrm>
          <a:prstGeom prst="rect">
            <a:avLst/>
          </a:prstGeom>
          <a:noFill/>
          <a:ln w="9525">
            <a:noFill/>
          </a:ln>
        </p:spPr>
        <p:txBody>
          <a:bodyPr anchor="ctr" anchorCtr="0">
            <a:noAutofit/>
          </a:bodyPr>
          <a:p>
            <a:pPr indent="711200" algn="just">
              <a:lnSpc>
                <a:spcPct val="150000"/>
              </a:lnSpc>
              <a:extLst>
                <a:ext uri="{35155182-B16C-46BC-9424-99874614C6A1}">
                  <wpsdc:indentchars xmlns:wpsdc="http://www.wps.cn/officeDocument/2017/drawingmlCustomData" val="200" checksum="3773799597"/>
                </a:ext>
              </a:extLst>
            </a:pPr>
            <a:r>
              <a:rPr sz="2800">
                <a:solidFill>
                  <a:schemeClr val="bg1"/>
                </a:solidFill>
                <a:latin typeface="Times New Roman Regular" panose="02020603050405020304" charset="0"/>
                <a:ea typeface="Microsoft YaHei Regular" panose="020B0503020204020204" charset="-122"/>
                <a:cs typeface="Times New Roman Regular" panose="02020603050405020304" charset="0"/>
              </a:rPr>
              <a:t>由定义知，求函数 </a:t>
            </a:r>
            <a:r>
              <a:rPr sz="28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8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8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800">
                <a:solidFill>
                  <a:schemeClr val="bg1"/>
                </a:solidFill>
                <a:latin typeface="Times New Roman Regular" panose="02020603050405020304" charset="0"/>
                <a:ea typeface="Microsoft YaHei Regular" panose="020B0503020204020204" charset="-122"/>
                <a:cs typeface="Times New Roman Regular" panose="02020603050405020304" charset="0"/>
              </a:rPr>
              <a:t>) 的不定积分，就是求 </a:t>
            </a:r>
            <a:r>
              <a:rPr sz="28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8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8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8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8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800">
                <a:solidFill>
                  <a:schemeClr val="bg1"/>
                </a:solidFill>
                <a:latin typeface="Times New Roman Regular" panose="02020603050405020304" charset="0"/>
                <a:ea typeface="Microsoft YaHei Regular" panose="020B0503020204020204" charset="-122"/>
                <a:cs typeface="Times New Roman Regular" panose="02020603050405020304" charset="0"/>
              </a:rPr>
              <a:t>的全体原函数 . 在 ∫</a:t>
            </a:r>
            <a:r>
              <a:rPr sz="28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8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8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8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8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800">
                <a:solidFill>
                  <a:schemeClr val="bg1"/>
                </a:solidFill>
                <a:latin typeface="Times New Roman Regular" panose="02020603050405020304" charset="0"/>
                <a:ea typeface="Microsoft YaHei Regular" panose="020B0503020204020204" charset="-122"/>
                <a:cs typeface="Times New Roman Regular" panose="02020603050405020304" charset="0"/>
              </a:rPr>
              <a:t>d</a:t>
            </a:r>
            <a:r>
              <a:rPr lang="en-US" sz="28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800">
                <a:solidFill>
                  <a:schemeClr val="bg1"/>
                </a:solidFill>
                <a:latin typeface="Times New Roman Regular" panose="02020603050405020304" charset="0"/>
                <a:ea typeface="Microsoft YaHei Regular" panose="020B0503020204020204" charset="-122"/>
                <a:cs typeface="Times New Roman Regular" panose="02020603050405020304" charset="0"/>
              </a:rPr>
              <a:t> 中，积分号 ∫ 表示对函数</a:t>
            </a:r>
            <a:r>
              <a:rPr sz="28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8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8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8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8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800">
                <a:solidFill>
                  <a:schemeClr val="bg1"/>
                </a:solidFill>
                <a:latin typeface="Times New Roman Regular" panose="02020603050405020304" charset="0"/>
                <a:ea typeface="Microsoft YaHei Regular" panose="020B0503020204020204" charset="-122"/>
                <a:cs typeface="Times New Roman Regular" panose="02020603050405020304" charset="0"/>
              </a:rPr>
              <a:t>实行求原函数的运算，故求不定积分的运算实质上就是求导 ( 或求微分 ) 运算的逆运算 .</a:t>
            </a:r>
            <a:endParaRPr sz="28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Tree>
  </p:cSld>
  <p:clrMapOvr>
    <a:masterClrMapping/>
  </p:clrMapOvr>
  <p:transition>
    <p:pull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p:sp>
        <p:nvSpPr>
          <p:cNvPr id="24584" name="Rectangle 11"/>
          <p:cNvSpPr/>
          <p:nvPr/>
        </p:nvSpPr>
        <p:spPr>
          <a:xfrm>
            <a:off x="1055688" y="731838"/>
            <a:ext cx="10080000" cy="521970"/>
          </a:xfrm>
          <a:prstGeom prst="rect">
            <a:avLst/>
          </a:prstGeom>
          <a:noFill/>
          <a:ln w="9525">
            <a:noFill/>
          </a:ln>
        </p:spPr>
        <p:txBody>
          <a:bodyPr anchor="t" anchorCtr="0">
            <a:spAutoFit/>
          </a:bodyPr>
          <a:p>
            <a:pPr eaLnBrk="0" hangingPunct="0"/>
            <a:r>
              <a:rPr lang="zh-CN" altLang="en-US" sz="2800" b="1" dirty="0">
                <a:solidFill>
                  <a:srgbClr val="FFFF00"/>
                </a:solidFill>
                <a:latin typeface="Microsoft YaHei Bold" panose="020B0503020204020204" charset="-122"/>
                <a:ea typeface="Microsoft YaHei Bold" panose="020B0503020204020204" charset="-122"/>
              </a:rPr>
              <a:t>三、基本积分表</a:t>
            </a:r>
            <a:endParaRPr lang="zh-CN" altLang="en-US" sz="2800" b="1" dirty="0">
              <a:solidFill>
                <a:srgbClr val="FFFF00"/>
              </a:solidFill>
              <a:latin typeface="Microsoft YaHei Bold" panose="020B0503020204020204" charset="-122"/>
              <a:ea typeface="Microsoft YaHei Bold" panose="020B0503020204020204" charset="-122"/>
            </a:endParaRPr>
          </a:p>
        </p:txBody>
      </p:sp>
      <p:sp>
        <p:nvSpPr>
          <p:cNvPr id="2" name="Text Box 11"/>
          <p:cNvSpPr txBox="1"/>
          <p:nvPr/>
        </p:nvSpPr>
        <p:spPr>
          <a:xfrm>
            <a:off x="983615" y="1514475"/>
            <a:ext cx="10079990" cy="3884930"/>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根据不定积分的定义，由导数或微分基本公式，即可得到不定积分的基本公式 . 这里我们列出基本积分表，请务必熟记 .</a:t>
            </a:r>
            <a:endParaRPr sz="200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p:sp>
        <p:nvSpPr>
          <p:cNvPr id="24584" name="Rectangle 11"/>
          <p:cNvSpPr/>
          <p:nvPr/>
        </p:nvSpPr>
        <p:spPr>
          <a:xfrm>
            <a:off x="1055688" y="731838"/>
            <a:ext cx="10080000" cy="521970"/>
          </a:xfrm>
          <a:prstGeom prst="rect">
            <a:avLst/>
          </a:prstGeom>
          <a:noFill/>
          <a:ln w="9525">
            <a:noFill/>
          </a:ln>
        </p:spPr>
        <p:txBody>
          <a:bodyPr anchor="t" anchorCtr="0">
            <a:spAutoFit/>
          </a:bodyPr>
          <a:p>
            <a:pPr eaLnBrk="0" hangingPunct="0"/>
            <a:r>
              <a:rPr lang="zh-CN" altLang="en-US" sz="2800" b="1" dirty="0">
                <a:solidFill>
                  <a:srgbClr val="FFFF00"/>
                </a:solidFill>
                <a:latin typeface="Microsoft YaHei Bold" panose="020B0503020204020204" charset="-122"/>
                <a:ea typeface="Microsoft YaHei Bold" panose="020B0503020204020204" charset="-122"/>
              </a:rPr>
              <a:t>基本积分</a:t>
            </a:r>
            <a:r>
              <a:rPr lang="zh-CN" altLang="en-US" sz="2800" b="1" dirty="0">
                <a:solidFill>
                  <a:srgbClr val="FFFF00"/>
                </a:solidFill>
                <a:latin typeface="Microsoft YaHei Bold" panose="020B0503020204020204" charset="-122"/>
                <a:ea typeface="Microsoft YaHei Bold" panose="020B0503020204020204" charset="-122"/>
              </a:rPr>
              <a:t>公式</a:t>
            </a:r>
            <a:endParaRPr lang="zh-CN" altLang="en-US" sz="2800" b="1" dirty="0">
              <a:solidFill>
                <a:srgbClr val="FFFF00"/>
              </a:solidFill>
              <a:latin typeface="Microsoft YaHei Bold" panose="020B0503020204020204" charset="-122"/>
              <a:ea typeface="Microsoft YaHei Bold" panose="020B0503020204020204" charset="-122"/>
            </a:endParaRPr>
          </a:p>
        </p:txBody>
      </p:sp>
      <mc:AlternateContent xmlns:mc="http://schemas.openxmlformats.org/markup-compatibility/2006">
        <mc:Choice xmlns:a14="http://schemas.microsoft.com/office/drawing/2010/main" Requires="a14">
          <p:sp>
            <p:nvSpPr>
              <p:cNvPr id="2" name="Text Box 11"/>
              <p:cNvSpPr txBox="1"/>
              <p:nvPr/>
            </p:nvSpPr>
            <p:spPr>
              <a:xfrm>
                <a:off x="983615" y="1254125"/>
                <a:ext cx="10079990" cy="4145280"/>
              </a:xfrm>
              <a:prstGeom prst="rect">
                <a:avLst/>
              </a:prstGeom>
              <a:noFill/>
              <a:ln w="9525">
                <a:noFill/>
              </a:ln>
            </p:spPr>
            <p:txBody>
              <a:bodyPr anchor="t" anchorCtr="0">
                <a:noAutofit/>
              </a:bodyPr>
              <a:p>
                <a:pPr algn="just">
                  <a:lnSpc>
                    <a:spcPct val="150000"/>
                  </a:lnSpc>
                </a:pPr>
                <a:r>
                  <a:rPr lang="zh-CN"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r>
                  <a:rPr lang="en-US" altLang="zh-CN"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1</a:t>
                </a:r>
                <a:r>
                  <a:rPr lang="zh-CN"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14:m>
                  <m:oMath xmlns:m="http://schemas.openxmlformats.org/officeDocument/2006/math">
                    <m:nary>
                      <m:naryPr>
                        <m:limLoc m:val="undOvr"/>
                        <m:subHide m:val="on"/>
                        <m:supHide m:val="on"/>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sup/>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𝑘𝑑𝑥</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𝑘𝑥</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𝐶</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𝑘</m:t>
                        </m:r>
                        <m:r>
                          <a:rPr lang="zh-CN" alt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是常数</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e>
                    </m:nary>
                  </m:oMath>
                </a14:m>
                <a:r>
                  <a:rPr lang="en-US" altLang="zh-CN"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	</a:t>
                </a:r>
                <a:r>
                  <a:rPr lang="zh-CN" altLang="en-US"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r>
                  <a:rPr lang="en-US" altLang="zh-CN"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2</a:t>
                </a:r>
                <a:r>
                  <a:rPr lang="zh-CN" altLang="en-US"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14:m>
                  <m:oMath xmlns:m="http://schemas.openxmlformats.org/officeDocument/2006/math">
                    <m:nary>
                      <m:naryPr>
                        <m:limLoc m:val="undOvr"/>
                        <m:subHide m:val="on"/>
                        <m:supHide m:val="on"/>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sup/>
                      <m:e>
                        <m:sSup>
                          <m:sSup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𝜇</m:t>
                            </m:r>
                          </m:sup>
                        </m:s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sSup>
                              <m:sSup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𝑋</m:t>
                                </m:r>
                              </m:e>
                              <m: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𝜇</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sup>
                            </m:sSup>
                          </m:num>
                          <m:den>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𝜇</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den>
                        </m:f>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𝐶</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𝜇</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e>
                    </m:nary>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algn="just">
                  <a:lnSpc>
                    <a:spcPct val="150000"/>
                  </a:lnSpc>
                </a:pPr>
                <a:r>
                  <a:rPr lang="zh-CN" altLang="en-US"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r>
                  <a:rPr lang="en-US" altLang="zh-CN"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2</a:t>
                </a:r>
                <a:r>
                  <a:rPr lang="zh-CN" altLang="en-US"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14:m>
                  <m:oMath xmlns:m="http://schemas.openxmlformats.org/officeDocument/2006/math">
                    <m:nary>
                      <m:naryPr>
                        <m:limLoc m:val="undOvr"/>
                        <m:subHide m:val="on"/>
                        <m:supHide m:val="on"/>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sup/>
                      <m:e>
                        <m:f>
                          <m:f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num>
                          <m:den>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den>
                        </m:f>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unc>
                          <m:funcPr>
                            <m:ctrlPr>
                              <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rPr>
                              <m:t>ln</m:t>
                            </m:r>
                          </m:fName>
                          <m:e>
                            <m:d>
                              <m:dPr>
                                <m:begChr m:val="|"/>
                                <m:endChr m:val="|"/>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e>
                        </m:func>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𝐶</m:t>
                        </m:r>
                      </m:e>
                    </m:nary>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r>
                  <a:rPr lang="en-US" altLang="zh-CN"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		</a:t>
                </a:r>
                <a:r>
                  <a:rPr lang="zh-CN" altLang="en-US"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r>
                  <a:rPr lang="en-US" altLang="zh-CN"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4</a:t>
                </a:r>
                <a:r>
                  <a:rPr lang="zh-CN" altLang="en-US"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14:m>
                  <m:oMath xmlns:m="http://schemas.openxmlformats.org/officeDocument/2006/math">
                    <m:nary>
                      <m:naryPr>
                        <m:limLoc m:val="undOvr"/>
                        <m:subHide m:val="on"/>
                        <m:supHide m:val="on"/>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sup/>
                      <m:e>
                        <m:f>
                          <m:f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num>
                          <m:den>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den>
                        </m:f>
                      </m:e>
                    </m:nary>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𝑎𝑟𝑐</m:t>
                    </m:r>
                    <m:func>
                      <m:funcPr>
                        <m:ctrlPr>
                          <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rPr>
                          <m:t>tan</m:t>
                        </m:r>
                      </m:fName>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func>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𝐶</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algn="just">
                  <a:lnSpc>
                    <a:spcPct val="150000"/>
                  </a:lnSpc>
                </a:pPr>
                <a:r>
                  <a:rPr lang="zh-CN" altLang="en-US"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r>
                  <a:rPr lang="en-US" altLang="zh-CN"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5</a:t>
                </a:r>
                <a:r>
                  <a:rPr lang="zh-CN" altLang="en-US"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14:m>
                  <m:oMath xmlns:m="http://schemas.openxmlformats.org/officeDocument/2006/math">
                    <m:nary>
                      <m:naryPr>
                        <m:limLoc m:val="undOvr"/>
                        <m:subHide m:val="on"/>
                        <m:supHide m:val="on"/>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sup/>
                      <m:e>
                        <m:f>
                          <m:f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num>
                          <m:den>
                            <m:rad>
                              <m:radPr>
                                <m:degHide m:val="on"/>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radPr>
                              <m:deg/>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e>
                            </m:rad>
                          </m:den>
                        </m:f>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𝑎𝑟𝑐</m:t>
                    </m:r>
                    <m:func>
                      <m:funcPr>
                        <m:ctrlPr>
                          <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rPr>
                          <m:t>sin</m:t>
                        </m:r>
                      </m:fName>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func>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𝐶</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r>
                  <a:rPr lang="en-US" altLang="zh-CN"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	</a:t>
                </a:r>
                <a:r>
                  <a:rPr lang="zh-CN" altLang="en-US"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r>
                  <a:rPr lang="en-US" altLang="zh-CN"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6</a:t>
                </a:r>
                <a:r>
                  <a:rPr lang="zh-CN" altLang="en-US"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14:m>
                  <m:oMath xmlns:m="http://schemas.openxmlformats.org/officeDocument/2006/math">
                    <m:nary>
                      <m:naryPr>
                        <m:limLoc m:val="undOvr"/>
                        <m:subHide m:val="on"/>
                        <m:supHide m:val="on"/>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sup/>
                      <m:e>
                        <m:sSup>
                          <m:sSup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e>
                          <m: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sup>
                        </m:s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sSup>
                          <m:sSup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e>
                          <m: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sup>
                        </m:sSup>
                      </m:num>
                      <m:den>
                        <m:func>
                          <m:funcPr>
                            <m:ctrlPr>
                              <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rPr>
                              <m:t>ln</m:t>
                            </m:r>
                          </m:fName>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e>
                        </m:func>
                      </m:den>
                    </m:f>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𝐶</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algn="just">
                  <a:lnSpc>
                    <a:spcPct val="150000"/>
                  </a:lnSpc>
                </a:pPr>
                <a:r>
                  <a:rPr lang="zh-CN" altLang="en-US"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r>
                  <a:rPr lang="en-US" altLang="zh-CN"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7</a:t>
                </a:r>
                <a:r>
                  <a:rPr lang="zh-CN" altLang="en-US"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14:m>
                  <m:oMath xmlns:m="http://schemas.openxmlformats.org/officeDocument/2006/math">
                    <m:nary>
                      <m:naryPr>
                        <m:limLoc m:val="undOvr"/>
                        <m:subHide m:val="on"/>
                        <m:supHide m:val="on"/>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sup/>
                      <m:e>
                        <m:sSup>
                          <m:sSup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𝑒</m:t>
                            </m:r>
                          </m:e>
                          <m: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sup>
                        </m:s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𝑒</m:t>
                        </m:r>
                      </m:e>
                      <m: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sup>
                    </m:s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𝐶</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r>
                  <a:rPr lang="en-US" altLang="zh-CN"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		</a:t>
                </a:r>
                <a:r>
                  <a:rPr lang="zh-CN" altLang="en-US"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r>
                  <a:rPr lang="en-US" altLang="zh-CN"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8</a:t>
                </a:r>
                <a:r>
                  <a:rPr lang="zh-CN" altLang="en-US"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14:m>
                  <m:oMath xmlns:m="http://schemas.openxmlformats.org/officeDocument/2006/math">
                    <m:nary>
                      <m:naryPr>
                        <m:limLoc m:val="undOvr"/>
                        <m:subHide m:val="on"/>
                        <m:supHide m:val="on"/>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sup/>
                      <m:e>
                        <m:func>
                          <m:funcPr>
                            <m:ctrlPr>
                              <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rPr>
                              <m:t>cos</m:t>
                            </m:r>
                          </m:fName>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func>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unc>
                      <m:funcPr>
                        <m:ctrlPr>
                          <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rPr>
                          <m:t>sin</m:t>
                        </m:r>
                      </m:fName>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func>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𝐶</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algn="just">
                  <a:lnSpc>
                    <a:spcPct val="150000"/>
                  </a:lnSpc>
                </a:pPr>
                <a:r>
                  <a:rPr lang="zh-CN" altLang="en-US"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r>
                  <a:rPr lang="en-US" altLang="zh-CN"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9</a:t>
                </a:r>
                <a:r>
                  <a:rPr lang="zh-CN" altLang="en-US"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14:m>
                  <m:oMath xmlns:m="http://schemas.openxmlformats.org/officeDocument/2006/math">
                    <m:nary>
                      <m:naryPr>
                        <m:limLoc m:val="undOvr"/>
                        <m:subHide m:val="on"/>
                        <m:supHide m:val="on"/>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sup/>
                      <m:e>
                        <m:func>
                          <m:funcPr>
                            <m:ctrlPr>
                              <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rPr>
                              <m:t>sin</m:t>
                            </m:r>
                          </m:fName>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func>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unc>
                      <m:funcPr>
                        <m:ctrlPr>
                          <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rPr>
                          <m:t>cos</m:t>
                        </m:r>
                      </m:fName>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func>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𝐶</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r>
                  <a:rPr lang="en-US" altLang="zh-CN"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	</a:t>
                </a:r>
                <a:r>
                  <a:rPr lang="zh-CN" altLang="en-US"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r>
                  <a:rPr lang="en-US" altLang="zh-CN"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10</a:t>
                </a:r>
                <a:r>
                  <a:rPr lang="zh-CN" altLang="en-US"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14:m>
                  <m:oMath xmlns:m="http://schemas.openxmlformats.org/officeDocument/2006/math">
                    <m:nary>
                      <m:naryPr>
                        <m:limLoc m:val="undOvr"/>
                        <m:subHide m:val="on"/>
                        <m:supHide m:val="on"/>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sup/>
                      <m:e>
                        <m:func>
                          <m:func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sSup>
                              <m:sSupPr>
                                <m:ctrlPr>
                                  <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m:rPr>
                                    <m:sty m:val="p"/>
                                  </m:rPr>
                                  <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rPr>
                                  <m:t>sec</m:t>
                                </m:r>
                              </m:e>
                              <m: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fName>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func>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unc>
                      <m:funcPr>
                        <m:ctrlPr>
                          <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rPr>
                          <m:t>tan</m:t>
                        </m:r>
                      </m:fName>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func>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𝐶</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algn="just">
                  <a:lnSpc>
                    <a:spcPct val="150000"/>
                  </a:lnSpc>
                </a:pPr>
                <a:r>
                  <a:rPr lang="zh-CN" altLang="en-US"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r>
                  <a:rPr lang="en-US" altLang="zh-CN"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11</a:t>
                </a:r>
                <a:r>
                  <a:rPr lang="zh-CN" altLang="en-US"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14:m>
                  <m:oMath xmlns:m="http://schemas.openxmlformats.org/officeDocument/2006/math">
                    <m:nary>
                      <m:naryPr>
                        <m:limLoc m:val="undOvr"/>
                        <m:subHide m:val="on"/>
                        <m:supHide m:val="on"/>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sup/>
                      <m:e>
                        <m:func>
                          <m:func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sSup>
                              <m:sSupPr>
                                <m:ctrlPr>
                                  <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m:rPr>
                                    <m:sty m:val="p"/>
                                  </m:rPr>
                                  <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rPr>
                                  <m:t>csc</m:t>
                                </m:r>
                              </m:e>
                              <m: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fName>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func>
                      </m:e>
                    </m:nary>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unc>
                      <m:funcPr>
                        <m:ctrlPr>
                          <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rPr>
                          <m:t>cot</m:t>
                        </m:r>
                      </m:fName>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func>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𝐶</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zh-CN" altLang="en-US" sz="200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p:txBody>
          </p:sp>
        </mc:Choice>
        <mc:Fallback>
          <p:sp>
            <p:nvSpPr>
              <p:cNvPr id="2" name="Text Box 11"/>
              <p:cNvSpPr txBox="1">
                <a:spLocks noRot="1" noChangeAspect="1" noMove="1" noResize="1" noEditPoints="1" noAdjustHandles="1" noChangeArrowheads="1" noChangeShapeType="1" noTextEdit="1"/>
              </p:cNvSpPr>
              <p:nvPr/>
            </p:nvSpPr>
            <p:spPr>
              <a:xfrm>
                <a:off x="983615" y="1254125"/>
                <a:ext cx="10079990" cy="4145280"/>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p:sp>
        <p:nvSpPr>
          <p:cNvPr id="24584" name="Rectangle 11"/>
          <p:cNvSpPr/>
          <p:nvPr/>
        </p:nvSpPr>
        <p:spPr>
          <a:xfrm>
            <a:off x="1055688" y="731838"/>
            <a:ext cx="10080000" cy="521970"/>
          </a:xfrm>
          <a:prstGeom prst="rect">
            <a:avLst/>
          </a:prstGeom>
          <a:noFill/>
          <a:ln w="9525">
            <a:noFill/>
          </a:ln>
        </p:spPr>
        <p:txBody>
          <a:bodyPr anchor="t" anchorCtr="0">
            <a:spAutoFit/>
          </a:bodyPr>
          <a:p>
            <a:pPr eaLnBrk="0" hangingPunct="0"/>
            <a:r>
              <a:rPr lang="zh-CN" altLang="en-US" sz="2800" b="1" dirty="0">
                <a:solidFill>
                  <a:srgbClr val="FFFF00"/>
                </a:solidFill>
                <a:latin typeface="Microsoft YaHei Bold" panose="020B0503020204020204" charset="-122"/>
                <a:ea typeface="Microsoft YaHei Bold" panose="020B0503020204020204" charset="-122"/>
              </a:rPr>
              <a:t>四、不定积分的性质</a:t>
            </a:r>
            <a:endParaRPr lang="zh-CN" altLang="en-US" sz="2800" b="1" dirty="0">
              <a:solidFill>
                <a:srgbClr val="FFFF00"/>
              </a:solidFill>
              <a:latin typeface="Microsoft YaHei Bold" panose="020B0503020204020204" charset="-122"/>
              <a:ea typeface="Microsoft YaHei Bold" panose="020B0503020204020204" charset="-122"/>
            </a:endParaRPr>
          </a:p>
        </p:txBody>
      </p:sp>
      <p:sp>
        <p:nvSpPr>
          <p:cNvPr id="2" name="Text Box 11"/>
          <p:cNvSpPr txBox="1"/>
          <p:nvPr/>
        </p:nvSpPr>
        <p:spPr>
          <a:xfrm>
            <a:off x="983615" y="1514475"/>
            <a:ext cx="10079990" cy="3884930"/>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由不定积分的定义知，若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在区间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的原函数，即</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algn="ctr">
              <a:lnSpc>
                <a:spcPct val="150000"/>
              </a:lnSpc>
            </a:pP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或 </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d</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d</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则</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在区间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内的不定积分为</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algn="ctr">
              <a:lnSpc>
                <a:spcPct val="150000"/>
              </a:lnSpc>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d</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C</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84" name="Rectangle 11"/>
          <p:cNvSpPr/>
          <p:nvPr/>
        </p:nvSpPr>
        <p:spPr>
          <a:xfrm>
            <a:off x="1046480" y="732155"/>
            <a:ext cx="10079990" cy="460375"/>
          </a:xfrm>
          <a:prstGeom prst="rect">
            <a:avLst/>
          </a:prstGeom>
          <a:noFill/>
          <a:ln w="9525">
            <a:noFill/>
          </a:ln>
        </p:spPr>
        <p:txBody>
          <a:bodyPr wrap="square" anchor="t" anchorCtr="0">
            <a:spAutoFit/>
          </a:bodyPr>
          <a:p>
            <a:pPr eaLnBrk="0" hangingPunct="0"/>
            <a:r>
              <a:rPr lang="zh-CN" altLang="en-US" sz="2400" dirty="0">
                <a:solidFill>
                  <a:srgbClr val="FFFF00"/>
                </a:solidFill>
                <a:latin typeface="Times New Roman Bold" panose="02020603050405020304" charset="0"/>
                <a:ea typeface="Microsoft YaHei Regular" panose="020B0503020204020204" charset="-122"/>
                <a:cs typeface="Times New Roman Bold" panose="02020603050405020304" charset="0"/>
              </a:rPr>
              <a:t>易见</a:t>
            </a:r>
            <a:r>
              <a:rPr lang="zh-CN" altLang="en-US" sz="2400" b="1" dirty="0">
                <a:solidFill>
                  <a:srgbClr val="FFFF00"/>
                </a:solidFill>
                <a:latin typeface="Times New Roman Bold" panose="02020603050405020304" charset="0"/>
                <a:ea typeface="Microsoft YaHei Regular" panose="020B0503020204020204" charset="-122"/>
                <a:cs typeface="Times New Roman Bold" panose="02020603050405020304" charset="0"/>
              </a:rPr>
              <a:t> ∫</a:t>
            </a:r>
            <a:r>
              <a:rPr lang="zh-CN" altLang="en-US" sz="2400" i="1" dirty="0">
                <a:solidFill>
                  <a:srgbClr val="FFFF00"/>
                </a:solidFill>
                <a:latin typeface="Times New Roman Italic" panose="02020603050405020304" charset="0"/>
                <a:ea typeface="Microsoft YaHei Regular" panose="020B0503020204020204" charset="-122"/>
                <a:cs typeface="Times New Roman Italic" panose="02020603050405020304" charset="0"/>
              </a:rPr>
              <a:t>f</a:t>
            </a:r>
            <a:r>
              <a:rPr lang="zh-CN" altLang="en-US" sz="2400" b="1" dirty="0">
                <a:solidFill>
                  <a:srgbClr val="FFFF00"/>
                </a:solidFill>
                <a:latin typeface="Times New Roman Bold" panose="02020603050405020304" charset="0"/>
                <a:ea typeface="Microsoft YaHei Regular" panose="020B0503020204020204" charset="-122"/>
                <a:cs typeface="Times New Roman Bold" panose="02020603050405020304" charset="0"/>
              </a:rPr>
              <a:t> </a:t>
            </a:r>
            <a:r>
              <a:rPr lang="zh-CN" altLang="en-US" sz="2400" dirty="0">
                <a:solidFill>
                  <a:srgbClr val="FFFF00"/>
                </a:solidFill>
                <a:latin typeface="Times New Roman" panose="02020603050405020304" pitchFamily="18" charset="0"/>
                <a:ea typeface="Microsoft YaHei Regular" panose="020B0503020204020204" charset="-122"/>
                <a:cs typeface="Times New Roman" panose="02020603050405020304" pitchFamily="18" charset="0"/>
              </a:rPr>
              <a:t>(</a:t>
            </a:r>
            <a:r>
              <a:rPr lang="zh-CN" altLang="en-US" sz="2400" i="1" dirty="0">
                <a:solidFill>
                  <a:srgbClr val="FFFF00"/>
                </a:solidFill>
                <a:latin typeface="Times New Roman Italic" panose="02020603050405020304" charset="0"/>
                <a:ea typeface="Microsoft YaHei Regular" panose="020B0503020204020204" charset="-122"/>
                <a:cs typeface="Times New Roman Italic" panose="02020603050405020304" charset="0"/>
                <a:sym typeface="+mn-ea"/>
              </a:rPr>
              <a:t>x</a:t>
            </a:r>
            <a:r>
              <a:rPr lang="zh-CN" altLang="en-US" sz="2400" dirty="0">
                <a:solidFill>
                  <a:srgbClr val="FFFF00"/>
                </a:solidFill>
                <a:latin typeface="Times New Roman" panose="02020603050405020304" pitchFamily="18" charset="0"/>
                <a:ea typeface="Microsoft YaHei Regular" panose="020B0503020204020204" charset="-122"/>
                <a:cs typeface="Times New Roman" panose="02020603050405020304" pitchFamily="18" charset="0"/>
              </a:rPr>
              <a:t>)d</a:t>
            </a:r>
            <a:r>
              <a:rPr lang="zh-CN" altLang="en-US" sz="2400" i="1" dirty="0">
                <a:solidFill>
                  <a:srgbClr val="FFFF00"/>
                </a:solidFill>
                <a:latin typeface="Times New Roman Italic" panose="02020603050405020304" charset="0"/>
                <a:ea typeface="Microsoft YaHei Regular" panose="020B0503020204020204" charset="-122"/>
                <a:cs typeface="Times New Roman Italic" panose="02020603050405020304" charset="0"/>
                <a:sym typeface="+mn-ea"/>
              </a:rPr>
              <a:t>x</a:t>
            </a:r>
            <a:r>
              <a:rPr lang="zh-CN" altLang="en-US" sz="2400" b="1" dirty="0">
                <a:solidFill>
                  <a:srgbClr val="FFFF00"/>
                </a:solidFill>
                <a:latin typeface="Times New Roman Bold" panose="02020603050405020304" charset="0"/>
                <a:ea typeface="Microsoft YaHei Regular" panose="020B0503020204020204" charset="-122"/>
                <a:cs typeface="Times New Roman Bold" panose="02020603050405020304" charset="0"/>
              </a:rPr>
              <a:t> </a:t>
            </a:r>
            <a:r>
              <a:rPr lang="zh-CN" altLang="en-US" sz="2400" dirty="0">
                <a:solidFill>
                  <a:srgbClr val="FFFF00"/>
                </a:solidFill>
                <a:latin typeface="Times New Roman Bold" panose="02020603050405020304" charset="0"/>
                <a:ea typeface="Microsoft YaHei Regular" panose="020B0503020204020204" charset="-122"/>
                <a:cs typeface="Times New Roman Bold" panose="02020603050405020304" charset="0"/>
              </a:rPr>
              <a:t>是</a:t>
            </a:r>
            <a:r>
              <a:rPr lang="en-US" altLang="zh-CN" sz="2400" dirty="0">
                <a:solidFill>
                  <a:srgbClr val="FFFF00"/>
                </a:solidFill>
                <a:latin typeface="Times New Roman Bold" panose="02020603050405020304" charset="0"/>
                <a:ea typeface="Microsoft YaHei Regular" panose="020B0503020204020204" charset="-122"/>
                <a:cs typeface="Times New Roman Bold" panose="02020603050405020304" charset="0"/>
              </a:rPr>
              <a:t> </a:t>
            </a:r>
            <a:r>
              <a:rPr lang="zh-CN" altLang="en-US" sz="2400" i="1" dirty="0">
                <a:solidFill>
                  <a:srgbClr val="FFFF00"/>
                </a:solidFill>
                <a:latin typeface="Times New Roman Italic" panose="02020603050405020304" charset="0"/>
                <a:ea typeface="Microsoft YaHei Regular" panose="020B0503020204020204" charset="-122"/>
                <a:cs typeface="Times New Roman Italic" panose="02020603050405020304" charset="0"/>
                <a:sym typeface="+mn-ea"/>
              </a:rPr>
              <a:t>f</a:t>
            </a:r>
            <a:r>
              <a:rPr lang="zh-CN" altLang="en-US" sz="2400" b="1" dirty="0">
                <a:solidFill>
                  <a:srgbClr val="FFFF00"/>
                </a:solidFill>
                <a:latin typeface="Times New Roman Bold" panose="02020603050405020304" charset="0"/>
                <a:ea typeface="Microsoft YaHei Regular" panose="020B0503020204020204" charset="-122"/>
                <a:cs typeface="Times New Roman Bold" panose="02020603050405020304" charset="0"/>
                <a:sym typeface="+mn-ea"/>
              </a:rPr>
              <a:t> </a:t>
            </a:r>
            <a:r>
              <a:rPr lang="zh-CN" altLang="en-US" sz="2400" dirty="0">
                <a:solidFill>
                  <a:srgbClr val="FFFF00"/>
                </a:solidFill>
                <a:latin typeface="Times New Roman" panose="02020603050405020304" pitchFamily="18" charset="0"/>
                <a:ea typeface="Microsoft YaHei Regular" panose="020B0503020204020204" charset="-122"/>
                <a:cs typeface="Times New Roman" panose="02020603050405020304" pitchFamily="18" charset="0"/>
                <a:sym typeface="+mn-ea"/>
              </a:rPr>
              <a:t>(</a:t>
            </a:r>
            <a:r>
              <a:rPr lang="zh-CN" altLang="en-US" sz="2400" i="1" dirty="0">
                <a:solidFill>
                  <a:srgbClr val="FFFF00"/>
                </a:solidFill>
                <a:latin typeface="Times New Roman Italic" panose="02020603050405020304" charset="0"/>
                <a:ea typeface="Microsoft YaHei Regular" panose="020B0503020204020204" charset="-122"/>
                <a:cs typeface="Times New Roman Italic" panose="02020603050405020304" charset="0"/>
                <a:sym typeface="+mn-ea"/>
              </a:rPr>
              <a:t>x</a:t>
            </a:r>
            <a:r>
              <a:rPr lang="zh-CN" altLang="en-US" sz="2400" dirty="0">
                <a:solidFill>
                  <a:srgbClr val="FFFF00"/>
                </a:solidFill>
                <a:latin typeface="Times New Roman" panose="02020603050405020304" pitchFamily="18" charset="0"/>
                <a:ea typeface="Microsoft YaHei Regular" panose="020B0503020204020204" charset="-122"/>
                <a:cs typeface="Times New Roman" panose="02020603050405020304" pitchFamily="18" charset="0"/>
                <a:sym typeface="+mn-ea"/>
              </a:rPr>
              <a:t>)</a:t>
            </a:r>
            <a:r>
              <a:rPr lang="en-US" altLang="zh-CN" sz="2400" dirty="0">
                <a:solidFill>
                  <a:srgbClr val="FFFF00"/>
                </a:solidFill>
                <a:latin typeface="Times New Roman" panose="02020603050405020304" pitchFamily="18" charset="0"/>
                <a:ea typeface="Microsoft YaHei Regular" panose="020B0503020204020204" charset="-122"/>
                <a:cs typeface="Times New Roman" panose="02020603050405020304" pitchFamily="18" charset="0"/>
                <a:sym typeface="+mn-ea"/>
              </a:rPr>
              <a:t> </a:t>
            </a:r>
            <a:r>
              <a:rPr lang="zh-CN" altLang="en-US" sz="2400" dirty="0">
                <a:solidFill>
                  <a:srgbClr val="FFFF00"/>
                </a:solidFill>
                <a:latin typeface="Times New Roman Bold" panose="02020603050405020304" charset="0"/>
                <a:ea typeface="Microsoft YaHei Regular" panose="020B0503020204020204" charset="-122"/>
                <a:cs typeface="Times New Roman Bold" panose="02020603050405020304" charset="0"/>
              </a:rPr>
              <a:t>的原函数，故有：</a:t>
            </a:r>
            <a:endParaRPr lang="zh-CN" altLang="en-US" sz="2400" dirty="0">
              <a:solidFill>
                <a:srgbClr val="FFFF00"/>
              </a:solidFill>
              <a:latin typeface="Times New Roman Bold" panose="02020603050405020304" charset="0"/>
              <a:ea typeface="Microsoft YaHei Regular" panose="020B0503020204020204" charset="-122"/>
              <a:cs typeface="Times New Roman Bold" panose="02020603050405020304" charset="0"/>
            </a:endParaRPr>
          </a:p>
        </p:txBody>
      </p:sp>
      <mc:AlternateContent xmlns:mc="http://schemas.openxmlformats.org/markup-compatibility/2006">
        <mc:Choice xmlns:a14="http://schemas.microsoft.com/office/drawing/2010/main" Requires="a14">
          <p:sp>
            <p:nvSpPr>
              <p:cNvPr id="2" name="Text Box 11"/>
              <p:cNvSpPr txBox="1"/>
              <p:nvPr/>
            </p:nvSpPr>
            <p:spPr>
              <a:xfrm>
                <a:off x="1046480" y="1320800"/>
                <a:ext cx="10079990" cy="1259840"/>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b="1">
                    <a:solidFill>
                      <a:schemeClr val="bg1"/>
                    </a:solidFill>
                    <a:highlight>
                      <a:srgbClr val="008000"/>
                    </a:highlight>
                    <a:latin typeface="Microsoft YaHei Bold" panose="020B0503020204020204" charset="-122"/>
                    <a:ea typeface="Microsoft YaHei Bold" panose="020B0503020204020204" charset="-122"/>
                    <a:cs typeface="Microsoft YaHei Bold" panose="020B0503020204020204" charset="-122"/>
                  </a:rPr>
                  <a:t> 性质 1</a:t>
                </a:r>
                <a:r>
                  <a:rPr lang="en-US" sz="2000" b="1">
                    <a:solidFill>
                      <a:schemeClr val="bg1"/>
                    </a:solidFill>
                    <a:highlight>
                      <a:srgbClr val="008000"/>
                    </a:highlight>
                    <a:latin typeface="Microsoft YaHei Bold" panose="020B0503020204020204" charset="-122"/>
                    <a:ea typeface="Microsoft YaHei Bold" panose="020B0503020204020204" charset="-122"/>
                    <a:cs typeface="Microsoft YaHei Bold" panose="020B0503020204020204" charset="-122"/>
                  </a:rPr>
                  <a:t> </a:t>
                </a:r>
                <a:r>
                  <a:rPr lang="en-US"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   </a:t>
                </a:r>
                <a14:m>
                  <m:oMath xmlns:m="http://schemas.openxmlformats.org/officeDocument/2006/math">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m:t>
                        </m:r>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den>
                    </m:f>
                    <m:d>
                      <m:dPr>
                        <m:begChr m:val="["/>
                        <m:endChr m:val="]"/>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nary>
                          <m:naryPr>
                            <m:limLoc m:val="undOvr"/>
                            <m:subHide m:val="on"/>
                            <m:supHide m:val="on"/>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oMath>
                </a14:m>
                <a:r>
                  <a:rPr lang="zh-CN" altLang="en-US" sz="2000">
                    <a:solidFill>
                      <a:schemeClr val="bg1"/>
                    </a:solidFill>
                    <a:latin typeface="DejaVu Math TeX Gyre" panose="02000503000000000000" charset="0"/>
                    <a:ea typeface="Microsoft YaHei Regular" panose="020B0503020204020204" charset="-122"/>
                    <a:cs typeface="DejaVu Math TeX Gyre" panose="02000503000000000000" charset="0"/>
                  </a:rPr>
                  <a:t>，或</a:t>
                </a:r>
                <a:r>
                  <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rPr>
                  <a:t> </a:t>
                </a:r>
                <a14:m>
                  <m:oMath xmlns:m="http://schemas.openxmlformats.org/officeDocument/2006/math">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m:t>
                    </m:r>
                    <m:d>
                      <m:dPr>
                        <m:begChr m:val="["/>
                        <m:endChr m:val="]"/>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nary>
                          <m:naryPr>
                            <m:limLoc m:val="undOvr"/>
                            <m:subHide m:val="on"/>
                            <m:supHide m:val="on"/>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sup/>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e>
                    </m:d>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DejaVu Math TeX Gyre" panose="02000503000000000000" charset="0"/>
                    <a:ea typeface="Microsoft YaHei Regular" panose="020B0503020204020204" charset="-122"/>
                    <a:cs typeface="DejaVu Math TeX Gyre" panose="02000503000000000000" charset="0"/>
                  </a:rPr>
                  <a:t>又由于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zh-CN" altLang="en-US" sz="2000">
                    <a:solidFill>
                      <a:schemeClr val="bg1"/>
                    </a:solidFill>
                    <a:latin typeface="DejaVu Math TeX Gyre" panose="02000503000000000000" charset="0"/>
                    <a:ea typeface="Microsoft YaHei Regular" panose="020B0503020204020204" charset="-122"/>
                    <a:cs typeface="DejaVu Math TeX Gyre" panose="02000503000000000000" charset="0"/>
                  </a:rPr>
                  <a:t> 是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zh-CN" altLang="en-US" sz="2000">
                    <a:solidFill>
                      <a:schemeClr val="bg1"/>
                    </a:solidFill>
                    <a:latin typeface="DejaVu Math TeX Gyre" panose="02000503000000000000" charset="0"/>
                    <a:ea typeface="Microsoft YaHei Regular" panose="020B0503020204020204" charset="-122"/>
                    <a:cs typeface="DejaVu Math TeX Gyre" panose="02000503000000000000" charset="0"/>
                  </a:rPr>
                  <a:t> 的原函数，故有</a:t>
                </a:r>
                <a:endParaRPr lang="zh-CN" altLang="en-US" sz="2000">
                  <a:solidFill>
                    <a:schemeClr val="bg1"/>
                  </a:solidFill>
                  <a:latin typeface="DejaVu Math TeX Gyre" panose="02000503000000000000" charset="0"/>
                  <a:ea typeface="Microsoft YaHei Regular" panose="020B0503020204020204" charset="-122"/>
                  <a:cs typeface="DejaVu Math TeX Gyre" panose="02000503000000000000" charset="0"/>
                </a:endParaRPr>
              </a:p>
            </p:txBody>
          </p:sp>
        </mc:Choice>
        <mc:Fallback>
          <p:sp>
            <p:nvSpPr>
              <p:cNvPr id="2" name="Text Box 11"/>
              <p:cNvSpPr txBox="1">
                <a:spLocks noRot="1" noChangeAspect="1" noMove="1" noResize="1" noEditPoints="1" noAdjustHandles="1" noChangeArrowheads="1" noChangeShapeType="1" noTextEdit="1"/>
              </p:cNvSpPr>
              <p:nvPr/>
            </p:nvSpPr>
            <p:spPr>
              <a:xfrm>
                <a:off x="1046480" y="1320800"/>
                <a:ext cx="10079990" cy="1259840"/>
              </a:xfrm>
              <a:prstGeom prst="rect">
                <a:avLst/>
              </a:prstGeom>
              <a:blipFill rotWithShape="1">
                <a:blip r:embed="rId1"/>
                <a:stretch>
                  <a:fillRect/>
                </a:stretch>
              </a:blipFill>
              <a:ln w="9525">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Text Box 11"/>
              <p:cNvSpPr txBox="1"/>
              <p:nvPr/>
            </p:nvSpPr>
            <p:spPr>
              <a:xfrm>
                <a:off x="1046480" y="2708910"/>
                <a:ext cx="10079990" cy="289877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b="1">
                    <a:solidFill>
                      <a:schemeClr val="bg1"/>
                    </a:solidFill>
                    <a:highlight>
                      <a:srgbClr val="008000"/>
                    </a:highlight>
                    <a:latin typeface="Microsoft YaHei Bold" panose="020B0503020204020204" charset="-122"/>
                    <a:ea typeface="Microsoft YaHei Bold" panose="020B0503020204020204" charset="-122"/>
                    <a:cs typeface="Microsoft YaHei Bold" panose="020B0503020204020204" charset="-122"/>
                  </a:rPr>
                  <a:t> 性质 </a:t>
                </a:r>
                <a:r>
                  <a:rPr lang="en-US" sz="2000" b="1">
                    <a:solidFill>
                      <a:schemeClr val="bg1"/>
                    </a:solidFill>
                    <a:highlight>
                      <a:srgbClr val="008000"/>
                    </a:highlight>
                    <a:latin typeface="Microsoft YaHei Bold" panose="020B0503020204020204" charset="-122"/>
                    <a:ea typeface="Microsoft YaHei Bold" panose="020B0503020204020204" charset="-122"/>
                    <a:cs typeface="Microsoft YaHei Bold" panose="020B0503020204020204" charset="-122"/>
                  </a:rPr>
                  <a:t>2 </a:t>
                </a:r>
                <a:r>
                  <a:rPr lang="en-US"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   </a:t>
                </a:r>
                <a14:m>
                  <m:oMath xmlns:m="http://schemas.openxmlformats.org/officeDocument/2006/math">
                    <m:nary>
                      <m:naryPr>
                        <m:limLoc m:val="undOvr"/>
                        <m:subHide m:val="on"/>
                        <m:supHide m:val="on"/>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𝐹</m:t>
                        </m:r>
                        <m: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m:t>
                        </m:r>
                        <m:d>
                          <m:dPr>
                            <m:ctrlPr>
                              <a:rPr lang="zh-CN" altLang="en-US" sz="20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𝑥</m:t>
                            </m:r>
                          </m:e>
                        </m:d>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𝑑𝑥</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𝐹</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𝐶</m:t>
                    </m:r>
                  </m:oMath>
                </a14:m>
                <a:r>
                  <a:rPr lang="zh-CN" altLang="en-US" sz="2000">
                    <a:solidFill>
                      <a:schemeClr val="bg1"/>
                    </a:solidFill>
                    <a:latin typeface="DejaVu Math TeX Gyre" panose="02000503000000000000" charset="0"/>
                    <a:ea typeface="Microsoft YaHei Regular" panose="020B0503020204020204" charset="-122"/>
                    <a:cs typeface="DejaVu Math TeX Gyre" panose="02000503000000000000" charset="0"/>
                  </a:rPr>
                  <a:t>，</a:t>
                </a:r>
                <a:endParaRPr lang="zh-CN" altLang="en-US" sz="2000">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DejaVu Math TeX Gyre" panose="02000503000000000000" charset="0"/>
                    <a:ea typeface="Microsoft YaHei Regular" panose="020B0503020204020204" charset="-122"/>
                    <a:cs typeface="DejaVu Math TeX Gyre" panose="02000503000000000000" charset="0"/>
                  </a:rPr>
                  <a:t>或</a:t>
                </a:r>
                <a:r>
                  <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rPr>
                  <a:t> </a:t>
                </a:r>
                <a14:m>
                  <m:oMath xmlns:m="http://schemas.openxmlformats.org/officeDocument/2006/math">
                    <m:nary>
                      <m:naryPr>
                        <m:limLoc m:val="undOvr"/>
                        <m:subHide m:val="on"/>
                        <m:supHide m:val="on"/>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sup/>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𝑑𝐹</m:t>
                        </m:r>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𝐹</m:t>
                    </m:r>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𝐶</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a:lnSpc>
                    <a:spcPct val="150000"/>
                  </a:lnSpc>
                  <a:extLst>
                    <a:ext uri="{35155182-B16C-46BC-9424-99874614C6A1}">
                      <wpsdc:indentchars xmlns:wpsdc="http://www.wps.cn/officeDocument/2017/drawingmlCustomData" val="200" checksum="282533468"/>
                    </a:ext>
                  </a:extLst>
                </a:pPr>
                <a:endParaRPr lang="zh-CN" altLang="en-US" sz="2000">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楷体" charset="0"/>
                    <a:ea typeface="楷体" charset="0"/>
                    <a:cs typeface="楷体" charset="0"/>
                  </a:rPr>
                  <a:t>注：由上可见微分运算与积分运算是互逆的 . 两种运算在一起时， d∫ 完全抵消， ∫ d 抵消后相差一常数 .</a:t>
                </a:r>
                <a:endParaRPr lang="zh-CN" altLang="en-US" sz="2000">
                  <a:solidFill>
                    <a:schemeClr val="bg1"/>
                  </a:solidFill>
                  <a:latin typeface="楷体" charset="0"/>
                  <a:ea typeface="楷体" charset="0"/>
                  <a:cs typeface="楷体" charset="0"/>
                </a:endParaRPr>
              </a:p>
            </p:txBody>
          </p:sp>
        </mc:Choice>
        <mc:Fallback>
          <p:sp>
            <p:nvSpPr>
              <p:cNvPr id="3" name="Text Box 11"/>
              <p:cNvSpPr txBox="1">
                <a:spLocks noRot="1" noChangeAspect="1" noMove="1" noResize="1" noEditPoints="1" noAdjustHandles="1" noChangeArrowheads="1" noChangeShapeType="1" noTextEdit="1"/>
              </p:cNvSpPr>
              <p:nvPr/>
            </p:nvSpPr>
            <p:spPr>
              <a:xfrm>
                <a:off x="1046480" y="2708910"/>
                <a:ext cx="10079990" cy="2898775"/>
              </a:xfrm>
              <a:prstGeom prst="rect">
                <a:avLst/>
              </a:prstGeom>
              <a:blipFill rotWithShape="1">
                <a:blip r:embed="rId2"/>
                <a:stretch>
                  <a:fillRect/>
                </a:stretch>
              </a:blipFill>
              <a:ln w="9525">
                <a:no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2000" fill="hold">
                                          <p:stCondLst>
                                            <p:cond delay="0"/>
                                          </p:stCondLst>
                                        </p:cTn>
                                        <p:tgtEl>
                                          <p:spTgt spid="2"/>
                                        </p:tgtEl>
                                        <p:attrNameLst>
                                          <p:attrName>style.visibility</p:attrName>
                                        </p:attrNameLst>
                                      </p:cBhvr>
                                      <p:to>
                                        <p:strVal val="visible"/>
                                      </p:to>
                                    </p:set>
                                    <p:animEffect transition="in" filter="wipe(left)">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2000" fill="hold">
                                          <p:stCondLst>
                                            <p:cond delay="0"/>
                                          </p:stCondLst>
                                        </p:cTn>
                                        <p:tgtEl>
                                          <p:spTgt spid="3"/>
                                        </p:tgtEl>
                                        <p:attrNameLst>
                                          <p:attrName>style.visibility</p:attrName>
                                        </p:attrNameLst>
                                      </p:cBhvr>
                                      <p:to>
                                        <p:strVal val="visible"/>
                                      </p:to>
                                    </p:set>
                                    <p:animEffect transition="in" filter="wipe(left)">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84" name="Rectangle 11"/>
          <p:cNvSpPr/>
          <p:nvPr/>
        </p:nvSpPr>
        <p:spPr>
          <a:xfrm>
            <a:off x="1046480" y="732155"/>
            <a:ext cx="10079990" cy="460375"/>
          </a:xfrm>
          <a:prstGeom prst="rect">
            <a:avLst/>
          </a:prstGeom>
          <a:noFill/>
          <a:ln w="9525">
            <a:noFill/>
          </a:ln>
        </p:spPr>
        <p:txBody>
          <a:bodyPr wrap="square" anchor="t" anchorCtr="0">
            <a:spAutoFit/>
          </a:bodyPr>
          <a:p>
            <a:pPr eaLnBrk="0" hangingPunct="0"/>
            <a:r>
              <a:rPr sz="2400" dirty="0">
                <a:solidFill>
                  <a:srgbClr val="FFFF00"/>
                </a:solidFill>
                <a:ea typeface="Microsoft YaHei Regular" panose="020B0503020204020204" charset="-122"/>
              </a:rPr>
              <a:t>利用微分运算法则和不定积分的定义，可得下列运算性质：</a:t>
            </a:r>
            <a:endParaRPr sz="2400" dirty="0">
              <a:solidFill>
                <a:srgbClr val="FFFF00"/>
              </a:solidFill>
              <a:ea typeface="Microsoft YaHei Regular" panose="020B0503020204020204" charset="-122"/>
            </a:endParaRPr>
          </a:p>
        </p:txBody>
      </p:sp>
      <mc:AlternateContent xmlns:mc="http://schemas.openxmlformats.org/markup-compatibility/2006">
        <mc:Choice xmlns:a14="http://schemas.microsoft.com/office/drawing/2010/main" Requires="a14">
          <p:sp>
            <p:nvSpPr>
              <p:cNvPr id="2" name="Text Box 11"/>
              <p:cNvSpPr txBox="1"/>
              <p:nvPr/>
            </p:nvSpPr>
            <p:spPr>
              <a:xfrm>
                <a:off x="1046480" y="1320800"/>
                <a:ext cx="10079990" cy="2108200"/>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b="1">
                    <a:solidFill>
                      <a:schemeClr val="bg1"/>
                    </a:solidFill>
                    <a:highlight>
                      <a:srgbClr val="008000"/>
                    </a:highlight>
                    <a:latin typeface="Microsoft YaHei Bold" panose="020B0503020204020204" charset="-122"/>
                    <a:ea typeface="Microsoft YaHei Bold" panose="020B0503020204020204" charset="-122"/>
                    <a:cs typeface="Microsoft YaHei Bold" panose="020B0503020204020204" charset="-122"/>
                  </a:rPr>
                  <a:t> 性质 </a:t>
                </a:r>
                <a:r>
                  <a:rPr lang="en-US" sz="2000" b="1">
                    <a:solidFill>
                      <a:schemeClr val="bg1"/>
                    </a:solidFill>
                    <a:highlight>
                      <a:srgbClr val="008000"/>
                    </a:highlight>
                    <a:latin typeface="Microsoft YaHei Bold" panose="020B0503020204020204" charset="-122"/>
                    <a:ea typeface="Microsoft YaHei Bold" panose="020B0503020204020204" charset="-122"/>
                    <a:cs typeface="Microsoft YaHei Bold" panose="020B0503020204020204" charset="-122"/>
                  </a:rPr>
                  <a:t>3</a:t>
                </a:r>
                <a:r>
                  <a:rPr lang="en-US" sz="2000" b="1">
                    <a:solidFill>
                      <a:schemeClr val="bg1"/>
                    </a:solidFill>
                    <a:highlight>
                      <a:srgbClr val="008000"/>
                    </a:highlight>
                    <a:latin typeface="Microsoft YaHei Bold" panose="020B0503020204020204" charset="-122"/>
                    <a:ea typeface="Microsoft YaHei Bold" panose="020B0503020204020204" charset="-122"/>
                    <a:cs typeface="Microsoft YaHei Bold" panose="020B0503020204020204" charset="-122"/>
                  </a:rPr>
                  <a:t> </a:t>
                </a:r>
                <a:r>
                  <a:rPr lang="en-US"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   两函数代数和的不定积分，等于它们各自积分的代数和，即</a:t>
                </a:r>
                <a:endParaRPr lang="zh-CN" altLang="en-US" sz="2000">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nary>
                        <m:naryPr>
                          <m:limLoc m:val="undOvr"/>
                          <m:subHide m:val="on"/>
                          <m:supHide m:val="on"/>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sup/>
                        <m:e>
                          <m:d>
                            <m:dPr>
                              <m:begChr m:val="["/>
                              <m:endChr m:val="]"/>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𝑔</m:t>
                              </m:r>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e>
                          </m:d>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undOvr"/>
                          <m:subHide m:val="on"/>
                          <m:supHide m:val="on"/>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sup/>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undOvr"/>
                          <m:subHide m:val="on"/>
                          <m:supHide m:val="on"/>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sup/>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𝑔</m:t>
                          </m:r>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DejaVu Math TeX Gyre" panose="02000503000000000000" charset="0"/>
                    <a:ea typeface="Microsoft YaHei Regular" panose="020B0503020204020204" charset="-122"/>
                    <a:cs typeface="DejaVu Math TeX Gyre" panose="02000503000000000000" charset="0"/>
                  </a:rPr>
                  <a:t>证明</a:t>
                </a:r>
                <a:r>
                  <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rPr>
                  <a:t>   </a:t>
                </a:r>
                <a14:m>
                  <m:oMath xmlns:m="http://schemas.openxmlformats.org/officeDocument/2006/math">
                    <m:sSup>
                      <m:sSup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d>
                          <m:dPr>
                            <m:begChr m:val="["/>
                            <m:endChr m:val="]"/>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nary>
                              <m:naryPr>
                                <m:limLoc m:val="undOvr"/>
                                <m:subHide m:val="on"/>
                                <m:supHide m:val="on"/>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sup/>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undOvr"/>
                                <m:subHide m:val="on"/>
                                <m:supHide m:val="on"/>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sup/>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𝑔</m:t>
                                </m:r>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e>
                        </m:d>
                      </m:e>
                      <m:sup>
                        <m: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m:t>
                        </m:r>
                      </m:sup>
                    </m:s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d>
                          <m:dPr>
                            <m:begChr m:val="["/>
                            <m:endChr m:val="]"/>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nary>
                              <m:naryPr>
                                <m:limLoc m:val="undOvr"/>
                                <m:subHide m:val="on"/>
                                <m:supHide m:val="on"/>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sup/>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e>
                        </m:d>
                      </m:e>
                      <m:sup>
                        <m: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m:t>
                        </m:r>
                      </m:sup>
                    </m:s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d>
                          <m:dPr>
                            <m:begChr m:val="["/>
                            <m:endChr m:val="]"/>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nary>
                              <m:naryPr>
                                <m:limLoc m:val="undOvr"/>
                                <m:subHide m:val="on"/>
                                <m:supHide m:val="on"/>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sup/>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𝑔</m:t>
                                </m:r>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e>
                        </m:d>
                      </m:e>
                      <m:sup>
                        <m: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m:t>
                        </m:r>
                      </m:sup>
                    </m:s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𝑔</m:t>
                    </m:r>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注：</a:t>
                </a:r>
                <a:r>
                  <a:rPr lang="zh-CN" altLang="en-US" sz="2000">
                    <a:solidFill>
                      <a:schemeClr val="bg1"/>
                    </a:solidFill>
                    <a:latin typeface="楷体" charset="0"/>
                    <a:ea typeface="楷体" charset="0"/>
                    <a:cs typeface="楷体" charset="0"/>
                  </a:rPr>
                  <a:t>此性质可推广到有限多个函数之和的情形 .</a:t>
                </a:r>
                <a:endParaRPr lang="zh-CN" altLang="en-US" sz="2000">
                  <a:solidFill>
                    <a:schemeClr val="bg1"/>
                  </a:solidFill>
                  <a:latin typeface="楷体" charset="0"/>
                  <a:ea typeface="楷体" charset="0"/>
                  <a:cs typeface="楷体" charset="0"/>
                </a:endParaRPr>
              </a:p>
            </p:txBody>
          </p:sp>
        </mc:Choice>
        <mc:Fallback>
          <p:sp>
            <p:nvSpPr>
              <p:cNvPr id="2" name="Text Box 11"/>
              <p:cNvSpPr txBox="1">
                <a:spLocks noRot="1" noChangeAspect="1" noMove="1" noResize="1" noEditPoints="1" noAdjustHandles="1" noChangeArrowheads="1" noChangeShapeType="1" noTextEdit="1"/>
              </p:cNvSpPr>
              <p:nvPr/>
            </p:nvSpPr>
            <p:spPr>
              <a:xfrm>
                <a:off x="1046480" y="1320800"/>
                <a:ext cx="10079990" cy="2108200"/>
              </a:xfrm>
              <a:prstGeom prst="rect">
                <a:avLst/>
              </a:prstGeom>
              <a:blipFill rotWithShape="1">
                <a:blip r:embed="rId1"/>
                <a:stretch>
                  <a:fillRect/>
                </a:stretch>
              </a:blipFill>
              <a:ln w="9525">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Text Box 11"/>
              <p:cNvSpPr txBox="1"/>
              <p:nvPr/>
            </p:nvSpPr>
            <p:spPr>
              <a:xfrm>
                <a:off x="1046480" y="3429000"/>
                <a:ext cx="10079990" cy="217868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b="1">
                    <a:solidFill>
                      <a:schemeClr val="bg1"/>
                    </a:solidFill>
                    <a:highlight>
                      <a:srgbClr val="008000"/>
                    </a:highlight>
                    <a:latin typeface="Microsoft YaHei Bold" panose="020B0503020204020204" charset="-122"/>
                    <a:ea typeface="Microsoft YaHei Bold" panose="020B0503020204020204" charset="-122"/>
                    <a:cs typeface="Microsoft YaHei Bold" panose="020B0503020204020204" charset="-122"/>
                  </a:rPr>
                  <a:t> 性质 </a:t>
                </a:r>
                <a:r>
                  <a:rPr lang="en-US" sz="2000" b="1">
                    <a:solidFill>
                      <a:schemeClr val="bg1"/>
                    </a:solidFill>
                    <a:highlight>
                      <a:srgbClr val="008000"/>
                    </a:highlight>
                    <a:latin typeface="Microsoft YaHei Bold" panose="020B0503020204020204" charset="-122"/>
                    <a:ea typeface="Microsoft YaHei Bold" panose="020B0503020204020204" charset="-122"/>
                    <a:cs typeface="Microsoft YaHei Bold" panose="020B0503020204020204" charset="-122"/>
                  </a:rPr>
                  <a:t>4</a:t>
                </a:r>
                <a:r>
                  <a:rPr lang="en-US" sz="2000" b="1">
                    <a:solidFill>
                      <a:schemeClr val="bg1"/>
                    </a:solidFill>
                    <a:highlight>
                      <a:srgbClr val="008000"/>
                    </a:highlight>
                    <a:latin typeface="Microsoft YaHei Bold" panose="020B0503020204020204" charset="-122"/>
                    <a:ea typeface="Microsoft YaHei Bold" panose="020B0503020204020204" charset="-122"/>
                    <a:cs typeface="Microsoft YaHei Bold" panose="020B0503020204020204" charset="-122"/>
                  </a:rPr>
                  <a:t> </a:t>
                </a:r>
                <a:r>
                  <a:rPr lang="en-US"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   求不定积分时，非零常数因子可提到积分号外面，即</a:t>
                </a:r>
                <a:endPar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nary>
                        <m:naryPr>
                          <m:limLoc m:val="undOvr"/>
                          <m:subHide m:val="on"/>
                          <m:supHide m:val="on"/>
                          <m:ctrlPr>
                            <a:rPr lang="en-US" altLang="zh-CN" sz="2000" i="1">
                              <a:solidFill>
                                <a:schemeClr val="bg1"/>
                              </a:solidFill>
                              <a:latin typeface="DejaVu Math TeX Gyre" panose="02000503000000000000" charset="0"/>
                              <a:ea typeface="楷体" charset="0"/>
                              <a:cs typeface="DejaVu Math TeX Gyre" panose="02000503000000000000" charset="0"/>
                            </a:rPr>
                          </m:ctrlPr>
                        </m:naryPr>
                        <m:sub/>
                        <m:sup/>
                        <m:e>
                          <m:r>
                            <a:rPr lang="en-US" altLang="zh-CN" sz="2000" i="1">
                              <a:solidFill>
                                <a:schemeClr val="bg1"/>
                              </a:solidFill>
                              <a:latin typeface="DejaVu Math TeX Gyre" panose="02000503000000000000" charset="0"/>
                              <a:ea typeface="楷体" charset="0"/>
                              <a:cs typeface="DejaVu Math TeX Gyre" panose="02000503000000000000" charset="0"/>
                            </a:rPr>
                            <m:t>𝑘𝑓</m:t>
                          </m:r>
                          <m:d>
                            <m:dPr>
                              <m:ctrlPr>
                                <a:rPr lang="en-US" altLang="zh-CN" sz="2000" i="1">
                                  <a:solidFill>
                                    <a:schemeClr val="bg1"/>
                                  </a:solidFill>
                                  <a:latin typeface="DejaVu Math TeX Gyre" panose="02000503000000000000" charset="0"/>
                                  <a:ea typeface="楷体" charset="0"/>
                                  <a:cs typeface="DejaVu Math TeX Gyre" panose="02000503000000000000" charset="0"/>
                                </a:rPr>
                              </m:ctrlPr>
                            </m:dPr>
                            <m:e>
                              <m:r>
                                <a:rPr lang="en-US" altLang="zh-CN" sz="2000" i="1">
                                  <a:solidFill>
                                    <a:schemeClr val="bg1"/>
                                  </a:solidFill>
                                  <a:latin typeface="DejaVu Math TeX Gyre" panose="02000503000000000000" charset="0"/>
                                  <a:ea typeface="楷体" charset="0"/>
                                  <a:cs typeface="DejaVu Math TeX Gyre" panose="02000503000000000000" charset="0"/>
                                </a:rPr>
                                <m:t>𝑥</m:t>
                              </m:r>
                            </m:e>
                          </m:d>
                          <m:r>
                            <a:rPr lang="en-US" altLang="zh-CN" sz="2000" i="1">
                              <a:solidFill>
                                <a:schemeClr val="bg1"/>
                              </a:solidFill>
                              <a:latin typeface="DejaVu Math TeX Gyre" panose="02000503000000000000" charset="0"/>
                              <a:ea typeface="楷体" charset="0"/>
                              <a:cs typeface="DejaVu Math TeX Gyre" panose="02000503000000000000" charset="0"/>
                            </a:rPr>
                            <m:t>𝑑𝑥</m:t>
                          </m:r>
                        </m:e>
                      </m:nary>
                      <m:r>
                        <a:rPr lang="en-US" altLang="zh-CN" sz="2000" i="1">
                          <a:solidFill>
                            <a:schemeClr val="bg1"/>
                          </a:solidFill>
                          <a:latin typeface="DejaVu Math TeX Gyre" panose="02000503000000000000" charset="0"/>
                          <a:ea typeface="楷体" charset="0"/>
                          <a:cs typeface="DejaVu Math TeX Gyre" panose="02000503000000000000" charset="0"/>
                        </a:rPr>
                        <m:t>=</m:t>
                      </m:r>
                      <m:r>
                        <a:rPr lang="en-US" altLang="zh-CN" sz="2000" i="1">
                          <a:solidFill>
                            <a:schemeClr val="bg1"/>
                          </a:solidFill>
                          <a:latin typeface="DejaVu Math TeX Gyre" panose="02000503000000000000" charset="0"/>
                          <a:ea typeface="楷体" charset="0"/>
                          <a:cs typeface="DejaVu Math TeX Gyre" panose="02000503000000000000" charset="0"/>
                        </a:rPr>
                        <m:t>𝑘</m:t>
                      </m:r>
                      <m:nary>
                        <m:naryPr>
                          <m:limLoc m:val="undOvr"/>
                          <m:subHide m:val="on"/>
                          <m:supHide m:val="on"/>
                          <m:ctrlPr>
                            <a:rPr lang="en-US" altLang="zh-CN" sz="2000" i="1">
                              <a:solidFill>
                                <a:schemeClr val="bg1"/>
                              </a:solidFill>
                              <a:latin typeface="DejaVu Math TeX Gyre" panose="02000503000000000000" charset="0"/>
                              <a:ea typeface="楷体" charset="0"/>
                              <a:cs typeface="DejaVu Math TeX Gyre" panose="02000503000000000000" charset="0"/>
                            </a:rPr>
                          </m:ctrlPr>
                        </m:naryPr>
                        <m:sub/>
                        <m:sup/>
                        <m:e>
                          <m:r>
                            <a:rPr lang="en-US" altLang="zh-CN" sz="2000" i="1">
                              <a:solidFill>
                                <a:schemeClr val="bg1"/>
                              </a:solidFill>
                              <a:latin typeface="DejaVu Math TeX Gyre" panose="02000503000000000000" charset="0"/>
                              <a:ea typeface="楷体" charset="0"/>
                              <a:cs typeface="DejaVu Math TeX Gyre" panose="02000503000000000000" charset="0"/>
                            </a:rPr>
                            <m:t>𝑓</m:t>
                          </m:r>
                          <m:d>
                            <m:dPr>
                              <m:ctrlPr>
                                <a:rPr lang="en-US" altLang="zh-CN" sz="2000" i="1">
                                  <a:solidFill>
                                    <a:schemeClr val="bg1"/>
                                  </a:solidFill>
                                  <a:latin typeface="DejaVu Math TeX Gyre" panose="02000503000000000000" charset="0"/>
                                  <a:ea typeface="楷体" charset="0"/>
                                  <a:cs typeface="DejaVu Math TeX Gyre" panose="02000503000000000000" charset="0"/>
                                </a:rPr>
                              </m:ctrlPr>
                            </m:dPr>
                            <m:e>
                              <m:r>
                                <a:rPr lang="en-US" altLang="zh-CN" sz="2000" i="1">
                                  <a:solidFill>
                                    <a:schemeClr val="bg1"/>
                                  </a:solidFill>
                                  <a:latin typeface="DejaVu Math TeX Gyre" panose="02000503000000000000" charset="0"/>
                                  <a:ea typeface="楷体" charset="0"/>
                                  <a:cs typeface="DejaVu Math TeX Gyre" panose="02000503000000000000" charset="0"/>
                                </a:rPr>
                                <m:t>𝑥</m:t>
                              </m:r>
                            </m:e>
                          </m:d>
                          <m:r>
                            <a:rPr lang="en-US" altLang="zh-CN" sz="2000" i="1">
                              <a:solidFill>
                                <a:schemeClr val="bg1"/>
                              </a:solidFill>
                              <a:latin typeface="DejaVu Math TeX Gyre" panose="02000503000000000000" charset="0"/>
                              <a:ea typeface="楷体" charset="0"/>
                              <a:cs typeface="DejaVu Math TeX Gyre" panose="02000503000000000000" charset="0"/>
                            </a:rPr>
                            <m:t>𝑑𝑥</m:t>
                          </m:r>
                        </m:e>
                      </m:nary>
                      <m:d>
                        <m:dPr>
                          <m:ctrlPr>
                            <a:rPr lang="en-US" altLang="zh-CN" sz="2000" i="1">
                              <a:solidFill>
                                <a:schemeClr val="bg1"/>
                              </a:solidFill>
                              <a:latin typeface="DejaVu Math TeX Gyre" panose="02000503000000000000" charset="0"/>
                              <a:ea typeface="楷体" charset="0"/>
                              <a:cs typeface="DejaVu Math TeX Gyre" panose="02000503000000000000" charset="0"/>
                            </a:rPr>
                          </m:ctrlPr>
                        </m:dPr>
                        <m:e>
                          <m:r>
                            <a:rPr lang="en-US" altLang="zh-CN" sz="2000" i="1">
                              <a:solidFill>
                                <a:schemeClr val="bg1"/>
                              </a:solidFill>
                              <a:latin typeface="DejaVu Math TeX Gyre" panose="02000503000000000000" charset="0"/>
                              <a:ea typeface="楷体" charset="0"/>
                              <a:cs typeface="DejaVu Math TeX Gyre" panose="02000503000000000000" charset="0"/>
                            </a:rPr>
                            <m:t>𝑘</m:t>
                          </m:r>
                          <m:r>
                            <a:rPr lang="en-US" altLang="zh-CN" sz="2000" i="1">
                              <a:solidFill>
                                <a:schemeClr val="bg1"/>
                              </a:solidFill>
                              <a:latin typeface="DejaVu Math TeX Gyre" panose="02000503000000000000" charset="0"/>
                              <a:ea typeface="楷体" charset="0"/>
                              <a:cs typeface="DejaVu Math TeX Gyre" panose="02000503000000000000" charset="0"/>
                            </a:rPr>
                            <m:t>≠</m:t>
                          </m:r>
                          <m:r>
                            <a:rPr lang="en-US" altLang="zh-CN" sz="2000" i="1">
                              <a:solidFill>
                                <a:schemeClr val="bg1"/>
                              </a:solidFill>
                              <a:latin typeface="DejaVu Math TeX Gyre" panose="02000503000000000000" charset="0"/>
                              <a:ea typeface="楷体" charset="0"/>
                              <a:cs typeface="DejaVu Math TeX Gyre" panose="02000503000000000000" charset="0"/>
                            </a:rPr>
                            <m:t>0</m:t>
                          </m:r>
                        </m:e>
                      </m:d>
                      <m:r>
                        <a:rPr lang="en-US" altLang="zh-CN" sz="2000" i="1">
                          <a:solidFill>
                            <a:schemeClr val="bg1"/>
                          </a:solidFill>
                          <a:latin typeface="DejaVu Math TeX Gyre" panose="02000503000000000000" charset="0"/>
                          <a:ea typeface="楷体" charset="0"/>
                          <a:cs typeface="DejaVu Math TeX Gyre" panose="02000503000000000000" charset="0"/>
                        </a:rPr>
                        <m:t>.</m:t>
                      </m:r>
                    </m:oMath>
                  </m:oMathPara>
                </a14:m>
                <a:endParaRPr lang="en-US" altLang="zh-CN" sz="2000" i="1">
                  <a:solidFill>
                    <a:schemeClr val="bg1"/>
                  </a:solidFill>
                  <a:latin typeface="DejaVu Math TeX Gyre" panose="02000503000000000000" charset="0"/>
                  <a:ea typeface="楷体" charset="0"/>
                  <a:cs typeface="DejaVu Math TeX Gyre" panose="02000503000000000000" charset="0"/>
                </a:endParaRPr>
              </a:p>
              <a:p>
                <a:pPr indent="508000" algn="just">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Microsoft YaHei Regular" panose="020B0503020204020204" charset="-122"/>
                    <a:ea typeface="Microsoft YaHei Regular" panose="020B0503020204020204" charset="-122"/>
                    <a:cs typeface="楷体" charset="0"/>
                  </a:rPr>
                  <a:t>证明</a:t>
                </a:r>
                <a:r>
                  <a:rPr lang="en-US" altLang="zh-CN" sz="2000">
                    <a:solidFill>
                      <a:schemeClr val="bg1"/>
                    </a:solidFill>
                    <a:latin typeface="Microsoft YaHei Regular" panose="020B0503020204020204" charset="-122"/>
                    <a:ea typeface="Microsoft YaHei Regular" panose="020B0503020204020204" charset="-122"/>
                    <a:cs typeface="楷体" charset="0"/>
                  </a:rPr>
                  <a:t>            </a:t>
                </a:r>
                <a14:m>
                  <m:oMath xmlns:m="http://schemas.openxmlformats.org/officeDocument/2006/math">
                    <m:sSup>
                      <m:sSup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d>
                          <m:dPr>
                            <m:begChr m:val="["/>
                            <m:endChr m:val="]"/>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𝑘</m:t>
                            </m:r>
                            <m:nary>
                              <m:naryPr>
                                <m:limLoc m:val="undOvr"/>
                                <m:subHide m:val="on"/>
                                <m:supHide m:val="on"/>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sup/>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e>
                        </m:d>
                      </m:e>
                      <m:sup>
                        <m: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m:t>
                        </m:r>
                      </m:sup>
                    </m:s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𝑘</m:t>
                    </m:r>
                    <m:sSup>
                      <m:sSup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d>
                          <m:dPr>
                            <m:begChr m:val="["/>
                            <m:endChr m:val="]"/>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nary>
                              <m:naryPr>
                                <m:limLoc m:val="undOvr"/>
                                <m:subHide m:val="on"/>
                                <m:supHide m:val="on"/>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sup/>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e>
                        </m:d>
                      </m:e>
                      <m:sup>
                        <m: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m:t>
                        </m:r>
                      </m:sup>
                    </m:s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𝑘𝑓</m:t>
                    </m:r>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d>
                          <m:dPr>
                            <m:begChr m:val="["/>
                            <m:endChr m:val="]"/>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nary>
                              <m:naryPr>
                                <m:limLoc m:val="undOvr"/>
                                <m:subHide m:val="on"/>
                                <m:supHide m:val="on"/>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sup/>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𝑘𝑓</m:t>
                                </m:r>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e>
                        </m:d>
                      </m:e>
                      <m:sup>
                        <m: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m:t>
                        </m:r>
                      </m:sup>
                    </m:s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zh-CN" altLang="en-US" sz="2000">
                  <a:solidFill>
                    <a:schemeClr val="bg1"/>
                  </a:solidFill>
                  <a:latin typeface="Microsoft YaHei Regular" panose="020B0503020204020204" charset="-122"/>
                  <a:ea typeface="Microsoft YaHei Regular" panose="020B0503020204020204" charset="-122"/>
                  <a:cs typeface="楷体" charset="0"/>
                </a:endParaRPr>
              </a:p>
            </p:txBody>
          </p:sp>
        </mc:Choice>
        <mc:Fallback>
          <p:sp>
            <p:nvSpPr>
              <p:cNvPr id="3" name="Text Box 11"/>
              <p:cNvSpPr txBox="1">
                <a:spLocks noRot="1" noChangeAspect="1" noMove="1" noResize="1" noEditPoints="1" noAdjustHandles="1" noChangeArrowheads="1" noChangeShapeType="1" noTextEdit="1"/>
              </p:cNvSpPr>
              <p:nvPr/>
            </p:nvSpPr>
            <p:spPr>
              <a:xfrm>
                <a:off x="1046480" y="3429000"/>
                <a:ext cx="10079990" cy="2178685"/>
              </a:xfrm>
              <a:prstGeom prst="rect">
                <a:avLst/>
              </a:prstGeom>
              <a:blipFill rotWithShape="1">
                <a:blip r:embed="rId2"/>
                <a:stretch>
                  <a:fillRect/>
                </a:stretch>
              </a:blipFill>
              <a:ln w="9525">
                <a:no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2000" fill="hold">
                                          <p:stCondLst>
                                            <p:cond delay="0"/>
                                          </p:stCondLst>
                                        </p:cTn>
                                        <p:tgtEl>
                                          <p:spTgt spid="2"/>
                                        </p:tgtEl>
                                        <p:attrNameLst>
                                          <p:attrName>style.visibility</p:attrName>
                                        </p:attrNameLst>
                                      </p:cBhvr>
                                      <p:to>
                                        <p:strVal val="visible"/>
                                      </p:to>
                                    </p:set>
                                    <p:animEffect transition="in" filter="wipe(left)">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2000" fill="hold">
                                          <p:stCondLst>
                                            <p:cond delay="0"/>
                                          </p:stCondLst>
                                        </p:cTn>
                                        <p:tgtEl>
                                          <p:spTgt spid="3"/>
                                        </p:tgtEl>
                                        <p:attrNameLst>
                                          <p:attrName>style.visibility</p:attrName>
                                        </p:attrNameLst>
                                      </p:cBhvr>
                                      <p:to>
                                        <p:strVal val="visible"/>
                                      </p:to>
                                    </p:set>
                                    <p:animEffect transition="in" filter="wipe(left)">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矩形"/>
          <p:cNvSpPr/>
          <p:nvPr/>
        </p:nvSpPr>
        <p:spPr>
          <a:xfrm>
            <a:off x="809625" y="2997200"/>
            <a:ext cx="10487660" cy="1014730"/>
          </a:xfrm>
          <a:prstGeom prst="rect">
            <a:avLst/>
          </a:prstGeom>
          <a:noFill/>
          <a:ln w="9525">
            <a:noFill/>
          </a:ln>
        </p:spPr>
        <p:txBody>
          <a:bodyPr wrap="square" lIns="91440" tIns="45720" rIns="91440" bIns="45720" anchor="t" anchorCtr="0">
            <a:spAutoFit/>
          </a:bodyPr>
          <a:p>
            <a:pPr algn="ctr">
              <a:lnSpc>
                <a:spcPct val="100000"/>
              </a:lnSpc>
            </a:pPr>
            <a:r>
              <a:rPr lang="zh-CN" altLang="en-US" sz="6000" baseline="0">
                <a:solidFill>
                  <a:schemeClr val="bg1"/>
                </a:solidFill>
                <a:latin typeface="微软雅黑" panose="020B0503020204020204" charset="-122"/>
                <a:ea typeface="微软雅黑" panose="020B0503020204020204" charset="-122"/>
              </a:rPr>
              <a:t>§</a:t>
            </a:r>
            <a:r>
              <a:rPr lang="en-US" sz="6000" baseline="0">
                <a:solidFill>
                  <a:schemeClr val="bg1"/>
                </a:solidFill>
                <a:latin typeface="微软雅黑" panose="020B0503020204020204" charset="-122"/>
                <a:ea typeface="微软雅黑" panose="020B0503020204020204" charset="-122"/>
              </a:rPr>
              <a:t>6</a:t>
            </a:r>
            <a:r>
              <a:rPr sz="6000" baseline="0">
                <a:solidFill>
                  <a:schemeClr val="bg1"/>
                </a:solidFill>
                <a:latin typeface="微软雅黑" panose="020B0503020204020204" charset="-122"/>
                <a:ea typeface="微软雅黑" panose="020B0503020204020204" charset="-122"/>
              </a:rPr>
              <a:t>.</a:t>
            </a:r>
            <a:r>
              <a:rPr lang="en-US" sz="6000" baseline="0">
                <a:solidFill>
                  <a:schemeClr val="bg1"/>
                </a:solidFill>
                <a:latin typeface="微软雅黑" panose="020B0503020204020204" charset="-122"/>
                <a:ea typeface="微软雅黑" panose="020B0503020204020204" charset="-122"/>
              </a:rPr>
              <a:t>2</a:t>
            </a:r>
            <a:r>
              <a:rPr sz="6000" baseline="0">
                <a:solidFill>
                  <a:schemeClr val="bg1"/>
                </a:solidFill>
                <a:latin typeface="微软雅黑" panose="020B0503020204020204" charset="-122"/>
                <a:ea typeface="微软雅黑" panose="020B0503020204020204" charset="-122"/>
              </a:rPr>
              <a:t>　直接积分法</a:t>
            </a:r>
            <a:endParaRPr sz="6000" baseline="0">
              <a:solidFill>
                <a:schemeClr val="bg1"/>
              </a:solidFill>
              <a:latin typeface="微软雅黑" panose="020B0503020204020204" charset="-122"/>
              <a:ea typeface="微软雅黑" panose="020B0503020204020204" charset="-122"/>
            </a:endParaRPr>
          </a:p>
        </p:txBody>
      </p:sp>
      <p:grpSp>
        <p:nvGrpSpPr>
          <p:cNvPr id="35" name="组合 34"/>
          <p:cNvGrpSpPr/>
          <p:nvPr/>
        </p:nvGrpSpPr>
        <p:grpSpPr>
          <a:xfrm>
            <a:off x="1636713" y="873125"/>
            <a:ext cx="2397125" cy="1644650"/>
            <a:chOff x="8949837" y="2119688"/>
            <a:chExt cx="2397804" cy="1645758"/>
          </a:xfrm>
        </p:grpSpPr>
        <p:pic>
          <p:nvPicPr>
            <p:cNvPr id="22532" name="图片 35"/>
            <p:cNvPicPr>
              <a:picLocks noChangeAspect="1"/>
            </p:cNvPicPr>
            <p:nvPr/>
          </p:nvPicPr>
          <p:blipFill>
            <a:blip r:embed="rId1"/>
            <a:stretch>
              <a:fillRect/>
            </a:stretch>
          </p:blipFill>
          <p:spPr>
            <a:xfrm rot="-1218557">
              <a:off x="8949837" y="2259537"/>
              <a:ext cx="1429617" cy="1505909"/>
            </a:xfrm>
            <a:prstGeom prst="rect">
              <a:avLst/>
            </a:prstGeom>
            <a:noFill/>
            <a:ln w="9525">
              <a:noFill/>
            </a:ln>
          </p:spPr>
        </p:pic>
        <p:pic>
          <p:nvPicPr>
            <p:cNvPr id="22533" name="图片 36"/>
            <p:cNvPicPr>
              <a:picLocks noChangeAspect="1"/>
            </p:cNvPicPr>
            <p:nvPr/>
          </p:nvPicPr>
          <p:blipFill>
            <a:blip r:embed="rId1"/>
            <a:stretch>
              <a:fillRect/>
            </a:stretch>
          </p:blipFill>
          <p:spPr>
            <a:xfrm rot="-1218557" flipH="1" flipV="1">
              <a:off x="9918024" y="2119688"/>
              <a:ext cx="1429617" cy="1505909"/>
            </a:xfrm>
            <a:prstGeom prst="rect">
              <a:avLst/>
            </a:prstGeom>
            <a:noFill/>
            <a:ln w="9525">
              <a:noFill/>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矩形 49161"/>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2400" dirty="0">
              <a:latin typeface="Times New Roman" panose="02020603050405020304" pitchFamily="18" charset="0"/>
              <a:ea typeface="宋体" pitchFamily="2" charset="-122"/>
            </a:endParaRPr>
          </a:p>
        </p:txBody>
      </p:sp>
      <p:sp>
        <p:nvSpPr>
          <p:cNvPr id="60419" name="矩形 49162"/>
          <p:cNvSpPr/>
          <p:nvPr/>
        </p:nvSpPr>
        <p:spPr>
          <a:xfrm>
            <a:off x="1654810" y="1767840"/>
            <a:ext cx="8882380" cy="3322955"/>
          </a:xfrm>
          <a:prstGeom prst="rect">
            <a:avLst/>
          </a:prstGeom>
          <a:noFill/>
          <a:ln w="9525">
            <a:noFill/>
          </a:ln>
        </p:spPr>
        <p:txBody>
          <a:bodyPr wrap="square" anchor="ctr" anchorCtr="0">
            <a:spAutoFit/>
          </a:bodyPr>
          <a:p>
            <a:pPr indent="711200" algn="just">
              <a:lnSpc>
                <a:spcPct val="150000"/>
              </a:lnSpc>
              <a:extLst>
                <a:ext uri="{35155182-B16C-46BC-9424-99874614C6A1}">
                  <wpsdc:indentchars xmlns:wpsdc="http://www.wps.cn/officeDocument/2017/drawingmlCustomData" val="200" checksum="3773799597"/>
                </a:ext>
              </a:extLst>
            </a:pPr>
            <a:r>
              <a:rPr lang="zh-CN" altLang="en-US" sz="2800" dirty="0">
                <a:latin typeface="宋体" pitchFamily="2" charset="-122"/>
                <a:ea typeface="宋体" pitchFamily="2" charset="-122"/>
              </a:rPr>
              <a:t>在求积分问题中，可以直接按积分基本公式和性质求出结果</a:t>
            </a:r>
            <a:r>
              <a:rPr lang="en-US" altLang="zh-CN" sz="2800" dirty="0">
                <a:latin typeface="宋体" pitchFamily="2" charset="-122"/>
                <a:ea typeface="宋体" pitchFamily="2" charset="-122"/>
              </a:rPr>
              <a:t>.</a:t>
            </a:r>
            <a:r>
              <a:rPr lang="zh-CN" altLang="en-US" sz="2800" dirty="0">
                <a:latin typeface="宋体" pitchFamily="2" charset="-122"/>
                <a:ea typeface="宋体" pitchFamily="2" charset="-122"/>
              </a:rPr>
              <a:t>但有时，被积函数常需要经过适当的恒等变形（包括代数和三角的恒等变形）设法化被积函数为和式，再利用积分的性质，然后按基本公式求出结果，这样的积分方法，叫做</a:t>
            </a:r>
            <a:r>
              <a:rPr lang="zh-CN" altLang="en-US" sz="2800" b="1" dirty="0">
                <a:solidFill>
                  <a:srgbClr val="FF3300"/>
                </a:solidFill>
                <a:latin typeface="宋体" pitchFamily="2" charset="-122"/>
                <a:ea typeface="宋体" pitchFamily="2" charset="-122"/>
              </a:rPr>
              <a:t>直接积分法</a:t>
            </a:r>
            <a:r>
              <a:rPr lang="en-US" altLang="zh-CN" sz="2800">
                <a:solidFill>
                  <a:srgbClr val="FF3300"/>
                </a:solidFill>
                <a:latin typeface="宋体" pitchFamily="2" charset="-122"/>
                <a:ea typeface="宋体" pitchFamily="2" charset="-122"/>
              </a:rPr>
              <a:t>.</a:t>
            </a:r>
            <a:endParaRPr lang="en-US" altLang="zh-CN" sz="2800">
              <a:solidFill>
                <a:srgbClr val="FF3300"/>
              </a:solidFill>
              <a:latin typeface="宋体" pitchFamily="2" charset="-122"/>
              <a:ea typeface="宋体" pitchFamily="2" charset="-122"/>
            </a:endParaRPr>
          </a:p>
        </p:txBody>
      </p:sp>
    </p:spTree>
  </p:cSld>
  <p:clrMapOvr>
    <a:masterClrMapping/>
  </p:clrMapOvr>
  <p:transition>
    <p:pull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39" name="文本框 48138"/>
          <p:cNvSpPr txBox="1"/>
          <p:nvPr/>
        </p:nvSpPr>
        <p:spPr>
          <a:xfrm>
            <a:off x="2063750" y="1260158"/>
            <a:ext cx="2668587" cy="521970"/>
          </a:xfrm>
          <a:prstGeom prst="rect">
            <a:avLst/>
          </a:prstGeom>
          <a:noFill/>
          <a:ln w="9525">
            <a:noFill/>
          </a:ln>
        </p:spPr>
        <p:txBody>
          <a:bodyPr anchor="t" anchorCtr="0">
            <a:spAutoFit/>
          </a:bodyPr>
          <a:p>
            <a:r>
              <a:rPr lang="zh-CN" altLang="en-US" sz="2800" dirty="0">
                <a:latin typeface="Times New Roman" panose="02020603050405020304" pitchFamily="18" charset="0"/>
                <a:ea typeface="黑体" panose="02010609060101010101" charset="-122"/>
              </a:rPr>
              <a:t>直接积分法</a:t>
            </a:r>
            <a:r>
              <a:rPr lang="en-US" altLang="zh-CN" sz="2800">
                <a:latin typeface="Times New Roman" panose="02020603050405020304" pitchFamily="18" charset="0"/>
                <a:ea typeface="黑体" panose="02010609060101010101" charset="-122"/>
              </a:rPr>
              <a:t>:</a:t>
            </a:r>
            <a:endParaRPr lang="en-US" altLang="zh-CN" sz="2800">
              <a:latin typeface="Times New Roman" panose="02020603050405020304" pitchFamily="18" charset="0"/>
              <a:ea typeface="黑体" panose="02010609060101010101" charset="-122"/>
            </a:endParaRPr>
          </a:p>
        </p:txBody>
      </p:sp>
      <p:sp>
        <p:nvSpPr>
          <p:cNvPr id="48140" name="文本框 48139"/>
          <p:cNvSpPr txBox="1"/>
          <p:nvPr/>
        </p:nvSpPr>
        <p:spPr>
          <a:xfrm>
            <a:off x="2063750" y="2290446"/>
            <a:ext cx="3048000" cy="522287"/>
          </a:xfrm>
          <a:prstGeom prst="rect">
            <a:avLst/>
          </a:prstGeom>
          <a:noFill/>
          <a:ln w="9525">
            <a:noFill/>
          </a:ln>
        </p:spPr>
        <p:txBody>
          <a:bodyPr anchor="t" anchorCtr="0">
            <a:spAutoFit/>
          </a:bodyPr>
          <a:p>
            <a:r>
              <a:rPr lang="zh-CN" altLang="en-US" sz="2800" dirty="0">
                <a:latin typeface="Times New Roman" panose="02020603050405020304" pitchFamily="18" charset="0"/>
                <a:ea typeface="黑体" panose="02010609060101010101" charset="-122"/>
              </a:rPr>
              <a:t>利用恒等变形</a:t>
            </a:r>
            <a:r>
              <a:rPr lang="en-US" altLang="zh-CN" sz="2800">
                <a:latin typeface="Times New Roman" panose="02020603050405020304" pitchFamily="18" charset="0"/>
                <a:ea typeface="黑体" panose="02010609060101010101" charset="-122"/>
              </a:rPr>
              <a:t>,   </a:t>
            </a:r>
            <a:endParaRPr lang="en-US" altLang="zh-CN" sz="2800">
              <a:latin typeface="Times New Roman" panose="02020603050405020304" pitchFamily="18" charset="0"/>
              <a:ea typeface="黑体" panose="02010609060101010101" charset="-122"/>
            </a:endParaRPr>
          </a:p>
        </p:txBody>
      </p:sp>
      <p:sp>
        <p:nvSpPr>
          <p:cNvPr id="48141" name="文本框 48140"/>
          <p:cNvSpPr txBox="1"/>
          <p:nvPr/>
        </p:nvSpPr>
        <p:spPr>
          <a:xfrm>
            <a:off x="5943600" y="2290446"/>
            <a:ext cx="4419600" cy="522287"/>
          </a:xfrm>
          <a:prstGeom prst="rect">
            <a:avLst/>
          </a:prstGeom>
          <a:noFill/>
          <a:ln w="9525">
            <a:noFill/>
          </a:ln>
        </p:spPr>
        <p:txBody>
          <a:bodyPr anchor="t" anchorCtr="0">
            <a:spAutoFit/>
          </a:bodyPr>
          <a:p>
            <a:r>
              <a:rPr lang="zh-CN" altLang="en-US" sz="2800" dirty="0">
                <a:latin typeface="Times New Roman" panose="02020603050405020304" pitchFamily="18" charset="0"/>
                <a:ea typeface="黑体" panose="02010609060101010101" charset="-122"/>
              </a:rPr>
              <a:t>及 基本积分公式进行积分 </a:t>
            </a:r>
            <a:r>
              <a:rPr lang="en-US" altLang="zh-CN" sz="2800">
                <a:latin typeface="Times New Roman" panose="02020603050405020304" pitchFamily="18" charset="0"/>
                <a:ea typeface="黑体" panose="02010609060101010101" charset="-122"/>
              </a:rPr>
              <a:t>.</a:t>
            </a:r>
            <a:endParaRPr lang="en-US" altLang="zh-CN" sz="2800">
              <a:latin typeface="Times New Roman" panose="02020603050405020304" pitchFamily="18" charset="0"/>
              <a:ea typeface="黑体" panose="02010609060101010101" charset="-122"/>
            </a:endParaRPr>
          </a:p>
        </p:txBody>
      </p:sp>
      <p:sp>
        <p:nvSpPr>
          <p:cNvPr id="48142" name="文本框 48141"/>
          <p:cNvSpPr txBox="1"/>
          <p:nvPr/>
        </p:nvSpPr>
        <p:spPr>
          <a:xfrm>
            <a:off x="2063750" y="4284345"/>
            <a:ext cx="3124200" cy="522288"/>
          </a:xfrm>
          <a:prstGeom prst="rect">
            <a:avLst/>
          </a:prstGeom>
          <a:noFill/>
          <a:ln w="9525">
            <a:noFill/>
          </a:ln>
        </p:spPr>
        <p:txBody>
          <a:bodyPr anchor="t" anchorCtr="0">
            <a:spAutoFit/>
          </a:bodyPr>
          <a:p>
            <a:r>
              <a:rPr lang="zh-CN" altLang="en-US" sz="2800" dirty="0">
                <a:latin typeface="Times New Roman" panose="02020603050405020304" pitchFamily="18" charset="0"/>
                <a:ea typeface="黑体" panose="02010609060101010101" charset="-122"/>
              </a:rPr>
              <a:t>常用恒等变形方法</a:t>
            </a:r>
            <a:endParaRPr lang="zh-CN" altLang="en-US" sz="2800" dirty="0">
              <a:latin typeface="Times New Roman" panose="02020603050405020304" pitchFamily="18" charset="0"/>
              <a:ea typeface="黑体" panose="02010609060101010101" charset="-122"/>
            </a:endParaRPr>
          </a:p>
        </p:txBody>
      </p:sp>
      <p:sp>
        <p:nvSpPr>
          <p:cNvPr id="48143" name="文本框 48142"/>
          <p:cNvSpPr txBox="1"/>
          <p:nvPr/>
        </p:nvSpPr>
        <p:spPr>
          <a:xfrm>
            <a:off x="5373688" y="3736658"/>
            <a:ext cx="1714500" cy="522287"/>
          </a:xfrm>
          <a:prstGeom prst="rect">
            <a:avLst/>
          </a:prstGeom>
          <a:noFill/>
          <a:ln w="9525">
            <a:noFill/>
          </a:ln>
        </p:spPr>
        <p:txBody>
          <a:bodyPr anchor="t" anchorCtr="0">
            <a:spAutoFit/>
          </a:bodyPr>
          <a:p>
            <a:r>
              <a:rPr lang="zh-CN" altLang="en-US" sz="2800" dirty="0">
                <a:latin typeface="Times New Roman" panose="02020603050405020304" pitchFamily="18" charset="0"/>
                <a:ea typeface="黑体" panose="02010609060101010101" charset="-122"/>
              </a:rPr>
              <a:t>分项积分</a:t>
            </a:r>
            <a:endParaRPr lang="zh-CN" altLang="en-US" sz="2800" dirty="0">
              <a:latin typeface="Times New Roman" panose="02020603050405020304" pitchFamily="18" charset="0"/>
              <a:ea typeface="黑体" panose="02010609060101010101" charset="-122"/>
            </a:endParaRPr>
          </a:p>
        </p:txBody>
      </p:sp>
      <p:sp>
        <p:nvSpPr>
          <p:cNvPr id="48144" name="文本框 48143"/>
          <p:cNvSpPr txBox="1"/>
          <p:nvPr/>
        </p:nvSpPr>
        <p:spPr>
          <a:xfrm>
            <a:off x="5354638" y="4270058"/>
            <a:ext cx="1733550" cy="522287"/>
          </a:xfrm>
          <a:prstGeom prst="rect">
            <a:avLst/>
          </a:prstGeom>
          <a:noFill/>
          <a:ln w="9525">
            <a:noFill/>
          </a:ln>
        </p:spPr>
        <p:txBody>
          <a:bodyPr anchor="t" anchorCtr="0">
            <a:spAutoFit/>
          </a:bodyPr>
          <a:p>
            <a:r>
              <a:rPr lang="zh-CN" altLang="en-US" sz="2800" dirty="0">
                <a:latin typeface="Times New Roman" panose="02020603050405020304" pitchFamily="18" charset="0"/>
                <a:ea typeface="黑体" panose="02010609060101010101" charset="-122"/>
              </a:rPr>
              <a:t>加项减项</a:t>
            </a:r>
            <a:endParaRPr lang="zh-CN" altLang="en-US" sz="2800" dirty="0">
              <a:latin typeface="Times New Roman" panose="02020603050405020304" pitchFamily="18" charset="0"/>
              <a:ea typeface="黑体" panose="02010609060101010101" charset="-122"/>
            </a:endParaRPr>
          </a:p>
        </p:txBody>
      </p:sp>
      <p:sp>
        <p:nvSpPr>
          <p:cNvPr id="48145" name="文本框 48144"/>
          <p:cNvSpPr txBox="1"/>
          <p:nvPr/>
        </p:nvSpPr>
        <p:spPr>
          <a:xfrm>
            <a:off x="5354638" y="4803458"/>
            <a:ext cx="4400550" cy="522287"/>
          </a:xfrm>
          <a:prstGeom prst="rect">
            <a:avLst/>
          </a:prstGeom>
          <a:noFill/>
          <a:ln w="9525">
            <a:noFill/>
          </a:ln>
        </p:spPr>
        <p:txBody>
          <a:bodyPr anchor="t" anchorCtr="0">
            <a:spAutoFit/>
          </a:bodyPr>
          <a:p>
            <a:r>
              <a:rPr lang="zh-CN" altLang="en-US" sz="2800" dirty="0">
                <a:latin typeface="Times New Roman" panose="02020603050405020304" pitchFamily="18" charset="0"/>
                <a:ea typeface="黑体" panose="02010609060101010101" charset="-122"/>
              </a:rPr>
              <a:t>利用三角公式 </a:t>
            </a:r>
            <a:r>
              <a:rPr lang="en-US" altLang="zh-CN" sz="2800" dirty="0">
                <a:latin typeface="Times New Roman" panose="02020603050405020304" pitchFamily="18" charset="0"/>
                <a:ea typeface="黑体" panose="02010609060101010101" charset="-122"/>
              </a:rPr>
              <a:t>, </a:t>
            </a:r>
            <a:r>
              <a:rPr lang="zh-CN" altLang="en-US" sz="2800" dirty="0">
                <a:latin typeface="Times New Roman" panose="02020603050405020304" pitchFamily="18" charset="0"/>
                <a:ea typeface="黑体" panose="02010609060101010101" charset="-122"/>
              </a:rPr>
              <a:t>代数公式 </a:t>
            </a:r>
            <a:r>
              <a:rPr lang="en-US" altLang="zh-CN" sz="2800">
                <a:latin typeface="Times New Roman" panose="02020603050405020304" pitchFamily="18" charset="0"/>
                <a:ea typeface="黑体" panose="02010609060101010101" charset="-122"/>
              </a:rPr>
              <a:t>,</a:t>
            </a:r>
            <a:endParaRPr lang="en-US" altLang="zh-CN" sz="2800">
              <a:latin typeface="Times New Roman" panose="02020603050405020304" pitchFamily="18" charset="0"/>
              <a:ea typeface="黑体" panose="02010609060101010101" charset="-122"/>
            </a:endParaRPr>
          </a:p>
        </p:txBody>
      </p:sp>
      <p:sp>
        <p:nvSpPr>
          <p:cNvPr id="48146" name="文本框 48145"/>
          <p:cNvSpPr txBox="1"/>
          <p:nvPr/>
        </p:nvSpPr>
        <p:spPr>
          <a:xfrm>
            <a:off x="4419600" y="2290446"/>
            <a:ext cx="1752600" cy="522287"/>
          </a:xfrm>
          <a:prstGeom prst="rect">
            <a:avLst/>
          </a:prstGeom>
          <a:noFill/>
          <a:ln w="9525">
            <a:noFill/>
          </a:ln>
        </p:spPr>
        <p:txBody>
          <a:bodyPr anchor="t" anchorCtr="0">
            <a:spAutoFit/>
          </a:bodyPr>
          <a:p>
            <a:r>
              <a:rPr lang="zh-CN" altLang="en-US" sz="2800" dirty="0">
                <a:latin typeface="Times New Roman" panose="02020603050405020304" pitchFamily="18" charset="0"/>
                <a:ea typeface="黑体" panose="02010609060101010101" charset="-122"/>
              </a:rPr>
              <a:t>积分性质</a:t>
            </a:r>
            <a:endParaRPr lang="zh-CN" altLang="en-US" sz="2800" dirty="0">
              <a:latin typeface="Times New Roman" panose="02020603050405020304" pitchFamily="18" charset="0"/>
              <a:ea typeface="黑体" panose="02010609060101010101" charset="-122"/>
            </a:endParaRPr>
          </a:p>
        </p:txBody>
      </p:sp>
      <p:sp>
        <p:nvSpPr>
          <p:cNvPr id="48147" name="左大括号 48146"/>
          <p:cNvSpPr/>
          <p:nvPr/>
        </p:nvSpPr>
        <p:spPr>
          <a:xfrm>
            <a:off x="5165725" y="3889058"/>
            <a:ext cx="215900" cy="1295400"/>
          </a:xfrm>
          <a:prstGeom prst="leftBrace">
            <a:avLst>
              <a:gd name="adj1" fmla="val 50000"/>
              <a:gd name="adj2" fmla="val 51208"/>
            </a:avLst>
          </a:prstGeom>
          <a:noFill/>
          <a:ln w="9525" cap="flat" cmpd="sng">
            <a:solidFill>
              <a:schemeClr val="tx1"/>
            </a:solidFill>
            <a:prstDash val="solid"/>
            <a:round/>
            <a:headEnd type="none" w="med" len="med"/>
            <a:tailEnd type="none" w="med" len="med"/>
          </a:ln>
        </p:spPr>
        <p:txBody>
          <a:bodyPr anchor="t" anchorCtr="0"/>
          <a:p>
            <a:endParaRPr lang="zh-CN" altLang="en-US">
              <a:latin typeface="Calibri" charset="0"/>
              <a:ea typeface="宋体" pitchFamily="2" charset="-122"/>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8139"/>
                                        </p:tgtEl>
                                        <p:attrNameLst>
                                          <p:attrName>style.visibility</p:attrName>
                                        </p:attrNameLst>
                                      </p:cBhvr>
                                      <p:to>
                                        <p:strVal val="visible"/>
                                      </p:to>
                                    </p:set>
                                    <p:animEffect transition="in" filter="wipe(left)">
                                      <p:cBhvr>
                                        <p:cTn id="7" dur="500"/>
                                        <p:tgtEl>
                                          <p:spTgt spid="4813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8140"/>
                                        </p:tgtEl>
                                        <p:attrNameLst>
                                          <p:attrName>style.visibility</p:attrName>
                                        </p:attrNameLst>
                                      </p:cBhvr>
                                      <p:to>
                                        <p:strVal val="visible"/>
                                      </p:to>
                                    </p:set>
                                    <p:animEffect transition="in" filter="wipe(left)">
                                      <p:cBhvr>
                                        <p:cTn id="12" dur="500"/>
                                        <p:tgtEl>
                                          <p:spTgt spid="48140"/>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48146"/>
                                        </p:tgtEl>
                                        <p:attrNameLst>
                                          <p:attrName>style.visibility</p:attrName>
                                        </p:attrNameLst>
                                      </p:cBhvr>
                                      <p:to>
                                        <p:strVal val="visible"/>
                                      </p:to>
                                    </p:set>
                                    <p:animEffect transition="in" filter="wipe(left)">
                                      <p:cBhvr>
                                        <p:cTn id="16" dur="500"/>
                                        <p:tgtEl>
                                          <p:spTgt spid="48146"/>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48141"/>
                                        </p:tgtEl>
                                        <p:attrNameLst>
                                          <p:attrName>style.visibility</p:attrName>
                                        </p:attrNameLst>
                                      </p:cBhvr>
                                      <p:to>
                                        <p:strVal val="visible"/>
                                      </p:to>
                                    </p:set>
                                    <p:animEffect transition="in" filter="wipe(left)">
                                      <p:cBhvr>
                                        <p:cTn id="20" dur="500"/>
                                        <p:tgtEl>
                                          <p:spTgt spid="4814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48142"/>
                                        </p:tgtEl>
                                        <p:attrNameLst>
                                          <p:attrName>style.visibility</p:attrName>
                                        </p:attrNameLst>
                                      </p:cBhvr>
                                      <p:to>
                                        <p:strVal val="visible"/>
                                      </p:to>
                                    </p:set>
                                    <p:animEffect transition="in" filter="wipe(left)">
                                      <p:cBhvr>
                                        <p:cTn id="25" dur="500"/>
                                        <p:tgtEl>
                                          <p:spTgt spid="4814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48143"/>
                                        </p:tgtEl>
                                        <p:attrNameLst>
                                          <p:attrName>style.visibility</p:attrName>
                                        </p:attrNameLst>
                                      </p:cBhvr>
                                      <p:to>
                                        <p:strVal val="visible"/>
                                      </p:to>
                                    </p:set>
                                    <p:animEffect transition="in" filter="wipe(left)">
                                      <p:cBhvr>
                                        <p:cTn id="30" dur="500"/>
                                        <p:tgtEl>
                                          <p:spTgt spid="48143"/>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48144"/>
                                        </p:tgtEl>
                                        <p:attrNameLst>
                                          <p:attrName>style.visibility</p:attrName>
                                        </p:attrNameLst>
                                      </p:cBhvr>
                                      <p:to>
                                        <p:strVal val="visible"/>
                                      </p:to>
                                    </p:set>
                                    <p:animEffect transition="in" filter="wipe(left)">
                                      <p:cBhvr>
                                        <p:cTn id="35" dur="500"/>
                                        <p:tgtEl>
                                          <p:spTgt spid="48144"/>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48145"/>
                                        </p:tgtEl>
                                        <p:attrNameLst>
                                          <p:attrName>style.visibility</p:attrName>
                                        </p:attrNameLst>
                                      </p:cBhvr>
                                      <p:to>
                                        <p:strVal val="visible"/>
                                      </p:to>
                                    </p:set>
                                    <p:animEffect transition="in" filter="wipe(left)">
                                      <p:cBhvr>
                                        <p:cTn id="40" dur="500"/>
                                        <p:tgtEl>
                                          <p:spTgt spid="48145"/>
                                        </p:tgtEl>
                                      </p:cBhvr>
                                    </p:animEffect>
                                  </p:childTnLst>
                                </p:cTn>
                              </p:par>
                            </p:childTnLst>
                          </p:cTn>
                        </p:par>
                        <p:par>
                          <p:cTn id="41" fill="hold">
                            <p:stCondLst>
                              <p:cond delay="500"/>
                            </p:stCondLst>
                            <p:childTnLst>
                              <p:par>
                                <p:cTn id="42" presetID="22" presetClass="entr" presetSubtype="1" fill="hold" nodeType="afterEffect">
                                  <p:stCondLst>
                                    <p:cond delay="0"/>
                                  </p:stCondLst>
                                  <p:childTnLst>
                                    <p:set>
                                      <p:cBhvr>
                                        <p:cTn id="43" dur="1" fill="hold">
                                          <p:stCondLst>
                                            <p:cond delay="0"/>
                                          </p:stCondLst>
                                        </p:cTn>
                                        <p:tgtEl>
                                          <p:spTgt spid="48147"/>
                                        </p:tgtEl>
                                        <p:attrNameLst>
                                          <p:attrName>style.visibility</p:attrName>
                                        </p:attrNameLst>
                                      </p:cBhvr>
                                      <p:to>
                                        <p:strVal val="visible"/>
                                      </p:to>
                                    </p:set>
                                    <p:animEffect transition="in" filter="wipe(up)">
                                      <p:cBhvr>
                                        <p:cTn id="44" dur="500"/>
                                        <p:tgtEl>
                                          <p:spTgt spid="48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9" grpId="0"/>
      <p:bldP spid="48140" grpId="0"/>
      <p:bldP spid="48141" grpId="0"/>
      <p:bldP spid="48142" grpId="0"/>
      <p:bldP spid="48143" grpId="0"/>
      <p:bldP spid="48144" grpId="0"/>
      <p:bldP spid="48145" grpId="0"/>
      <p:bldP spid="4814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矩形"/>
          <p:cNvSpPr/>
          <p:nvPr/>
        </p:nvSpPr>
        <p:spPr>
          <a:xfrm>
            <a:off x="982980" y="908368"/>
            <a:ext cx="1567815" cy="2377440"/>
          </a:xfrm>
          <a:prstGeom prst="rect">
            <a:avLst/>
          </a:prstGeom>
          <a:noFill/>
          <a:ln w="9525">
            <a:noFill/>
          </a:ln>
        </p:spPr>
        <p:txBody>
          <a:bodyPr vert="eaVert" wrap="none" lIns="91440" tIns="45720" rIns="91440" bIns="45720" anchor="t" anchorCtr="0">
            <a:spAutoFit/>
          </a:bodyPr>
          <a:p>
            <a:r>
              <a:rPr lang="zh-CN" altLang="en-US" sz="9000" baseline="0">
                <a:solidFill>
                  <a:schemeClr val="bg1"/>
                </a:solidFill>
                <a:latin typeface="黑体" panose="02010609060101010101" charset="-122"/>
                <a:ea typeface="黑体" panose="02010609060101010101" charset="-122"/>
              </a:rPr>
              <a:t>目录</a:t>
            </a:r>
            <a:endParaRPr lang="zh-CN" altLang="en-US" sz="9000" baseline="0">
              <a:solidFill>
                <a:schemeClr val="bg1"/>
              </a:solidFill>
              <a:latin typeface="黑体" panose="02010609060101010101" charset="-122"/>
              <a:ea typeface="黑体" panose="02010609060101010101" charset="-122"/>
            </a:endParaRPr>
          </a:p>
        </p:txBody>
      </p:sp>
      <p:sp>
        <p:nvSpPr>
          <p:cNvPr id="23" name="矩形"/>
          <p:cNvSpPr/>
          <p:nvPr/>
        </p:nvSpPr>
        <p:spPr>
          <a:xfrm>
            <a:off x="2351405" y="1557020"/>
            <a:ext cx="551815" cy="2235200"/>
          </a:xfrm>
          <a:prstGeom prst="rect">
            <a:avLst/>
          </a:prstGeom>
          <a:noFill/>
          <a:ln w="9525">
            <a:noFill/>
          </a:ln>
        </p:spPr>
        <p:txBody>
          <a:bodyPr vert="eaVert" wrap="square" lIns="91440" tIns="45720" rIns="91440" bIns="45720" anchor="t" anchorCtr="0">
            <a:spAutoFit/>
          </a:bodyPr>
          <a:p>
            <a:pPr algn="dist"/>
            <a:r>
              <a:rPr lang="en-US" altLang="zh-CN" sz="2400" b="1" baseline="0">
                <a:solidFill>
                  <a:schemeClr val="bg1"/>
                </a:solidFill>
                <a:latin typeface="等线" charset="-122"/>
                <a:ea typeface="等线" charset="-122"/>
              </a:rPr>
              <a:t>CONTENTS</a:t>
            </a:r>
            <a:endParaRPr lang="en-US" altLang="zh-CN" sz="2400" b="1" baseline="0">
              <a:solidFill>
                <a:schemeClr val="bg1"/>
              </a:solidFill>
              <a:latin typeface="等线" charset="-122"/>
              <a:ea typeface="等线" charset="-122"/>
            </a:endParaRPr>
          </a:p>
        </p:txBody>
      </p:sp>
      <p:sp>
        <p:nvSpPr>
          <p:cNvPr id="24" name="矩形"/>
          <p:cNvSpPr/>
          <p:nvPr/>
        </p:nvSpPr>
        <p:spPr>
          <a:xfrm>
            <a:off x="4727575" y="837248"/>
            <a:ext cx="19323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第一章 函数</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5" name="矩形"/>
          <p:cNvSpPr/>
          <p:nvPr/>
        </p:nvSpPr>
        <p:spPr>
          <a:xfrm>
            <a:off x="4727575" y="1516063"/>
            <a:ext cx="19323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第二章 极限</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6" name="矩形"/>
          <p:cNvSpPr/>
          <p:nvPr/>
        </p:nvSpPr>
        <p:spPr>
          <a:xfrm>
            <a:off x="4727575" y="2194878"/>
            <a:ext cx="25927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第三章 连续函数</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7" name="矩形"/>
          <p:cNvSpPr/>
          <p:nvPr/>
        </p:nvSpPr>
        <p:spPr>
          <a:xfrm>
            <a:off x="4727575" y="2873693"/>
            <a:ext cx="29229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第四章 导数与微分</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8" name="矩形"/>
          <p:cNvSpPr/>
          <p:nvPr/>
        </p:nvSpPr>
        <p:spPr>
          <a:xfrm>
            <a:off x="4727575" y="3552508"/>
            <a:ext cx="49041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第五章 微分学基本定理及其应用</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9" name="矩形"/>
          <p:cNvSpPr/>
          <p:nvPr/>
        </p:nvSpPr>
        <p:spPr>
          <a:xfrm>
            <a:off x="4727575" y="4231323"/>
            <a:ext cx="25927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第六章 不定积分</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30" name="矩形"/>
          <p:cNvSpPr/>
          <p:nvPr/>
        </p:nvSpPr>
        <p:spPr>
          <a:xfrm>
            <a:off x="4727575" y="4910138"/>
            <a:ext cx="22625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第七章 定积分</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5" name="矩形"/>
          <p:cNvSpPr/>
          <p:nvPr/>
        </p:nvSpPr>
        <p:spPr>
          <a:xfrm>
            <a:off x="4727575" y="5588953"/>
            <a:ext cx="25927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第八章 多元函数</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1450">
                                          <p:stCondLst>
                                            <p:cond delay="0"/>
                                          </p:stCondLst>
                                        </p:cTn>
                                        <p:tgtEl>
                                          <p:spTgt spid="22"/>
                                        </p:tgtEl>
                                      </p:cBhvr>
                                    </p:animEffect>
                                    <p:anim calcmode="lin" valueType="num">
                                      <p:cBhvr>
                                        <p:cTn id="8" dur="4555"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 dur="1660" tmFilter="0.0,0.0; 0.25,0.07; 0.50,0.2; 0.75,0.467; 1.0,1.0">
                                          <p:stCondLst>
                                            <p:cond delay="0"/>
                                          </p:stCondLst>
                                        </p:cTn>
                                        <p:tgtEl>
                                          <p:spTgt spid="22"/>
                                        </p:tgtEl>
                                        <p:attrNameLst>
                                          <p:attrName>ppt_y</p:attrName>
                                        </p:attrNameLst>
                                      </p:cBhvr>
                                      <p:tavLst>
                                        <p:tav tm="0" fmla="#ppt_y-sin(pi*$)/3">
                                          <p:val>
                                            <p:fltVal val="0.500000"/>
                                          </p:val>
                                        </p:tav>
                                        <p:tav tm="100000">
                                          <p:val>
                                            <p:fltVal val="1.000000"/>
                                          </p:val>
                                        </p:tav>
                                      </p:tavLst>
                                    </p:anim>
                                    <p:anim calcmode="lin" valueType="num">
                                      <p:cBhvr>
                                        <p:cTn id="10" dur="1660" tmFilter="0, 0; 0.125,0.2665; 0.25,0.4; 0.375,0.465; 0.5,0.5;  0.625,0.535; 0.75,0.6; 0.875,0.7335; 1,1">
                                          <p:stCondLst>
                                            <p:cond delay="1660"/>
                                          </p:stCondLst>
                                        </p:cTn>
                                        <p:tgtEl>
                                          <p:spTgt spid="22"/>
                                        </p:tgtEl>
                                        <p:attrNameLst>
                                          <p:attrName>ppt_y</p:attrName>
                                        </p:attrNameLst>
                                      </p:cBhvr>
                                      <p:tavLst>
                                        <p:tav tm="0" fmla="#ppt_y-sin(pi*$)/9">
                                          <p:val>
                                            <p:fltVal val="0.000000"/>
                                          </p:val>
                                        </p:tav>
                                        <p:tav tm="100000">
                                          <p:val>
                                            <p:fltVal val="1.000000"/>
                                          </p:val>
                                        </p:tav>
                                      </p:tavLst>
                                    </p:anim>
                                    <p:anim calcmode="lin" valueType="num">
                                      <p:cBhvr>
                                        <p:cTn id="11" dur="830" tmFilter="0, 0; 0.125,0.2665; 0.25,0.4; 0.375,0.465; 0.5,0.5;  0.625,0.535; 0.75,0.6; 0.875,0.7335; 1,1">
                                          <p:stCondLst>
                                            <p:cond delay="3310"/>
                                          </p:stCondLst>
                                        </p:cTn>
                                        <p:tgtEl>
                                          <p:spTgt spid="22"/>
                                        </p:tgtEl>
                                        <p:attrNameLst>
                                          <p:attrName>ppt_y</p:attrName>
                                        </p:attrNameLst>
                                      </p:cBhvr>
                                      <p:tavLst>
                                        <p:tav tm="0" fmla="#ppt_y-sin(pi*$)/27">
                                          <p:val>
                                            <p:fltVal val="0.000000"/>
                                          </p:val>
                                        </p:tav>
                                        <p:tav tm="100000">
                                          <p:val>
                                            <p:fltVal val="1.000000"/>
                                          </p:val>
                                        </p:tav>
                                      </p:tavLst>
                                    </p:anim>
                                    <p:anim calcmode="lin" valueType="num">
                                      <p:cBhvr>
                                        <p:cTn id="12" dur="410" tmFilter="0, 0; 0.125,0.2665; 0.25,0.4; 0.375,0.465; 0.5,0.5;  0.625,0.535; 0.75,0.6; 0.875,0.7335; 1,1">
                                          <p:stCondLst>
                                            <p:cond delay="4140"/>
                                          </p:stCondLst>
                                        </p:cTn>
                                        <p:tgtEl>
                                          <p:spTgt spid="22"/>
                                        </p:tgtEl>
                                        <p:attrNameLst>
                                          <p:attrName>ppt_y</p:attrName>
                                        </p:attrNameLst>
                                      </p:cBhvr>
                                      <p:tavLst>
                                        <p:tav tm="0" fmla="#ppt_y-sin(pi*$)/81">
                                          <p:val>
                                            <p:fltVal val="0.000000"/>
                                          </p:val>
                                        </p:tav>
                                        <p:tav tm="100000">
                                          <p:val>
                                            <p:fltVal val="1.000000"/>
                                          </p:val>
                                        </p:tav>
                                      </p:tavLst>
                                    </p:anim>
                                    <p:animScale>
                                      <p:cBhvr>
                                        <p:cTn id="13" dur="65">
                                          <p:stCondLst>
                                            <p:cond delay="1625"/>
                                          </p:stCondLst>
                                        </p:cTn>
                                        <p:tgtEl>
                                          <p:spTgt spid="22"/>
                                        </p:tgtEl>
                                      </p:cBhvr>
                                      <p:to x="100000" y="60000"/>
                                    </p:animScale>
                                    <p:animScale>
                                      <p:cBhvr>
                                        <p:cTn id="14" dur="415" decel="50000">
                                          <p:stCondLst>
                                            <p:cond delay="1690"/>
                                          </p:stCondLst>
                                        </p:cTn>
                                        <p:tgtEl>
                                          <p:spTgt spid="22"/>
                                        </p:tgtEl>
                                      </p:cBhvr>
                                      <p:to x="100000" y="100000"/>
                                    </p:animScale>
                                    <p:animScale>
                                      <p:cBhvr>
                                        <p:cTn id="15" dur="65">
                                          <p:stCondLst>
                                            <p:cond delay="3280"/>
                                          </p:stCondLst>
                                        </p:cTn>
                                        <p:tgtEl>
                                          <p:spTgt spid="22"/>
                                        </p:tgtEl>
                                      </p:cBhvr>
                                      <p:to x="100000" y="80000"/>
                                    </p:animScale>
                                    <p:animScale>
                                      <p:cBhvr>
                                        <p:cTn id="16" dur="415" decel="50000">
                                          <p:stCondLst>
                                            <p:cond delay="3345"/>
                                          </p:stCondLst>
                                        </p:cTn>
                                        <p:tgtEl>
                                          <p:spTgt spid="22"/>
                                        </p:tgtEl>
                                      </p:cBhvr>
                                      <p:to x="100000" y="100000"/>
                                    </p:animScale>
                                    <p:animScale>
                                      <p:cBhvr>
                                        <p:cTn id="17" dur="65">
                                          <p:stCondLst>
                                            <p:cond delay="4105"/>
                                          </p:stCondLst>
                                        </p:cTn>
                                        <p:tgtEl>
                                          <p:spTgt spid="22"/>
                                        </p:tgtEl>
                                      </p:cBhvr>
                                      <p:to x="100000" y="90000"/>
                                    </p:animScale>
                                    <p:animScale>
                                      <p:cBhvr>
                                        <p:cTn id="18" dur="415" decel="50000">
                                          <p:stCondLst>
                                            <p:cond delay="4170"/>
                                          </p:stCondLst>
                                        </p:cTn>
                                        <p:tgtEl>
                                          <p:spTgt spid="22"/>
                                        </p:tgtEl>
                                      </p:cBhvr>
                                      <p:to x="100000" y="100000"/>
                                    </p:animScale>
                                    <p:animScale>
                                      <p:cBhvr>
                                        <p:cTn id="19" dur="65">
                                          <p:stCondLst>
                                            <p:cond delay="4520"/>
                                          </p:stCondLst>
                                        </p:cTn>
                                        <p:tgtEl>
                                          <p:spTgt spid="22"/>
                                        </p:tgtEl>
                                      </p:cBhvr>
                                      <p:to x="100000" y="95000"/>
                                    </p:animScale>
                                    <p:animScale>
                                      <p:cBhvr>
                                        <p:cTn id="20" dur="415" decel="50000">
                                          <p:stCondLst>
                                            <p:cond delay="4585"/>
                                          </p:stCondLst>
                                        </p:cTn>
                                        <p:tgtEl>
                                          <p:spTgt spid="22"/>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1450">
                                          <p:stCondLst>
                                            <p:cond delay="0"/>
                                          </p:stCondLst>
                                        </p:cTn>
                                        <p:tgtEl>
                                          <p:spTgt spid="23"/>
                                        </p:tgtEl>
                                      </p:cBhvr>
                                    </p:animEffect>
                                    <p:anim calcmode="lin" valueType="num">
                                      <p:cBhvr>
                                        <p:cTn id="24" dur="4555"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25" dur="1660" tmFilter="0.0,0.0; 0.25,0.07; 0.50,0.2; 0.75,0.467; 1.0,1.0">
                                          <p:stCondLst>
                                            <p:cond delay="0"/>
                                          </p:stCondLst>
                                        </p:cTn>
                                        <p:tgtEl>
                                          <p:spTgt spid="23"/>
                                        </p:tgtEl>
                                        <p:attrNameLst>
                                          <p:attrName>ppt_y</p:attrName>
                                        </p:attrNameLst>
                                      </p:cBhvr>
                                      <p:tavLst>
                                        <p:tav tm="0" fmla="#ppt_y-sin(pi*$)/3">
                                          <p:val>
                                            <p:fltVal val="0.500000"/>
                                          </p:val>
                                        </p:tav>
                                        <p:tav tm="100000">
                                          <p:val>
                                            <p:fltVal val="1.000000"/>
                                          </p:val>
                                        </p:tav>
                                      </p:tavLst>
                                    </p:anim>
                                    <p:anim calcmode="lin" valueType="num">
                                      <p:cBhvr>
                                        <p:cTn id="26" dur="1660" tmFilter="0, 0; 0.125,0.2665; 0.25,0.4; 0.375,0.465; 0.5,0.5;  0.625,0.535; 0.75,0.6; 0.875,0.7335; 1,1">
                                          <p:stCondLst>
                                            <p:cond delay="1660"/>
                                          </p:stCondLst>
                                        </p:cTn>
                                        <p:tgtEl>
                                          <p:spTgt spid="23"/>
                                        </p:tgtEl>
                                        <p:attrNameLst>
                                          <p:attrName>ppt_y</p:attrName>
                                        </p:attrNameLst>
                                      </p:cBhvr>
                                      <p:tavLst>
                                        <p:tav tm="0" fmla="#ppt_y-sin(pi*$)/9">
                                          <p:val>
                                            <p:fltVal val="0.000000"/>
                                          </p:val>
                                        </p:tav>
                                        <p:tav tm="100000">
                                          <p:val>
                                            <p:fltVal val="1.000000"/>
                                          </p:val>
                                        </p:tav>
                                      </p:tavLst>
                                    </p:anim>
                                    <p:anim calcmode="lin" valueType="num">
                                      <p:cBhvr>
                                        <p:cTn id="27" dur="830" tmFilter="0, 0; 0.125,0.2665; 0.25,0.4; 0.375,0.465; 0.5,0.5;  0.625,0.535; 0.75,0.6; 0.875,0.7335; 1,1">
                                          <p:stCondLst>
                                            <p:cond delay="3310"/>
                                          </p:stCondLst>
                                        </p:cTn>
                                        <p:tgtEl>
                                          <p:spTgt spid="23"/>
                                        </p:tgtEl>
                                        <p:attrNameLst>
                                          <p:attrName>ppt_y</p:attrName>
                                        </p:attrNameLst>
                                      </p:cBhvr>
                                      <p:tavLst>
                                        <p:tav tm="0" fmla="#ppt_y-sin(pi*$)/27">
                                          <p:val>
                                            <p:fltVal val="0.000000"/>
                                          </p:val>
                                        </p:tav>
                                        <p:tav tm="100000">
                                          <p:val>
                                            <p:fltVal val="1.000000"/>
                                          </p:val>
                                        </p:tav>
                                      </p:tavLst>
                                    </p:anim>
                                    <p:anim calcmode="lin" valueType="num">
                                      <p:cBhvr>
                                        <p:cTn id="28" dur="410" tmFilter="0, 0; 0.125,0.2665; 0.25,0.4; 0.375,0.465; 0.5,0.5;  0.625,0.535; 0.75,0.6; 0.875,0.7335; 1,1">
                                          <p:stCondLst>
                                            <p:cond delay="4140"/>
                                          </p:stCondLst>
                                        </p:cTn>
                                        <p:tgtEl>
                                          <p:spTgt spid="23"/>
                                        </p:tgtEl>
                                        <p:attrNameLst>
                                          <p:attrName>ppt_y</p:attrName>
                                        </p:attrNameLst>
                                      </p:cBhvr>
                                      <p:tavLst>
                                        <p:tav tm="0" fmla="#ppt_y-sin(pi*$)/81">
                                          <p:val>
                                            <p:fltVal val="0.000000"/>
                                          </p:val>
                                        </p:tav>
                                        <p:tav tm="100000">
                                          <p:val>
                                            <p:fltVal val="1.000000"/>
                                          </p:val>
                                        </p:tav>
                                      </p:tavLst>
                                    </p:anim>
                                    <p:animScale>
                                      <p:cBhvr>
                                        <p:cTn id="29" dur="65">
                                          <p:stCondLst>
                                            <p:cond delay="1625"/>
                                          </p:stCondLst>
                                        </p:cTn>
                                        <p:tgtEl>
                                          <p:spTgt spid="23"/>
                                        </p:tgtEl>
                                      </p:cBhvr>
                                      <p:to x="100000" y="60000"/>
                                    </p:animScale>
                                    <p:animScale>
                                      <p:cBhvr>
                                        <p:cTn id="30" dur="415" decel="50000">
                                          <p:stCondLst>
                                            <p:cond delay="1690"/>
                                          </p:stCondLst>
                                        </p:cTn>
                                        <p:tgtEl>
                                          <p:spTgt spid="23"/>
                                        </p:tgtEl>
                                      </p:cBhvr>
                                      <p:to x="100000" y="100000"/>
                                    </p:animScale>
                                    <p:animScale>
                                      <p:cBhvr>
                                        <p:cTn id="31" dur="65">
                                          <p:stCondLst>
                                            <p:cond delay="3280"/>
                                          </p:stCondLst>
                                        </p:cTn>
                                        <p:tgtEl>
                                          <p:spTgt spid="23"/>
                                        </p:tgtEl>
                                      </p:cBhvr>
                                      <p:to x="100000" y="80000"/>
                                    </p:animScale>
                                    <p:animScale>
                                      <p:cBhvr>
                                        <p:cTn id="32" dur="415" decel="50000">
                                          <p:stCondLst>
                                            <p:cond delay="3345"/>
                                          </p:stCondLst>
                                        </p:cTn>
                                        <p:tgtEl>
                                          <p:spTgt spid="23"/>
                                        </p:tgtEl>
                                      </p:cBhvr>
                                      <p:to x="100000" y="100000"/>
                                    </p:animScale>
                                    <p:animScale>
                                      <p:cBhvr>
                                        <p:cTn id="33" dur="65">
                                          <p:stCondLst>
                                            <p:cond delay="4105"/>
                                          </p:stCondLst>
                                        </p:cTn>
                                        <p:tgtEl>
                                          <p:spTgt spid="23"/>
                                        </p:tgtEl>
                                      </p:cBhvr>
                                      <p:to x="100000" y="90000"/>
                                    </p:animScale>
                                    <p:animScale>
                                      <p:cBhvr>
                                        <p:cTn id="34" dur="415" decel="50000">
                                          <p:stCondLst>
                                            <p:cond delay="4170"/>
                                          </p:stCondLst>
                                        </p:cTn>
                                        <p:tgtEl>
                                          <p:spTgt spid="23"/>
                                        </p:tgtEl>
                                      </p:cBhvr>
                                      <p:to x="100000" y="100000"/>
                                    </p:animScale>
                                    <p:animScale>
                                      <p:cBhvr>
                                        <p:cTn id="35" dur="65">
                                          <p:stCondLst>
                                            <p:cond delay="4520"/>
                                          </p:stCondLst>
                                        </p:cTn>
                                        <p:tgtEl>
                                          <p:spTgt spid="23"/>
                                        </p:tgtEl>
                                      </p:cBhvr>
                                      <p:to x="100000" y="95000"/>
                                    </p:animScale>
                                    <p:animScale>
                                      <p:cBhvr>
                                        <p:cTn id="36" dur="415" decel="50000">
                                          <p:stCondLst>
                                            <p:cond delay="4585"/>
                                          </p:stCondLst>
                                        </p:cTn>
                                        <p:tgtEl>
                                          <p:spTgt spid="23"/>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32" presetClass="emph" presetSubtype="0" fill="hold" grpId="0" nodeType="clickEffect">
                                  <p:stCondLst>
                                    <p:cond delay="0"/>
                                  </p:stCondLst>
                                  <p:childTnLst>
                                    <p:animClr clrSpc="rgb" dir="cw">
                                      <p:cBhvr override="childStyle">
                                        <p:cTn id="40" dur="100" fill="hold"/>
                                        <p:tgtEl>
                                          <p:spTgt spid="24"/>
                                        </p:tgtEl>
                                        <p:attrNameLst>
                                          <p:attrName>style.color</p:attrName>
                                        </p:attrNameLst>
                                      </p:cBhvr>
                                      <p:to>
                                        <a:srgbClr val="FFFFFF"/>
                                      </p:to>
                                    </p:animClr>
                                    <p:animClr clrSpc="rgb" dir="cw">
                                      <p:cBhvr>
                                        <p:cTn id="41" dur="100" fill="hold"/>
                                        <p:tgtEl>
                                          <p:spTgt spid="24"/>
                                        </p:tgtEl>
                                        <p:attrNameLst>
                                          <p:attrName>fillcolor</p:attrName>
                                        </p:attrNameLst>
                                      </p:cBhvr>
                                      <p:to>
                                        <a:srgbClr val="FFFFFF"/>
                                      </p:to>
                                    </p:animClr>
                                    <p:set>
                                      <p:cBhvr>
                                        <p:cTn id="42" dur="100" fill="hold"/>
                                        <p:tgtEl>
                                          <p:spTgt spid="24"/>
                                        </p:tgtEl>
                                        <p:attrNameLst>
                                          <p:attrName>fill.type</p:attrName>
                                        </p:attrNameLst>
                                      </p:cBhvr>
                                      <p:to>
                                        <p:strVal val="solid"/>
                                      </p:to>
                                    </p:set>
                                    <p:set>
                                      <p:cBhvr>
                                        <p:cTn id="43" dur="100" fill="hold"/>
                                        <p:tgtEl>
                                          <p:spTgt spid="24"/>
                                        </p:tgtEl>
                                        <p:attrNameLst>
                                          <p:attrName>fill.on</p:attrName>
                                        </p:attrNameLst>
                                      </p:cBhvr>
                                      <p:to>
                                        <p:strVal val="true"/>
                                      </p:to>
                                    </p:set>
                                    <p:animRot by="120000">
                                      <p:cBhvr>
                                        <p:cTn id="44" dur="100" fill="hold">
                                          <p:stCondLst>
                                            <p:cond delay="0"/>
                                          </p:stCondLst>
                                        </p:cTn>
                                        <p:tgtEl>
                                          <p:spTgt spid="24"/>
                                        </p:tgtEl>
                                        <p:attrNameLst>
                                          <p:attrName>r</p:attrName>
                                        </p:attrNameLst>
                                      </p:cBhvr>
                                    </p:animRot>
                                    <p:animRot by="-240000">
                                      <p:cBhvr>
                                        <p:cTn id="45" dur="200" fill="hold">
                                          <p:stCondLst>
                                            <p:cond delay="200"/>
                                          </p:stCondLst>
                                        </p:cTn>
                                        <p:tgtEl>
                                          <p:spTgt spid="24"/>
                                        </p:tgtEl>
                                        <p:attrNameLst>
                                          <p:attrName>r</p:attrName>
                                        </p:attrNameLst>
                                      </p:cBhvr>
                                    </p:animRot>
                                    <p:animRot by="240000">
                                      <p:cBhvr>
                                        <p:cTn id="46" dur="200" fill="hold">
                                          <p:stCondLst>
                                            <p:cond delay="400"/>
                                          </p:stCondLst>
                                        </p:cTn>
                                        <p:tgtEl>
                                          <p:spTgt spid="24"/>
                                        </p:tgtEl>
                                        <p:attrNameLst>
                                          <p:attrName>r</p:attrName>
                                        </p:attrNameLst>
                                      </p:cBhvr>
                                    </p:animRot>
                                    <p:animRot by="-240000">
                                      <p:cBhvr>
                                        <p:cTn id="47" dur="200" fill="hold">
                                          <p:stCondLst>
                                            <p:cond delay="600"/>
                                          </p:stCondLst>
                                        </p:cTn>
                                        <p:tgtEl>
                                          <p:spTgt spid="24"/>
                                        </p:tgtEl>
                                        <p:attrNameLst>
                                          <p:attrName>r</p:attrName>
                                        </p:attrNameLst>
                                      </p:cBhvr>
                                    </p:animRot>
                                    <p:animRot by="120000">
                                      <p:cBhvr>
                                        <p:cTn id="48" dur="200" fill="hold">
                                          <p:stCondLst>
                                            <p:cond delay="800"/>
                                          </p:stCondLst>
                                        </p:cTn>
                                        <p:tgtEl>
                                          <p:spTgt spid="24"/>
                                        </p:tgtEl>
                                        <p:attrNameLst>
                                          <p:attrName>r</p:attrName>
                                        </p:attrNameLst>
                                      </p:cBhvr>
                                    </p:animRot>
                                  </p:childTnLst>
                                </p:cTn>
                              </p:par>
                              <p:par>
                                <p:cTn id="49" presetID="32" presetClass="emph" presetSubtype="0" fill="hold" grpId="0" nodeType="withEffect">
                                  <p:stCondLst>
                                    <p:cond delay="0"/>
                                  </p:stCondLst>
                                  <p:childTnLst>
                                    <p:animClr clrSpc="rgb" dir="cw">
                                      <p:cBhvr override="childStyle">
                                        <p:cTn id="50" dur="100" fill="hold"/>
                                        <p:tgtEl>
                                          <p:spTgt spid="25"/>
                                        </p:tgtEl>
                                        <p:attrNameLst>
                                          <p:attrName>style.color</p:attrName>
                                        </p:attrNameLst>
                                      </p:cBhvr>
                                      <p:to>
                                        <a:srgbClr val="FFFFFF"/>
                                      </p:to>
                                    </p:animClr>
                                    <p:animClr clrSpc="rgb" dir="cw">
                                      <p:cBhvr>
                                        <p:cTn id="51" dur="100" fill="hold"/>
                                        <p:tgtEl>
                                          <p:spTgt spid="25"/>
                                        </p:tgtEl>
                                        <p:attrNameLst>
                                          <p:attrName>fillcolor</p:attrName>
                                        </p:attrNameLst>
                                      </p:cBhvr>
                                      <p:to>
                                        <a:srgbClr val="FFFFFF"/>
                                      </p:to>
                                    </p:animClr>
                                    <p:set>
                                      <p:cBhvr>
                                        <p:cTn id="52" dur="100" fill="hold"/>
                                        <p:tgtEl>
                                          <p:spTgt spid="25"/>
                                        </p:tgtEl>
                                        <p:attrNameLst>
                                          <p:attrName>fill.type</p:attrName>
                                        </p:attrNameLst>
                                      </p:cBhvr>
                                      <p:to>
                                        <p:strVal val="solid"/>
                                      </p:to>
                                    </p:set>
                                    <p:set>
                                      <p:cBhvr>
                                        <p:cTn id="53" dur="100" fill="hold"/>
                                        <p:tgtEl>
                                          <p:spTgt spid="25"/>
                                        </p:tgtEl>
                                        <p:attrNameLst>
                                          <p:attrName>fill.on</p:attrName>
                                        </p:attrNameLst>
                                      </p:cBhvr>
                                      <p:to>
                                        <p:strVal val="true"/>
                                      </p:to>
                                    </p:set>
                                    <p:animRot by="120000">
                                      <p:cBhvr>
                                        <p:cTn id="54" dur="100" fill="hold">
                                          <p:stCondLst>
                                            <p:cond delay="0"/>
                                          </p:stCondLst>
                                        </p:cTn>
                                        <p:tgtEl>
                                          <p:spTgt spid="25"/>
                                        </p:tgtEl>
                                        <p:attrNameLst>
                                          <p:attrName>r</p:attrName>
                                        </p:attrNameLst>
                                      </p:cBhvr>
                                    </p:animRot>
                                    <p:animRot by="-240000">
                                      <p:cBhvr>
                                        <p:cTn id="55" dur="200" fill="hold">
                                          <p:stCondLst>
                                            <p:cond delay="200"/>
                                          </p:stCondLst>
                                        </p:cTn>
                                        <p:tgtEl>
                                          <p:spTgt spid="25"/>
                                        </p:tgtEl>
                                        <p:attrNameLst>
                                          <p:attrName>r</p:attrName>
                                        </p:attrNameLst>
                                      </p:cBhvr>
                                    </p:animRot>
                                    <p:animRot by="240000">
                                      <p:cBhvr>
                                        <p:cTn id="56" dur="200" fill="hold">
                                          <p:stCondLst>
                                            <p:cond delay="400"/>
                                          </p:stCondLst>
                                        </p:cTn>
                                        <p:tgtEl>
                                          <p:spTgt spid="25"/>
                                        </p:tgtEl>
                                        <p:attrNameLst>
                                          <p:attrName>r</p:attrName>
                                        </p:attrNameLst>
                                      </p:cBhvr>
                                    </p:animRot>
                                    <p:animRot by="-240000">
                                      <p:cBhvr>
                                        <p:cTn id="57" dur="200" fill="hold">
                                          <p:stCondLst>
                                            <p:cond delay="600"/>
                                          </p:stCondLst>
                                        </p:cTn>
                                        <p:tgtEl>
                                          <p:spTgt spid="25"/>
                                        </p:tgtEl>
                                        <p:attrNameLst>
                                          <p:attrName>r</p:attrName>
                                        </p:attrNameLst>
                                      </p:cBhvr>
                                    </p:animRot>
                                    <p:animRot by="120000">
                                      <p:cBhvr>
                                        <p:cTn id="58" dur="200" fill="hold">
                                          <p:stCondLst>
                                            <p:cond delay="800"/>
                                          </p:stCondLst>
                                        </p:cTn>
                                        <p:tgtEl>
                                          <p:spTgt spid="25"/>
                                        </p:tgtEl>
                                        <p:attrNameLst>
                                          <p:attrName>r</p:attrName>
                                        </p:attrNameLst>
                                      </p:cBhvr>
                                    </p:animRot>
                                  </p:childTnLst>
                                </p:cTn>
                              </p:par>
                              <p:par>
                                <p:cTn id="59" presetID="32" presetClass="emph" presetSubtype="0" fill="hold" grpId="0" nodeType="withEffect">
                                  <p:stCondLst>
                                    <p:cond delay="0"/>
                                  </p:stCondLst>
                                  <p:childTnLst>
                                    <p:animClr clrSpc="rgb" dir="cw">
                                      <p:cBhvr override="childStyle">
                                        <p:cTn id="60" dur="100" fill="hold"/>
                                        <p:tgtEl>
                                          <p:spTgt spid="26"/>
                                        </p:tgtEl>
                                        <p:attrNameLst>
                                          <p:attrName>style.color</p:attrName>
                                        </p:attrNameLst>
                                      </p:cBhvr>
                                      <p:to>
                                        <a:srgbClr val="FFFFFF"/>
                                      </p:to>
                                    </p:animClr>
                                    <p:animClr clrSpc="rgb" dir="cw">
                                      <p:cBhvr>
                                        <p:cTn id="61" dur="100" fill="hold"/>
                                        <p:tgtEl>
                                          <p:spTgt spid="26"/>
                                        </p:tgtEl>
                                        <p:attrNameLst>
                                          <p:attrName>fillcolor</p:attrName>
                                        </p:attrNameLst>
                                      </p:cBhvr>
                                      <p:to>
                                        <a:srgbClr val="FFFFFF"/>
                                      </p:to>
                                    </p:animClr>
                                    <p:set>
                                      <p:cBhvr>
                                        <p:cTn id="62" dur="100" fill="hold"/>
                                        <p:tgtEl>
                                          <p:spTgt spid="26"/>
                                        </p:tgtEl>
                                        <p:attrNameLst>
                                          <p:attrName>fill.type</p:attrName>
                                        </p:attrNameLst>
                                      </p:cBhvr>
                                      <p:to>
                                        <p:strVal val="solid"/>
                                      </p:to>
                                    </p:set>
                                    <p:set>
                                      <p:cBhvr>
                                        <p:cTn id="63" dur="100" fill="hold"/>
                                        <p:tgtEl>
                                          <p:spTgt spid="26"/>
                                        </p:tgtEl>
                                        <p:attrNameLst>
                                          <p:attrName>fill.on</p:attrName>
                                        </p:attrNameLst>
                                      </p:cBhvr>
                                      <p:to>
                                        <p:strVal val="true"/>
                                      </p:to>
                                    </p:set>
                                    <p:animRot by="120000">
                                      <p:cBhvr>
                                        <p:cTn id="64" dur="100" fill="hold">
                                          <p:stCondLst>
                                            <p:cond delay="0"/>
                                          </p:stCondLst>
                                        </p:cTn>
                                        <p:tgtEl>
                                          <p:spTgt spid="26"/>
                                        </p:tgtEl>
                                        <p:attrNameLst>
                                          <p:attrName>r</p:attrName>
                                        </p:attrNameLst>
                                      </p:cBhvr>
                                    </p:animRot>
                                    <p:animRot by="-240000">
                                      <p:cBhvr>
                                        <p:cTn id="65" dur="200" fill="hold">
                                          <p:stCondLst>
                                            <p:cond delay="200"/>
                                          </p:stCondLst>
                                        </p:cTn>
                                        <p:tgtEl>
                                          <p:spTgt spid="26"/>
                                        </p:tgtEl>
                                        <p:attrNameLst>
                                          <p:attrName>r</p:attrName>
                                        </p:attrNameLst>
                                      </p:cBhvr>
                                    </p:animRot>
                                    <p:animRot by="240000">
                                      <p:cBhvr>
                                        <p:cTn id="66" dur="200" fill="hold">
                                          <p:stCondLst>
                                            <p:cond delay="400"/>
                                          </p:stCondLst>
                                        </p:cTn>
                                        <p:tgtEl>
                                          <p:spTgt spid="26"/>
                                        </p:tgtEl>
                                        <p:attrNameLst>
                                          <p:attrName>r</p:attrName>
                                        </p:attrNameLst>
                                      </p:cBhvr>
                                    </p:animRot>
                                    <p:animRot by="-240000">
                                      <p:cBhvr>
                                        <p:cTn id="67" dur="200" fill="hold">
                                          <p:stCondLst>
                                            <p:cond delay="600"/>
                                          </p:stCondLst>
                                        </p:cTn>
                                        <p:tgtEl>
                                          <p:spTgt spid="26"/>
                                        </p:tgtEl>
                                        <p:attrNameLst>
                                          <p:attrName>r</p:attrName>
                                        </p:attrNameLst>
                                      </p:cBhvr>
                                    </p:animRot>
                                    <p:animRot by="120000">
                                      <p:cBhvr>
                                        <p:cTn id="68" dur="200" fill="hold">
                                          <p:stCondLst>
                                            <p:cond delay="800"/>
                                          </p:stCondLst>
                                        </p:cTn>
                                        <p:tgtEl>
                                          <p:spTgt spid="26"/>
                                        </p:tgtEl>
                                        <p:attrNameLst>
                                          <p:attrName>r</p:attrName>
                                        </p:attrNameLst>
                                      </p:cBhvr>
                                    </p:animRot>
                                  </p:childTnLst>
                                </p:cTn>
                              </p:par>
                              <p:par>
                                <p:cTn id="69" presetID="32" presetClass="emph" presetSubtype="0" fill="hold" grpId="0" nodeType="withEffect">
                                  <p:stCondLst>
                                    <p:cond delay="0"/>
                                  </p:stCondLst>
                                  <p:childTnLst>
                                    <p:animClr clrSpc="rgb" dir="cw">
                                      <p:cBhvr override="childStyle">
                                        <p:cTn id="70" dur="100" fill="hold"/>
                                        <p:tgtEl>
                                          <p:spTgt spid="27"/>
                                        </p:tgtEl>
                                        <p:attrNameLst>
                                          <p:attrName>style.color</p:attrName>
                                        </p:attrNameLst>
                                      </p:cBhvr>
                                      <p:to>
                                        <a:srgbClr val="FFFFFF"/>
                                      </p:to>
                                    </p:animClr>
                                    <p:animClr clrSpc="rgb" dir="cw">
                                      <p:cBhvr>
                                        <p:cTn id="71" dur="100" fill="hold"/>
                                        <p:tgtEl>
                                          <p:spTgt spid="27"/>
                                        </p:tgtEl>
                                        <p:attrNameLst>
                                          <p:attrName>fillcolor</p:attrName>
                                        </p:attrNameLst>
                                      </p:cBhvr>
                                      <p:to>
                                        <a:srgbClr val="FFFFFF"/>
                                      </p:to>
                                    </p:animClr>
                                    <p:set>
                                      <p:cBhvr>
                                        <p:cTn id="72" dur="100" fill="hold"/>
                                        <p:tgtEl>
                                          <p:spTgt spid="27"/>
                                        </p:tgtEl>
                                        <p:attrNameLst>
                                          <p:attrName>fill.type</p:attrName>
                                        </p:attrNameLst>
                                      </p:cBhvr>
                                      <p:to>
                                        <p:strVal val="solid"/>
                                      </p:to>
                                    </p:set>
                                    <p:set>
                                      <p:cBhvr>
                                        <p:cTn id="73" dur="100" fill="hold"/>
                                        <p:tgtEl>
                                          <p:spTgt spid="27"/>
                                        </p:tgtEl>
                                        <p:attrNameLst>
                                          <p:attrName>fill.on</p:attrName>
                                        </p:attrNameLst>
                                      </p:cBhvr>
                                      <p:to>
                                        <p:strVal val="true"/>
                                      </p:to>
                                    </p:set>
                                    <p:animRot by="120000">
                                      <p:cBhvr>
                                        <p:cTn id="74" dur="100" fill="hold">
                                          <p:stCondLst>
                                            <p:cond delay="0"/>
                                          </p:stCondLst>
                                        </p:cTn>
                                        <p:tgtEl>
                                          <p:spTgt spid="27"/>
                                        </p:tgtEl>
                                        <p:attrNameLst>
                                          <p:attrName>r</p:attrName>
                                        </p:attrNameLst>
                                      </p:cBhvr>
                                    </p:animRot>
                                    <p:animRot by="-240000">
                                      <p:cBhvr>
                                        <p:cTn id="75" dur="200" fill="hold">
                                          <p:stCondLst>
                                            <p:cond delay="200"/>
                                          </p:stCondLst>
                                        </p:cTn>
                                        <p:tgtEl>
                                          <p:spTgt spid="27"/>
                                        </p:tgtEl>
                                        <p:attrNameLst>
                                          <p:attrName>r</p:attrName>
                                        </p:attrNameLst>
                                      </p:cBhvr>
                                    </p:animRot>
                                    <p:animRot by="240000">
                                      <p:cBhvr>
                                        <p:cTn id="76" dur="200" fill="hold">
                                          <p:stCondLst>
                                            <p:cond delay="400"/>
                                          </p:stCondLst>
                                        </p:cTn>
                                        <p:tgtEl>
                                          <p:spTgt spid="27"/>
                                        </p:tgtEl>
                                        <p:attrNameLst>
                                          <p:attrName>r</p:attrName>
                                        </p:attrNameLst>
                                      </p:cBhvr>
                                    </p:animRot>
                                    <p:animRot by="-240000">
                                      <p:cBhvr>
                                        <p:cTn id="77" dur="200" fill="hold">
                                          <p:stCondLst>
                                            <p:cond delay="600"/>
                                          </p:stCondLst>
                                        </p:cTn>
                                        <p:tgtEl>
                                          <p:spTgt spid="27"/>
                                        </p:tgtEl>
                                        <p:attrNameLst>
                                          <p:attrName>r</p:attrName>
                                        </p:attrNameLst>
                                      </p:cBhvr>
                                    </p:animRot>
                                    <p:animRot by="120000">
                                      <p:cBhvr>
                                        <p:cTn id="78" dur="200" fill="hold">
                                          <p:stCondLst>
                                            <p:cond delay="800"/>
                                          </p:stCondLst>
                                        </p:cTn>
                                        <p:tgtEl>
                                          <p:spTgt spid="27"/>
                                        </p:tgtEl>
                                        <p:attrNameLst>
                                          <p:attrName>r</p:attrName>
                                        </p:attrNameLst>
                                      </p:cBhvr>
                                    </p:animRot>
                                  </p:childTnLst>
                                </p:cTn>
                              </p:par>
                            </p:childTnLst>
                          </p:cTn>
                        </p:par>
                      </p:childTnLst>
                    </p:cTn>
                  </p:par>
                  <p:par>
                    <p:cTn id="79" fill="hold">
                      <p:stCondLst>
                        <p:cond delay="indefinite"/>
                      </p:stCondLst>
                      <p:childTnLst>
                        <p:par>
                          <p:cTn id="80" fill="hold">
                            <p:stCondLst>
                              <p:cond delay="0"/>
                            </p:stCondLst>
                            <p:childTnLst>
                              <p:par>
                                <p:cTn id="81" presetID="32" presetClass="emph" presetSubtype="0" fill="hold" grpId="0" nodeType="clickEffect">
                                  <p:stCondLst>
                                    <p:cond delay="0"/>
                                  </p:stCondLst>
                                  <p:childTnLst>
                                    <p:animClr clrSpc="rgb" dir="cw">
                                      <p:cBhvr override="childStyle">
                                        <p:cTn id="82" dur="100" fill="hold"/>
                                        <p:tgtEl>
                                          <p:spTgt spid="28"/>
                                        </p:tgtEl>
                                        <p:attrNameLst>
                                          <p:attrName>style.color</p:attrName>
                                        </p:attrNameLst>
                                      </p:cBhvr>
                                      <p:to>
                                        <a:srgbClr val="FFFFFF"/>
                                      </p:to>
                                    </p:animClr>
                                    <p:animClr clrSpc="rgb" dir="cw">
                                      <p:cBhvr>
                                        <p:cTn id="83" dur="100" fill="hold"/>
                                        <p:tgtEl>
                                          <p:spTgt spid="28"/>
                                        </p:tgtEl>
                                        <p:attrNameLst>
                                          <p:attrName>fillcolor</p:attrName>
                                        </p:attrNameLst>
                                      </p:cBhvr>
                                      <p:to>
                                        <a:srgbClr val="FFFFFF"/>
                                      </p:to>
                                    </p:animClr>
                                    <p:set>
                                      <p:cBhvr>
                                        <p:cTn id="84" dur="100" fill="hold"/>
                                        <p:tgtEl>
                                          <p:spTgt spid="28"/>
                                        </p:tgtEl>
                                        <p:attrNameLst>
                                          <p:attrName>fill.type</p:attrName>
                                        </p:attrNameLst>
                                      </p:cBhvr>
                                      <p:to>
                                        <p:strVal val="solid"/>
                                      </p:to>
                                    </p:set>
                                    <p:set>
                                      <p:cBhvr>
                                        <p:cTn id="85" dur="100" fill="hold"/>
                                        <p:tgtEl>
                                          <p:spTgt spid="28"/>
                                        </p:tgtEl>
                                        <p:attrNameLst>
                                          <p:attrName>fill.on</p:attrName>
                                        </p:attrNameLst>
                                      </p:cBhvr>
                                      <p:to>
                                        <p:strVal val="true"/>
                                      </p:to>
                                    </p:set>
                                    <p:animRot by="120000">
                                      <p:cBhvr>
                                        <p:cTn id="86" dur="100" fill="hold">
                                          <p:stCondLst>
                                            <p:cond delay="0"/>
                                          </p:stCondLst>
                                        </p:cTn>
                                        <p:tgtEl>
                                          <p:spTgt spid="28"/>
                                        </p:tgtEl>
                                        <p:attrNameLst>
                                          <p:attrName>r</p:attrName>
                                        </p:attrNameLst>
                                      </p:cBhvr>
                                    </p:animRot>
                                    <p:animRot by="-240000">
                                      <p:cBhvr>
                                        <p:cTn id="87" dur="200" fill="hold">
                                          <p:stCondLst>
                                            <p:cond delay="200"/>
                                          </p:stCondLst>
                                        </p:cTn>
                                        <p:tgtEl>
                                          <p:spTgt spid="28"/>
                                        </p:tgtEl>
                                        <p:attrNameLst>
                                          <p:attrName>r</p:attrName>
                                        </p:attrNameLst>
                                      </p:cBhvr>
                                    </p:animRot>
                                    <p:animRot by="240000">
                                      <p:cBhvr>
                                        <p:cTn id="88" dur="200" fill="hold">
                                          <p:stCondLst>
                                            <p:cond delay="400"/>
                                          </p:stCondLst>
                                        </p:cTn>
                                        <p:tgtEl>
                                          <p:spTgt spid="28"/>
                                        </p:tgtEl>
                                        <p:attrNameLst>
                                          <p:attrName>r</p:attrName>
                                        </p:attrNameLst>
                                      </p:cBhvr>
                                    </p:animRot>
                                    <p:animRot by="-240000">
                                      <p:cBhvr>
                                        <p:cTn id="89" dur="200" fill="hold">
                                          <p:stCondLst>
                                            <p:cond delay="600"/>
                                          </p:stCondLst>
                                        </p:cTn>
                                        <p:tgtEl>
                                          <p:spTgt spid="28"/>
                                        </p:tgtEl>
                                        <p:attrNameLst>
                                          <p:attrName>r</p:attrName>
                                        </p:attrNameLst>
                                      </p:cBhvr>
                                    </p:animRot>
                                    <p:animRot by="120000">
                                      <p:cBhvr>
                                        <p:cTn id="90" dur="200" fill="hold">
                                          <p:stCondLst>
                                            <p:cond delay="800"/>
                                          </p:stCondLst>
                                        </p:cTn>
                                        <p:tgtEl>
                                          <p:spTgt spid="28"/>
                                        </p:tgtEl>
                                        <p:attrNameLst>
                                          <p:attrName>r</p:attrName>
                                        </p:attrNameLst>
                                      </p:cBhvr>
                                    </p:animRot>
                                  </p:childTnLst>
                                </p:cTn>
                              </p:par>
                              <p:par>
                                <p:cTn id="91" presetID="32" presetClass="emph" presetSubtype="0" fill="hold" grpId="0" nodeType="withEffect">
                                  <p:stCondLst>
                                    <p:cond delay="0"/>
                                  </p:stCondLst>
                                  <p:childTnLst>
                                    <p:animClr clrSpc="rgb" dir="cw">
                                      <p:cBhvr override="childStyle">
                                        <p:cTn id="92" dur="100" fill="hold"/>
                                        <p:tgtEl>
                                          <p:spTgt spid="29"/>
                                        </p:tgtEl>
                                        <p:attrNameLst>
                                          <p:attrName>style.color</p:attrName>
                                        </p:attrNameLst>
                                      </p:cBhvr>
                                      <p:to>
                                        <a:srgbClr val="FFFFFF"/>
                                      </p:to>
                                    </p:animClr>
                                    <p:animClr clrSpc="rgb" dir="cw">
                                      <p:cBhvr>
                                        <p:cTn id="93" dur="100" fill="hold"/>
                                        <p:tgtEl>
                                          <p:spTgt spid="29"/>
                                        </p:tgtEl>
                                        <p:attrNameLst>
                                          <p:attrName>fillcolor</p:attrName>
                                        </p:attrNameLst>
                                      </p:cBhvr>
                                      <p:to>
                                        <a:srgbClr val="FFFFFF"/>
                                      </p:to>
                                    </p:animClr>
                                    <p:set>
                                      <p:cBhvr>
                                        <p:cTn id="94" dur="100" fill="hold"/>
                                        <p:tgtEl>
                                          <p:spTgt spid="29"/>
                                        </p:tgtEl>
                                        <p:attrNameLst>
                                          <p:attrName>fill.type</p:attrName>
                                        </p:attrNameLst>
                                      </p:cBhvr>
                                      <p:to>
                                        <p:strVal val="solid"/>
                                      </p:to>
                                    </p:set>
                                    <p:set>
                                      <p:cBhvr>
                                        <p:cTn id="95" dur="100" fill="hold"/>
                                        <p:tgtEl>
                                          <p:spTgt spid="29"/>
                                        </p:tgtEl>
                                        <p:attrNameLst>
                                          <p:attrName>fill.on</p:attrName>
                                        </p:attrNameLst>
                                      </p:cBhvr>
                                      <p:to>
                                        <p:strVal val="true"/>
                                      </p:to>
                                    </p:set>
                                    <p:animRot by="120000">
                                      <p:cBhvr>
                                        <p:cTn id="96" dur="100" fill="hold">
                                          <p:stCondLst>
                                            <p:cond delay="0"/>
                                          </p:stCondLst>
                                        </p:cTn>
                                        <p:tgtEl>
                                          <p:spTgt spid="29"/>
                                        </p:tgtEl>
                                        <p:attrNameLst>
                                          <p:attrName>r</p:attrName>
                                        </p:attrNameLst>
                                      </p:cBhvr>
                                    </p:animRot>
                                    <p:animRot by="-240000">
                                      <p:cBhvr>
                                        <p:cTn id="97" dur="200" fill="hold">
                                          <p:stCondLst>
                                            <p:cond delay="200"/>
                                          </p:stCondLst>
                                        </p:cTn>
                                        <p:tgtEl>
                                          <p:spTgt spid="29"/>
                                        </p:tgtEl>
                                        <p:attrNameLst>
                                          <p:attrName>r</p:attrName>
                                        </p:attrNameLst>
                                      </p:cBhvr>
                                    </p:animRot>
                                    <p:animRot by="240000">
                                      <p:cBhvr>
                                        <p:cTn id="98" dur="200" fill="hold">
                                          <p:stCondLst>
                                            <p:cond delay="400"/>
                                          </p:stCondLst>
                                        </p:cTn>
                                        <p:tgtEl>
                                          <p:spTgt spid="29"/>
                                        </p:tgtEl>
                                        <p:attrNameLst>
                                          <p:attrName>r</p:attrName>
                                        </p:attrNameLst>
                                      </p:cBhvr>
                                    </p:animRot>
                                    <p:animRot by="-240000">
                                      <p:cBhvr>
                                        <p:cTn id="99" dur="200" fill="hold">
                                          <p:stCondLst>
                                            <p:cond delay="600"/>
                                          </p:stCondLst>
                                        </p:cTn>
                                        <p:tgtEl>
                                          <p:spTgt spid="29"/>
                                        </p:tgtEl>
                                        <p:attrNameLst>
                                          <p:attrName>r</p:attrName>
                                        </p:attrNameLst>
                                      </p:cBhvr>
                                    </p:animRot>
                                    <p:animRot by="120000">
                                      <p:cBhvr>
                                        <p:cTn id="100" dur="200" fill="hold">
                                          <p:stCondLst>
                                            <p:cond delay="800"/>
                                          </p:stCondLst>
                                        </p:cTn>
                                        <p:tgtEl>
                                          <p:spTgt spid="29"/>
                                        </p:tgtEl>
                                        <p:attrNameLst>
                                          <p:attrName>r</p:attrName>
                                        </p:attrNameLst>
                                      </p:cBhvr>
                                    </p:animRot>
                                  </p:childTnLst>
                                </p:cTn>
                              </p:par>
                              <p:par>
                                <p:cTn id="101" presetID="32" presetClass="emph" presetSubtype="0" fill="hold" grpId="0" nodeType="withEffect">
                                  <p:stCondLst>
                                    <p:cond delay="0"/>
                                  </p:stCondLst>
                                  <p:childTnLst>
                                    <p:animClr clrSpc="rgb" dir="cw">
                                      <p:cBhvr override="childStyle">
                                        <p:cTn id="102" dur="100" fill="hold"/>
                                        <p:tgtEl>
                                          <p:spTgt spid="30"/>
                                        </p:tgtEl>
                                        <p:attrNameLst>
                                          <p:attrName>style.color</p:attrName>
                                        </p:attrNameLst>
                                      </p:cBhvr>
                                      <p:to>
                                        <a:srgbClr val="FFFFFF"/>
                                      </p:to>
                                    </p:animClr>
                                    <p:animClr clrSpc="rgb" dir="cw">
                                      <p:cBhvr>
                                        <p:cTn id="103" dur="100" fill="hold"/>
                                        <p:tgtEl>
                                          <p:spTgt spid="30"/>
                                        </p:tgtEl>
                                        <p:attrNameLst>
                                          <p:attrName>fillcolor</p:attrName>
                                        </p:attrNameLst>
                                      </p:cBhvr>
                                      <p:to>
                                        <a:srgbClr val="FFFFFF"/>
                                      </p:to>
                                    </p:animClr>
                                    <p:set>
                                      <p:cBhvr>
                                        <p:cTn id="104" dur="100" fill="hold"/>
                                        <p:tgtEl>
                                          <p:spTgt spid="30"/>
                                        </p:tgtEl>
                                        <p:attrNameLst>
                                          <p:attrName>fill.type</p:attrName>
                                        </p:attrNameLst>
                                      </p:cBhvr>
                                      <p:to>
                                        <p:strVal val="solid"/>
                                      </p:to>
                                    </p:set>
                                    <p:set>
                                      <p:cBhvr>
                                        <p:cTn id="105" dur="100" fill="hold"/>
                                        <p:tgtEl>
                                          <p:spTgt spid="30"/>
                                        </p:tgtEl>
                                        <p:attrNameLst>
                                          <p:attrName>fill.on</p:attrName>
                                        </p:attrNameLst>
                                      </p:cBhvr>
                                      <p:to>
                                        <p:strVal val="true"/>
                                      </p:to>
                                    </p:set>
                                    <p:animRot by="120000">
                                      <p:cBhvr>
                                        <p:cTn id="106" dur="100" fill="hold">
                                          <p:stCondLst>
                                            <p:cond delay="0"/>
                                          </p:stCondLst>
                                        </p:cTn>
                                        <p:tgtEl>
                                          <p:spTgt spid="30"/>
                                        </p:tgtEl>
                                        <p:attrNameLst>
                                          <p:attrName>r</p:attrName>
                                        </p:attrNameLst>
                                      </p:cBhvr>
                                    </p:animRot>
                                    <p:animRot by="-240000">
                                      <p:cBhvr>
                                        <p:cTn id="107" dur="200" fill="hold">
                                          <p:stCondLst>
                                            <p:cond delay="200"/>
                                          </p:stCondLst>
                                        </p:cTn>
                                        <p:tgtEl>
                                          <p:spTgt spid="30"/>
                                        </p:tgtEl>
                                        <p:attrNameLst>
                                          <p:attrName>r</p:attrName>
                                        </p:attrNameLst>
                                      </p:cBhvr>
                                    </p:animRot>
                                    <p:animRot by="240000">
                                      <p:cBhvr>
                                        <p:cTn id="108" dur="200" fill="hold">
                                          <p:stCondLst>
                                            <p:cond delay="400"/>
                                          </p:stCondLst>
                                        </p:cTn>
                                        <p:tgtEl>
                                          <p:spTgt spid="30"/>
                                        </p:tgtEl>
                                        <p:attrNameLst>
                                          <p:attrName>r</p:attrName>
                                        </p:attrNameLst>
                                      </p:cBhvr>
                                    </p:animRot>
                                    <p:animRot by="-240000">
                                      <p:cBhvr>
                                        <p:cTn id="109" dur="200" fill="hold">
                                          <p:stCondLst>
                                            <p:cond delay="600"/>
                                          </p:stCondLst>
                                        </p:cTn>
                                        <p:tgtEl>
                                          <p:spTgt spid="30"/>
                                        </p:tgtEl>
                                        <p:attrNameLst>
                                          <p:attrName>r</p:attrName>
                                        </p:attrNameLst>
                                      </p:cBhvr>
                                    </p:animRot>
                                    <p:animRot by="120000">
                                      <p:cBhvr>
                                        <p:cTn id="110" dur="200" fill="hold">
                                          <p:stCondLst>
                                            <p:cond delay="800"/>
                                          </p:stCondLst>
                                        </p:cTn>
                                        <p:tgtEl>
                                          <p:spTgt spid="30"/>
                                        </p:tgtEl>
                                        <p:attrNameLst>
                                          <p:attrName>r</p:attrName>
                                        </p:attrNameLst>
                                      </p:cBhvr>
                                    </p:animRot>
                                  </p:childTnLst>
                                </p:cTn>
                              </p:par>
                              <p:par>
                                <p:cTn id="111" presetID="32" presetClass="emph" presetSubtype="0" fill="hold" grpId="0" nodeType="withEffect">
                                  <p:stCondLst>
                                    <p:cond delay="0"/>
                                  </p:stCondLst>
                                  <p:childTnLst>
                                    <p:animClr clrSpc="rgb" dir="cw">
                                      <p:cBhvr override="childStyle">
                                        <p:cTn id="112" dur="100" fill="hold"/>
                                        <p:tgtEl>
                                          <p:spTgt spid="5"/>
                                        </p:tgtEl>
                                        <p:attrNameLst>
                                          <p:attrName>style.color</p:attrName>
                                        </p:attrNameLst>
                                      </p:cBhvr>
                                      <p:to>
                                        <a:srgbClr val="FFFFFF"/>
                                      </p:to>
                                    </p:animClr>
                                    <p:animClr clrSpc="rgb" dir="cw">
                                      <p:cBhvr>
                                        <p:cTn id="113" dur="100" fill="hold"/>
                                        <p:tgtEl>
                                          <p:spTgt spid="5"/>
                                        </p:tgtEl>
                                        <p:attrNameLst>
                                          <p:attrName>fillcolor</p:attrName>
                                        </p:attrNameLst>
                                      </p:cBhvr>
                                      <p:to>
                                        <a:srgbClr val="FFFFFF"/>
                                      </p:to>
                                    </p:animClr>
                                    <p:set>
                                      <p:cBhvr>
                                        <p:cTn id="114" dur="100" fill="hold"/>
                                        <p:tgtEl>
                                          <p:spTgt spid="5"/>
                                        </p:tgtEl>
                                        <p:attrNameLst>
                                          <p:attrName>fill.type</p:attrName>
                                        </p:attrNameLst>
                                      </p:cBhvr>
                                      <p:to>
                                        <p:strVal val="solid"/>
                                      </p:to>
                                    </p:set>
                                    <p:set>
                                      <p:cBhvr>
                                        <p:cTn id="115" dur="100" fill="hold"/>
                                        <p:tgtEl>
                                          <p:spTgt spid="5"/>
                                        </p:tgtEl>
                                        <p:attrNameLst>
                                          <p:attrName>fill.on</p:attrName>
                                        </p:attrNameLst>
                                      </p:cBhvr>
                                      <p:to>
                                        <p:strVal val="true"/>
                                      </p:to>
                                    </p:set>
                                    <p:animRot by="120000">
                                      <p:cBhvr>
                                        <p:cTn id="116" dur="100" fill="hold">
                                          <p:stCondLst>
                                            <p:cond delay="0"/>
                                          </p:stCondLst>
                                        </p:cTn>
                                        <p:tgtEl>
                                          <p:spTgt spid="5"/>
                                        </p:tgtEl>
                                        <p:attrNameLst>
                                          <p:attrName>r</p:attrName>
                                        </p:attrNameLst>
                                      </p:cBhvr>
                                    </p:animRot>
                                    <p:animRot by="-240000">
                                      <p:cBhvr>
                                        <p:cTn id="117" dur="200" fill="hold">
                                          <p:stCondLst>
                                            <p:cond delay="200"/>
                                          </p:stCondLst>
                                        </p:cTn>
                                        <p:tgtEl>
                                          <p:spTgt spid="5"/>
                                        </p:tgtEl>
                                        <p:attrNameLst>
                                          <p:attrName>r</p:attrName>
                                        </p:attrNameLst>
                                      </p:cBhvr>
                                    </p:animRot>
                                    <p:animRot by="240000">
                                      <p:cBhvr>
                                        <p:cTn id="118" dur="200" fill="hold">
                                          <p:stCondLst>
                                            <p:cond delay="400"/>
                                          </p:stCondLst>
                                        </p:cTn>
                                        <p:tgtEl>
                                          <p:spTgt spid="5"/>
                                        </p:tgtEl>
                                        <p:attrNameLst>
                                          <p:attrName>r</p:attrName>
                                        </p:attrNameLst>
                                      </p:cBhvr>
                                    </p:animRot>
                                    <p:animRot by="-240000">
                                      <p:cBhvr>
                                        <p:cTn id="119" dur="200" fill="hold">
                                          <p:stCondLst>
                                            <p:cond delay="600"/>
                                          </p:stCondLst>
                                        </p:cTn>
                                        <p:tgtEl>
                                          <p:spTgt spid="5"/>
                                        </p:tgtEl>
                                        <p:attrNameLst>
                                          <p:attrName>r</p:attrName>
                                        </p:attrNameLst>
                                      </p:cBhvr>
                                    </p:animRot>
                                    <p:animRot by="120000">
                                      <p:cBhvr>
                                        <p:cTn id="120" dur="200" fill="hold">
                                          <p:stCondLst>
                                            <p:cond delay="8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8" grpId="0"/>
      <p:bldP spid="29" grpId="0"/>
      <p:bldP spid="30"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7116" name="对象 47115"/>
          <p:cNvGraphicFramePr/>
          <p:nvPr/>
        </p:nvGraphicFramePr>
        <p:xfrm>
          <a:off x="5375275" y="1290955"/>
          <a:ext cx="2089150" cy="504825"/>
        </p:xfrm>
        <a:graphic>
          <a:graphicData uri="http://schemas.openxmlformats.org/presentationml/2006/ole">
            <mc:AlternateContent xmlns:mc="http://schemas.openxmlformats.org/markup-compatibility/2006">
              <mc:Choice xmlns:v="urn:schemas-microsoft-com:vml" Requires="v">
                <p:oleObj spid="_x0000_s3486" name="" r:id="rId1" imgW="1028700" imgH="279400" progId="Equation.DSMT4">
                  <p:embed/>
                </p:oleObj>
              </mc:Choice>
              <mc:Fallback>
                <p:oleObj name="" r:id="rId1" imgW="1028700" imgH="279400" progId="Equation.DSMT4">
                  <p:embed/>
                  <p:pic>
                    <p:nvPicPr>
                      <p:cNvPr id="0" name="图片 3485"/>
                      <p:cNvPicPr/>
                      <p:nvPr/>
                    </p:nvPicPr>
                    <p:blipFill>
                      <a:blip r:embed="rId2"/>
                      <a:stretch>
                        <a:fillRect/>
                      </a:stretch>
                    </p:blipFill>
                    <p:spPr>
                      <a:xfrm>
                        <a:off x="5375275" y="1290955"/>
                        <a:ext cx="2089150" cy="504825"/>
                      </a:xfrm>
                      <a:prstGeom prst="rect">
                        <a:avLst/>
                      </a:prstGeom>
                      <a:noFill/>
                      <a:ln w="38100">
                        <a:noFill/>
                        <a:miter/>
                      </a:ln>
                    </p:spPr>
                  </p:pic>
                </p:oleObj>
              </mc:Fallback>
            </mc:AlternateContent>
          </a:graphicData>
        </a:graphic>
      </p:graphicFrame>
      <p:graphicFrame>
        <p:nvGraphicFramePr>
          <p:cNvPr id="47115" name="对象 47114"/>
          <p:cNvGraphicFramePr/>
          <p:nvPr/>
        </p:nvGraphicFramePr>
        <p:xfrm>
          <a:off x="5951538" y="3091180"/>
          <a:ext cx="2520950" cy="844550"/>
        </p:xfrm>
        <a:graphic>
          <a:graphicData uri="http://schemas.openxmlformats.org/presentationml/2006/ole">
            <mc:AlternateContent xmlns:mc="http://schemas.openxmlformats.org/markup-compatibility/2006">
              <mc:Choice xmlns:v="urn:schemas-microsoft-com:vml" Requires="v">
                <p:oleObj spid="_x0000_s3489" name="" r:id="rId3" imgW="1168400" imgH="419100" progId="Equation.DSMT4">
                  <p:embed/>
                </p:oleObj>
              </mc:Choice>
              <mc:Fallback>
                <p:oleObj name="" r:id="rId3" imgW="1168400" imgH="419100" progId="Equation.DSMT4">
                  <p:embed/>
                  <p:pic>
                    <p:nvPicPr>
                      <p:cNvPr id="0" name="图片 3488"/>
                      <p:cNvPicPr/>
                      <p:nvPr/>
                    </p:nvPicPr>
                    <p:blipFill>
                      <a:blip r:embed="rId4"/>
                      <a:stretch>
                        <a:fillRect/>
                      </a:stretch>
                    </p:blipFill>
                    <p:spPr>
                      <a:xfrm>
                        <a:off x="5951538" y="3091180"/>
                        <a:ext cx="2520950" cy="844550"/>
                      </a:xfrm>
                      <a:prstGeom prst="rect">
                        <a:avLst/>
                      </a:prstGeom>
                      <a:noFill/>
                      <a:ln w="38100">
                        <a:noFill/>
                        <a:miter/>
                      </a:ln>
                    </p:spPr>
                  </p:pic>
                </p:oleObj>
              </mc:Fallback>
            </mc:AlternateContent>
          </a:graphicData>
        </a:graphic>
      </p:graphicFrame>
      <p:sp>
        <p:nvSpPr>
          <p:cNvPr id="47117" name="矩形 47116"/>
          <p:cNvSpPr/>
          <p:nvPr/>
        </p:nvSpPr>
        <p:spPr>
          <a:xfrm>
            <a:off x="2479040" y="1216660"/>
            <a:ext cx="2797810" cy="521970"/>
          </a:xfrm>
          <a:prstGeom prst="rect">
            <a:avLst/>
          </a:prstGeom>
          <a:noFill/>
          <a:ln w="9525">
            <a:noFill/>
          </a:ln>
        </p:spPr>
        <p:txBody>
          <a:bodyPr wrap="square" anchor="ctr" anchorCtr="0">
            <a:spAutoFit/>
          </a:bodyPr>
          <a:p>
            <a:r>
              <a:rPr lang="zh-CN" altLang="en-US" sz="2800" dirty="0">
                <a:latin typeface="Times New Roman" panose="02020603050405020304" pitchFamily="18" charset="0"/>
                <a:ea typeface="宋体" pitchFamily="2" charset="-122"/>
              </a:rPr>
              <a:t>例 求不定积分</a:t>
            </a:r>
            <a:endParaRPr lang="zh-CN" altLang="en-US" sz="2800" dirty="0">
              <a:latin typeface="Times New Roman" panose="02020603050405020304" pitchFamily="18" charset="0"/>
              <a:ea typeface="宋体" pitchFamily="2" charset="-122"/>
            </a:endParaRPr>
          </a:p>
        </p:txBody>
      </p:sp>
      <p:sp>
        <p:nvSpPr>
          <p:cNvPr id="47118" name="矩形 47117"/>
          <p:cNvSpPr/>
          <p:nvPr/>
        </p:nvSpPr>
        <p:spPr>
          <a:xfrm>
            <a:off x="2478088" y="2293461"/>
            <a:ext cx="1020762" cy="522288"/>
          </a:xfrm>
          <a:prstGeom prst="rect">
            <a:avLst/>
          </a:prstGeom>
          <a:noFill/>
          <a:ln w="9525">
            <a:noFill/>
          </a:ln>
        </p:spPr>
        <p:txBody>
          <a:bodyPr wrap="none" anchor="ctr" anchorCtr="0">
            <a:spAutoFit/>
          </a:bodyPr>
          <a:p>
            <a:pPr indent="304800"/>
            <a:r>
              <a:rPr lang="zh-CN" altLang="en-US" sz="2800" dirty="0">
                <a:latin typeface="Times New Roman" panose="02020603050405020304" pitchFamily="18" charset="0"/>
                <a:ea typeface="宋体" pitchFamily="2" charset="-122"/>
              </a:rPr>
              <a:t>解</a:t>
            </a:r>
            <a:r>
              <a:rPr lang="en-US" altLang="zh-CN" sz="2800">
                <a:latin typeface="Times New Roman" panose="02020603050405020304" pitchFamily="18" charset="0"/>
                <a:ea typeface="宋体" pitchFamily="2" charset="-122"/>
              </a:rPr>
              <a:t>:</a:t>
            </a:r>
            <a:endParaRPr lang="en-US" altLang="zh-CN" sz="2800">
              <a:latin typeface="Times New Roman" panose="02020603050405020304" pitchFamily="18" charset="0"/>
              <a:ea typeface="宋体" pitchFamily="2" charset="-122"/>
            </a:endParaRPr>
          </a:p>
        </p:txBody>
      </p:sp>
      <p:sp>
        <p:nvSpPr>
          <p:cNvPr id="47120" name="矩形 47119"/>
          <p:cNvSpPr/>
          <p:nvPr/>
        </p:nvSpPr>
        <p:spPr>
          <a:xfrm>
            <a:off x="1056005" y="4314825"/>
            <a:ext cx="10079990" cy="1065530"/>
          </a:xfrm>
          <a:prstGeom prst="rect">
            <a:avLst/>
          </a:prstGeom>
          <a:noFill/>
          <a:ln w="9525">
            <a:noFill/>
          </a:ln>
        </p:spPr>
        <p:txBody>
          <a:bodyPr wrap="square" anchor="ctr" anchorCtr="0">
            <a:noAutofit/>
          </a:bodyPr>
          <a:p>
            <a:pPr indent="609600" algn="just">
              <a:lnSpc>
                <a:spcPct val="150000"/>
              </a:lnSpc>
              <a:extLst>
                <a:ext uri="{35155182-B16C-46BC-9424-99874614C6A1}">
                  <wpsdc:indentchars xmlns:wpsdc="http://www.wps.cn/officeDocument/2017/drawingmlCustomData" val="200" checksum="4158780845"/>
                </a:ext>
              </a:extLst>
            </a:pPr>
            <a:r>
              <a:rPr lang="zh-CN" altLang="en-US" sz="2400" dirty="0">
                <a:latin typeface="Times New Roman" panose="02020603050405020304" pitchFamily="18" charset="0"/>
                <a:ea typeface="宋体" pitchFamily="2" charset="-122"/>
              </a:rPr>
              <a:t>注：每个积分号都含有任意常数，但由于这</a:t>
            </a:r>
            <a:r>
              <a:rPr lang="zh-CN" altLang="en-US" sz="2400" dirty="0">
                <a:latin typeface="Times New Roman" panose="02020603050405020304" pitchFamily="18" charset="0"/>
                <a:sym typeface="+mn-ea"/>
              </a:rPr>
              <a:t>些任意常数之和仍是任意常数，因此 ，只要总的写出一个任意常数</a:t>
            </a:r>
            <a:r>
              <a:rPr lang="en-US" altLang="zh-CN" sz="2400" i="1" dirty="0">
                <a:latin typeface="Times New Roman Italic" panose="02020603050405020304" charset="0"/>
                <a:cs typeface="Times New Roman Italic" panose="02020603050405020304" charset="0"/>
                <a:sym typeface="+mn-ea"/>
              </a:rPr>
              <a:t>C</a:t>
            </a:r>
            <a:r>
              <a:rPr lang="zh-CN" altLang="en-US" sz="2400" dirty="0">
                <a:latin typeface="Times New Roman" panose="02020603050405020304" pitchFamily="18" charset="0"/>
                <a:sym typeface="+mn-ea"/>
              </a:rPr>
              <a:t>即可。</a:t>
            </a:r>
            <a:endParaRPr lang="en-US" altLang="zh-CN" sz="2400" dirty="0">
              <a:latin typeface="Times New Roman" panose="02020603050405020304" pitchFamily="18" charset="0"/>
              <a:ea typeface="宋体" pitchFamily="2" charset="-122"/>
            </a:endParaRPr>
          </a:p>
        </p:txBody>
      </p:sp>
      <p:graphicFrame>
        <p:nvGraphicFramePr>
          <p:cNvPr id="47124" name="内容占位符 47123"/>
          <p:cNvGraphicFramePr>
            <a:graphicFrameLocks noGrp="1"/>
          </p:cNvGraphicFramePr>
          <p:nvPr>
            <p:ph idx="4294967295"/>
          </p:nvPr>
        </p:nvGraphicFramePr>
        <p:xfrm>
          <a:off x="3648075" y="2261712"/>
          <a:ext cx="5543550" cy="585787"/>
        </p:xfrm>
        <a:graphic>
          <a:graphicData uri="http://schemas.openxmlformats.org/presentationml/2006/ole">
            <mc:AlternateContent xmlns:mc="http://schemas.openxmlformats.org/markup-compatibility/2006">
              <mc:Choice xmlns:v="urn:schemas-microsoft-com:vml" Requires="v">
                <p:oleObj spid="_x0000_s3488" name="" r:id="rId5" imgW="2501900" imgH="279400" progId="Equation.DSMT4">
                  <p:embed/>
                </p:oleObj>
              </mc:Choice>
              <mc:Fallback>
                <p:oleObj name="" r:id="rId5" imgW="2501900" imgH="279400" progId="Equation.DSMT4">
                  <p:embed/>
                  <p:pic>
                    <p:nvPicPr>
                      <p:cNvPr id="0" name="图片 3487"/>
                      <p:cNvPicPr/>
                      <p:nvPr/>
                    </p:nvPicPr>
                    <p:blipFill>
                      <a:blip r:embed="rId6"/>
                      <a:stretch>
                        <a:fillRect/>
                      </a:stretch>
                    </p:blipFill>
                    <p:spPr>
                      <a:xfrm>
                        <a:off x="3648075" y="2261712"/>
                        <a:ext cx="5543550" cy="585787"/>
                      </a:xfrm>
                      <a:prstGeom prst="rect">
                        <a:avLst/>
                      </a:prstGeom>
                      <a:noFill/>
                      <a:ln w="38100">
                        <a:miter/>
                      </a:ln>
                    </p:spPr>
                  </p:pic>
                </p:oleObj>
              </mc:Fallback>
            </mc:AlternateContent>
          </a:graphicData>
        </a:graphic>
      </p:graphicFrame>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7117"/>
                                        </p:tgtEl>
                                        <p:attrNameLst>
                                          <p:attrName>style.visibility</p:attrName>
                                        </p:attrNameLst>
                                      </p:cBhvr>
                                      <p:to>
                                        <p:strVal val="visible"/>
                                      </p:to>
                                    </p:set>
                                    <p:animEffect transition="in" filter="wipe(left)">
                                      <p:cBhvr>
                                        <p:cTn id="7" dur="500"/>
                                        <p:tgtEl>
                                          <p:spTgt spid="47117"/>
                                        </p:tgtEl>
                                      </p:cBhvr>
                                    </p:animEffect>
                                  </p:childTnLst>
                                </p:cTn>
                              </p:par>
                              <p:par>
                                <p:cTn id="8" presetID="22" presetClass="entr" presetSubtype="8" fill="hold" nodeType="withEffect">
                                  <p:stCondLst>
                                    <p:cond delay="0"/>
                                  </p:stCondLst>
                                  <p:childTnLst>
                                    <p:set>
                                      <p:cBhvr>
                                        <p:cTn id="9" dur="1" fill="hold">
                                          <p:stCondLst>
                                            <p:cond delay="0"/>
                                          </p:stCondLst>
                                        </p:cTn>
                                        <p:tgtEl>
                                          <p:spTgt spid="47116"/>
                                        </p:tgtEl>
                                        <p:attrNameLst>
                                          <p:attrName>style.visibility</p:attrName>
                                        </p:attrNameLst>
                                      </p:cBhvr>
                                      <p:to>
                                        <p:strVal val="visible"/>
                                      </p:to>
                                    </p:set>
                                    <p:animEffect transition="in" filter="wipe(left)">
                                      <p:cBhvr>
                                        <p:cTn id="10" dur="500"/>
                                        <p:tgtEl>
                                          <p:spTgt spid="47116"/>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71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47124"/>
                                        </p:tgtEl>
                                        <p:attrNameLst>
                                          <p:attrName>style.visibility</p:attrName>
                                        </p:attrNameLst>
                                      </p:cBhvr>
                                      <p:to>
                                        <p:strVal val="visible"/>
                                      </p:to>
                                    </p:set>
                                    <p:animEffect transition="in" filter="wipe(left)">
                                      <p:cBhvr>
                                        <p:cTn id="19" dur="500"/>
                                        <p:tgtEl>
                                          <p:spTgt spid="4712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47115"/>
                                        </p:tgtEl>
                                        <p:attrNameLst>
                                          <p:attrName>style.visibility</p:attrName>
                                        </p:attrNameLst>
                                      </p:cBhvr>
                                      <p:to>
                                        <p:strVal val="visible"/>
                                      </p:to>
                                    </p:set>
                                    <p:animEffect transition="in" filter="wipe(left)">
                                      <p:cBhvr>
                                        <p:cTn id="24" dur="500"/>
                                        <p:tgtEl>
                                          <p:spTgt spid="47115"/>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47120"/>
                                        </p:tgtEl>
                                        <p:attrNameLst>
                                          <p:attrName>style.visibility</p:attrName>
                                        </p:attrNameLst>
                                      </p:cBhvr>
                                      <p:to>
                                        <p:strVal val="visible"/>
                                      </p:to>
                                    </p:set>
                                    <p:animEffect transition="in" filter="fade">
                                      <p:cBhvr>
                                        <p:cTn id="29" dur="1000"/>
                                        <p:tgtEl>
                                          <p:spTgt spid="47120"/>
                                        </p:tgtEl>
                                      </p:cBhvr>
                                    </p:animEffect>
                                    <p:anim calcmode="lin" valueType="num">
                                      <p:cBhvr>
                                        <p:cTn id="30" dur="1000" fill="hold"/>
                                        <p:tgtEl>
                                          <p:spTgt spid="47120"/>
                                        </p:tgtEl>
                                        <p:attrNameLst>
                                          <p:attrName>ppt_x</p:attrName>
                                        </p:attrNameLst>
                                      </p:cBhvr>
                                      <p:tavLst>
                                        <p:tav tm="0">
                                          <p:val>
                                            <p:strVal val="#ppt_x"/>
                                          </p:val>
                                        </p:tav>
                                        <p:tav tm="100000">
                                          <p:val>
                                            <p:strVal val="#ppt_x"/>
                                          </p:val>
                                        </p:tav>
                                      </p:tavLst>
                                    </p:anim>
                                    <p:anim calcmode="lin" valueType="num">
                                      <p:cBhvr>
                                        <p:cTn id="31" dur="1000" fill="hold"/>
                                        <p:tgtEl>
                                          <p:spTgt spid="471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7" grpId="0"/>
      <p:bldP spid="47118" grpId="0"/>
      <p:bldP spid="471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矩形 55305"/>
          <p:cNvSpPr/>
          <p:nvPr/>
        </p:nvSpPr>
        <p:spPr>
          <a:xfrm>
            <a:off x="3575050" y="3808730"/>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1100" dirty="0">
              <a:latin typeface="Times New Roman" panose="02020603050405020304" pitchFamily="18" charset="0"/>
              <a:ea typeface="楷体_GB2312" pitchFamily="49" charset="-122"/>
            </a:endParaRPr>
          </a:p>
        </p:txBody>
      </p:sp>
      <p:graphicFrame>
        <p:nvGraphicFramePr>
          <p:cNvPr id="63491" name="对象 55306"/>
          <p:cNvGraphicFramePr/>
          <p:nvPr/>
        </p:nvGraphicFramePr>
        <p:xfrm>
          <a:off x="2546350" y="713105"/>
          <a:ext cx="3744913" cy="1008063"/>
        </p:xfrm>
        <a:graphic>
          <a:graphicData uri="http://schemas.openxmlformats.org/presentationml/2006/ole">
            <mc:AlternateContent xmlns:mc="http://schemas.openxmlformats.org/markup-compatibility/2006">
              <mc:Choice xmlns:v="urn:schemas-microsoft-com:vml" Requires="v">
                <p:oleObj spid="_x0000_s3294" name="" r:id="rId1" imgW="1053465" imgH="393700" progId="Equation.3">
                  <p:embed/>
                </p:oleObj>
              </mc:Choice>
              <mc:Fallback>
                <p:oleObj name="" r:id="rId1" imgW="1053465" imgH="393700" progId="Equation.3">
                  <p:embed/>
                  <p:pic>
                    <p:nvPicPr>
                      <p:cNvPr id="0" name="图片 3293"/>
                      <p:cNvPicPr/>
                      <p:nvPr/>
                    </p:nvPicPr>
                    <p:blipFill>
                      <a:blip r:embed="rId2"/>
                      <a:stretch>
                        <a:fillRect/>
                      </a:stretch>
                    </p:blipFill>
                    <p:spPr>
                      <a:xfrm>
                        <a:off x="2546350" y="713105"/>
                        <a:ext cx="3744913" cy="1008063"/>
                      </a:xfrm>
                      <a:prstGeom prst="rect">
                        <a:avLst/>
                      </a:prstGeom>
                      <a:noFill/>
                      <a:ln w="38100">
                        <a:noFill/>
                        <a:miter/>
                      </a:ln>
                    </p:spPr>
                  </p:pic>
                </p:oleObj>
              </mc:Fallback>
            </mc:AlternateContent>
          </a:graphicData>
        </a:graphic>
      </p:graphicFrame>
      <p:graphicFrame>
        <p:nvGraphicFramePr>
          <p:cNvPr id="55308" name="对象 55307"/>
          <p:cNvGraphicFramePr/>
          <p:nvPr/>
        </p:nvGraphicFramePr>
        <p:xfrm>
          <a:off x="3359150" y="1864043"/>
          <a:ext cx="1549400" cy="838200"/>
        </p:xfrm>
        <a:graphic>
          <a:graphicData uri="http://schemas.openxmlformats.org/presentationml/2006/ole">
            <mc:AlternateContent xmlns:mc="http://schemas.openxmlformats.org/markup-compatibility/2006">
              <mc:Choice xmlns:v="urn:schemas-microsoft-com:vml" Requires="v">
                <p:oleObj spid="_x0000_s3295" name="" r:id="rId3" imgW="1549400" imgH="838200" progId="Equation.3">
                  <p:embed/>
                </p:oleObj>
              </mc:Choice>
              <mc:Fallback>
                <p:oleObj name="" r:id="rId3" imgW="1549400" imgH="838200" progId="Equation.3">
                  <p:embed/>
                  <p:pic>
                    <p:nvPicPr>
                      <p:cNvPr id="0" name="图片 3294"/>
                      <p:cNvPicPr/>
                      <p:nvPr/>
                    </p:nvPicPr>
                    <p:blipFill>
                      <a:blip r:embed="rId4"/>
                      <a:stretch>
                        <a:fillRect/>
                      </a:stretch>
                    </p:blipFill>
                    <p:spPr>
                      <a:xfrm>
                        <a:off x="3359150" y="1864043"/>
                        <a:ext cx="1549400" cy="838200"/>
                      </a:xfrm>
                      <a:prstGeom prst="rect">
                        <a:avLst/>
                      </a:prstGeom>
                      <a:noFill/>
                      <a:ln w="38100">
                        <a:noFill/>
                        <a:miter/>
                      </a:ln>
                    </p:spPr>
                  </p:pic>
                </p:oleObj>
              </mc:Fallback>
            </mc:AlternateContent>
          </a:graphicData>
        </a:graphic>
      </p:graphicFrame>
      <p:sp>
        <p:nvSpPr>
          <p:cNvPr id="55309" name="文本框 55308"/>
          <p:cNvSpPr txBox="1"/>
          <p:nvPr/>
        </p:nvSpPr>
        <p:spPr>
          <a:xfrm>
            <a:off x="2546350" y="2016443"/>
            <a:ext cx="609600" cy="522287"/>
          </a:xfrm>
          <a:prstGeom prst="rect">
            <a:avLst/>
          </a:prstGeom>
          <a:noFill/>
          <a:ln w="28575">
            <a:noFill/>
          </a:ln>
        </p:spPr>
        <p:txBody>
          <a:bodyPr anchor="t" anchorCtr="0">
            <a:spAutoFit/>
          </a:bodyPr>
          <a:p>
            <a:pPr eaLnBrk="0" hangingPunct="0"/>
            <a:r>
              <a:rPr lang="zh-CN" altLang="en-US" sz="2800">
                <a:latin typeface="Times New Roman" panose="02020603050405020304" pitchFamily="18" charset="0"/>
                <a:ea typeface="宋体" pitchFamily="2" charset="-122"/>
              </a:rPr>
              <a:t>解</a:t>
            </a:r>
            <a:endParaRPr lang="zh-CN" altLang="en-US" sz="2800">
              <a:latin typeface="Times New Roman" panose="02020603050405020304" pitchFamily="18" charset="0"/>
              <a:ea typeface="宋体" pitchFamily="2" charset="-122"/>
            </a:endParaRPr>
          </a:p>
        </p:txBody>
      </p:sp>
      <p:graphicFrame>
        <p:nvGraphicFramePr>
          <p:cNvPr id="55310" name="对象 55309"/>
          <p:cNvGraphicFramePr/>
          <p:nvPr/>
        </p:nvGraphicFramePr>
        <p:xfrm>
          <a:off x="4984750" y="1864043"/>
          <a:ext cx="2133600" cy="838200"/>
        </p:xfrm>
        <a:graphic>
          <a:graphicData uri="http://schemas.openxmlformats.org/presentationml/2006/ole">
            <mc:AlternateContent xmlns:mc="http://schemas.openxmlformats.org/markup-compatibility/2006">
              <mc:Choice xmlns:v="urn:schemas-microsoft-com:vml" Requires="v">
                <p:oleObj spid="_x0000_s3296" name="" r:id="rId5" imgW="2133600" imgH="838200" progId="Equation.3">
                  <p:embed/>
                </p:oleObj>
              </mc:Choice>
              <mc:Fallback>
                <p:oleObj name="" r:id="rId5" imgW="2133600" imgH="838200" progId="Equation.3">
                  <p:embed/>
                  <p:pic>
                    <p:nvPicPr>
                      <p:cNvPr id="0" name="图片 3295"/>
                      <p:cNvPicPr/>
                      <p:nvPr/>
                    </p:nvPicPr>
                    <p:blipFill>
                      <a:blip r:embed="rId6"/>
                      <a:stretch>
                        <a:fillRect/>
                      </a:stretch>
                    </p:blipFill>
                    <p:spPr>
                      <a:xfrm>
                        <a:off x="4984750" y="1864043"/>
                        <a:ext cx="2133600" cy="838200"/>
                      </a:xfrm>
                      <a:prstGeom prst="rect">
                        <a:avLst/>
                      </a:prstGeom>
                      <a:noFill/>
                      <a:ln w="38100">
                        <a:noFill/>
                        <a:miter/>
                      </a:ln>
                    </p:spPr>
                  </p:pic>
                </p:oleObj>
              </mc:Fallback>
            </mc:AlternateContent>
          </a:graphicData>
        </a:graphic>
      </p:graphicFrame>
      <p:graphicFrame>
        <p:nvGraphicFramePr>
          <p:cNvPr id="55311" name="对象 55310"/>
          <p:cNvGraphicFramePr/>
          <p:nvPr/>
        </p:nvGraphicFramePr>
        <p:xfrm>
          <a:off x="7270750" y="1864043"/>
          <a:ext cx="2933700" cy="838200"/>
        </p:xfrm>
        <a:graphic>
          <a:graphicData uri="http://schemas.openxmlformats.org/presentationml/2006/ole">
            <mc:AlternateContent xmlns:mc="http://schemas.openxmlformats.org/markup-compatibility/2006">
              <mc:Choice xmlns:v="urn:schemas-microsoft-com:vml" Requires="v">
                <p:oleObj spid="_x0000_s3297" name="" r:id="rId7" imgW="2933700" imgH="838200" progId="Equation.3">
                  <p:embed/>
                </p:oleObj>
              </mc:Choice>
              <mc:Fallback>
                <p:oleObj name="" r:id="rId7" imgW="2933700" imgH="838200" progId="Equation.3">
                  <p:embed/>
                  <p:pic>
                    <p:nvPicPr>
                      <p:cNvPr id="0" name="图片 3296"/>
                      <p:cNvPicPr/>
                      <p:nvPr/>
                    </p:nvPicPr>
                    <p:blipFill>
                      <a:blip r:embed="rId8"/>
                      <a:stretch>
                        <a:fillRect/>
                      </a:stretch>
                    </p:blipFill>
                    <p:spPr>
                      <a:xfrm>
                        <a:off x="7270750" y="1864043"/>
                        <a:ext cx="2933700" cy="838200"/>
                      </a:xfrm>
                      <a:prstGeom prst="rect">
                        <a:avLst/>
                      </a:prstGeom>
                      <a:noFill/>
                      <a:ln w="38100">
                        <a:noFill/>
                        <a:miter/>
                      </a:ln>
                    </p:spPr>
                  </p:pic>
                </p:oleObj>
              </mc:Fallback>
            </mc:AlternateContent>
          </a:graphicData>
        </a:graphic>
      </p:graphicFrame>
      <p:graphicFrame>
        <p:nvGraphicFramePr>
          <p:cNvPr id="55312" name="对象 55311"/>
          <p:cNvGraphicFramePr/>
          <p:nvPr/>
        </p:nvGraphicFramePr>
        <p:xfrm>
          <a:off x="4984750" y="2854643"/>
          <a:ext cx="2717800" cy="838200"/>
        </p:xfrm>
        <a:graphic>
          <a:graphicData uri="http://schemas.openxmlformats.org/presentationml/2006/ole">
            <mc:AlternateContent xmlns:mc="http://schemas.openxmlformats.org/markup-compatibility/2006">
              <mc:Choice xmlns:v="urn:schemas-microsoft-com:vml" Requires="v">
                <p:oleObj spid="_x0000_s3298" name="" r:id="rId9" imgW="2717800" imgH="838200" progId="Equation.3">
                  <p:embed/>
                </p:oleObj>
              </mc:Choice>
              <mc:Fallback>
                <p:oleObj name="" r:id="rId9" imgW="2717800" imgH="838200" progId="Equation.3">
                  <p:embed/>
                  <p:pic>
                    <p:nvPicPr>
                      <p:cNvPr id="0" name="图片 3297"/>
                      <p:cNvPicPr/>
                      <p:nvPr/>
                    </p:nvPicPr>
                    <p:blipFill>
                      <a:blip r:embed="rId10"/>
                      <a:stretch>
                        <a:fillRect/>
                      </a:stretch>
                    </p:blipFill>
                    <p:spPr>
                      <a:xfrm>
                        <a:off x="4984750" y="2854643"/>
                        <a:ext cx="2717800" cy="838200"/>
                      </a:xfrm>
                      <a:prstGeom prst="rect">
                        <a:avLst/>
                      </a:prstGeom>
                      <a:noFill/>
                      <a:ln w="38100">
                        <a:noFill/>
                        <a:miter/>
                      </a:ln>
                    </p:spPr>
                  </p:pic>
                </p:oleObj>
              </mc:Fallback>
            </mc:AlternateContent>
          </a:graphicData>
        </a:graphic>
      </p:graphicFrame>
      <p:graphicFrame>
        <p:nvGraphicFramePr>
          <p:cNvPr id="55313" name="对象 55312"/>
          <p:cNvGraphicFramePr/>
          <p:nvPr/>
        </p:nvGraphicFramePr>
        <p:xfrm>
          <a:off x="2546350" y="3808730"/>
          <a:ext cx="3095625" cy="792163"/>
        </p:xfrm>
        <a:graphic>
          <a:graphicData uri="http://schemas.openxmlformats.org/presentationml/2006/ole">
            <mc:AlternateContent xmlns:mc="http://schemas.openxmlformats.org/markup-compatibility/2006">
              <mc:Choice xmlns:v="urn:schemas-microsoft-com:vml" Requires="v">
                <p:oleObj spid="_x0000_s3299" name="" r:id="rId11" imgW="965200" imgH="279400" progId="Equation.3">
                  <p:embed/>
                </p:oleObj>
              </mc:Choice>
              <mc:Fallback>
                <p:oleObj name="" r:id="rId11" imgW="965200" imgH="279400" progId="Equation.3">
                  <p:embed/>
                  <p:pic>
                    <p:nvPicPr>
                      <p:cNvPr id="0" name="图片 3298"/>
                      <p:cNvPicPr/>
                      <p:nvPr/>
                    </p:nvPicPr>
                    <p:blipFill>
                      <a:blip r:embed="rId12"/>
                      <a:stretch>
                        <a:fillRect/>
                      </a:stretch>
                    </p:blipFill>
                    <p:spPr>
                      <a:xfrm>
                        <a:off x="2546350" y="3808730"/>
                        <a:ext cx="3095625" cy="792163"/>
                      </a:xfrm>
                      <a:prstGeom prst="rect">
                        <a:avLst/>
                      </a:prstGeom>
                      <a:noFill/>
                      <a:ln w="38100">
                        <a:noFill/>
                        <a:miter/>
                      </a:ln>
                    </p:spPr>
                  </p:pic>
                </p:oleObj>
              </mc:Fallback>
            </mc:AlternateContent>
          </a:graphicData>
        </a:graphic>
      </p:graphicFrame>
      <p:graphicFrame>
        <p:nvGraphicFramePr>
          <p:cNvPr id="55314" name="对象 55313"/>
          <p:cNvGraphicFramePr/>
          <p:nvPr/>
        </p:nvGraphicFramePr>
        <p:xfrm>
          <a:off x="3492500" y="4759643"/>
          <a:ext cx="1447800" cy="533400"/>
        </p:xfrm>
        <a:graphic>
          <a:graphicData uri="http://schemas.openxmlformats.org/presentationml/2006/ole">
            <mc:AlternateContent xmlns:mc="http://schemas.openxmlformats.org/markup-compatibility/2006">
              <mc:Choice xmlns:v="urn:schemas-microsoft-com:vml" Requires="v">
                <p:oleObj spid="_x0000_s3300" name="" r:id="rId13" imgW="1447165" imgH="533400" progId="Equation.3">
                  <p:embed/>
                </p:oleObj>
              </mc:Choice>
              <mc:Fallback>
                <p:oleObj name="" r:id="rId13" imgW="1447165" imgH="533400" progId="Equation.3">
                  <p:embed/>
                  <p:pic>
                    <p:nvPicPr>
                      <p:cNvPr id="0" name="图片 3299"/>
                      <p:cNvPicPr/>
                      <p:nvPr/>
                    </p:nvPicPr>
                    <p:blipFill>
                      <a:blip r:embed="rId14"/>
                      <a:stretch>
                        <a:fillRect/>
                      </a:stretch>
                    </p:blipFill>
                    <p:spPr>
                      <a:xfrm>
                        <a:off x="3492500" y="4759643"/>
                        <a:ext cx="1447800" cy="533400"/>
                      </a:xfrm>
                      <a:prstGeom prst="rect">
                        <a:avLst/>
                      </a:prstGeom>
                      <a:noFill/>
                      <a:ln w="38100">
                        <a:noFill/>
                        <a:miter/>
                      </a:ln>
                    </p:spPr>
                  </p:pic>
                </p:oleObj>
              </mc:Fallback>
            </mc:AlternateContent>
          </a:graphicData>
        </a:graphic>
      </p:graphicFrame>
      <p:sp>
        <p:nvSpPr>
          <p:cNvPr id="55315" name="文本框 55314"/>
          <p:cNvSpPr txBox="1"/>
          <p:nvPr/>
        </p:nvSpPr>
        <p:spPr>
          <a:xfrm>
            <a:off x="2546350" y="4683443"/>
            <a:ext cx="609600" cy="522287"/>
          </a:xfrm>
          <a:prstGeom prst="rect">
            <a:avLst/>
          </a:prstGeom>
          <a:noFill/>
          <a:ln w="28575">
            <a:noFill/>
          </a:ln>
        </p:spPr>
        <p:txBody>
          <a:bodyPr anchor="t" anchorCtr="0">
            <a:spAutoFit/>
          </a:bodyPr>
          <a:p>
            <a:pPr eaLnBrk="0" hangingPunct="0"/>
            <a:r>
              <a:rPr lang="zh-CN" altLang="en-US" sz="2800">
                <a:latin typeface="Times New Roman" panose="02020603050405020304" pitchFamily="18" charset="0"/>
                <a:ea typeface="宋体" pitchFamily="2" charset="-122"/>
              </a:rPr>
              <a:t>解</a:t>
            </a:r>
            <a:endParaRPr lang="zh-CN" altLang="en-US" sz="2800">
              <a:latin typeface="Times New Roman" panose="02020603050405020304" pitchFamily="18" charset="0"/>
              <a:ea typeface="宋体" pitchFamily="2" charset="-122"/>
            </a:endParaRPr>
          </a:p>
        </p:txBody>
      </p:sp>
      <p:graphicFrame>
        <p:nvGraphicFramePr>
          <p:cNvPr id="55316" name="对象 55315"/>
          <p:cNvGraphicFramePr/>
          <p:nvPr/>
        </p:nvGraphicFramePr>
        <p:xfrm>
          <a:off x="5060950" y="4759643"/>
          <a:ext cx="2463800" cy="533400"/>
        </p:xfrm>
        <a:graphic>
          <a:graphicData uri="http://schemas.openxmlformats.org/presentationml/2006/ole">
            <mc:AlternateContent xmlns:mc="http://schemas.openxmlformats.org/markup-compatibility/2006">
              <mc:Choice xmlns:v="urn:schemas-microsoft-com:vml" Requires="v">
                <p:oleObj spid="_x0000_s3301" name="" r:id="rId15" imgW="2462530" imgH="533400" progId="Equation.3">
                  <p:embed/>
                </p:oleObj>
              </mc:Choice>
              <mc:Fallback>
                <p:oleObj name="" r:id="rId15" imgW="2462530" imgH="533400" progId="Equation.3">
                  <p:embed/>
                  <p:pic>
                    <p:nvPicPr>
                      <p:cNvPr id="0" name="图片 3300"/>
                      <p:cNvPicPr/>
                      <p:nvPr/>
                    </p:nvPicPr>
                    <p:blipFill>
                      <a:blip r:embed="rId16"/>
                      <a:stretch>
                        <a:fillRect/>
                      </a:stretch>
                    </p:blipFill>
                    <p:spPr>
                      <a:xfrm>
                        <a:off x="5060950" y="4759643"/>
                        <a:ext cx="2463800" cy="533400"/>
                      </a:xfrm>
                      <a:prstGeom prst="rect">
                        <a:avLst/>
                      </a:prstGeom>
                      <a:noFill/>
                      <a:ln w="38100">
                        <a:noFill/>
                        <a:miter/>
                      </a:ln>
                    </p:spPr>
                  </p:pic>
                </p:oleObj>
              </mc:Fallback>
            </mc:AlternateContent>
          </a:graphicData>
        </a:graphic>
      </p:graphicFrame>
      <p:graphicFrame>
        <p:nvGraphicFramePr>
          <p:cNvPr id="55317" name="对象 55316"/>
          <p:cNvGraphicFramePr/>
          <p:nvPr/>
        </p:nvGraphicFramePr>
        <p:xfrm>
          <a:off x="3536950" y="5597843"/>
          <a:ext cx="2628900" cy="533400"/>
        </p:xfrm>
        <a:graphic>
          <a:graphicData uri="http://schemas.openxmlformats.org/presentationml/2006/ole">
            <mc:AlternateContent xmlns:mc="http://schemas.openxmlformats.org/markup-compatibility/2006">
              <mc:Choice xmlns:v="urn:schemas-microsoft-com:vml" Requires="v">
                <p:oleObj spid="_x0000_s3302" name="" r:id="rId17" imgW="2627630" imgH="533400" progId="Equation.3">
                  <p:embed/>
                </p:oleObj>
              </mc:Choice>
              <mc:Fallback>
                <p:oleObj name="" r:id="rId17" imgW="2627630" imgH="533400" progId="Equation.3">
                  <p:embed/>
                  <p:pic>
                    <p:nvPicPr>
                      <p:cNvPr id="0" name="图片 3301"/>
                      <p:cNvPicPr/>
                      <p:nvPr/>
                    </p:nvPicPr>
                    <p:blipFill>
                      <a:blip r:embed="rId18"/>
                      <a:stretch>
                        <a:fillRect/>
                      </a:stretch>
                    </p:blipFill>
                    <p:spPr>
                      <a:xfrm>
                        <a:off x="3536950" y="5597843"/>
                        <a:ext cx="2628900" cy="533400"/>
                      </a:xfrm>
                      <a:prstGeom prst="rect">
                        <a:avLst/>
                      </a:prstGeom>
                      <a:noFill/>
                      <a:ln w="38100">
                        <a:noFill/>
                        <a:miter/>
                      </a:ln>
                    </p:spPr>
                  </p:pic>
                </p:oleObj>
              </mc:Fallback>
            </mc:AlternateContent>
          </a:graphicData>
        </a:graphic>
      </p:graphicFrame>
      <p:graphicFrame>
        <p:nvGraphicFramePr>
          <p:cNvPr id="55318" name="对象 55317"/>
          <p:cNvGraphicFramePr/>
          <p:nvPr/>
        </p:nvGraphicFramePr>
        <p:xfrm>
          <a:off x="6267450" y="5674043"/>
          <a:ext cx="2298700" cy="317500"/>
        </p:xfrm>
        <a:graphic>
          <a:graphicData uri="http://schemas.openxmlformats.org/presentationml/2006/ole">
            <mc:AlternateContent xmlns:mc="http://schemas.openxmlformats.org/markup-compatibility/2006">
              <mc:Choice xmlns:v="urn:schemas-microsoft-com:vml" Requires="v">
                <p:oleObj spid="_x0000_s3303" name="" r:id="rId19" imgW="2296795" imgH="317500" progId="Equation.3">
                  <p:embed/>
                </p:oleObj>
              </mc:Choice>
              <mc:Fallback>
                <p:oleObj name="" r:id="rId19" imgW="2296795" imgH="317500" progId="Equation.3">
                  <p:embed/>
                  <p:pic>
                    <p:nvPicPr>
                      <p:cNvPr id="0" name="图片 3302"/>
                      <p:cNvPicPr/>
                      <p:nvPr/>
                    </p:nvPicPr>
                    <p:blipFill>
                      <a:blip r:embed="rId20"/>
                      <a:stretch>
                        <a:fillRect/>
                      </a:stretch>
                    </p:blipFill>
                    <p:spPr>
                      <a:xfrm>
                        <a:off x="6267450" y="5674043"/>
                        <a:ext cx="2298700" cy="317500"/>
                      </a:xfrm>
                      <a:prstGeom prst="rect">
                        <a:avLst/>
                      </a:prstGeom>
                      <a:noFill/>
                      <a:ln w="38100">
                        <a:noFill/>
                        <a:miter/>
                      </a:ln>
                    </p:spPr>
                  </p:pic>
                </p:oleObj>
              </mc:Fallback>
            </mc:AlternateContent>
          </a:graphicData>
        </a:graphic>
      </p:graphicFrame>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5309">
                                            <p:txEl>
                                              <p:charRg st="0" end="2"/>
                                            </p:txEl>
                                          </p:spTgt>
                                        </p:tgtEl>
                                        <p:attrNameLst>
                                          <p:attrName>style.visibility</p:attrName>
                                        </p:attrNameLst>
                                      </p:cBhvr>
                                      <p:to>
                                        <p:strVal val="visible"/>
                                      </p:to>
                                    </p:set>
                                    <p:animEffect transition="in" filter="wipe(left)">
                                      <p:cBhvr>
                                        <p:cTn id="7" dur="500"/>
                                        <p:tgtEl>
                                          <p:spTgt spid="55309">
                                            <p:txEl>
                                              <p:charRg st="0"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5308"/>
                                        </p:tgtEl>
                                        <p:attrNameLst>
                                          <p:attrName>style.visibility</p:attrName>
                                        </p:attrNameLst>
                                      </p:cBhvr>
                                      <p:to>
                                        <p:strVal val="visible"/>
                                      </p:to>
                                    </p:set>
                                    <p:animEffect transition="in" filter="wipe(left)">
                                      <p:cBhvr>
                                        <p:cTn id="12" dur="500"/>
                                        <p:tgtEl>
                                          <p:spTgt spid="5530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5310"/>
                                        </p:tgtEl>
                                        <p:attrNameLst>
                                          <p:attrName>style.visibility</p:attrName>
                                        </p:attrNameLst>
                                      </p:cBhvr>
                                      <p:to>
                                        <p:strVal val="visible"/>
                                      </p:to>
                                    </p:set>
                                    <p:animEffect transition="in" filter="wipe(left)">
                                      <p:cBhvr>
                                        <p:cTn id="17" dur="500"/>
                                        <p:tgtEl>
                                          <p:spTgt spid="553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5311"/>
                                        </p:tgtEl>
                                        <p:attrNameLst>
                                          <p:attrName>style.visibility</p:attrName>
                                        </p:attrNameLst>
                                      </p:cBhvr>
                                      <p:to>
                                        <p:strVal val="visible"/>
                                      </p:to>
                                    </p:set>
                                    <p:animEffect transition="in" filter="wipe(left)">
                                      <p:cBhvr>
                                        <p:cTn id="22" dur="500"/>
                                        <p:tgtEl>
                                          <p:spTgt spid="553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5312"/>
                                        </p:tgtEl>
                                        <p:attrNameLst>
                                          <p:attrName>style.visibility</p:attrName>
                                        </p:attrNameLst>
                                      </p:cBhvr>
                                      <p:to>
                                        <p:strVal val="visible"/>
                                      </p:to>
                                    </p:set>
                                    <p:animEffect transition="in" filter="wipe(left)">
                                      <p:cBhvr>
                                        <p:cTn id="27" dur="500"/>
                                        <p:tgtEl>
                                          <p:spTgt spid="553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55313"/>
                                        </p:tgtEl>
                                        <p:attrNameLst>
                                          <p:attrName>style.visibility</p:attrName>
                                        </p:attrNameLst>
                                      </p:cBhvr>
                                      <p:to>
                                        <p:strVal val="visible"/>
                                      </p:to>
                                    </p:set>
                                    <p:animEffect transition="in" filter="wipe(left)">
                                      <p:cBhvr>
                                        <p:cTn id="32" dur="500"/>
                                        <p:tgtEl>
                                          <p:spTgt spid="553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55315">
                                            <p:txEl>
                                              <p:charRg st="0" end="2"/>
                                            </p:txEl>
                                          </p:spTgt>
                                        </p:tgtEl>
                                        <p:attrNameLst>
                                          <p:attrName>style.visibility</p:attrName>
                                        </p:attrNameLst>
                                      </p:cBhvr>
                                      <p:to>
                                        <p:strVal val="visible"/>
                                      </p:to>
                                    </p:set>
                                    <p:animEffect transition="in" filter="wipe(left)">
                                      <p:cBhvr>
                                        <p:cTn id="37" dur="500"/>
                                        <p:tgtEl>
                                          <p:spTgt spid="55315">
                                            <p:txEl>
                                              <p:charRg st="0"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55314"/>
                                        </p:tgtEl>
                                        <p:attrNameLst>
                                          <p:attrName>style.visibility</p:attrName>
                                        </p:attrNameLst>
                                      </p:cBhvr>
                                      <p:to>
                                        <p:strVal val="visible"/>
                                      </p:to>
                                    </p:set>
                                    <p:animEffect transition="in" filter="wipe(left)">
                                      <p:cBhvr>
                                        <p:cTn id="42" dur="500"/>
                                        <p:tgtEl>
                                          <p:spTgt spid="5531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55316"/>
                                        </p:tgtEl>
                                        <p:attrNameLst>
                                          <p:attrName>style.visibility</p:attrName>
                                        </p:attrNameLst>
                                      </p:cBhvr>
                                      <p:to>
                                        <p:strVal val="visible"/>
                                      </p:to>
                                    </p:set>
                                    <p:animEffect transition="in" filter="wipe(left)">
                                      <p:cBhvr>
                                        <p:cTn id="47" dur="500"/>
                                        <p:tgtEl>
                                          <p:spTgt spid="5531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55317"/>
                                        </p:tgtEl>
                                        <p:attrNameLst>
                                          <p:attrName>style.visibility</p:attrName>
                                        </p:attrNameLst>
                                      </p:cBhvr>
                                      <p:to>
                                        <p:strVal val="visible"/>
                                      </p:to>
                                    </p:set>
                                    <p:animEffect transition="in" filter="wipe(left)">
                                      <p:cBhvr>
                                        <p:cTn id="52" dur="500"/>
                                        <p:tgtEl>
                                          <p:spTgt spid="55317"/>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55318"/>
                                        </p:tgtEl>
                                        <p:attrNameLst>
                                          <p:attrName>style.visibility</p:attrName>
                                        </p:attrNameLst>
                                      </p:cBhvr>
                                      <p:to>
                                        <p:strVal val="visible"/>
                                      </p:to>
                                    </p:set>
                                    <p:animEffect transition="in" filter="wipe(left)">
                                      <p:cBhvr>
                                        <p:cTn id="57" dur="500"/>
                                        <p:tgtEl>
                                          <p:spTgt spid="553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9" grpId="0" build="p"/>
      <p:bldP spid="55315"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9404" name="对象 59403"/>
          <p:cNvGraphicFramePr/>
          <p:nvPr/>
        </p:nvGraphicFramePr>
        <p:xfrm>
          <a:off x="5232400" y="1125538"/>
          <a:ext cx="2303463" cy="749300"/>
        </p:xfrm>
        <a:graphic>
          <a:graphicData uri="http://schemas.openxmlformats.org/presentationml/2006/ole">
            <mc:AlternateContent xmlns:mc="http://schemas.openxmlformats.org/markup-compatibility/2006">
              <mc:Choice xmlns:v="urn:schemas-microsoft-com:vml" Requires="v">
                <p:oleObj spid="_x0000_s3304" name="" r:id="rId1" imgW="596900" imgH="419100" progId="Equation.DSMT4">
                  <p:embed/>
                </p:oleObj>
              </mc:Choice>
              <mc:Fallback>
                <p:oleObj name="" r:id="rId1" imgW="596900" imgH="419100" progId="Equation.DSMT4">
                  <p:embed/>
                  <p:pic>
                    <p:nvPicPr>
                      <p:cNvPr id="0" name="图片 3303"/>
                      <p:cNvPicPr/>
                      <p:nvPr/>
                    </p:nvPicPr>
                    <p:blipFill>
                      <a:blip r:embed="rId2"/>
                      <a:stretch>
                        <a:fillRect/>
                      </a:stretch>
                    </p:blipFill>
                    <p:spPr>
                      <a:xfrm>
                        <a:off x="5232400" y="1125538"/>
                        <a:ext cx="2303463" cy="749300"/>
                      </a:xfrm>
                      <a:prstGeom prst="rect">
                        <a:avLst/>
                      </a:prstGeom>
                      <a:noFill/>
                      <a:ln w="38100">
                        <a:noFill/>
                        <a:miter/>
                      </a:ln>
                    </p:spPr>
                  </p:pic>
                </p:oleObj>
              </mc:Fallback>
            </mc:AlternateContent>
          </a:graphicData>
        </a:graphic>
      </p:graphicFrame>
      <p:graphicFrame>
        <p:nvGraphicFramePr>
          <p:cNvPr id="59403" name="对象 59402"/>
          <p:cNvGraphicFramePr/>
          <p:nvPr/>
        </p:nvGraphicFramePr>
        <p:xfrm>
          <a:off x="3935413" y="2349500"/>
          <a:ext cx="3168650" cy="885825"/>
        </p:xfrm>
        <a:graphic>
          <a:graphicData uri="http://schemas.openxmlformats.org/presentationml/2006/ole">
            <mc:AlternateContent xmlns:mc="http://schemas.openxmlformats.org/markup-compatibility/2006">
              <mc:Choice xmlns:v="urn:schemas-microsoft-com:vml" Requires="v">
                <p:oleObj spid="_x0000_s3305" name="" r:id="rId3" imgW="1167765" imgH="444500" progId="Equation.DSMT4">
                  <p:embed/>
                </p:oleObj>
              </mc:Choice>
              <mc:Fallback>
                <p:oleObj name="" r:id="rId3" imgW="1167765" imgH="444500" progId="Equation.DSMT4">
                  <p:embed/>
                  <p:pic>
                    <p:nvPicPr>
                      <p:cNvPr id="0" name="图片 3304"/>
                      <p:cNvPicPr/>
                      <p:nvPr/>
                    </p:nvPicPr>
                    <p:blipFill>
                      <a:blip r:embed="rId4"/>
                      <a:stretch>
                        <a:fillRect/>
                      </a:stretch>
                    </p:blipFill>
                    <p:spPr>
                      <a:xfrm>
                        <a:off x="3935413" y="2349500"/>
                        <a:ext cx="3168650" cy="885825"/>
                      </a:xfrm>
                      <a:prstGeom prst="rect">
                        <a:avLst/>
                      </a:prstGeom>
                      <a:noFill/>
                      <a:ln w="38100">
                        <a:noFill/>
                        <a:miter/>
                      </a:ln>
                    </p:spPr>
                  </p:pic>
                </p:oleObj>
              </mc:Fallback>
            </mc:AlternateContent>
          </a:graphicData>
        </a:graphic>
      </p:graphicFrame>
      <p:sp>
        <p:nvSpPr>
          <p:cNvPr id="59405" name="矩形 59404"/>
          <p:cNvSpPr/>
          <p:nvPr/>
        </p:nvSpPr>
        <p:spPr>
          <a:xfrm>
            <a:off x="2855913" y="1195388"/>
            <a:ext cx="2493962" cy="522287"/>
          </a:xfrm>
          <a:prstGeom prst="rect">
            <a:avLst/>
          </a:prstGeom>
          <a:noFill/>
          <a:ln w="9525">
            <a:noFill/>
          </a:ln>
        </p:spPr>
        <p:txBody>
          <a:bodyPr wrap="none" anchor="ctr" anchorCtr="0">
            <a:spAutoFit/>
          </a:bodyPr>
          <a:p>
            <a:r>
              <a:rPr lang="zh-CN" altLang="en-US" sz="2800" dirty="0">
                <a:latin typeface="Times New Roman" panose="02020603050405020304" pitchFamily="18" charset="0"/>
                <a:ea typeface="宋体" pitchFamily="2" charset="-122"/>
              </a:rPr>
              <a:t>例 求不定积分</a:t>
            </a:r>
            <a:endParaRPr lang="zh-CN" altLang="en-US" sz="2800" dirty="0">
              <a:latin typeface="Times New Roman" panose="02020603050405020304" pitchFamily="18" charset="0"/>
              <a:ea typeface="宋体" pitchFamily="2" charset="-122"/>
            </a:endParaRPr>
          </a:p>
        </p:txBody>
      </p:sp>
      <p:sp>
        <p:nvSpPr>
          <p:cNvPr id="59406" name="矩形 59405"/>
          <p:cNvSpPr/>
          <p:nvPr/>
        </p:nvSpPr>
        <p:spPr>
          <a:xfrm>
            <a:off x="2566988" y="2531428"/>
            <a:ext cx="1198880" cy="521970"/>
          </a:xfrm>
          <a:prstGeom prst="rect">
            <a:avLst/>
          </a:prstGeom>
          <a:noFill/>
          <a:ln w="9525">
            <a:noFill/>
          </a:ln>
        </p:spPr>
        <p:txBody>
          <a:bodyPr wrap="none" anchor="ctr" anchorCtr="0">
            <a:spAutoFit/>
          </a:bodyPr>
          <a:p>
            <a:pPr indent="304800"/>
            <a:r>
              <a:rPr lang="zh-CN" altLang="en-US" sz="2800" dirty="0">
                <a:latin typeface="Times New Roman" panose="02020603050405020304" pitchFamily="18" charset="0"/>
                <a:ea typeface="宋体" pitchFamily="2" charset="-122"/>
              </a:rPr>
              <a:t>解：</a:t>
            </a:r>
            <a:endParaRPr lang="zh-CN" altLang="en-US" sz="2800" dirty="0">
              <a:latin typeface="Times New Roman" panose="02020603050405020304" pitchFamily="18" charset="0"/>
              <a:ea typeface="宋体" pitchFamily="2" charset="-122"/>
            </a:endParaRPr>
          </a:p>
        </p:txBody>
      </p:sp>
      <p:graphicFrame>
        <p:nvGraphicFramePr>
          <p:cNvPr id="59411" name="内容占位符 59410"/>
          <p:cNvGraphicFramePr>
            <a:graphicFrameLocks noGrp="1"/>
          </p:cNvGraphicFramePr>
          <p:nvPr>
            <p:ph sz="half" idx="1"/>
          </p:nvPr>
        </p:nvGraphicFramePr>
        <p:xfrm>
          <a:off x="5448300" y="3284538"/>
          <a:ext cx="2160588" cy="1223962"/>
        </p:xfrm>
        <a:graphic>
          <a:graphicData uri="http://schemas.openxmlformats.org/presentationml/2006/ole">
            <mc:AlternateContent xmlns:mc="http://schemas.openxmlformats.org/markup-compatibility/2006">
              <mc:Choice xmlns:v="urn:schemas-microsoft-com:vml" Requires="v">
                <p:oleObj spid="_x0000_s3306" name="" r:id="rId5" imgW="1143000" imgH="609600" progId="Equation.DSMT4">
                  <p:embed/>
                </p:oleObj>
              </mc:Choice>
              <mc:Fallback>
                <p:oleObj name="" r:id="rId5" imgW="1143000" imgH="609600" progId="Equation.DSMT4">
                  <p:embed/>
                  <p:pic>
                    <p:nvPicPr>
                      <p:cNvPr id="0" name="图片 3305"/>
                      <p:cNvPicPr/>
                      <p:nvPr/>
                    </p:nvPicPr>
                    <p:blipFill>
                      <a:blip r:embed="rId6"/>
                      <a:stretch>
                        <a:fillRect/>
                      </a:stretch>
                    </p:blipFill>
                    <p:spPr>
                      <a:xfrm>
                        <a:off x="5448300" y="3284538"/>
                        <a:ext cx="2160588" cy="1223962"/>
                      </a:xfrm>
                      <a:prstGeom prst="rect">
                        <a:avLst/>
                      </a:prstGeom>
                      <a:noFill/>
                      <a:ln w="38100">
                        <a:miter/>
                      </a:ln>
                    </p:spPr>
                  </p:pic>
                </p:oleObj>
              </mc:Fallback>
            </mc:AlternateContent>
          </a:graphicData>
        </a:graphic>
      </p:graphicFrame>
      <p:graphicFrame>
        <p:nvGraphicFramePr>
          <p:cNvPr id="59413" name="内容占位符 59412"/>
          <p:cNvGraphicFramePr>
            <a:graphicFrameLocks noGrp="1"/>
          </p:cNvGraphicFramePr>
          <p:nvPr>
            <p:ph sz="half" idx="2"/>
          </p:nvPr>
        </p:nvGraphicFramePr>
        <p:xfrm>
          <a:off x="5448300" y="4652963"/>
          <a:ext cx="1871662" cy="711200"/>
        </p:xfrm>
        <a:graphic>
          <a:graphicData uri="http://schemas.openxmlformats.org/presentationml/2006/ole">
            <mc:AlternateContent xmlns:mc="http://schemas.openxmlformats.org/markup-compatibility/2006">
              <mc:Choice xmlns:v="urn:schemas-microsoft-com:vml" Requires="v">
                <p:oleObj spid="_x0000_s3307" name="" r:id="rId7" imgW="799465" imgH="304800" progId="Equation.DSMT4">
                  <p:embed/>
                </p:oleObj>
              </mc:Choice>
              <mc:Fallback>
                <p:oleObj name="" r:id="rId7" imgW="799465" imgH="304800" progId="Equation.DSMT4">
                  <p:embed/>
                  <p:pic>
                    <p:nvPicPr>
                      <p:cNvPr id="0" name="图片 3306"/>
                      <p:cNvPicPr/>
                      <p:nvPr/>
                    </p:nvPicPr>
                    <p:blipFill>
                      <a:blip r:embed="rId8"/>
                      <a:stretch>
                        <a:fillRect/>
                      </a:stretch>
                    </p:blipFill>
                    <p:spPr>
                      <a:xfrm>
                        <a:off x="5448300" y="4652963"/>
                        <a:ext cx="1871662" cy="711200"/>
                      </a:xfrm>
                      <a:prstGeom prst="rect">
                        <a:avLst/>
                      </a:prstGeom>
                      <a:noFill/>
                      <a:ln w="38100">
                        <a:miter/>
                      </a:ln>
                    </p:spPr>
                  </p:pic>
                </p:oleObj>
              </mc:Fallback>
            </mc:AlternateContent>
          </a:graphicData>
        </a:graphic>
      </p:graphicFrame>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9405"/>
                                        </p:tgtEl>
                                        <p:attrNameLst>
                                          <p:attrName>style.visibility</p:attrName>
                                        </p:attrNameLst>
                                      </p:cBhvr>
                                      <p:to>
                                        <p:strVal val="visible"/>
                                      </p:to>
                                    </p:set>
                                    <p:animEffect transition="in" filter="wipe(left)">
                                      <p:cBhvr>
                                        <p:cTn id="7" dur="500"/>
                                        <p:tgtEl>
                                          <p:spTgt spid="59405"/>
                                        </p:tgtEl>
                                      </p:cBhvr>
                                    </p:animEffect>
                                  </p:childTnLst>
                                </p:cTn>
                              </p:par>
                              <p:par>
                                <p:cTn id="8" presetID="22" presetClass="entr" presetSubtype="8" fill="hold" nodeType="withEffect">
                                  <p:stCondLst>
                                    <p:cond delay="0"/>
                                  </p:stCondLst>
                                  <p:childTnLst>
                                    <p:set>
                                      <p:cBhvr>
                                        <p:cTn id="9" dur="1" fill="hold">
                                          <p:stCondLst>
                                            <p:cond delay="0"/>
                                          </p:stCondLst>
                                        </p:cTn>
                                        <p:tgtEl>
                                          <p:spTgt spid="59404"/>
                                        </p:tgtEl>
                                        <p:attrNameLst>
                                          <p:attrName>style.visibility</p:attrName>
                                        </p:attrNameLst>
                                      </p:cBhvr>
                                      <p:to>
                                        <p:strVal val="visible"/>
                                      </p:to>
                                    </p:set>
                                    <p:animEffect transition="in" filter="wipe(left)">
                                      <p:cBhvr>
                                        <p:cTn id="10" dur="500"/>
                                        <p:tgtEl>
                                          <p:spTgt spid="59404"/>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940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59403"/>
                                        </p:tgtEl>
                                        <p:attrNameLst>
                                          <p:attrName>style.visibility</p:attrName>
                                        </p:attrNameLst>
                                      </p:cBhvr>
                                      <p:to>
                                        <p:strVal val="visible"/>
                                      </p:to>
                                    </p:set>
                                    <p:animEffect transition="in" filter="wipe(left)">
                                      <p:cBhvr>
                                        <p:cTn id="19" dur="500"/>
                                        <p:tgtEl>
                                          <p:spTgt spid="5940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59411"/>
                                        </p:tgtEl>
                                        <p:attrNameLst>
                                          <p:attrName>style.visibility</p:attrName>
                                        </p:attrNameLst>
                                      </p:cBhvr>
                                      <p:to>
                                        <p:strVal val="visible"/>
                                      </p:to>
                                    </p:set>
                                    <p:animEffect transition="in" filter="wipe(left)">
                                      <p:cBhvr>
                                        <p:cTn id="24" dur="500"/>
                                        <p:tgtEl>
                                          <p:spTgt spid="5941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59413"/>
                                        </p:tgtEl>
                                        <p:attrNameLst>
                                          <p:attrName>style.visibility</p:attrName>
                                        </p:attrNameLst>
                                      </p:cBhvr>
                                      <p:to>
                                        <p:strVal val="visible"/>
                                      </p:to>
                                    </p:set>
                                    <p:animEffect transition="in" filter="wipe(left)">
                                      <p:cBhvr>
                                        <p:cTn id="29" dur="500"/>
                                        <p:tgtEl>
                                          <p:spTgt spid="594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5" grpId="0"/>
      <p:bldP spid="5940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11631" name="对象 111630"/>
          <p:cNvGraphicFramePr/>
          <p:nvPr/>
        </p:nvGraphicFramePr>
        <p:xfrm>
          <a:off x="5087938" y="1302385"/>
          <a:ext cx="1439862" cy="649288"/>
        </p:xfrm>
        <a:graphic>
          <a:graphicData uri="http://schemas.openxmlformats.org/presentationml/2006/ole">
            <mc:AlternateContent xmlns:mc="http://schemas.openxmlformats.org/markup-compatibility/2006">
              <mc:Choice xmlns:v="urn:schemas-microsoft-com:vml" Requires="v">
                <p:oleObj spid="_x0000_s3308" name="" r:id="rId1" imgW="558800" imgH="279400" progId="Equation.DSMT4">
                  <p:embed/>
                </p:oleObj>
              </mc:Choice>
              <mc:Fallback>
                <p:oleObj name="" r:id="rId1" imgW="558800" imgH="279400" progId="Equation.DSMT4">
                  <p:embed/>
                  <p:pic>
                    <p:nvPicPr>
                      <p:cNvPr id="0" name="图片 3307"/>
                      <p:cNvPicPr/>
                      <p:nvPr/>
                    </p:nvPicPr>
                    <p:blipFill>
                      <a:blip r:embed="rId2"/>
                      <a:stretch>
                        <a:fillRect/>
                      </a:stretch>
                    </p:blipFill>
                    <p:spPr>
                      <a:xfrm>
                        <a:off x="5087938" y="1302385"/>
                        <a:ext cx="1439862" cy="649288"/>
                      </a:xfrm>
                      <a:prstGeom prst="rect">
                        <a:avLst/>
                      </a:prstGeom>
                      <a:noFill/>
                      <a:ln w="38100">
                        <a:noFill/>
                        <a:miter/>
                      </a:ln>
                    </p:spPr>
                  </p:pic>
                </p:oleObj>
              </mc:Fallback>
            </mc:AlternateContent>
          </a:graphicData>
        </a:graphic>
      </p:graphicFrame>
      <p:graphicFrame>
        <p:nvGraphicFramePr>
          <p:cNvPr id="111632" name="对象 111631"/>
          <p:cNvGraphicFramePr/>
          <p:nvPr/>
        </p:nvGraphicFramePr>
        <p:xfrm>
          <a:off x="3503613" y="2454910"/>
          <a:ext cx="3816350" cy="650875"/>
        </p:xfrm>
        <a:graphic>
          <a:graphicData uri="http://schemas.openxmlformats.org/presentationml/2006/ole">
            <mc:AlternateContent xmlns:mc="http://schemas.openxmlformats.org/markup-compatibility/2006">
              <mc:Choice xmlns:v="urn:schemas-microsoft-com:vml" Requires="v">
                <p:oleObj spid="_x0000_s3309" name="" r:id="rId3" imgW="1231265" imgH="279400" progId="Equation.DSMT4">
                  <p:embed/>
                </p:oleObj>
              </mc:Choice>
              <mc:Fallback>
                <p:oleObj name="" r:id="rId3" imgW="1231265" imgH="279400" progId="Equation.DSMT4">
                  <p:embed/>
                  <p:pic>
                    <p:nvPicPr>
                      <p:cNvPr id="0" name="图片 3308"/>
                      <p:cNvPicPr/>
                      <p:nvPr/>
                    </p:nvPicPr>
                    <p:blipFill>
                      <a:blip r:embed="rId4"/>
                      <a:stretch>
                        <a:fillRect/>
                      </a:stretch>
                    </p:blipFill>
                    <p:spPr>
                      <a:xfrm>
                        <a:off x="3503613" y="2454910"/>
                        <a:ext cx="3816350" cy="650875"/>
                      </a:xfrm>
                      <a:prstGeom prst="rect">
                        <a:avLst/>
                      </a:prstGeom>
                      <a:noFill/>
                      <a:ln w="38100">
                        <a:noFill/>
                        <a:miter/>
                      </a:ln>
                    </p:spPr>
                  </p:pic>
                </p:oleObj>
              </mc:Fallback>
            </mc:AlternateContent>
          </a:graphicData>
        </a:graphic>
      </p:graphicFrame>
      <p:sp>
        <p:nvSpPr>
          <p:cNvPr id="111633" name="矩形 111632"/>
          <p:cNvSpPr/>
          <p:nvPr/>
        </p:nvSpPr>
        <p:spPr>
          <a:xfrm>
            <a:off x="2640013" y="1372235"/>
            <a:ext cx="2493962" cy="522288"/>
          </a:xfrm>
          <a:prstGeom prst="rect">
            <a:avLst/>
          </a:prstGeom>
          <a:noFill/>
          <a:ln w="9525">
            <a:noFill/>
          </a:ln>
        </p:spPr>
        <p:txBody>
          <a:bodyPr wrap="none" anchor="ctr" anchorCtr="0">
            <a:spAutoFit/>
          </a:bodyPr>
          <a:p>
            <a:r>
              <a:rPr lang="zh-CN" altLang="en-US" sz="2800" dirty="0">
                <a:latin typeface="Times New Roman" panose="02020603050405020304" pitchFamily="18" charset="0"/>
                <a:ea typeface="宋体" pitchFamily="2" charset="-122"/>
              </a:rPr>
              <a:t>例 求不定积分</a:t>
            </a:r>
            <a:endParaRPr lang="zh-CN" altLang="en-US" sz="2800" dirty="0">
              <a:latin typeface="Times New Roman" panose="02020603050405020304" pitchFamily="18" charset="0"/>
              <a:ea typeface="宋体" pitchFamily="2" charset="-122"/>
            </a:endParaRPr>
          </a:p>
        </p:txBody>
      </p:sp>
      <p:sp>
        <p:nvSpPr>
          <p:cNvPr id="111634" name="矩形 111633"/>
          <p:cNvSpPr/>
          <p:nvPr/>
        </p:nvSpPr>
        <p:spPr>
          <a:xfrm>
            <a:off x="2640013" y="2524760"/>
            <a:ext cx="893762" cy="522288"/>
          </a:xfrm>
          <a:prstGeom prst="rect">
            <a:avLst/>
          </a:prstGeom>
          <a:noFill/>
          <a:ln w="9525">
            <a:noFill/>
          </a:ln>
        </p:spPr>
        <p:txBody>
          <a:bodyPr wrap="none" anchor="ctr" anchorCtr="0">
            <a:spAutoFit/>
          </a:bodyPr>
          <a:p>
            <a:r>
              <a:rPr lang="zh-CN" altLang="en-US" sz="2800" dirty="0">
                <a:latin typeface="Times New Roman" panose="02020603050405020304" pitchFamily="18" charset="0"/>
                <a:ea typeface="宋体" pitchFamily="2" charset="-122"/>
              </a:rPr>
              <a:t>解：</a:t>
            </a:r>
            <a:endParaRPr lang="zh-CN" altLang="en-US" sz="2800" dirty="0">
              <a:latin typeface="Times New Roman" panose="02020603050405020304" pitchFamily="18" charset="0"/>
              <a:ea typeface="宋体" pitchFamily="2" charset="-122"/>
            </a:endParaRPr>
          </a:p>
        </p:txBody>
      </p:sp>
      <p:graphicFrame>
        <p:nvGraphicFramePr>
          <p:cNvPr id="111639" name="内容占位符 111638"/>
          <p:cNvGraphicFramePr>
            <a:graphicFrameLocks noGrp="1"/>
          </p:cNvGraphicFramePr>
          <p:nvPr>
            <p:ph sz="half" idx="1"/>
          </p:nvPr>
        </p:nvGraphicFramePr>
        <p:xfrm>
          <a:off x="5159375" y="3318510"/>
          <a:ext cx="2016125" cy="919163"/>
        </p:xfrm>
        <a:graphic>
          <a:graphicData uri="http://schemas.openxmlformats.org/presentationml/2006/ole">
            <mc:AlternateContent xmlns:mc="http://schemas.openxmlformats.org/markup-compatibility/2006">
              <mc:Choice xmlns:v="urn:schemas-microsoft-com:vml" Requires="v">
                <p:oleObj spid="_x0000_s3310" name="" r:id="rId5" imgW="799465" imgH="444500" progId="Equation.DSMT4">
                  <p:embed/>
                </p:oleObj>
              </mc:Choice>
              <mc:Fallback>
                <p:oleObj name="" r:id="rId5" imgW="799465" imgH="444500" progId="Equation.DSMT4">
                  <p:embed/>
                  <p:pic>
                    <p:nvPicPr>
                      <p:cNvPr id="0" name="图片 3309"/>
                      <p:cNvPicPr/>
                      <p:nvPr/>
                    </p:nvPicPr>
                    <p:blipFill>
                      <a:blip r:embed="rId6"/>
                      <a:stretch>
                        <a:fillRect/>
                      </a:stretch>
                    </p:blipFill>
                    <p:spPr>
                      <a:xfrm>
                        <a:off x="5159375" y="3318510"/>
                        <a:ext cx="2016125" cy="919163"/>
                      </a:xfrm>
                      <a:prstGeom prst="rect">
                        <a:avLst/>
                      </a:prstGeom>
                      <a:noFill/>
                      <a:ln w="38100">
                        <a:miter/>
                      </a:ln>
                    </p:spPr>
                  </p:pic>
                </p:oleObj>
              </mc:Fallback>
            </mc:AlternateContent>
          </a:graphicData>
        </a:graphic>
      </p:graphicFrame>
      <p:graphicFrame>
        <p:nvGraphicFramePr>
          <p:cNvPr id="111641" name="内容占位符 111640"/>
          <p:cNvGraphicFramePr>
            <a:graphicFrameLocks noGrp="1"/>
          </p:cNvGraphicFramePr>
          <p:nvPr>
            <p:ph sz="half" idx="2"/>
          </p:nvPr>
        </p:nvGraphicFramePr>
        <p:xfrm>
          <a:off x="5232400" y="4542473"/>
          <a:ext cx="2016125" cy="746125"/>
        </p:xfrm>
        <a:graphic>
          <a:graphicData uri="http://schemas.openxmlformats.org/presentationml/2006/ole">
            <mc:AlternateContent xmlns:mc="http://schemas.openxmlformats.org/markup-compatibility/2006">
              <mc:Choice xmlns:v="urn:schemas-microsoft-com:vml" Requires="v">
                <p:oleObj spid="_x0000_s3311" name="" r:id="rId7" imgW="850265" imgH="419100" progId="Equation.DSMT4">
                  <p:embed/>
                </p:oleObj>
              </mc:Choice>
              <mc:Fallback>
                <p:oleObj name="" r:id="rId7" imgW="850265" imgH="419100" progId="Equation.DSMT4">
                  <p:embed/>
                  <p:pic>
                    <p:nvPicPr>
                      <p:cNvPr id="0" name="图片 3310"/>
                      <p:cNvPicPr/>
                      <p:nvPr/>
                    </p:nvPicPr>
                    <p:blipFill>
                      <a:blip r:embed="rId8"/>
                      <a:stretch>
                        <a:fillRect/>
                      </a:stretch>
                    </p:blipFill>
                    <p:spPr>
                      <a:xfrm>
                        <a:off x="5232400" y="4542473"/>
                        <a:ext cx="2016125" cy="746125"/>
                      </a:xfrm>
                      <a:prstGeom prst="rect">
                        <a:avLst/>
                      </a:prstGeom>
                      <a:noFill/>
                      <a:ln w="38100">
                        <a:miter/>
                      </a:ln>
                    </p:spPr>
                  </p:pic>
                </p:oleObj>
              </mc:Fallback>
            </mc:AlternateContent>
          </a:graphicData>
        </a:graphic>
      </p:graphicFrame>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1633"/>
                                        </p:tgtEl>
                                        <p:attrNameLst>
                                          <p:attrName>style.visibility</p:attrName>
                                        </p:attrNameLst>
                                      </p:cBhvr>
                                      <p:to>
                                        <p:strVal val="visible"/>
                                      </p:to>
                                    </p:set>
                                    <p:animEffect transition="in" filter="wipe(left)">
                                      <p:cBhvr>
                                        <p:cTn id="7" dur="500"/>
                                        <p:tgtEl>
                                          <p:spTgt spid="111633"/>
                                        </p:tgtEl>
                                      </p:cBhvr>
                                    </p:animEffect>
                                  </p:childTnLst>
                                </p:cTn>
                              </p:par>
                              <p:par>
                                <p:cTn id="8" presetID="22" presetClass="entr" presetSubtype="8" fill="hold" nodeType="withEffect">
                                  <p:stCondLst>
                                    <p:cond delay="0"/>
                                  </p:stCondLst>
                                  <p:childTnLst>
                                    <p:set>
                                      <p:cBhvr>
                                        <p:cTn id="9" dur="1" fill="hold">
                                          <p:stCondLst>
                                            <p:cond delay="0"/>
                                          </p:stCondLst>
                                        </p:cTn>
                                        <p:tgtEl>
                                          <p:spTgt spid="111631"/>
                                        </p:tgtEl>
                                        <p:attrNameLst>
                                          <p:attrName>style.visibility</p:attrName>
                                        </p:attrNameLst>
                                      </p:cBhvr>
                                      <p:to>
                                        <p:strVal val="visible"/>
                                      </p:to>
                                    </p:set>
                                    <p:animEffect transition="in" filter="wipe(left)">
                                      <p:cBhvr>
                                        <p:cTn id="10" dur="500"/>
                                        <p:tgtEl>
                                          <p:spTgt spid="111631"/>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163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111632"/>
                                        </p:tgtEl>
                                        <p:attrNameLst>
                                          <p:attrName>style.visibility</p:attrName>
                                        </p:attrNameLst>
                                      </p:cBhvr>
                                      <p:to>
                                        <p:strVal val="visible"/>
                                      </p:to>
                                    </p:set>
                                    <p:animEffect transition="in" filter="wipe(left)">
                                      <p:cBhvr>
                                        <p:cTn id="19" dur="500"/>
                                        <p:tgtEl>
                                          <p:spTgt spid="11163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111639"/>
                                        </p:tgtEl>
                                        <p:attrNameLst>
                                          <p:attrName>style.visibility</p:attrName>
                                        </p:attrNameLst>
                                      </p:cBhvr>
                                      <p:to>
                                        <p:strVal val="visible"/>
                                      </p:to>
                                    </p:set>
                                    <p:animEffect transition="in" filter="wipe(left)">
                                      <p:cBhvr>
                                        <p:cTn id="24" dur="500"/>
                                        <p:tgtEl>
                                          <p:spTgt spid="111639"/>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111641"/>
                                        </p:tgtEl>
                                        <p:attrNameLst>
                                          <p:attrName>style.visibility</p:attrName>
                                        </p:attrNameLst>
                                      </p:cBhvr>
                                      <p:to>
                                        <p:strVal val="visible"/>
                                      </p:to>
                                    </p:set>
                                    <p:animEffect transition="in" filter="wipe(left)">
                                      <p:cBhvr>
                                        <p:cTn id="29" dur="500"/>
                                        <p:tgtEl>
                                          <p:spTgt spid="1116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33" grpId="0"/>
      <p:bldP spid="11163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矩形"/>
          <p:cNvSpPr/>
          <p:nvPr/>
        </p:nvSpPr>
        <p:spPr>
          <a:xfrm>
            <a:off x="809625" y="2997200"/>
            <a:ext cx="10487660" cy="1014730"/>
          </a:xfrm>
          <a:prstGeom prst="rect">
            <a:avLst/>
          </a:prstGeom>
          <a:noFill/>
          <a:ln w="9525">
            <a:noFill/>
          </a:ln>
        </p:spPr>
        <p:txBody>
          <a:bodyPr wrap="square" lIns="91440" tIns="45720" rIns="91440" bIns="45720" anchor="t" anchorCtr="0">
            <a:spAutoFit/>
          </a:bodyPr>
          <a:p>
            <a:pPr algn="ctr">
              <a:lnSpc>
                <a:spcPct val="100000"/>
              </a:lnSpc>
            </a:pPr>
            <a:r>
              <a:rPr lang="zh-CN" altLang="en-US" sz="6000" baseline="0">
                <a:solidFill>
                  <a:schemeClr val="bg1"/>
                </a:solidFill>
                <a:latin typeface="微软雅黑" panose="020B0503020204020204" charset="-122"/>
                <a:ea typeface="微软雅黑" panose="020B0503020204020204" charset="-122"/>
              </a:rPr>
              <a:t>§</a:t>
            </a:r>
            <a:r>
              <a:rPr lang="en-US" sz="6000" baseline="0">
                <a:solidFill>
                  <a:schemeClr val="bg1"/>
                </a:solidFill>
                <a:latin typeface="微软雅黑" panose="020B0503020204020204" charset="-122"/>
                <a:ea typeface="微软雅黑" panose="020B0503020204020204" charset="-122"/>
              </a:rPr>
              <a:t>6</a:t>
            </a:r>
            <a:r>
              <a:rPr sz="6000" baseline="0">
                <a:solidFill>
                  <a:schemeClr val="bg1"/>
                </a:solidFill>
                <a:latin typeface="微软雅黑" panose="020B0503020204020204" charset="-122"/>
                <a:ea typeface="微软雅黑" panose="020B0503020204020204" charset="-122"/>
              </a:rPr>
              <a:t>.</a:t>
            </a:r>
            <a:r>
              <a:rPr lang="en-US" sz="6000" baseline="0">
                <a:solidFill>
                  <a:schemeClr val="bg1"/>
                </a:solidFill>
                <a:latin typeface="微软雅黑" panose="020B0503020204020204" charset="-122"/>
                <a:ea typeface="微软雅黑" panose="020B0503020204020204" charset="-122"/>
              </a:rPr>
              <a:t>3</a:t>
            </a:r>
            <a:r>
              <a:rPr sz="6000" baseline="0">
                <a:solidFill>
                  <a:schemeClr val="bg1"/>
                </a:solidFill>
                <a:latin typeface="微软雅黑" panose="020B0503020204020204" charset="-122"/>
                <a:ea typeface="微软雅黑" panose="020B0503020204020204" charset="-122"/>
              </a:rPr>
              <a:t>　换元积分法</a:t>
            </a:r>
            <a:endParaRPr sz="6000" baseline="0">
              <a:solidFill>
                <a:schemeClr val="bg1"/>
              </a:solidFill>
              <a:latin typeface="微软雅黑" panose="020B0503020204020204" charset="-122"/>
              <a:ea typeface="微软雅黑" panose="020B0503020204020204" charset="-122"/>
            </a:endParaRPr>
          </a:p>
        </p:txBody>
      </p:sp>
      <p:grpSp>
        <p:nvGrpSpPr>
          <p:cNvPr id="35" name="组合 34"/>
          <p:cNvGrpSpPr/>
          <p:nvPr/>
        </p:nvGrpSpPr>
        <p:grpSpPr>
          <a:xfrm>
            <a:off x="1636713" y="873125"/>
            <a:ext cx="2397125" cy="1644650"/>
            <a:chOff x="8949837" y="2119688"/>
            <a:chExt cx="2397804" cy="1645758"/>
          </a:xfrm>
        </p:grpSpPr>
        <p:pic>
          <p:nvPicPr>
            <p:cNvPr id="22532" name="图片 35"/>
            <p:cNvPicPr>
              <a:picLocks noChangeAspect="1"/>
            </p:cNvPicPr>
            <p:nvPr/>
          </p:nvPicPr>
          <p:blipFill>
            <a:blip r:embed="rId1"/>
            <a:stretch>
              <a:fillRect/>
            </a:stretch>
          </p:blipFill>
          <p:spPr>
            <a:xfrm rot="-1218557">
              <a:off x="8949837" y="2259537"/>
              <a:ext cx="1429617" cy="1505909"/>
            </a:xfrm>
            <a:prstGeom prst="rect">
              <a:avLst/>
            </a:prstGeom>
            <a:noFill/>
            <a:ln w="9525">
              <a:noFill/>
            </a:ln>
          </p:spPr>
        </p:pic>
        <p:pic>
          <p:nvPicPr>
            <p:cNvPr id="22533" name="图片 36"/>
            <p:cNvPicPr>
              <a:picLocks noChangeAspect="1"/>
            </p:cNvPicPr>
            <p:nvPr/>
          </p:nvPicPr>
          <p:blipFill>
            <a:blip r:embed="rId1"/>
            <a:stretch>
              <a:fillRect/>
            </a:stretch>
          </p:blipFill>
          <p:spPr>
            <a:xfrm rot="-1218557" flipH="1" flipV="1">
              <a:off x="9918024" y="2119688"/>
              <a:ext cx="1429617" cy="1505909"/>
            </a:xfrm>
            <a:prstGeom prst="rect">
              <a:avLst/>
            </a:prstGeom>
            <a:noFill/>
            <a:ln w="9525">
              <a:noFill/>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8" name="矩形 49161"/>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2400" dirty="0">
              <a:latin typeface="Times New Roman" panose="02020603050405020304" pitchFamily="18" charset="0"/>
              <a:ea typeface="宋体" pitchFamily="2" charset="-122"/>
            </a:endParaRPr>
          </a:p>
        </p:txBody>
      </p:sp>
      <p:sp>
        <p:nvSpPr>
          <p:cNvPr id="60419" name="矩形 49162"/>
          <p:cNvSpPr/>
          <p:nvPr/>
        </p:nvSpPr>
        <p:spPr>
          <a:xfrm>
            <a:off x="1654810" y="1767840"/>
            <a:ext cx="8882380" cy="3322955"/>
          </a:xfrm>
          <a:prstGeom prst="rect">
            <a:avLst/>
          </a:prstGeom>
          <a:noFill/>
          <a:ln w="9525">
            <a:noFill/>
          </a:ln>
        </p:spPr>
        <p:txBody>
          <a:bodyPr wrap="square" anchor="ctr" anchorCtr="0">
            <a:spAutoFit/>
          </a:bodyPr>
          <a:p>
            <a:pPr indent="711200" algn="just">
              <a:lnSpc>
                <a:spcPct val="150000"/>
              </a:lnSpc>
              <a:extLst>
                <a:ext uri="{35155182-B16C-46BC-9424-99874614C6A1}">
                  <wpsdc:indentchars xmlns:wpsdc="http://www.wps.cn/officeDocument/2017/drawingmlCustomData" val="200" checksum="3773799597"/>
                </a:ext>
              </a:extLst>
            </a:pPr>
            <a:r>
              <a:rPr sz="2800">
                <a:latin typeface="宋体" pitchFamily="2" charset="-122"/>
                <a:ea typeface="宋体" pitchFamily="2" charset="-122"/>
              </a:rPr>
              <a:t>能用直接积分法计算的不定积分是十分有限的 . 本节介绍的换元积分法，是将复合函数的求导法则反过来用于不定积分，通过适当的变量替换 ( 换元 )，把某些不定积分化为可利用基本积分公式的形式，再计算出所求不定积分 .</a:t>
            </a:r>
            <a:endParaRPr sz="2800">
              <a:latin typeface="宋体" pitchFamily="2" charset="-122"/>
              <a:ea typeface="宋体" pitchFamily="2" charset="-122"/>
            </a:endParaRPr>
          </a:p>
        </p:txBody>
      </p:sp>
    </p:spTree>
  </p:cSld>
  <p:clrMapOvr>
    <a:masterClrMapping/>
  </p:clrMapOvr>
  <p:transition>
    <p:pull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p:sp>
        <p:nvSpPr>
          <p:cNvPr id="24584" name="Rectangle 11"/>
          <p:cNvSpPr/>
          <p:nvPr/>
        </p:nvSpPr>
        <p:spPr>
          <a:xfrm>
            <a:off x="1055688" y="731838"/>
            <a:ext cx="10080000" cy="521970"/>
          </a:xfrm>
          <a:prstGeom prst="rect">
            <a:avLst/>
          </a:prstGeom>
          <a:noFill/>
          <a:ln w="9525">
            <a:noFill/>
          </a:ln>
        </p:spPr>
        <p:txBody>
          <a:bodyPr anchor="t" anchorCtr="0">
            <a:spAutoFit/>
          </a:bodyPr>
          <a:p>
            <a:pPr eaLnBrk="0" hangingPunct="0"/>
            <a:r>
              <a:rPr lang="zh-CN" altLang="en-US" sz="2800" b="1" dirty="0">
                <a:solidFill>
                  <a:srgbClr val="FFFF00"/>
                </a:solidFill>
                <a:latin typeface="Microsoft YaHei Bold" panose="020B0503020204020204" charset="-122"/>
                <a:ea typeface="Microsoft YaHei Bold" panose="020B0503020204020204" charset="-122"/>
              </a:rPr>
              <a:t>一、第一类换元法 ( 凑微分法 )</a:t>
            </a:r>
            <a:endParaRPr lang="zh-CN" altLang="en-US" sz="2800" b="1" dirty="0">
              <a:solidFill>
                <a:srgbClr val="FFFF00"/>
              </a:solidFill>
              <a:latin typeface="Microsoft YaHei Bold" panose="020B0503020204020204" charset="-122"/>
              <a:ea typeface="Microsoft YaHei Bold" panose="020B0503020204020204" charset="-122"/>
            </a:endParaRPr>
          </a:p>
        </p:txBody>
      </p:sp>
      <p:sp>
        <p:nvSpPr>
          <p:cNvPr id="2" name="Text Box 11"/>
          <p:cNvSpPr txBox="1"/>
          <p:nvPr/>
        </p:nvSpPr>
        <p:spPr>
          <a:xfrm>
            <a:off x="983615" y="1514475"/>
            <a:ext cx="10079990" cy="3884930"/>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如果不定积分 ∫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)d</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用直接积分法不易求得，但被积分函数可分解为</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algn="ctr">
              <a:lnSpc>
                <a:spcPct val="150000"/>
              </a:lnSpc>
            </a:pP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g</a:t>
            </a:r>
            <a:r>
              <a:rPr lang="en-US" sz="2000">
                <a:solidFill>
                  <a:schemeClr val="bg1"/>
                </a:solidFill>
                <a:latin typeface="Times New Roman" panose="02020603050405020304" pitchFamily="18" charset="0"/>
                <a:ea typeface="Microsoft YaHei Regular" panose="020B0503020204020204" charset="-122"/>
                <a:cs typeface="Times New Roman" panose="02020603050405020304" pitchFamily="18"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φ</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φ</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algn="just">
              <a:lnSpc>
                <a:spcPct val="150000"/>
              </a:lnSpc>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作变量代换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u</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φ</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)，并注意到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φ</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)d</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=d</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φ</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)，则可将关于变量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的积分转化为关于变量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u</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的积分，于是有</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algn="ctr">
              <a:lnSpc>
                <a:spcPct val="150000"/>
              </a:lnSpc>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)d</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 </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g</a:t>
            </a:r>
            <a:r>
              <a:rPr lang="en-US" sz="2000">
                <a:solidFill>
                  <a:schemeClr val="bg1"/>
                </a:solidFill>
                <a:latin typeface="Times New Roman" panose="02020603050405020304" pitchFamily="18" charset="0"/>
                <a:ea typeface="Microsoft YaHei Regular" panose="020B0503020204020204" charset="-122"/>
                <a:cs typeface="Times New Roman" panose="02020603050405020304" pitchFamily="18"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φ</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φ</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)d</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 </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g</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u</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d</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u</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如果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g</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u</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d</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u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可以求出，不定积分</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)d</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的计算问题就解决了，这就是第一类换元 ( 积分 ) 法( 凑微分法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11"/>
          <p:cNvSpPr txBox="1"/>
          <p:nvPr/>
        </p:nvSpPr>
        <p:spPr>
          <a:xfrm>
            <a:off x="1046480" y="1320800"/>
            <a:ext cx="10079990" cy="2108200"/>
          </a:xfrm>
          <a:prstGeom prst="rect">
            <a:avLst/>
          </a:prstGeom>
          <a:noFill/>
          <a:ln w="9525">
            <a:noFill/>
          </a:ln>
        </p:spPr>
        <p:txBody>
          <a:bodyPr anchor="t" anchorCtr="0">
            <a:noAutofit/>
          </a:bodyPr>
          <a:p>
            <a:pPr indent="609600" algn="just">
              <a:lnSpc>
                <a:spcPct val="150000"/>
              </a:lnSpc>
              <a:extLst>
                <a:ext uri="{35155182-B16C-46BC-9424-99874614C6A1}">
                  <wpsdc:indentchars xmlns:wpsdc="http://www.wps.cn/officeDocument/2017/drawingmlCustomData" val="200" checksum="4158780845"/>
                </a:ext>
              </a:extLst>
            </a:pPr>
            <a:r>
              <a:rPr sz="2400" b="1">
                <a:solidFill>
                  <a:schemeClr val="bg1"/>
                </a:solidFill>
                <a:highlight>
                  <a:srgbClr val="008000"/>
                </a:highlight>
                <a:latin typeface="Microsoft YaHei Bold" panose="020B0503020204020204" charset="-122"/>
                <a:ea typeface="Microsoft YaHei Bold" panose="020B0503020204020204" charset="-122"/>
                <a:cs typeface="Microsoft YaHei Bold" panose="020B0503020204020204" charset="-122"/>
              </a:rPr>
              <a:t> 定理 1</a:t>
            </a:r>
            <a:r>
              <a:rPr lang="en-US" sz="2400" b="1">
                <a:solidFill>
                  <a:schemeClr val="bg1"/>
                </a:solidFill>
                <a:highlight>
                  <a:srgbClr val="008000"/>
                </a:highlight>
                <a:latin typeface="Microsoft YaHei Bold" panose="020B0503020204020204" charset="-122"/>
                <a:ea typeface="Microsoft YaHei Bold" panose="020B0503020204020204" charset="-122"/>
                <a:cs typeface="Microsoft YaHei Bold" panose="020B0503020204020204" charset="-122"/>
              </a:rPr>
              <a:t> </a:t>
            </a:r>
            <a:r>
              <a:rPr 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   </a:t>
            </a:r>
            <a:r>
              <a:rPr lang="en-US" sz="2400" b="1">
                <a:solidFill>
                  <a:schemeClr val="bg1"/>
                </a:solidFill>
                <a:latin typeface="Microsoft YaHei Bold" panose="020B0503020204020204" charset="-122"/>
                <a:ea typeface="Microsoft YaHei Bold" panose="020B0503020204020204" charset="-122"/>
                <a:cs typeface="Microsoft YaHei Regular" panose="020B0503020204020204" charset="-122"/>
              </a:rPr>
              <a:t>第一类换元法</a:t>
            </a:r>
            <a:r>
              <a:rPr 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　</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设 </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g</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u</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的原函数为 </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u</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u</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φ</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可导，则有换元公式</a:t>
            </a:r>
            <a:endPar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a:lnSpc>
                <a:spcPct val="150000"/>
              </a:lnSpc>
              <a:extLst>
                <a:ext uri="{35155182-B16C-46BC-9424-99874614C6A1}">
                  <wpsdc:indentchars xmlns:wpsdc="http://www.wps.cn/officeDocument/2017/drawingmlCustomData" val="200" checksum="4158780845"/>
                </a:ext>
              </a:extLst>
            </a:pP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d</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 </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g</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φ</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 </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φ</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d</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g</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u</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d</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u</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endPar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
        <p:nvSpPr>
          <p:cNvPr id="3" name="Text Box 11"/>
          <p:cNvSpPr txBox="1"/>
          <p:nvPr/>
        </p:nvSpPr>
        <p:spPr>
          <a:xfrm>
            <a:off x="1046480" y="3429000"/>
            <a:ext cx="10079990" cy="2178685"/>
          </a:xfrm>
          <a:prstGeom prst="rect">
            <a:avLst/>
          </a:prstGeom>
          <a:noFill/>
          <a:ln w="9525">
            <a:noFill/>
          </a:ln>
        </p:spPr>
        <p:txBody>
          <a:bodyPr anchor="t" anchorCtr="0">
            <a:noAutofit/>
          </a:bodyPr>
          <a:p>
            <a:pPr indent="609600" algn="just">
              <a:lnSpc>
                <a:spcPct val="150000"/>
              </a:lnSpc>
              <a:extLst>
                <a:ext uri="{35155182-B16C-46BC-9424-99874614C6A1}">
                  <wpsdc:indentchars xmlns:wpsdc="http://www.wps.cn/officeDocument/2017/drawingmlCustomData" val="200" checksum="4158780845"/>
                </a:ext>
              </a:extLst>
            </a:pPr>
            <a:r>
              <a:rPr sz="2400" b="1">
                <a:solidFill>
                  <a:schemeClr val="bg1"/>
                </a:solidFill>
                <a:latin typeface="Microsoft YaHei Bold" panose="020B0503020204020204" charset="-122"/>
                <a:ea typeface="Microsoft YaHei Bold" panose="020B0503020204020204" charset="-122"/>
              </a:rPr>
              <a:t>注：</a:t>
            </a:r>
            <a:r>
              <a:rPr sz="2400">
                <a:solidFill>
                  <a:schemeClr val="bg1"/>
                </a:solidFill>
                <a:latin typeface="楷体" charset="0"/>
                <a:ea typeface="楷体" charset="0"/>
                <a:cs typeface="楷体" charset="0"/>
              </a:rPr>
              <a:t>上述公式中，第一个等号表示换元 </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φ</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a:solidFill>
                  <a:schemeClr val="bg1"/>
                </a:solidFill>
                <a:latin typeface="楷体" charset="0"/>
                <a:ea typeface="楷体" charset="0"/>
                <a:cs typeface="楷体" charset="0"/>
              </a:rPr>
              <a:t>=</a:t>
            </a:r>
            <a:r>
              <a:rPr sz="2400" i="1">
                <a:solidFill>
                  <a:schemeClr val="bg1"/>
                </a:solidFill>
                <a:latin typeface="Times New Roman Italic" panose="02020603050405020304" charset="0"/>
                <a:ea typeface="楷体" charset="0"/>
                <a:cs typeface="Times New Roman Italic" panose="02020603050405020304" charset="0"/>
              </a:rPr>
              <a:t>u</a:t>
            </a:r>
            <a:r>
              <a:rPr sz="2400">
                <a:solidFill>
                  <a:schemeClr val="bg1"/>
                </a:solidFill>
                <a:latin typeface="楷体" charset="0"/>
                <a:ea typeface="楷体" charset="0"/>
                <a:cs typeface="楷体" charset="0"/>
              </a:rPr>
              <a:t>，最后一个等号表示回代 </a:t>
            </a:r>
            <a:r>
              <a:rPr sz="2400" i="1">
                <a:solidFill>
                  <a:schemeClr val="bg1"/>
                </a:solidFill>
                <a:latin typeface="Times New Roman Italic" panose="02020603050405020304" charset="0"/>
                <a:ea typeface="楷体" charset="0"/>
                <a:cs typeface="Times New Roman Italic" panose="02020603050405020304" charset="0"/>
                <a:sym typeface="+mn-ea"/>
              </a:rPr>
              <a:t>u</a:t>
            </a:r>
            <a:r>
              <a:rPr sz="2400">
                <a:solidFill>
                  <a:schemeClr val="bg1"/>
                </a:solidFill>
                <a:latin typeface="楷体" charset="0"/>
                <a:ea typeface="楷体" charset="0"/>
                <a:cs typeface="楷体" charset="0"/>
              </a:rPr>
              <a:t>=</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φ</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a:solidFill>
                  <a:schemeClr val="bg1"/>
                </a:solidFill>
                <a:latin typeface="楷体" charset="0"/>
                <a:ea typeface="楷体" charset="0"/>
                <a:cs typeface="楷体" charset="0"/>
              </a:rPr>
              <a:t>.</a:t>
            </a:r>
            <a:endParaRPr sz="2400">
              <a:solidFill>
                <a:schemeClr val="bg1"/>
              </a:solidFill>
              <a:latin typeface="楷体" charset="0"/>
              <a:ea typeface="楷体" charset="0"/>
              <a:cs typeface="楷体"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2000" fill="hold">
                                          <p:stCondLst>
                                            <p:cond delay="0"/>
                                          </p:stCondLst>
                                        </p:cTn>
                                        <p:tgtEl>
                                          <p:spTgt spid="2"/>
                                        </p:tgtEl>
                                        <p:attrNameLst>
                                          <p:attrName>style.visibility</p:attrName>
                                        </p:attrNameLst>
                                      </p:cBhvr>
                                      <p:to>
                                        <p:strVal val="visible"/>
                                      </p:to>
                                    </p:set>
                                    <p:animEffect transition="in" filter="wipe(left)">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2000" fill="hold">
                                          <p:stCondLst>
                                            <p:cond delay="0"/>
                                          </p:stCondLst>
                                        </p:cTn>
                                        <p:tgtEl>
                                          <p:spTgt spid="3"/>
                                        </p:tgtEl>
                                        <p:attrNameLst>
                                          <p:attrName>style.visibility</p:attrName>
                                        </p:attrNameLst>
                                      </p:cBhvr>
                                      <p:to>
                                        <p:strVal val="visible"/>
                                      </p:to>
                                    </p:set>
                                    <p:animEffect transition="in" filter="wipe(left)">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75779" name="对象 78860"/>
          <p:cNvGraphicFramePr/>
          <p:nvPr/>
        </p:nvGraphicFramePr>
        <p:xfrm>
          <a:off x="4852353" y="1431449"/>
          <a:ext cx="1657350" cy="566737"/>
        </p:xfrm>
        <a:graphic>
          <a:graphicData uri="http://schemas.openxmlformats.org/presentationml/2006/ole">
            <mc:AlternateContent xmlns:mc="http://schemas.openxmlformats.org/markup-compatibility/2006">
              <mc:Choice xmlns:v="urn:schemas-microsoft-com:vml" Requires="v">
                <p:oleObj spid="_x0000_s3187" name="" r:id="rId1" imgW="825500" imgH="279400" progId="Equation.DSMT4">
                  <p:embed/>
                </p:oleObj>
              </mc:Choice>
              <mc:Fallback>
                <p:oleObj name="" r:id="rId1" imgW="825500" imgH="279400" progId="Equation.DSMT4">
                  <p:embed/>
                  <p:pic>
                    <p:nvPicPr>
                      <p:cNvPr id="0" name="图片 3186"/>
                      <p:cNvPicPr/>
                      <p:nvPr/>
                    </p:nvPicPr>
                    <p:blipFill>
                      <a:blip r:embed="rId2"/>
                      <a:stretch>
                        <a:fillRect/>
                      </a:stretch>
                    </p:blipFill>
                    <p:spPr>
                      <a:xfrm>
                        <a:off x="4852353" y="1431449"/>
                        <a:ext cx="1657350" cy="566737"/>
                      </a:xfrm>
                      <a:prstGeom prst="rect">
                        <a:avLst/>
                      </a:prstGeom>
                      <a:noFill/>
                      <a:ln w="38100">
                        <a:noFill/>
                        <a:miter/>
                      </a:ln>
                    </p:spPr>
                  </p:pic>
                </p:oleObj>
              </mc:Fallback>
            </mc:AlternateContent>
          </a:graphicData>
        </a:graphic>
      </p:graphicFrame>
      <p:graphicFrame>
        <p:nvGraphicFramePr>
          <p:cNvPr id="75780" name="对象 78859"/>
          <p:cNvGraphicFramePr/>
          <p:nvPr/>
        </p:nvGraphicFramePr>
        <p:xfrm>
          <a:off x="2424113" y="3232468"/>
          <a:ext cx="6840537" cy="855662"/>
        </p:xfrm>
        <a:graphic>
          <a:graphicData uri="http://schemas.openxmlformats.org/presentationml/2006/ole">
            <mc:AlternateContent xmlns:mc="http://schemas.openxmlformats.org/markup-compatibility/2006">
              <mc:Choice xmlns:v="urn:schemas-microsoft-com:vml" Requires="v">
                <p:oleObj spid="_x0000_s3188" name="" r:id="rId3" imgW="3822700" imgH="393700" progId="Equation.3">
                  <p:embed/>
                </p:oleObj>
              </mc:Choice>
              <mc:Fallback>
                <p:oleObj name="" r:id="rId3" imgW="3822700" imgH="393700" progId="Equation.3">
                  <p:embed/>
                  <p:pic>
                    <p:nvPicPr>
                      <p:cNvPr id="0" name="图片 3187"/>
                      <p:cNvPicPr/>
                      <p:nvPr/>
                    </p:nvPicPr>
                    <p:blipFill>
                      <a:blip r:embed="rId4"/>
                      <a:stretch>
                        <a:fillRect/>
                      </a:stretch>
                    </p:blipFill>
                    <p:spPr>
                      <a:xfrm>
                        <a:off x="2424113" y="3232468"/>
                        <a:ext cx="6840537" cy="855662"/>
                      </a:xfrm>
                      <a:prstGeom prst="rect">
                        <a:avLst/>
                      </a:prstGeom>
                      <a:noFill/>
                      <a:ln w="38100">
                        <a:noFill/>
                        <a:miter/>
                      </a:ln>
                    </p:spPr>
                  </p:pic>
                </p:oleObj>
              </mc:Fallback>
            </mc:AlternateContent>
          </a:graphicData>
        </a:graphic>
      </p:graphicFrame>
      <p:graphicFrame>
        <p:nvGraphicFramePr>
          <p:cNvPr id="75781" name="对象 78858"/>
          <p:cNvGraphicFramePr/>
          <p:nvPr/>
        </p:nvGraphicFramePr>
        <p:xfrm>
          <a:off x="2424113" y="4456430"/>
          <a:ext cx="6769100" cy="865188"/>
        </p:xfrm>
        <a:graphic>
          <a:graphicData uri="http://schemas.openxmlformats.org/presentationml/2006/ole">
            <mc:AlternateContent xmlns:mc="http://schemas.openxmlformats.org/markup-compatibility/2006">
              <mc:Choice xmlns:v="urn:schemas-microsoft-com:vml" Requires="v">
                <p:oleObj spid="_x0000_s3189" name="" r:id="rId5" imgW="3670300" imgH="419100" progId="Equation.3">
                  <p:embed/>
                </p:oleObj>
              </mc:Choice>
              <mc:Fallback>
                <p:oleObj name="" r:id="rId5" imgW="3670300" imgH="419100" progId="Equation.3">
                  <p:embed/>
                  <p:pic>
                    <p:nvPicPr>
                      <p:cNvPr id="0" name="图片 3188"/>
                      <p:cNvPicPr/>
                      <p:nvPr/>
                    </p:nvPicPr>
                    <p:blipFill>
                      <a:blip r:embed="rId6"/>
                      <a:stretch>
                        <a:fillRect/>
                      </a:stretch>
                    </p:blipFill>
                    <p:spPr>
                      <a:xfrm>
                        <a:off x="2424113" y="4456430"/>
                        <a:ext cx="6769100" cy="865188"/>
                      </a:xfrm>
                      <a:prstGeom prst="rect">
                        <a:avLst/>
                      </a:prstGeom>
                      <a:noFill/>
                      <a:ln w="38100">
                        <a:noFill/>
                        <a:miter/>
                      </a:ln>
                    </p:spPr>
                  </p:pic>
                </p:oleObj>
              </mc:Fallback>
            </mc:AlternateContent>
          </a:graphicData>
        </a:graphic>
      </p:graphicFrame>
      <p:sp>
        <p:nvSpPr>
          <p:cNvPr id="75782" name="矩形 78861"/>
          <p:cNvSpPr/>
          <p:nvPr/>
        </p:nvSpPr>
        <p:spPr>
          <a:xfrm>
            <a:off x="2424113" y="1453674"/>
            <a:ext cx="2951163" cy="522288"/>
          </a:xfrm>
          <a:prstGeom prst="rect">
            <a:avLst/>
          </a:prstGeom>
          <a:noFill/>
          <a:ln w="9525">
            <a:noFill/>
          </a:ln>
        </p:spPr>
        <p:txBody>
          <a:bodyPr anchor="ctr" anchorCtr="0">
            <a:spAutoFit/>
          </a:bodyPr>
          <a:p>
            <a:r>
              <a:rPr lang="zh-CN" altLang="en-US" sz="2800" dirty="0">
                <a:latin typeface="Times New Roman" panose="02020603050405020304" pitchFamily="18" charset="0"/>
                <a:ea typeface="楷体_GB2312" pitchFamily="49" charset="-122"/>
              </a:rPr>
              <a:t>例</a:t>
            </a:r>
            <a:r>
              <a:rPr lang="zh-CN" altLang="en-US" sz="2800">
                <a:latin typeface="Times New Roman" panose="02020603050405020304" pitchFamily="18" charset="0"/>
                <a:ea typeface="楷体_GB2312" pitchFamily="49" charset="-122"/>
              </a:rPr>
              <a:t> </a:t>
            </a:r>
            <a:r>
              <a:rPr lang="zh-CN" altLang="en-US" sz="2800" dirty="0">
                <a:latin typeface="Times New Roman" panose="02020603050405020304" pitchFamily="18" charset="0"/>
                <a:ea typeface="楷体_GB2312" pitchFamily="49" charset="-122"/>
              </a:rPr>
              <a:t>求不定积分</a:t>
            </a:r>
            <a:endParaRPr lang="zh-CN" altLang="en-US" sz="2800" dirty="0">
              <a:latin typeface="Times New Roman" panose="02020603050405020304" pitchFamily="18" charset="0"/>
              <a:ea typeface="楷体_GB2312" pitchFamily="49" charset="-122"/>
            </a:endParaRPr>
          </a:p>
        </p:txBody>
      </p:sp>
      <p:sp>
        <p:nvSpPr>
          <p:cNvPr id="75783" name="矩形 78862"/>
          <p:cNvSpPr/>
          <p:nvPr/>
        </p:nvSpPr>
        <p:spPr>
          <a:xfrm>
            <a:off x="2424113" y="2438718"/>
            <a:ext cx="1198562" cy="522287"/>
          </a:xfrm>
          <a:prstGeom prst="rect">
            <a:avLst/>
          </a:prstGeom>
          <a:noFill/>
          <a:ln w="9525">
            <a:noFill/>
          </a:ln>
        </p:spPr>
        <p:txBody>
          <a:bodyPr wrap="none" anchor="ctr" anchorCtr="0">
            <a:spAutoFit/>
          </a:bodyPr>
          <a:p>
            <a:r>
              <a:rPr lang="zh-CN" altLang="en-US" sz="2800" dirty="0">
                <a:latin typeface="Times New Roman" panose="02020603050405020304" pitchFamily="18" charset="0"/>
                <a:ea typeface="楷体_GB2312" pitchFamily="49" charset="-122"/>
              </a:rPr>
              <a:t>解：</a:t>
            </a:r>
            <a:endParaRPr lang="zh-CN" altLang="en-US" sz="2800" dirty="0">
              <a:latin typeface="Times New Roman" panose="02020603050405020304" pitchFamily="18" charset="0"/>
              <a:ea typeface="楷体_GB2312" pitchFamily="49" charset="-122"/>
            </a:endParaRPr>
          </a:p>
        </p:txBody>
      </p:sp>
    </p:spTree>
  </p:cSld>
  <p:clrMapOvr>
    <a:masterClrMapping/>
  </p:clrMapOvr>
  <p:transition spd="slow" advTm="3000">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2" name="矩形 75785"/>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1100" dirty="0">
              <a:latin typeface="Times New Roman" panose="02020603050405020304" pitchFamily="18" charset="0"/>
              <a:ea typeface="楷体_GB2312" pitchFamily="49" charset="-122"/>
            </a:endParaRPr>
          </a:p>
        </p:txBody>
      </p:sp>
      <p:sp>
        <p:nvSpPr>
          <p:cNvPr id="75787" name="矩形 75786"/>
          <p:cNvSpPr/>
          <p:nvPr/>
        </p:nvSpPr>
        <p:spPr>
          <a:xfrm>
            <a:off x="2424113" y="808990"/>
            <a:ext cx="785812" cy="522288"/>
          </a:xfrm>
          <a:prstGeom prst="rect">
            <a:avLst/>
          </a:prstGeom>
          <a:noFill/>
          <a:ln w="9525">
            <a:noFill/>
          </a:ln>
        </p:spPr>
        <p:txBody>
          <a:bodyPr anchor="t" anchorCtr="0">
            <a:spAutoFit/>
          </a:bodyPr>
          <a:p>
            <a:r>
              <a:rPr lang="zh-CN" altLang="en-US" sz="2800" dirty="0">
                <a:latin typeface="Times New Roman" panose="02020603050405020304" pitchFamily="18" charset="0"/>
                <a:ea typeface="黑体" panose="02010609060101010101" charset="-122"/>
              </a:rPr>
              <a:t>例</a:t>
            </a:r>
            <a:endParaRPr lang="zh-CN" altLang="en-US" sz="2800" dirty="0">
              <a:latin typeface="Times New Roman" panose="02020603050405020304" pitchFamily="18" charset="0"/>
              <a:ea typeface="黑体" panose="02010609060101010101" charset="-122"/>
            </a:endParaRPr>
          </a:p>
        </p:txBody>
      </p:sp>
      <p:sp>
        <p:nvSpPr>
          <p:cNvPr id="75788" name="矩形 75787"/>
          <p:cNvSpPr/>
          <p:nvPr/>
        </p:nvSpPr>
        <p:spPr>
          <a:xfrm>
            <a:off x="2979738" y="804228"/>
            <a:ext cx="538162" cy="522287"/>
          </a:xfrm>
          <a:prstGeom prst="rect">
            <a:avLst/>
          </a:prstGeom>
          <a:noFill/>
          <a:ln w="9525">
            <a:noFill/>
          </a:ln>
        </p:spPr>
        <p:txBody>
          <a:bodyPr wrap="none" anchor="t" anchorCtr="0">
            <a:spAutoFit/>
          </a:bodyPr>
          <a:p>
            <a:r>
              <a:rPr lang="zh-CN" altLang="en-US" sz="2800" dirty="0">
                <a:latin typeface="Times New Roman" panose="02020603050405020304" pitchFamily="18" charset="0"/>
                <a:ea typeface="黑体" panose="02010609060101010101" charset="-122"/>
              </a:rPr>
              <a:t>求</a:t>
            </a:r>
            <a:endParaRPr lang="zh-CN" altLang="en-US" sz="2800" dirty="0">
              <a:latin typeface="Times New Roman" panose="02020603050405020304" pitchFamily="18" charset="0"/>
              <a:ea typeface="黑体" panose="02010609060101010101" charset="-122"/>
            </a:endParaRPr>
          </a:p>
        </p:txBody>
      </p:sp>
      <p:graphicFrame>
        <p:nvGraphicFramePr>
          <p:cNvPr id="75789" name="对象 75788"/>
          <p:cNvGraphicFramePr/>
          <p:nvPr/>
        </p:nvGraphicFramePr>
        <p:xfrm>
          <a:off x="3503613" y="737553"/>
          <a:ext cx="1497012" cy="647700"/>
        </p:xfrm>
        <a:graphic>
          <a:graphicData uri="http://schemas.openxmlformats.org/presentationml/2006/ole">
            <mc:AlternateContent xmlns:mc="http://schemas.openxmlformats.org/markup-compatibility/2006">
              <mc:Choice xmlns:v="urn:schemas-microsoft-com:vml" Requires="v">
                <p:oleObj spid="_x0000_s3190" name="" r:id="rId1" imgW="660400" imgH="292100" progId="Equation.3">
                  <p:embed/>
                </p:oleObj>
              </mc:Choice>
              <mc:Fallback>
                <p:oleObj name="" r:id="rId1" imgW="660400" imgH="292100" progId="Equation.3">
                  <p:embed/>
                  <p:pic>
                    <p:nvPicPr>
                      <p:cNvPr id="0" name="图片 3189"/>
                      <p:cNvPicPr/>
                      <p:nvPr/>
                    </p:nvPicPr>
                    <p:blipFill>
                      <a:blip r:embed="rId2"/>
                      <a:stretch>
                        <a:fillRect/>
                      </a:stretch>
                    </p:blipFill>
                    <p:spPr>
                      <a:xfrm>
                        <a:off x="3503613" y="737553"/>
                        <a:ext cx="1497012" cy="647700"/>
                      </a:xfrm>
                      <a:prstGeom prst="rect">
                        <a:avLst/>
                      </a:prstGeom>
                      <a:noFill/>
                      <a:ln w="38100">
                        <a:noFill/>
                        <a:miter/>
                      </a:ln>
                    </p:spPr>
                  </p:pic>
                </p:oleObj>
              </mc:Fallback>
            </mc:AlternateContent>
          </a:graphicData>
        </a:graphic>
      </p:graphicFrame>
      <p:sp>
        <p:nvSpPr>
          <p:cNvPr id="75790" name="矩形 75789"/>
          <p:cNvSpPr/>
          <p:nvPr/>
        </p:nvSpPr>
        <p:spPr>
          <a:xfrm>
            <a:off x="2424113" y="1557338"/>
            <a:ext cx="893762" cy="522287"/>
          </a:xfrm>
          <a:prstGeom prst="rect">
            <a:avLst/>
          </a:prstGeom>
          <a:noFill/>
          <a:ln w="9525">
            <a:noFill/>
          </a:ln>
        </p:spPr>
        <p:txBody>
          <a:bodyPr wrap="none" anchor="t" anchorCtr="0">
            <a:spAutoFit/>
          </a:bodyPr>
          <a:p>
            <a:r>
              <a:rPr lang="zh-CN" altLang="en-US" sz="2800" dirty="0">
                <a:latin typeface="Times New Roman" panose="02020603050405020304" pitchFamily="18" charset="0"/>
                <a:ea typeface="黑体" panose="02010609060101010101" charset="-122"/>
              </a:rPr>
              <a:t>解：</a:t>
            </a:r>
            <a:endParaRPr lang="zh-CN" altLang="en-US" sz="2800" dirty="0">
              <a:latin typeface="Times New Roman" panose="02020603050405020304" pitchFamily="18" charset="0"/>
              <a:ea typeface="黑体" panose="02010609060101010101" charset="-122"/>
            </a:endParaRPr>
          </a:p>
        </p:txBody>
      </p:sp>
      <p:graphicFrame>
        <p:nvGraphicFramePr>
          <p:cNvPr id="75791" name="对象 75790"/>
          <p:cNvGraphicFramePr/>
          <p:nvPr/>
        </p:nvGraphicFramePr>
        <p:xfrm>
          <a:off x="3071813" y="1341438"/>
          <a:ext cx="4537075" cy="835025"/>
        </p:xfrm>
        <a:graphic>
          <a:graphicData uri="http://schemas.openxmlformats.org/presentationml/2006/ole">
            <mc:AlternateContent xmlns:mc="http://schemas.openxmlformats.org/markup-compatibility/2006">
              <mc:Choice xmlns:v="urn:schemas-microsoft-com:vml" Requires="v">
                <p:oleObj spid="_x0000_s3191" name="" r:id="rId3" imgW="2108200" imgH="368300" progId="Equation.3">
                  <p:embed/>
                </p:oleObj>
              </mc:Choice>
              <mc:Fallback>
                <p:oleObj name="" r:id="rId3" imgW="2108200" imgH="368300" progId="Equation.3">
                  <p:embed/>
                  <p:pic>
                    <p:nvPicPr>
                      <p:cNvPr id="0" name="图片 3190"/>
                      <p:cNvPicPr/>
                      <p:nvPr/>
                    </p:nvPicPr>
                    <p:blipFill>
                      <a:blip r:embed="rId4"/>
                      <a:stretch>
                        <a:fillRect/>
                      </a:stretch>
                    </p:blipFill>
                    <p:spPr>
                      <a:xfrm>
                        <a:off x="3071813" y="1341438"/>
                        <a:ext cx="4537075" cy="835025"/>
                      </a:xfrm>
                      <a:prstGeom prst="rect">
                        <a:avLst/>
                      </a:prstGeom>
                      <a:noFill/>
                      <a:ln w="38100">
                        <a:noFill/>
                        <a:miter/>
                      </a:ln>
                    </p:spPr>
                  </p:pic>
                </p:oleObj>
              </mc:Fallback>
            </mc:AlternateContent>
          </a:graphicData>
        </a:graphic>
      </p:graphicFrame>
      <p:graphicFrame>
        <p:nvGraphicFramePr>
          <p:cNvPr id="75792" name="对象 75791"/>
          <p:cNvGraphicFramePr/>
          <p:nvPr/>
        </p:nvGraphicFramePr>
        <p:xfrm>
          <a:off x="7751763" y="1484313"/>
          <a:ext cx="2232025" cy="584200"/>
        </p:xfrm>
        <a:graphic>
          <a:graphicData uri="http://schemas.openxmlformats.org/presentationml/2006/ole">
            <mc:AlternateContent xmlns:mc="http://schemas.openxmlformats.org/markup-compatibility/2006">
              <mc:Choice xmlns:v="urn:schemas-microsoft-com:vml" Requires="v">
                <p:oleObj spid="_x0000_s3192" name="" r:id="rId5" imgW="1168400" imgH="228600" progId="Equation.3">
                  <p:embed/>
                </p:oleObj>
              </mc:Choice>
              <mc:Fallback>
                <p:oleObj name="" r:id="rId5" imgW="1168400" imgH="228600" progId="Equation.3">
                  <p:embed/>
                  <p:pic>
                    <p:nvPicPr>
                      <p:cNvPr id="0" name="图片 3191"/>
                      <p:cNvPicPr/>
                      <p:nvPr/>
                    </p:nvPicPr>
                    <p:blipFill>
                      <a:blip r:embed="rId6"/>
                      <a:stretch>
                        <a:fillRect/>
                      </a:stretch>
                    </p:blipFill>
                    <p:spPr>
                      <a:xfrm>
                        <a:off x="7751763" y="1484313"/>
                        <a:ext cx="2232025" cy="584200"/>
                      </a:xfrm>
                      <a:prstGeom prst="rect">
                        <a:avLst/>
                      </a:prstGeom>
                      <a:noFill/>
                      <a:ln w="38100">
                        <a:noFill/>
                        <a:miter/>
                      </a:ln>
                    </p:spPr>
                  </p:pic>
                </p:oleObj>
              </mc:Fallback>
            </mc:AlternateContent>
          </a:graphicData>
        </a:graphic>
      </p:graphicFrame>
      <p:sp>
        <p:nvSpPr>
          <p:cNvPr id="75793" name="文本框 75792"/>
          <p:cNvSpPr txBox="1"/>
          <p:nvPr/>
        </p:nvSpPr>
        <p:spPr>
          <a:xfrm>
            <a:off x="2979738" y="2420938"/>
            <a:ext cx="873125" cy="522287"/>
          </a:xfrm>
          <a:prstGeom prst="rect">
            <a:avLst/>
          </a:prstGeom>
          <a:noFill/>
          <a:ln w="9525">
            <a:noFill/>
          </a:ln>
        </p:spPr>
        <p:txBody>
          <a:bodyPr anchor="t" anchorCtr="0">
            <a:spAutoFit/>
          </a:bodyPr>
          <a:p>
            <a:r>
              <a:rPr lang="zh-CN" altLang="en-US" sz="2800" dirty="0">
                <a:latin typeface="Times New Roman" panose="02020603050405020304" pitchFamily="18" charset="0"/>
                <a:ea typeface="黑体" panose="02010609060101010101" charset="-122"/>
              </a:rPr>
              <a:t>求</a:t>
            </a:r>
            <a:endParaRPr lang="zh-CN" altLang="en-US" sz="2800" dirty="0">
              <a:latin typeface="Times New Roman" panose="02020603050405020304" pitchFamily="18" charset="0"/>
              <a:ea typeface="黑体" panose="02010609060101010101" charset="-122"/>
            </a:endParaRPr>
          </a:p>
        </p:txBody>
      </p:sp>
      <p:sp>
        <p:nvSpPr>
          <p:cNvPr id="75794" name="文本框 75793"/>
          <p:cNvSpPr txBox="1"/>
          <p:nvPr/>
        </p:nvSpPr>
        <p:spPr>
          <a:xfrm>
            <a:off x="2424113" y="3213100"/>
            <a:ext cx="965200" cy="522288"/>
          </a:xfrm>
          <a:prstGeom prst="rect">
            <a:avLst/>
          </a:prstGeom>
          <a:noFill/>
          <a:ln w="9525">
            <a:noFill/>
          </a:ln>
        </p:spPr>
        <p:txBody>
          <a:bodyPr anchor="t" anchorCtr="0">
            <a:spAutoFit/>
          </a:bodyPr>
          <a:p>
            <a:r>
              <a:rPr lang="zh-CN" altLang="en-US" sz="2800" dirty="0">
                <a:latin typeface="Times New Roman" panose="02020603050405020304" pitchFamily="18" charset="0"/>
                <a:ea typeface="黑体" panose="02010609060101010101" charset="-122"/>
              </a:rPr>
              <a:t>解：</a:t>
            </a:r>
            <a:endParaRPr lang="zh-CN" altLang="en-US" sz="2800">
              <a:latin typeface="Times New Roman" panose="02020603050405020304" pitchFamily="18" charset="0"/>
              <a:ea typeface="黑体" panose="02010609060101010101" charset="-122"/>
            </a:endParaRPr>
          </a:p>
        </p:txBody>
      </p:sp>
      <p:graphicFrame>
        <p:nvGraphicFramePr>
          <p:cNvPr id="75795" name="对象 75794"/>
          <p:cNvGraphicFramePr/>
          <p:nvPr/>
        </p:nvGraphicFramePr>
        <p:xfrm>
          <a:off x="3575050" y="2276475"/>
          <a:ext cx="2049463" cy="835025"/>
        </p:xfrm>
        <a:graphic>
          <a:graphicData uri="http://schemas.openxmlformats.org/presentationml/2006/ole">
            <mc:AlternateContent xmlns:mc="http://schemas.openxmlformats.org/markup-compatibility/2006">
              <mc:Choice xmlns:v="urn:schemas-microsoft-com:vml" Requires="v">
                <p:oleObj spid="_x0000_s3193" name="" r:id="rId7" imgW="1053465" imgH="431800" progId="Equation.3">
                  <p:embed/>
                </p:oleObj>
              </mc:Choice>
              <mc:Fallback>
                <p:oleObj name="" r:id="rId7" imgW="1053465" imgH="431800" progId="Equation.3">
                  <p:embed/>
                  <p:pic>
                    <p:nvPicPr>
                      <p:cNvPr id="0" name="图片 3192"/>
                      <p:cNvPicPr/>
                      <p:nvPr/>
                    </p:nvPicPr>
                    <p:blipFill>
                      <a:blip r:embed="rId8"/>
                      <a:stretch>
                        <a:fillRect/>
                      </a:stretch>
                    </p:blipFill>
                    <p:spPr>
                      <a:xfrm>
                        <a:off x="3575050" y="2276475"/>
                        <a:ext cx="2049463" cy="835025"/>
                      </a:xfrm>
                      <a:prstGeom prst="rect">
                        <a:avLst/>
                      </a:prstGeom>
                      <a:noFill/>
                      <a:ln w="38100">
                        <a:noFill/>
                        <a:miter/>
                      </a:ln>
                    </p:spPr>
                  </p:pic>
                </p:oleObj>
              </mc:Fallback>
            </mc:AlternateContent>
          </a:graphicData>
        </a:graphic>
      </p:graphicFrame>
      <p:graphicFrame>
        <p:nvGraphicFramePr>
          <p:cNvPr id="75796" name="对象 75795"/>
          <p:cNvGraphicFramePr/>
          <p:nvPr/>
        </p:nvGraphicFramePr>
        <p:xfrm>
          <a:off x="5303838" y="3141663"/>
          <a:ext cx="2087562" cy="790575"/>
        </p:xfrm>
        <a:graphic>
          <a:graphicData uri="http://schemas.openxmlformats.org/presentationml/2006/ole">
            <mc:AlternateContent xmlns:mc="http://schemas.openxmlformats.org/markup-compatibility/2006">
              <mc:Choice xmlns:v="urn:schemas-microsoft-com:vml" Requires="v">
                <p:oleObj spid="_x0000_s3194" name="" r:id="rId9" imgW="1256030" imgH="405765" progId="Equation.3">
                  <p:embed/>
                </p:oleObj>
              </mc:Choice>
              <mc:Fallback>
                <p:oleObj name="" r:id="rId9" imgW="1256030" imgH="405765" progId="Equation.3">
                  <p:embed/>
                  <p:pic>
                    <p:nvPicPr>
                      <p:cNvPr id="0" name="图片 3193"/>
                      <p:cNvPicPr/>
                      <p:nvPr/>
                    </p:nvPicPr>
                    <p:blipFill>
                      <a:blip r:embed="rId10"/>
                      <a:stretch>
                        <a:fillRect/>
                      </a:stretch>
                    </p:blipFill>
                    <p:spPr>
                      <a:xfrm>
                        <a:off x="5303838" y="3141663"/>
                        <a:ext cx="2087562" cy="790575"/>
                      </a:xfrm>
                      <a:prstGeom prst="rect">
                        <a:avLst/>
                      </a:prstGeom>
                      <a:noFill/>
                      <a:ln w="38100">
                        <a:noFill/>
                        <a:miter/>
                      </a:ln>
                    </p:spPr>
                  </p:pic>
                </p:oleObj>
              </mc:Fallback>
            </mc:AlternateContent>
          </a:graphicData>
        </a:graphic>
      </p:graphicFrame>
      <p:graphicFrame>
        <p:nvGraphicFramePr>
          <p:cNvPr id="75797" name="对象 75796"/>
          <p:cNvGraphicFramePr/>
          <p:nvPr/>
        </p:nvGraphicFramePr>
        <p:xfrm>
          <a:off x="3071813" y="3933825"/>
          <a:ext cx="3173412" cy="815975"/>
        </p:xfrm>
        <a:graphic>
          <a:graphicData uri="http://schemas.openxmlformats.org/presentationml/2006/ole">
            <mc:AlternateContent xmlns:mc="http://schemas.openxmlformats.org/markup-compatibility/2006">
              <mc:Choice xmlns:v="urn:schemas-microsoft-com:vml" Requires="v">
                <p:oleObj spid="_x0000_s3195" name="" r:id="rId11" imgW="1687830" imgH="405765" progId="Equation.3">
                  <p:embed/>
                </p:oleObj>
              </mc:Choice>
              <mc:Fallback>
                <p:oleObj name="" r:id="rId11" imgW="1687830" imgH="405765" progId="Equation.3">
                  <p:embed/>
                  <p:pic>
                    <p:nvPicPr>
                      <p:cNvPr id="0" name="图片 3194"/>
                      <p:cNvPicPr/>
                      <p:nvPr/>
                    </p:nvPicPr>
                    <p:blipFill>
                      <a:blip r:embed="rId12"/>
                      <a:stretch>
                        <a:fillRect/>
                      </a:stretch>
                    </p:blipFill>
                    <p:spPr>
                      <a:xfrm>
                        <a:off x="3071813" y="3933825"/>
                        <a:ext cx="3173412" cy="815975"/>
                      </a:xfrm>
                      <a:prstGeom prst="rect">
                        <a:avLst/>
                      </a:prstGeom>
                      <a:noFill/>
                      <a:ln w="38100">
                        <a:noFill/>
                        <a:miter/>
                      </a:ln>
                    </p:spPr>
                  </p:pic>
                </p:oleObj>
              </mc:Fallback>
            </mc:AlternateContent>
          </a:graphicData>
        </a:graphic>
      </p:graphicFrame>
      <p:graphicFrame>
        <p:nvGraphicFramePr>
          <p:cNvPr id="75798" name="对象 75797"/>
          <p:cNvGraphicFramePr/>
          <p:nvPr/>
        </p:nvGraphicFramePr>
        <p:xfrm>
          <a:off x="3359150" y="4941888"/>
          <a:ext cx="1728788" cy="371475"/>
        </p:xfrm>
        <a:graphic>
          <a:graphicData uri="http://schemas.openxmlformats.org/presentationml/2006/ole">
            <mc:AlternateContent xmlns:mc="http://schemas.openxmlformats.org/markup-compatibility/2006">
              <mc:Choice xmlns:v="urn:schemas-microsoft-com:vml" Requires="v">
                <p:oleObj spid="_x0000_s3196" name="" r:id="rId13" imgW="824230" imgH="177800" progId="Equation.3">
                  <p:embed/>
                </p:oleObj>
              </mc:Choice>
              <mc:Fallback>
                <p:oleObj name="" r:id="rId13" imgW="824230" imgH="177800" progId="Equation.3">
                  <p:embed/>
                  <p:pic>
                    <p:nvPicPr>
                      <p:cNvPr id="0" name="图片 3195"/>
                      <p:cNvPicPr/>
                      <p:nvPr/>
                    </p:nvPicPr>
                    <p:blipFill>
                      <a:blip r:embed="rId14"/>
                      <a:stretch>
                        <a:fillRect/>
                      </a:stretch>
                    </p:blipFill>
                    <p:spPr>
                      <a:xfrm>
                        <a:off x="3359150" y="4941888"/>
                        <a:ext cx="1728788" cy="371475"/>
                      </a:xfrm>
                      <a:prstGeom prst="rect">
                        <a:avLst/>
                      </a:prstGeom>
                      <a:solidFill>
                        <a:srgbClr val="FF3300"/>
                      </a:solidFill>
                      <a:ln w="9525" cap="flat" cmpd="sng">
                        <a:solidFill>
                          <a:srgbClr val="FF3300"/>
                        </a:solidFill>
                        <a:prstDash val="solid"/>
                        <a:miter/>
                        <a:headEnd type="none" w="med" len="med"/>
                        <a:tailEnd type="none" w="med" len="med"/>
                      </a:ln>
                    </p:spPr>
                  </p:pic>
                </p:oleObj>
              </mc:Fallback>
            </mc:AlternateContent>
          </a:graphicData>
        </a:graphic>
      </p:graphicFrame>
      <p:sp>
        <p:nvSpPr>
          <p:cNvPr id="75799" name="直接连接符 75798"/>
          <p:cNvSpPr/>
          <p:nvPr/>
        </p:nvSpPr>
        <p:spPr>
          <a:xfrm>
            <a:off x="3216275" y="4581525"/>
            <a:ext cx="0" cy="1066800"/>
          </a:xfrm>
          <a:prstGeom prst="line">
            <a:avLst/>
          </a:prstGeom>
          <a:ln w="38100" cap="flat" cmpd="sng">
            <a:solidFill>
              <a:srgbClr val="FF0000"/>
            </a:solidFill>
            <a:prstDash val="solid"/>
            <a:round/>
            <a:headEnd type="none" w="med" len="med"/>
            <a:tailEnd type="triangle" w="med" len="med"/>
          </a:ln>
        </p:spPr>
      </p:sp>
      <p:graphicFrame>
        <p:nvGraphicFramePr>
          <p:cNvPr id="75800" name="对象 75799"/>
          <p:cNvGraphicFramePr/>
          <p:nvPr/>
        </p:nvGraphicFramePr>
        <p:xfrm>
          <a:off x="3071813" y="5445125"/>
          <a:ext cx="1430338" cy="762000"/>
        </p:xfrm>
        <a:graphic>
          <a:graphicData uri="http://schemas.openxmlformats.org/presentationml/2006/ole">
            <mc:AlternateContent xmlns:mc="http://schemas.openxmlformats.org/markup-compatibility/2006">
              <mc:Choice xmlns:v="urn:schemas-microsoft-com:vml" Requires="v">
                <p:oleObj spid="_x0000_s3197" name="" r:id="rId15" imgW="672465" imgH="405765" progId="Equation.3">
                  <p:embed/>
                </p:oleObj>
              </mc:Choice>
              <mc:Fallback>
                <p:oleObj name="" r:id="rId15" imgW="672465" imgH="405765" progId="Equation.3">
                  <p:embed/>
                  <p:pic>
                    <p:nvPicPr>
                      <p:cNvPr id="0" name="图片 3196"/>
                      <p:cNvPicPr/>
                      <p:nvPr/>
                    </p:nvPicPr>
                    <p:blipFill>
                      <a:blip r:embed="rId16"/>
                      <a:stretch>
                        <a:fillRect/>
                      </a:stretch>
                    </p:blipFill>
                    <p:spPr>
                      <a:xfrm>
                        <a:off x="3071813" y="5445125"/>
                        <a:ext cx="1430338" cy="762000"/>
                      </a:xfrm>
                      <a:prstGeom prst="rect">
                        <a:avLst/>
                      </a:prstGeom>
                      <a:noFill/>
                      <a:ln w="38100">
                        <a:noFill/>
                        <a:miter/>
                      </a:ln>
                    </p:spPr>
                  </p:pic>
                </p:oleObj>
              </mc:Fallback>
            </mc:AlternateContent>
          </a:graphicData>
        </a:graphic>
      </p:graphicFrame>
      <p:graphicFrame>
        <p:nvGraphicFramePr>
          <p:cNvPr id="75801" name="对象 75800"/>
          <p:cNvGraphicFramePr/>
          <p:nvPr/>
        </p:nvGraphicFramePr>
        <p:xfrm>
          <a:off x="4511675" y="5516563"/>
          <a:ext cx="2159000" cy="720725"/>
        </p:xfrm>
        <a:graphic>
          <a:graphicData uri="http://schemas.openxmlformats.org/presentationml/2006/ole">
            <mc:AlternateContent xmlns:mc="http://schemas.openxmlformats.org/markup-compatibility/2006">
              <mc:Choice xmlns:v="urn:schemas-microsoft-com:vml" Requires="v">
                <p:oleObj spid="_x0000_s3198" name="" r:id="rId17" imgW="1917700" imgH="825500" progId="Equation.3">
                  <p:embed/>
                </p:oleObj>
              </mc:Choice>
              <mc:Fallback>
                <p:oleObj name="" r:id="rId17" imgW="1917700" imgH="825500" progId="Equation.3">
                  <p:embed/>
                  <p:pic>
                    <p:nvPicPr>
                      <p:cNvPr id="0" name="图片 3197"/>
                      <p:cNvPicPr/>
                      <p:nvPr/>
                    </p:nvPicPr>
                    <p:blipFill>
                      <a:blip r:embed="rId18"/>
                      <a:stretch>
                        <a:fillRect/>
                      </a:stretch>
                    </p:blipFill>
                    <p:spPr>
                      <a:xfrm>
                        <a:off x="4511675" y="5516563"/>
                        <a:ext cx="2159000" cy="720725"/>
                      </a:xfrm>
                      <a:prstGeom prst="rect">
                        <a:avLst/>
                      </a:prstGeom>
                      <a:noFill/>
                      <a:ln w="38100">
                        <a:noFill/>
                        <a:miter/>
                      </a:ln>
                    </p:spPr>
                  </p:pic>
                </p:oleObj>
              </mc:Fallback>
            </mc:AlternateContent>
          </a:graphicData>
        </a:graphic>
      </p:graphicFrame>
      <p:graphicFrame>
        <p:nvGraphicFramePr>
          <p:cNvPr id="75802" name="对象 75801"/>
          <p:cNvGraphicFramePr/>
          <p:nvPr/>
        </p:nvGraphicFramePr>
        <p:xfrm>
          <a:off x="6600825" y="5516563"/>
          <a:ext cx="2951163" cy="720725"/>
        </p:xfrm>
        <a:graphic>
          <a:graphicData uri="http://schemas.openxmlformats.org/presentationml/2006/ole">
            <mc:AlternateContent xmlns:mc="http://schemas.openxmlformats.org/markup-compatibility/2006">
              <mc:Choice xmlns:v="urn:schemas-microsoft-com:vml" Requires="v">
                <p:oleObj spid="_x0000_s3199" name="" r:id="rId19" imgW="2946400" imgH="825500" progId="Equation.3">
                  <p:embed/>
                </p:oleObj>
              </mc:Choice>
              <mc:Fallback>
                <p:oleObj name="" r:id="rId19" imgW="2946400" imgH="825500" progId="Equation.3">
                  <p:embed/>
                  <p:pic>
                    <p:nvPicPr>
                      <p:cNvPr id="0" name="图片 3198"/>
                      <p:cNvPicPr/>
                      <p:nvPr/>
                    </p:nvPicPr>
                    <p:blipFill>
                      <a:blip r:embed="rId20"/>
                      <a:stretch>
                        <a:fillRect/>
                      </a:stretch>
                    </p:blipFill>
                    <p:spPr>
                      <a:xfrm>
                        <a:off x="6600825" y="5516563"/>
                        <a:ext cx="2951163" cy="720725"/>
                      </a:xfrm>
                      <a:prstGeom prst="rect">
                        <a:avLst/>
                      </a:prstGeom>
                      <a:noFill/>
                      <a:ln w="38100">
                        <a:noFill/>
                        <a:miter/>
                      </a:ln>
                    </p:spPr>
                  </p:pic>
                </p:oleObj>
              </mc:Fallback>
            </mc:AlternateContent>
          </a:graphicData>
        </a:graphic>
      </p:graphicFrame>
      <p:sp>
        <p:nvSpPr>
          <p:cNvPr id="75803" name="矩形 75802"/>
          <p:cNvSpPr/>
          <p:nvPr/>
        </p:nvSpPr>
        <p:spPr>
          <a:xfrm>
            <a:off x="2424113" y="2420938"/>
            <a:ext cx="908050" cy="522287"/>
          </a:xfrm>
          <a:prstGeom prst="rect">
            <a:avLst/>
          </a:prstGeom>
          <a:noFill/>
          <a:ln w="9525">
            <a:noFill/>
          </a:ln>
        </p:spPr>
        <p:txBody>
          <a:bodyPr anchor="t" anchorCtr="0">
            <a:spAutoFit/>
          </a:bodyPr>
          <a:p>
            <a:r>
              <a:rPr lang="zh-CN" altLang="en-US" sz="2800" dirty="0">
                <a:latin typeface="Times New Roman" panose="02020603050405020304" pitchFamily="18" charset="0"/>
                <a:ea typeface="黑体" panose="02010609060101010101" charset="-122"/>
              </a:rPr>
              <a:t>例</a:t>
            </a:r>
            <a:endParaRPr lang="zh-CN" altLang="en-US" sz="2800" dirty="0">
              <a:latin typeface="Times New Roman" panose="02020603050405020304" pitchFamily="18" charset="0"/>
              <a:ea typeface="黑体" panose="02010609060101010101" charset="-122"/>
            </a:endParaRPr>
          </a:p>
        </p:txBody>
      </p:sp>
      <p:graphicFrame>
        <p:nvGraphicFramePr>
          <p:cNvPr id="75804" name="对象 75803"/>
          <p:cNvGraphicFramePr/>
          <p:nvPr/>
        </p:nvGraphicFramePr>
        <p:xfrm>
          <a:off x="3071813" y="3068638"/>
          <a:ext cx="2049463" cy="835025"/>
        </p:xfrm>
        <a:graphic>
          <a:graphicData uri="http://schemas.openxmlformats.org/presentationml/2006/ole">
            <mc:AlternateContent xmlns:mc="http://schemas.openxmlformats.org/markup-compatibility/2006">
              <mc:Choice xmlns:v="urn:schemas-microsoft-com:vml" Requires="v">
                <p:oleObj spid="_x0000_s3200" name="" r:id="rId21" imgW="1053465" imgH="431800" progId="Equation.3">
                  <p:embed/>
                </p:oleObj>
              </mc:Choice>
              <mc:Fallback>
                <p:oleObj name="" r:id="rId21" imgW="1053465" imgH="431800" progId="Equation.3">
                  <p:embed/>
                  <p:pic>
                    <p:nvPicPr>
                      <p:cNvPr id="0" name="图片 3199"/>
                      <p:cNvPicPr/>
                      <p:nvPr/>
                    </p:nvPicPr>
                    <p:blipFill>
                      <a:blip r:embed="rId8"/>
                      <a:stretch>
                        <a:fillRect/>
                      </a:stretch>
                    </p:blipFill>
                    <p:spPr>
                      <a:xfrm>
                        <a:off x="3071813" y="3068638"/>
                        <a:ext cx="2049463" cy="835025"/>
                      </a:xfrm>
                      <a:prstGeom prst="rect">
                        <a:avLst/>
                      </a:prstGeom>
                      <a:noFill/>
                      <a:ln w="38100">
                        <a:noFill/>
                        <a:miter/>
                      </a:ln>
                    </p:spPr>
                  </p:pic>
                </p:oleObj>
              </mc:Fallback>
            </mc:AlternateContent>
          </a:graphicData>
        </a:graphic>
      </p:graphicFrame>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5787"/>
                                        </p:tgtEl>
                                        <p:attrNameLst>
                                          <p:attrName>style.visibility</p:attrName>
                                        </p:attrNameLst>
                                      </p:cBhvr>
                                      <p:to>
                                        <p:strVal val="visible"/>
                                      </p:to>
                                    </p:set>
                                    <p:animEffect transition="in" filter="wipe(left)">
                                      <p:cBhvr>
                                        <p:cTn id="7" dur="1000"/>
                                        <p:tgtEl>
                                          <p:spTgt spid="7578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5788"/>
                                        </p:tgtEl>
                                        <p:attrNameLst>
                                          <p:attrName>style.visibility</p:attrName>
                                        </p:attrNameLst>
                                      </p:cBhvr>
                                      <p:to>
                                        <p:strVal val="visible"/>
                                      </p:to>
                                    </p:set>
                                    <p:animEffect transition="in" filter="wipe(left)">
                                      <p:cBhvr>
                                        <p:cTn id="12" dur="1000"/>
                                        <p:tgtEl>
                                          <p:spTgt spid="7578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5789"/>
                                        </p:tgtEl>
                                        <p:attrNameLst>
                                          <p:attrName>style.visibility</p:attrName>
                                        </p:attrNameLst>
                                      </p:cBhvr>
                                      <p:to>
                                        <p:strVal val="visible"/>
                                      </p:to>
                                    </p:set>
                                    <p:animEffect transition="in" filter="wipe(left)">
                                      <p:cBhvr>
                                        <p:cTn id="17" dur="1000"/>
                                        <p:tgtEl>
                                          <p:spTgt spid="7578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5790"/>
                                        </p:tgtEl>
                                        <p:attrNameLst>
                                          <p:attrName>style.visibility</p:attrName>
                                        </p:attrNameLst>
                                      </p:cBhvr>
                                      <p:to>
                                        <p:strVal val="visible"/>
                                      </p:to>
                                    </p:set>
                                    <p:animEffect transition="in" filter="wipe(left)">
                                      <p:cBhvr>
                                        <p:cTn id="22" dur="1000"/>
                                        <p:tgtEl>
                                          <p:spTgt spid="7579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75791"/>
                                        </p:tgtEl>
                                        <p:attrNameLst>
                                          <p:attrName>style.visibility</p:attrName>
                                        </p:attrNameLst>
                                      </p:cBhvr>
                                      <p:to>
                                        <p:strVal val="visible"/>
                                      </p:to>
                                    </p:set>
                                    <p:animEffect transition="in" filter="wipe(left)">
                                      <p:cBhvr>
                                        <p:cTn id="27" dur="1000"/>
                                        <p:tgtEl>
                                          <p:spTgt spid="7579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75792"/>
                                        </p:tgtEl>
                                        <p:attrNameLst>
                                          <p:attrName>style.visibility</p:attrName>
                                        </p:attrNameLst>
                                      </p:cBhvr>
                                      <p:to>
                                        <p:strVal val="visible"/>
                                      </p:to>
                                    </p:set>
                                    <p:animEffect transition="in" filter="wipe(left)">
                                      <p:cBhvr>
                                        <p:cTn id="32" dur="1000"/>
                                        <p:tgtEl>
                                          <p:spTgt spid="7579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75803"/>
                                        </p:tgtEl>
                                        <p:attrNameLst>
                                          <p:attrName>style.visibility</p:attrName>
                                        </p:attrNameLst>
                                      </p:cBhvr>
                                      <p:to>
                                        <p:strVal val="visible"/>
                                      </p:to>
                                    </p:set>
                                    <p:animEffect transition="in" filter="wipe(left)">
                                      <p:cBhvr>
                                        <p:cTn id="37" dur="1000"/>
                                        <p:tgtEl>
                                          <p:spTgt spid="7580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75793"/>
                                        </p:tgtEl>
                                        <p:attrNameLst>
                                          <p:attrName>style.visibility</p:attrName>
                                        </p:attrNameLst>
                                      </p:cBhvr>
                                      <p:to>
                                        <p:strVal val="visible"/>
                                      </p:to>
                                    </p:set>
                                    <p:animEffect transition="in" filter="wipe(left)">
                                      <p:cBhvr>
                                        <p:cTn id="42" dur="1000"/>
                                        <p:tgtEl>
                                          <p:spTgt spid="7579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75795"/>
                                        </p:tgtEl>
                                        <p:attrNameLst>
                                          <p:attrName>style.visibility</p:attrName>
                                        </p:attrNameLst>
                                      </p:cBhvr>
                                      <p:to>
                                        <p:strVal val="visible"/>
                                      </p:to>
                                    </p:set>
                                    <p:animEffect transition="in" filter="wipe(left)">
                                      <p:cBhvr>
                                        <p:cTn id="47" dur="1000"/>
                                        <p:tgtEl>
                                          <p:spTgt spid="7579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75794"/>
                                        </p:tgtEl>
                                        <p:attrNameLst>
                                          <p:attrName>style.visibility</p:attrName>
                                        </p:attrNameLst>
                                      </p:cBhvr>
                                      <p:to>
                                        <p:strVal val="visible"/>
                                      </p:to>
                                    </p:set>
                                    <p:animEffect transition="in" filter="wipe(left)">
                                      <p:cBhvr>
                                        <p:cTn id="52" dur="1000"/>
                                        <p:tgtEl>
                                          <p:spTgt spid="7579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75804"/>
                                        </p:tgtEl>
                                        <p:attrNameLst>
                                          <p:attrName>style.visibility</p:attrName>
                                        </p:attrNameLst>
                                      </p:cBhvr>
                                      <p:to>
                                        <p:strVal val="visible"/>
                                      </p:to>
                                    </p:set>
                                    <p:animEffect transition="in" filter="wipe(left)">
                                      <p:cBhvr>
                                        <p:cTn id="57" dur="1000"/>
                                        <p:tgtEl>
                                          <p:spTgt spid="75804"/>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75796"/>
                                        </p:tgtEl>
                                        <p:attrNameLst>
                                          <p:attrName>style.visibility</p:attrName>
                                        </p:attrNameLst>
                                      </p:cBhvr>
                                      <p:to>
                                        <p:strVal val="visible"/>
                                      </p:to>
                                    </p:set>
                                    <p:animEffect transition="in" filter="wipe(left)">
                                      <p:cBhvr>
                                        <p:cTn id="62" dur="1000"/>
                                        <p:tgtEl>
                                          <p:spTgt spid="75796"/>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75797"/>
                                        </p:tgtEl>
                                        <p:attrNameLst>
                                          <p:attrName>style.visibility</p:attrName>
                                        </p:attrNameLst>
                                      </p:cBhvr>
                                      <p:to>
                                        <p:strVal val="visible"/>
                                      </p:to>
                                    </p:set>
                                    <p:animEffect transition="in" filter="wipe(left)">
                                      <p:cBhvr>
                                        <p:cTn id="67" dur="1000"/>
                                        <p:tgtEl>
                                          <p:spTgt spid="75797"/>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75798"/>
                                        </p:tgtEl>
                                        <p:attrNameLst>
                                          <p:attrName>style.visibility</p:attrName>
                                        </p:attrNameLst>
                                      </p:cBhvr>
                                      <p:to>
                                        <p:strVal val="visible"/>
                                      </p:to>
                                    </p:set>
                                    <p:animEffect transition="in" filter="wipe(left)">
                                      <p:cBhvr>
                                        <p:cTn id="72" dur="1000"/>
                                        <p:tgtEl>
                                          <p:spTgt spid="75798"/>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75799"/>
                                        </p:tgtEl>
                                        <p:attrNameLst>
                                          <p:attrName>style.visibility</p:attrName>
                                        </p:attrNameLst>
                                      </p:cBhvr>
                                      <p:to>
                                        <p:strVal val="visible"/>
                                      </p:to>
                                    </p:set>
                                    <p:animEffect transition="in" filter="wipe(left)">
                                      <p:cBhvr>
                                        <p:cTn id="77" dur="1000"/>
                                        <p:tgtEl>
                                          <p:spTgt spid="75799"/>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75800"/>
                                        </p:tgtEl>
                                        <p:attrNameLst>
                                          <p:attrName>style.visibility</p:attrName>
                                        </p:attrNameLst>
                                      </p:cBhvr>
                                      <p:to>
                                        <p:strVal val="visible"/>
                                      </p:to>
                                    </p:set>
                                    <p:animEffect transition="in" filter="wipe(left)">
                                      <p:cBhvr>
                                        <p:cTn id="82" dur="1000"/>
                                        <p:tgtEl>
                                          <p:spTgt spid="75800"/>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75801"/>
                                        </p:tgtEl>
                                        <p:attrNameLst>
                                          <p:attrName>style.visibility</p:attrName>
                                        </p:attrNameLst>
                                      </p:cBhvr>
                                      <p:to>
                                        <p:strVal val="visible"/>
                                      </p:to>
                                    </p:set>
                                    <p:animEffect transition="in" filter="wipe(left)">
                                      <p:cBhvr>
                                        <p:cTn id="87" dur="1000"/>
                                        <p:tgtEl>
                                          <p:spTgt spid="75801"/>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75802"/>
                                        </p:tgtEl>
                                        <p:attrNameLst>
                                          <p:attrName>style.visibility</p:attrName>
                                        </p:attrNameLst>
                                      </p:cBhvr>
                                      <p:to>
                                        <p:strVal val="visible"/>
                                      </p:to>
                                    </p:set>
                                    <p:animEffect transition="in" filter="wipe(left)">
                                      <p:cBhvr>
                                        <p:cTn id="92" dur="1000"/>
                                        <p:tgtEl>
                                          <p:spTgt spid="758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7" grpId="0"/>
      <p:bldP spid="75788" grpId="0"/>
      <p:bldP spid="75790" grpId="0"/>
      <p:bldP spid="75793" grpId="0"/>
      <p:bldP spid="75794" grpId="0"/>
      <p:bldP spid="7580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7" name="矩形"/>
          <p:cNvSpPr/>
          <p:nvPr/>
        </p:nvSpPr>
        <p:spPr>
          <a:xfrm>
            <a:off x="3842385" y="1196975"/>
            <a:ext cx="5905500" cy="1440180"/>
          </a:xfrm>
          <a:prstGeom prst="rect">
            <a:avLst/>
          </a:prstGeom>
          <a:noFill/>
          <a:ln w="9525">
            <a:noFill/>
          </a:ln>
        </p:spPr>
        <p:txBody>
          <a:bodyPr wrap="square" lIns="91440" tIns="45720" rIns="91440" bIns="45720" anchor="t" anchorCtr="0">
            <a:noAutofit/>
          </a:bodyPr>
          <a:p>
            <a:pPr algn="ctr">
              <a:lnSpc>
                <a:spcPct val="100000"/>
              </a:lnSpc>
            </a:pPr>
            <a:r>
              <a:rPr lang="zh-CN" altLang="en-US" sz="8800" baseline="0">
                <a:solidFill>
                  <a:schemeClr val="bg1"/>
                </a:solidFill>
                <a:latin typeface="微软雅黑" panose="020B0503020204020204" charset="-122"/>
                <a:ea typeface="微软雅黑" panose="020B0503020204020204" charset="-122"/>
              </a:rPr>
              <a:t>不定积分</a:t>
            </a:r>
            <a:endParaRPr lang="zh-CN" altLang="en-US" sz="8800" baseline="0">
              <a:solidFill>
                <a:schemeClr val="bg1"/>
              </a:solidFill>
              <a:latin typeface="微软雅黑" panose="020B0503020204020204" charset="-122"/>
              <a:ea typeface="微软雅黑" panose="020B0503020204020204" charset="-122"/>
            </a:endParaRPr>
          </a:p>
        </p:txBody>
      </p:sp>
      <p:grpSp>
        <p:nvGrpSpPr>
          <p:cNvPr id="16388" name="组合"/>
          <p:cNvGrpSpPr/>
          <p:nvPr/>
        </p:nvGrpSpPr>
        <p:grpSpPr>
          <a:xfrm>
            <a:off x="551180" y="548640"/>
            <a:ext cx="3008630" cy="2080186"/>
            <a:chOff x="1056000" y="621000"/>
            <a:chExt cx="3816000" cy="2808000"/>
          </a:xfrm>
        </p:grpSpPr>
        <p:sp>
          <p:nvSpPr>
            <p:cNvPr id="16389" name="等腰三角形"/>
            <p:cNvSpPr/>
            <p:nvPr/>
          </p:nvSpPr>
          <p:spPr>
            <a:xfrm rot="1501635">
              <a:off x="1771453" y="660334"/>
              <a:ext cx="2073278" cy="2284431"/>
            </a:xfrm>
            <a:prstGeom prst="triangle">
              <a:avLst>
                <a:gd name="adj" fmla="val 19685"/>
              </a:avLst>
            </a:prstGeom>
            <a:solidFill>
              <a:srgbClr val="FF3939"/>
            </a:solidFill>
            <a:ln w="12700">
              <a:noFill/>
            </a:ln>
          </p:spPr>
          <p:txBody>
            <a:bodyPr anchor="t" anchorCtr="0"/>
            <a:p>
              <a:endParaRPr lang="zh-CN" altLang="en-US">
                <a:latin typeface="Times New Roman" panose="02020603050405020304" pitchFamily="18" charset="0"/>
                <a:ea typeface="宋体" pitchFamily="2" charset="-122"/>
              </a:endParaRPr>
            </a:p>
          </p:txBody>
        </p:sp>
        <p:sp>
          <p:nvSpPr>
            <p:cNvPr id="16390" name="等腰三角形"/>
            <p:cNvSpPr/>
            <p:nvPr/>
          </p:nvSpPr>
          <p:spPr>
            <a:xfrm rot="1578245">
              <a:off x="2330029" y="1154816"/>
              <a:ext cx="2240400" cy="1740367"/>
            </a:xfrm>
            <a:prstGeom prst="triangle">
              <a:avLst>
                <a:gd name="adj" fmla="val 19685"/>
              </a:avLst>
            </a:prstGeom>
            <a:solidFill>
              <a:srgbClr val="FFE12C"/>
            </a:solidFill>
            <a:ln w="12700">
              <a:noFill/>
            </a:ln>
          </p:spPr>
          <p:txBody>
            <a:bodyPr anchor="t" anchorCtr="0"/>
            <a:p>
              <a:endParaRPr lang="zh-CN" altLang="en-US">
                <a:latin typeface="Times New Roman" panose="02020603050405020304" pitchFamily="18" charset="0"/>
                <a:ea typeface="宋体" pitchFamily="2" charset="-122"/>
              </a:endParaRPr>
            </a:p>
          </p:txBody>
        </p:sp>
        <p:sp>
          <p:nvSpPr>
            <p:cNvPr id="16391" name="等腰三角形"/>
            <p:cNvSpPr/>
            <p:nvPr/>
          </p:nvSpPr>
          <p:spPr>
            <a:xfrm>
              <a:off x="1056000" y="621000"/>
              <a:ext cx="3816000" cy="2808000"/>
            </a:xfrm>
            <a:prstGeom prst="triangle">
              <a:avLst>
                <a:gd name="adj" fmla="val 19685"/>
              </a:avLst>
            </a:prstGeom>
            <a:solidFill>
              <a:schemeClr val="bg1"/>
            </a:solidFill>
            <a:ln w="12700">
              <a:noFill/>
            </a:ln>
          </p:spPr>
          <p:txBody>
            <a:bodyPr anchor="t" anchorCtr="0"/>
            <a:p>
              <a:endParaRPr lang="zh-CN" altLang="en-US">
                <a:latin typeface="Times New Roman" panose="02020603050405020304" pitchFamily="18" charset="0"/>
                <a:ea typeface="宋体" pitchFamily="2" charset="-122"/>
              </a:endParaRPr>
            </a:p>
          </p:txBody>
        </p:sp>
        <p:sp>
          <p:nvSpPr>
            <p:cNvPr id="16392" name="矩形"/>
            <p:cNvSpPr/>
            <p:nvPr/>
          </p:nvSpPr>
          <p:spPr>
            <a:xfrm>
              <a:off x="1420848" y="2272774"/>
              <a:ext cx="2210832" cy="888889"/>
            </a:xfrm>
            <a:prstGeom prst="rect">
              <a:avLst/>
            </a:prstGeom>
            <a:noFill/>
            <a:ln w="9525">
              <a:noFill/>
            </a:ln>
          </p:spPr>
          <p:txBody>
            <a:bodyPr wrap="square" lIns="91440" tIns="45720" rIns="91440" bIns="45720" anchor="t" anchorCtr="0">
              <a:noAutofit/>
            </a:bodyPr>
            <a:p>
              <a:pPr>
                <a:lnSpc>
                  <a:spcPct val="100000"/>
                </a:lnSpc>
              </a:pPr>
              <a:r>
                <a:rPr lang="zh-CN" altLang="en-US" sz="4000" baseline="0">
                  <a:latin typeface="楷体" pitchFamily="-128" charset="-122"/>
                  <a:ea typeface="楷体" pitchFamily="-128" charset="-122"/>
                </a:rPr>
                <a:t>第</a:t>
              </a:r>
              <a:r>
                <a:rPr lang="zh-CN" altLang="en-US" sz="4000" baseline="0">
                  <a:latin typeface="楷体" pitchFamily="-128" charset="-122"/>
                  <a:ea typeface="楷体" pitchFamily="-128" charset="-122"/>
                </a:rPr>
                <a:t>六章</a:t>
              </a:r>
              <a:endParaRPr lang="zh-CN" altLang="en-US" sz="4000" baseline="0">
                <a:latin typeface="楷体" pitchFamily="-128" charset="-122"/>
                <a:ea typeface="楷体" pitchFamily="-128" charset="-122"/>
              </a:endParaRPr>
            </a:p>
          </p:txBody>
        </p:sp>
      </p:grpSp>
      <p:sp>
        <p:nvSpPr>
          <p:cNvPr id="2" name="文本框 1"/>
          <p:cNvSpPr txBox="1"/>
          <p:nvPr/>
        </p:nvSpPr>
        <p:spPr>
          <a:xfrm>
            <a:off x="1595755" y="3108960"/>
            <a:ext cx="8999855" cy="2225675"/>
          </a:xfrm>
          <a:prstGeom prst="rect">
            <a:avLst/>
          </a:prstGeom>
          <a:noFill/>
        </p:spPr>
        <p:txBody>
          <a:bodyPr wrap="square" rtlCol="0">
            <a:noAutofit/>
          </a:bodyPr>
          <a:p>
            <a:pPr indent="508000" algn="just">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Microsoft YaHei Regular" panose="020B0503020204020204" charset="-122"/>
                <a:ea typeface="Microsoft YaHei Regular" panose="020B0503020204020204" charset="-122"/>
              </a:rPr>
              <a:t>前文已经介绍了已知函数求导数的问题，现在我们要考虑其反问题：已知导数来求其函数 . 即求一个未知函数，使其导数恰好是该已知函数 . 这种由导数或微分求原函数的逆运算称为不定积分 . 本章将介绍不定积分的概念及其计算方法 .</a:t>
            </a:r>
            <a:endParaRPr lang="zh-CN" altLang="en-US" sz="2000">
              <a:solidFill>
                <a:schemeClr val="bg1"/>
              </a:solidFill>
              <a:latin typeface="Microsoft YaHei Regular" panose="020B0503020204020204" charset="-122"/>
              <a:ea typeface="Microsoft YaHei Regular" panose="020B0503020204020204" charset="-122"/>
            </a:endParaRPr>
          </a:p>
        </p:txBody>
      </p:sp>
    </p:spTree>
  </p:cSld>
  <p:clrMapOvr>
    <a:masterClrMapping/>
  </p:clrMapOvr>
  <p:transition spd="slow" advTm="3000">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矩形 76809"/>
          <p:cNvSpPr/>
          <p:nvPr/>
        </p:nvSpPr>
        <p:spPr>
          <a:xfrm>
            <a:off x="3575050" y="3677285"/>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1100" dirty="0">
              <a:latin typeface="Times New Roman" panose="02020603050405020304" pitchFamily="18" charset="0"/>
              <a:ea typeface="楷体_GB2312" pitchFamily="49" charset="-122"/>
            </a:endParaRPr>
          </a:p>
        </p:txBody>
      </p:sp>
      <p:sp>
        <p:nvSpPr>
          <p:cNvPr id="77827" name="文本框 76810"/>
          <p:cNvSpPr txBox="1"/>
          <p:nvPr/>
        </p:nvSpPr>
        <p:spPr>
          <a:xfrm>
            <a:off x="2813050" y="1192213"/>
            <a:ext cx="1225550" cy="521970"/>
          </a:xfrm>
          <a:prstGeom prst="rect">
            <a:avLst/>
          </a:prstGeom>
          <a:noFill/>
          <a:ln w="9525">
            <a:noFill/>
          </a:ln>
        </p:spPr>
        <p:txBody>
          <a:bodyPr wrap="square" anchor="t" anchorCtr="0">
            <a:spAutoFit/>
          </a:bodyPr>
          <a:p>
            <a:r>
              <a:rPr lang="zh-CN" altLang="en-US" sz="2800" dirty="0">
                <a:latin typeface="Times New Roman" panose="02020603050405020304" pitchFamily="18" charset="0"/>
                <a:ea typeface="黑体" panose="02010609060101010101" charset="-122"/>
              </a:rPr>
              <a:t>例  </a:t>
            </a:r>
            <a:r>
              <a:rPr lang="zh-CN" altLang="en-US" sz="2800" dirty="0">
                <a:latin typeface="Times New Roman" panose="02020603050405020304" pitchFamily="18" charset="0"/>
                <a:ea typeface="宋体" pitchFamily="2" charset="-122"/>
              </a:rPr>
              <a:t>求</a:t>
            </a:r>
            <a:endParaRPr lang="zh-CN" altLang="en-US" sz="2800" dirty="0">
              <a:latin typeface="Times New Roman" panose="02020603050405020304" pitchFamily="18" charset="0"/>
              <a:ea typeface="宋体" pitchFamily="2" charset="-122"/>
            </a:endParaRPr>
          </a:p>
        </p:txBody>
      </p:sp>
      <p:graphicFrame>
        <p:nvGraphicFramePr>
          <p:cNvPr id="77828" name="对象 76811"/>
          <p:cNvGraphicFramePr/>
          <p:nvPr/>
        </p:nvGraphicFramePr>
        <p:xfrm>
          <a:off x="4038600" y="1008698"/>
          <a:ext cx="2667000" cy="889000"/>
        </p:xfrm>
        <a:graphic>
          <a:graphicData uri="http://schemas.openxmlformats.org/presentationml/2006/ole">
            <mc:AlternateContent xmlns:mc="http://schemas.openxmlformats.org/markup-compatibility/2006">
              <mc:Choice xmlns:v="urn:schemas-microsoft-com:vml" Requires="v">
                <p:oleObj spid="_x0000_s3201" name="" r:id="rId1" imgW="2667000" imgH="889000" progId="Equation.3">
                  <p:embed/>
                </p:oleObj>
              </mc:Choice>
              <mc:Fallback>
                <p:oleObj name="" r:id="rId1" imgW="2667000" imgH="889000" progId="Equation.3">
                  <p:embed/>
                  <p:pic>
                    <p:nvPicPr>
                      <p:cNvPr id="0" name="图片 3200"/>
                      <p:cNvPicPr/>
                      <p:nvPr/>
                    </p:nvPicPr>
                    <p:blipFill>
                      <a:blip r:embed="rId2"/>
                      <a:stretch>
                        <a:fillRect/>
                      </a:stretch>
                    </p:blipFill>
                    <p:spPr>
                      <a:xfrm>
                        <a:off x="4038600" y="1008698"/>
                        <a:ext cx="2667000" cy="889000"/>
                      </a:xfrm>
                      <a:prstGeom prst="rect">
                        <a:avLst/>
                      </a:prstGeom>
                      <a:noFill/>
                      <a:ln w="38100">
                        <a:noFill/>
                        <a:miter/>
                      </a:ln>
                    </p:spPr>
                  </p:pic>
                </p:oleObj>
              </mc:Fallback>
            </mc:AlternateContent>
          </a:graphicData>
        </a:graphic>
      </p:graphicFrame>
      <p:sp>
        <p:nvSpPr>
          <p:cNvPr id="76813" name="文本框 76812"/>
          <p:cNvSpPr txBox="1"/>
          <p:nvPr/>
        </p:nvSpPr>
        <p:spPr>
          <a:xfrm>
            <a:off x="2813050" y="2422367"/>
            <a:ext cx="914400" cy="522288"/>
          </a:xfrm>
          <a:prstGeom prst="rect">
            <a:avLst/>
          </a:prstGeom>
          <a:noFill/>
          <a:ln w="9525">
            <a:noFill/>
          </a:ln>
        </p:spPr>
        <p:txBody>
          <a:bodyPr anchor="t" anchorCtr="0">
            <a:spAutoFit/>
          </a:bodyPr>
          <a:p>
            <a:r>
              <a:rPr lang="zh-CN" altLang="en-US" sz="2800">
                <a:latin typeface="Times New Roman" panose="02020603050405020304" pitchFamily="18" charset="0"/>
                <a:ea typeface="黑体" panose="02010609060101010101" charset="-122"/>
              </a:rPr>
              <a:t>解</a:t>
            </a:r>
            <a:endParaRPr lang="zh-CN" altLang="en-US" sz="2800">
              <a:latin typeface="Times New Roman" panose="02020603050405020304" pitchFamily="18" charset="0"/>
              <a:ea typeface="黑体" panose="02010609060101010101" charset="-122"/>
            </a:endParaRPr>
          </a:p>
        </p:txBody>
      </p:sp>
      <p:graphicFrame>
        <p:nvGraphicFramePr>
          <p:cNvPr id="76814" name="对象 76813"/>
          <p:cNvGraphicFramePr/>
          <p:nvPr/>
        </p:nvGraphicFramePr>
        <p:xfrm>
          <a:off x="3416300" y="2239010"/>
          <a:ext cx="2808288" cy="889000"/>
        </p:xfrm>
        <a:graphic>
          <a:graphicData uri="http://schemas.openxmlformats.org/presentationml/2006/ole">
            <mc:AlternateContent xmlns:mc="http://schemas.openxmlformats.org/markup-compatibility/2006">
              <mc:Choice xmlns:v="urn:schemas-microsoft-com:vml" Requires="v">
                <p:oleObj spid="_x0000_s3202" name="" r:id="rId3" imgW="2552700" imgH="889000" progId="Equation.3">
                  <p:embed/>
                </p:oleObj>
              </mc:Choice>
              <mc:Fallback>
                <p:oleObj name="" r:id="rId3" imgW="2552700" imgH="889000" progId="Equation.3">
                  <p:embed/>
                  <p:pic>
                    <p:nvPicPr>
                      <p:cNvPr id="0" name="图片 3201"/>
                      <p:cNvPicPr/>
                      <p:nvPr/>
                    </p:nvPicPr>
                    <p:blipFill>
                      <a:blip r:embed="rId4"/>
                      <a:stretch>
                        <a:fillRect/>
                      </a:stretch>
                    </p:blipFill>
                    <p:spPr>
                      <a:xfrm>
                        <a:off x="3416300" y="2239010"/>
                        <a:ext cx="2808288" cy="889000"/>
                      </a:xfrm>
                      <a:prstGeom prst="rect">
                        <a:avLst/>
                      </a:prstGeom>
                      <a:noFill/>
                      <a:ln w="38100">
                        <a:noFill/>
                        <a:miter/>
                      </a:ln>
                    </p:spPr>
                  </p:pic>
                </p:oleObj>
              </mc:Fallback>
            </mc:AlternateContent>
          </a:graphicData>
        </a:graphic>
      </p:graphicFrame>
      <p:graphicFrame>
        <p:nvGraphicFramePr>
          <p:cNvPr id="76815" name="对象 76814"/>
          <p:cNvGraphicFramePr/>
          <p:nvPr/>
        </p:nvGraphicFramePr>
        <p:xfrm>
          <a:off x="6383338" y="2200910"/>
          <a:ext cx="2949575" cy="965200"/>
        </p:xfrm>
        <a:graphic>
          <a:graphicData uri="http://schemas.openxmlformats.org/presentationml/2006/ole">
            <mc:AlternateContent xmlns:mc="http://schemas.openxmlformats.org/markup-compatibility/2006">
              <mc:Choice xmlns:v="urn:schemas-microsoft-com:vml" Requires="v">
                <p:oleObj spid="_x0000_s3203" name="" r:id="rId5" imgW="2692400" imgH="965200" progId="Equation.3">
                  <p:embed/>
                </p:oleObj>
              </mc:Choice>
              <mc:Fallback>
                <p:oleObj name="" r:id="rId5" imgW="2692400" imgH="965200" progId="Equation.3">
                  <p:embed/>
                  <p:pic>
                    <p:nvPicPr>
                      <p:cNvPr id="0" name="图片 3202"/>
                      <p:cNvPicPr/>
                      <p:nvPr/>
                    </p:nvPicPr>
                    <p:blipFill>
                      <a:blip r:embed="rId6"/>
                      <a:stretch>
                        <a:fillRect/>
                      </a:stretch>
                    </p:blipFill>
                    <p:spPr>
                      <a:xfrm>
                        <a:off x="6383338" y="2200910"/>
                        <a:ext cx="2949575" cy="965200"/>
                      </a:xfrm>
                      <a:prstGeom prst="rect">
                        <a:avLst/>
                      </a:prstGeom>
                      <a:noFill/>
                      <a:ln w="38100">
                        <a:noFill/>
                        <a:miter/>
                      </a:ln>
                    </p:spPr>
                  </p:pic>
                </p:oleObj>
              </mc:Fallback>
            </mc:AlternateContent>
          </a:graphicData>
        </a:graphic>
      </p:graphicFrame>
      <p:graphicFrame>
        <p:nvGraphicFramePr>
          <p:cNvPr id="76816" name="对象 76815"/>
          <p:cNvGraphicFramePr/>
          <p:nvPr/>
        </p:nvGraphicFramePr>
        <p:xfrm>
          <a:off x="3416300" y="4945698"/>
          <a:ext cx="3827463" cy="889000"/>
        </p:xfrm>
        <a:graphic>
          <a:graphicData uri="http://schemas.openxmlformats.org/presentationml/2006/ole">
            <mc:AlternateContent xmlns:mc="http://schemas.openxmlformats.org/markup-compatibility/2006">
              <mc:Choice xmlns:v="urn:schemas-microsoft-com:vml" Requires="v">
                <p:oleObj spid="_x0000_s3204" name="" r:id="rId7" imgW="3200400" imgH="889000" progId="Equation.3">
                  <p:embed/>
                </p:oleObj>
              </mc:Choice>
              <mc:Fallback>
                <p:oleObj name="" r:id="rId7" imgW="3200400" imgH="889000" progId="Equation.3">
                  <p:embed/>
                  <p:pic>
                    <p:nvPicPr>
                      <p:cNvPr id="0" name="图片 3203"/>
                      <p:cNvPicPr/>
                      <p:nvPr/>
                    </p:nvPicPr>
                    <p:blipFill>
                      <a:blip r:embed="rId8"/>
                      <a:stretch>
                        <a:fillRect/>
                      </a:stretch>
                    </p:blipFill>
                    <p:spPr>
                      <a:xfrm>
                        <a:off x="3416300" y="4945698"/>
                        <a:ext cx="3827463" cy="889000"/>
                      </a:xfrm>
                      <a:prstGeom prst="rect">
                        <a:avLst/>
                      </a:prstGeom>
                      <a:noFill/>
                      <a:ln w="38100">
                        <a:noFill/>
                        <a:miter/>
                      </a:ln>
                    </p:spPr>
                  </p:pic>
                </p:oleObj>
              </mc:Fallback>
            </mc:AlternateContent>
          </a:graphicData>
        </a:graphic>
      </p:graphicFrame>
      <p:graphicFrame>
        <p:nvGraphicFramePr>
          <p:cNvPr id="76818" name="对象 76817"/>
          <p:cNvGraphicFramePr/>
          <p:nvPr/>
        </p:nvGraphicFramePr>
        <p:xfrm>
          <a:off x="3416300" y="3440748"/>
          <a:ext cx="4335463" cy="1104900"/>
        </p:xfrm>
        <a:graphic>
          <a:graphicData uri="http://schemas.openxmlformats.org/presentationml/2006/ole">
            <mc:AlternateContent xmlns:mc="http://schemas.openxmlformats.org/markup-compatibility/2006">
              <mc:Choice xmlns:v="urn:schemas-microsoft-com:vml" Requires="v">
                <p:oleObj spid="_x0000_s3205" name="" r:id="rId9" imgW="1485900" imgH="419100" progId="Equation.3">
                  <p:embed/>
                </p:oleObj>
              </mc:Choice>
              <mc:Fallback>
                <p:oleObj name="" r:id="rId9" imgW="1485900" imgH="419100" progId="Equation.3">
                  <p:embed/>
                  <p:pic>
                    <p:nvPicPr>
                      <p:cNvPr id="0" name="图片 3204"/>
                      <p:cNvPicPr/>
                      <p:nvPr/>
                    </p:nvPicPr>
                    <p:blipFill>
                      <a:blip r:embed="rId10"/>
                      <a:stretch>
                        <a:fillRect/>
                      </a:stretch>
                    </p:blipFill>
                    <p:spPr>
                      <a:xfrm>
                        <a:off x="3416300" y="3440748"/>
                        <a:ext cx="4335463" cy="1104900"/>
                      </a:xfrm>
                      <a:prstGeom prst="rect">
                        <a:avLst/>
                      </a:prstGeom>
                      <a:noFill/>
                      <a:ln w="38100">
                        <a:noFill/>
                        <a:miter/>
                      </a:ln>
                    </p:spPr>
                  </p:pic>
                </p:oleObj>
              </mc:Fallback>
            </mc:AlternateContent>
          </a:graphicData>
        </a:graphic>
      </p:graphicFrame>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6813"/>
                                        </p:tgtEl>
                                        <p:attrNameLst>
                                          <p:attrName>style.visibility</p:attrName>
                                        </p:attrNameLst>
                                      </p:cBhvr>
                                      <p:to>
                                        <p:strVal val="visible"/>
                                      </p:to>
                                    </p:set>
                                    <p:animEffect transition="in" filter="wipe(left)">
                                      <p:cBhvr>
                                        <p:cTn id="7" dur="500"/>
                                        <p:tgtEl>
                                          <p:spTgt spid="768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6814"/>
                                        </p:tgtEl>
                                        <p:attrNameLst>
                                          <p:attrName>style.visibility</p:attrName>
                                        </p:attrNameLst>
                                      </p:cBhvr>
                                      <p:to>
                                        <p:strVal val="visible"/>
                                      </p:to>
                                    </p:set>
                                    <p:animEffect transition="in" filter="wipe(left)">
                                      <p:cBhvr>
                                        <p:cTn id="12" dur="500"/>
                                        <p:tgtEl>
                                          <p:spTgt spid="768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6815"/>
                                        </p:tgtEl>
                                        <p:attrNameLst>
                                          <p:attrName>style.visibility</p:attrName>
                                        </p:attrNameLst>
                                      </p:cBhvr>
                                      <p:to>
                                        <p:strVal val="visible"/>
                                      </p:to>
                                    </p:set>
                                    <p:animEffect transition="in" filter="wipe(left)">
                                      <p:cBhvr>
                                        <p:cTn id="17" dur="500"/>
                                        <p:tgtEl>
                                          <p:spTgt spid="768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6818"/>
                                        </p:tgtEl>
                                        <p:attrNameLst>
                                          <p:attrName>style.visibility</p:attrName>
                                        </p:attrNameLst>
                                      </p:cBhvr>
                                      <p:to>
                                        <p:strVal val="visible"/>
                                      </p:to>
                                    </p:set>
                                    <p:animEffect transition="in" filter="wipe(left)">
                                      <p:cBhvr>
                                        <p:cTn id="22" dur="500"/>
                                        <p:tgtEl>
                                          <p:spTgt spid="7681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76816"/>
                                        </p:tgtEl>
                                        <p:attrNameLst>
                                          <p:attrName>style.visibility</p:attrName>
                                        </p:attrNameLst>
                                      </p:cBhvr>
                                      <p:to>
                                        <p:strVal val="visible"/>
                                      </p:to>
                                    </p:set>
                                    <p:animEffect transition="in" filter="wipe(left)">
                                      <p:cBhvr>
                                        <p:cTn id="27" dur="500"/>
                                        <p:tgtEl>
                                          <p:spTgt spid="768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1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78851" name="对象 82971"/>
          <p:cNvGraphicFramePr/>
          <p:nvPr/>
        </p:nvGraphicFramePr>
        <p:xfrm>
          <a:off x="3071813" y="1392555"/>
          <a:ext cx="4537075" cy="628650"/>
        </p:xfrm>
        <a:graphic>
          <a:graphicData uri="http://schemas.openxmlformats.org/presentationml/2006/ole">
            <mc:AlternateContent xmlns:mc="http://schemas.openxmlformats.org/markup-compatibility/2006">
              <mc:Choice xmlns:v="urn:schemas-microsoft-com:vml" Requires="v">
                <p:oleObj spid="_x0000_s3206" name="" r:id="rId1" imgW="2743200" imgH="393700" progId="Equation.DSMT4">
                  <p:embed/>
                </p:oleObj>
              </mc:Choice>
              <mc:Fallback>
                <p:oleObj name="" r:id="rId1" imgW="2743200" imgH="393700" progId="Equation.DSMT4">
                  <p:embed/>
                  <p:pic>
                    <p:nvPicPr>
                      <p:cNvPr id="0" name="图片 3205"/>
                      <p:cNvPicPr/>
                      <p:nvPr/>
                    </p:nvPicPr>
                    <p:blipFill>
                      <a:blip r:embed="rId2"/>
                      <a:stretch>
                        <a:fillRect/>
                      </a:stretch>
                    </p:blipFill>
                    <p:spPr>
                      <a:xfrm>
                        <a:off x="3071813" y="1392555"/>
                        <a:ext cx="4537075" cy="628650"/>
                      </a:xfrm>
                      <a:prstGeom prst="rect">
                        <a:avLst/>
                      </a:prstGeom>
                      <a:noFill/>
                      <a:ln w="38100">
                        <a:noFill/>
                        <a:miter/>
                      </a:ln>
                    </p:spPr>
                  </p:pic>
                </p:oleObj>
              </mc:Fallback>
            </mc:AlternateContent>
          </a:graphicData>
        </a:graphic>
      </p:graphicFrame>
      <p:graphicFrame>
        <p:nvGraphicFramePr>
          <p:cNvPr id="78852" name="对象 82970"/>
          <p:cNvGraphicFramePr/>
          <p:nvPr/>
        </p:nvGraphicFramePr>
        <p:xfrm>
          <a:off x="8383270" y="1496537"/>
          <a:ext cx="1008063" cy="420687"/>
        </p:xfrm>
        <a:graphic>
          <a:graphicData uri="http://schemas.openxmlformats.org/presentationml/2006/ole">
            <mc:AlternateContent xmlns:mc="http://schemas.openxmlformats.org/markup-compatibility/2006">
              <mc:Choice xmlns:v="urn:schemas-microsoft-com:vml" Requires="v">
                <p:oleObj spid="_x0000_s3207" name="" r:id="rId3" imgW="634365" imgH="177800" progId="Equation.DSMT4">
                  <p:embed/>
                </p:oleObj>
              </mc:Choice>
              <mc:Fallback>
                <p:oleObj name="" r:id="rId3" imgW="634365" imgH="177800" progId="Equation.DSMT4">
                  <p:embed/>
                  <p:pic>
                    <p:nvPicPr>
                      <p:cNvPr id="0" name="图片 3206"/>
                      <p:cNvPicPr/>
                      <p:nvPr/>
                    </p:nvPicPr>
                    <p:blipFill>
                      <a:blip r:embed="rId4"/>
                      <a:stretch>
                        <a:fillRect/>
                      </a:stretch>
                    </p:blipFill>
                    <p:spPr>
                      <a:xfrm>
                        <a:off x="8383270" y="1496537"/>
                        <a:ext cx="1008063" cy="420687"/>
                      </a:xfrm>
                      <a:prstGeom prst="rect">
                        <a:avLst/>
                      </a:prstGeom>
                      <a:noFill/>
                      <a:ln w="38100">
                        <a:noFill/>
                        <a:miter/>
                      </a:ln>
                    </p:spPr>
                  </p:pic>
                </p:oleObj>
              </mc:Fallback>
            </mc:AlternateContent>
          </a:graphicData>
        </a:graphic>
      </p:graphicFrame>
      <p:graphicFrame>
        <p:nvGraphicFramePr>
          <p:cNvPr id="78853" name="对象 82969"/>
          <p:cNvGraphicFramePr/>
          <p:nvPr/>
        </p:nvGraphicFramePr>
        <p:xfrm>
          <a:off x="3071813" y="1941513"/>
          <a:ext cx="4464050" cy="674687"/>
        </p:xfrm>
        <a:graphic>
          <a:graphicData uri="http://schemas.openxmlformats.org/presentationml/2006/ole">
            <mc:AlternateContent xmlns:mc="http://schemas.openxmlformats.org/markup-compatibility/2006">
              <mc:Choice xmlns:v="urn:schemas-microsoft-com:vml" Requires="v">
                <p:oleObj spid="_x0000_s3208" name="" r:id="rId5" imgW="2298700" imgH="419100" progId="Equation.DSMT4">
                  <p:embed/>
                </p:oleObj>
              </mc:Choice>
              <mc:Fallback>
                <p:oleObj name="" r:id="rId5" imgW="2298700" imgH="419100" progId="Equation.DSMT4">
                  <p:embed/>
                  <p:pic>
                    <p:nvPicPr>
                      <p:cNvPr id="0" name="图片 3207"/>
                      <p:cNvPicPr/>
                      <p:nvPr/>
                    </p:nvPicPr>
                    <p:blipFill>
                      <a:blip r:embed="rId6"/>
                      <a:stretch>
                        <a:fillRect/>
                      </a:stretch>
                    </p:blipFill>
                    <p:spPr>
                      <a:xfrm>
                        <a:off x="3071813" y="1941513"/>
                        <a:ext cx="4464050" cy="674687"/>
                      </a:xfrm>
                      <a:prstGeom prst="rect">
                        <a:avLst/>
                      </a:prstGeom>
                      <a:noFill/>
                      <a:ln w="38100">
                        <a:noFill/>
                        <a:miter/>
                      </a:ln>
                    </p:spPr>
                  </p:pic>
                </p:oleObj>
              </mc:Fallback>
            </mc:AlternateContent>
          </a:graphicData>
        </a:graphic>
      </p:graphicFrame>
      <p:graphicFrame>
        <p:nvGraphicFramePr>
          <p:cNvPr id="78854" name="对象 82968"/>
          <p:cNvGraphicFramePr/>
          <p:nvPr/>
        </p:nvGraphicFramePr>
        <p:xfrm>
          <a:off x="8383270" y="2036763"/>
          <a:ext cx="1008063" cy="484187"/>
        </p:xfrm>
        <a:graphic>
          <a:graphicData uri="http://schemas.openxmlformats.org/presentationml/2006/ole">
            <mc:AlternateContent xmlns:mc="http://schemas.openxmlformats.org/markup-compatibility/2006">
              <mc:Choice xmlns:v="urn:schemas-microsoft-com:vml" Requires="v">
                <p:oleObj spid="_x0000_s3209" name="" r:id="rId7" imgW="419100" imgH="203200" progId="Equation.DSMT4">
                  <p:embed/>
                </p:oleObj>
              </mc:Choice>
              <mc:Fallback>
                <p:oleObj name="" r:id="rId7" imgW="419100" imgH="203200" progId="Equation.DSMT4">
                  <p:embed/>
                  <p:pic>
                    <p:nvPicPr>
                      <p:cNvPr id="0" name="图片 3208"/>
                      <p:cNvPicPr/>
                      <p:nvPr/>
                    </p:nvPicPr>
                    <p:blipFill>
                      <a:blip r:embed="rId8"/>
                      <a:stretch>
                        <a:fillRect/>
                      </a:stretch>
                    </p:blipFill>
                    <p:spPr>
                      <a:xfrm>
                        <a:off x="8383270" y="2036763"/>
                        <a:ext cx="1008063" cy="484187"/>
                      </a:xfrm>
                      <a:prstGeom prst="rect">
                        <a:avLst/>
                      </a:prstGeom>
                      <a:noFill/>
                      <a:ln w="38100">
                        <a:noFill/>
                        <a:miter/>
                      </a:ln>
                    </p:spPr>
                  </p:pic>
                </p:oleObj>
              </mc:Fallback>
            </mc:AlternateContent>
          </a:graphicData>
        </a:graphic>
      </p:graphicFrame>
      <p:graphicFrame>
        <p:nvGraphicFramePr>
          <p:cNvPr id="78855" name="对象 82967"/>
          <p:cNvGraphicFramePr/>
          <p:nvPr/>
        </p:nvGraphicFramePr>
        <p:xfrm>
          <a:off x="3071813" y="2517775"/>
          <a:ext cx="4608512" cy="628650"/>
        </p:xfrm>
        <a:graphic>
          <a:graphicData uri="http://schemas.openxmlformats.org/presentationml/2006/ole">
            <mc:AlternateContent xmlns:mc="http://schemas.openxmlformats.org/markup-compatibility/2006">
              <mc:Choice xmlns:v="urn:schemas-microsoft-com:vml" Requires="v">
                <p:oleObj spid="_x0000_s3210" name="" r:id="rId9" imgW="1968500" imgH="393700" progId="Equation.3">
                  <p:embed/>
                </p:oleObj>
              </mc:Choice>
              <mc:Fallback>
                <p:oleObj name="" r:id="rId9" imgW="1968500" imgH="393700" progId="Equation.3">
                  <p:embed/>
                  <p:pic>
                    <p:nvPicPr>
                      <p:cNvPr id="0" name="图片 3209"/>
                      <p:cNvPicPr/>
                      <p:nvPr/>
                    </p:nvPicPr>
                    <p:blipFill>
                      <a:blip r:embed="rId10"/>
                      <a:stretch>
                        <a:fillRect/>
                      </a:stretch>
                    </p:blipFill>
                    <p:spPr>
                      <a:xfrm>
                        <a:off x="3071813" y="2517775"/>
                        <a:ext cx="4608512" cy="628650"/>
                      </a:xfrm>
                      <a:prstGeom prst="rect">
                        <a:avLst/>
                      </a:prstGeom>
                      <a:noFill/>
                      <a:ln w="38100">
                        <a:noFill/>
                        <a:miter/>
                      </a:ln>
                    </p:spPr>
                  </p:pic>
                </p:oleObj>
              </mc:Fallback>
            </mc:AlternateContent>
          </a:graphicData>
        </a:graphic>
      </p:graphicFrame>
      <p:graphicFrame>
        <p:nvGraphicFramePr>
          <p:cNvPr id="78856" name="对象 82966"/>
          <p:cNvGraphicFramePr/>
          <p:nvPr/>
        </p:nvGraphicFramePr>
        <p:xfrm>
          <a:off x="8383270" y="2625725"/>
          <a:ext cx="1008063" cy="412750"/>
        </p:xfrm>
        <a:graphic>
          <a:graphicData uri="http://schemas.openxmlformats.org/presentationml/2006/ole">
            <mc:AlternateContent xmlns:mc="http://schemas.openxmlformats.org/markup-compatibility/2006">
              <mc:Choice xmlns:v="urn:schemas-microsoft-com:vml" Requires="v">
                <p:oleObj spid="_x0000_s3211" name="" r:id="rId11" imgW="494665" imgH="177800" progId="Equation.DSMT4">
                  <p:embed/>
                </p:oleObj>
              </mc:Choice>
              <mc:Fallback>
                <p:oleObj name="" r:id="rId11" imgW="494665" imgH="177800" progId="Equation.DSMT4">
                  <p:embed/>
                  <p:pic>
                    <p:nvPicPr>
                      <p:cNvPr id="0" name="图片 3210"/>
                      <p:cNvPicPr/>
                      <p:nvPr/>
                    </p:nvPicPr>
                    <p:blipFill>
                      <a:blip r:embed="rId12"/>
                      <a:stretch>
                        <a:fillRect/>
                      </a:stretch>
                    </p:blipFill>
                    <p:spPr>
                      <a:xfrm>
                        <a:off x="8383270" y="2625725"/>
                        <a:ext cx="1008063" cy="412750"/>
                      </a:xfrm>
                      <a:prstGeom prst="rect">
                        <a:avLst/>
                      </a:prstGeom>
                      <a:noFill/>
                      <a:ln w="38100">
                        <a:noFill/>
                        <a:miter/>
                      </a:ln>
                    </p:spPr>
                  </p:pic>
                </p:oleObj>
              </mc:Fallback>
            </mc:AlternateContent>
          </a:graphicData>
        </a:graphic>
      </p:graphicFrame>
      <p:graphicFrame>
        <p:nvGraphicFramePr>
          <p:cNvPr id="78857" name="对象 82965"/>
          <p:cNvGraphicFramePr/>
          <p:nvPr/>
        </p:nvGraphicFramePr>
        <p:xfrm>
          <a:off x="3072130" y="3125470"/>
          <a:ext cx="4176395" cy="504000"/>
        </p:xfrm>
        <a:graphic>
          <a:graphicData uri="http://schemas.openxmlformats.org/presentationml/2006/ole">
            <mc:AlternateContent xmlns:mc="http://schemas.openxmlformats.org/markup-compatibility/2006">
              <mc:Choice xmlns:v="urn:schemas-microsoft-com:vml" Requires="v">
                <p:oleObj spid="_x0000_s3212" name="" r:id="rId13" imgW="1524000" imgH="279400" progId="Equation.DSMT4">
                  <p:embed/>
                </p:oleObj>
              </mc:Choice>
              <mc:Fallback>
                <p:oleObj name="" r:id="rId13" imgW="1524000" imgH="279400" progId="Equation.DSMT4">
                  <p:embed/>
                  <p:pic>
                    <p:nvPicPr>
                      <p:cNvPr id="0" name="图片 3211"/>
                      <p:cNvPicPr/>
                      <p:nvPr/>
                    </p:nvPicPr>
                    <p:blipFill>
                      <a:blip r:embed="rId14"/>
                      <a:stretch>
                        <a:fillRect/>
                      </a:stretch>
                    </p:blipFill>
                    <p:spPr>
                      <a:xfrm>
                        <a:off x="3072130" y="3125470"/>
                        <a:ext cx="4176395" cy="504000"/>
                      </a:xfrm>
                      <a:prstGeom prst="rect">
                        <a:avLst/>
                      </a:prstGeom>
                      <a:noFill/>
                      <a:ln w="38100">
                        <a:noFill/>
                        <a:miter/>
                      </a:ln>
                    </p:spPr>
                  </p:pic>
                </p:oleObj>
              </mc:Fallback>
            </mc:AlternateContent>
          </a:graphicData>
        </a:graphic>
      </p:graphicFrame>
      <p:graphicFrame>
        <p:nvGraphicFramePr>
          <p:cNvPr id="78858" name="对象 82964"/>
          <p:cNvGraphicFramePr/>
          <p:nvPr/>
        </p:nvGraphicFramePr>
        <p:xfrm>
          <a:off x="8383270" y="3155220"/>
          <a:ext cx="791845" cy="444500"/>
        </p:xfrm>
        <a:graphic>
          <a:graphicData uri="http://schemas.openxmlformats.org/presentationml/2006/ole">
            <mc:AlternateContent xmlns:mc="http://schemas.openxmlformats.org/markup-compatibility/2006">
              <mc:Choice xmlns:v="urn:schemas-microsoft-com:vml" Requires="v">
                <p:oleObj spid="_x0000_s3164" name="" r:id="rId15" imgW="393700" imgH="203200" progId="Equation.DSMT4">
                  <p:embed/>
                </p:oleObj>
              </mc:Choice>
              <mc:Fallback>
                <p:oleObj name="" r:id="rId15" imgW="393700" imgH="203200" progId="Equation.DSMT4">
                  <p:embed/>
                  <p:pic>
                    <p:nvPicPr>
                      <p:cNvPr id="0" name="图片 3163"/>
                      <p:cNvPicPr/>
                      <p:nvPr/>
                    </p:nvPicPr>
                    <p:blipFill>
                      <a:blip r:embed="rId16"/>
                      <a:stretch>
                        <a:fillRect/>
                      </a:stretch>
                    </p:blipFill>
                    <p:spPr>
                      <a:xfrm>
                        <a:off x="8383270" y="3155220"/>
                        <a:ext cx="791845" cy="444500"/>
                      </a:xfrm>
                      <a:prstGeom prst="rect">
                        <a:avLst/>
                      </a:prstGeom>
                      <a:noFill/>
                      <a:ln w="38100">
                        <a:noFill/>
                        <a:miter/>
                      </a:ln>
                    </p:spPr>
                  </p:pic>
                </p:oleObj>
              </mc:Fallback>
            </mc:AlternateContent>
          </a:graphicData>
        </a:graphic>
      </p:graphicFrame>
      <p:graphicFrame>
        <p:nvGraphicFramePr>
          <p:cNvPr id="78859" name="对象 82963"/>
          <p:cNvGraphicFramePr/>
          <p:nvPr/>
        </p:nvGraphicFramePr>
        <p:xfrm>
          <a:off x="3071813" y="3644583"/>
          <a:ext cx="3889375" cy="628650"/>
        </p:xfrm>
        <a:graphic>
          <a:graphicData uri="http://schemas.openxmlformats.org/presentationml/2006/ole">
            <mc:AlternateContent xmlns:mc="http://schemas.openxmlformats.org/markup-compatibility/2006">
              <mc:Choice xmlns:v="urn:schemas-microsoft-com:vml" Requires="v">
                <p:oleObj spid="_x0000_s3165" name="" r:id="rId17" imgW="1841500" imgH="393700" progId="Equation.DSMT4">
                  <p:embed/>
                </p:oleObj>
              </mc:Choice>
              <mc:Fallback>
                <p:oleObj name="" r:id="rId17" imgW="1841500" imgH="393700" progId="Equation.DSMT4">
                  <p:embed/>
                  <p:pic>
                    <p:nvPicPr>
                      <p:cNvPr id="0" name="图片 3164"/>
                      <p:cNvPicPr/>
                      <p:nvPr/>
                    </p:nvPicPr>
                    <p:blipFill>
                      <a:blip r:embed="rId18"/>
                      <a:stretch>
                        <a:fillRect/>
                      </a:stretch>
                    </p:blipFill>
                    <p:spPr>
                      <a:xfrm>
                        <a:off x="3071813" y="3644583"/>
                        <a:ext cx="3889375" cy="628650"/>
                      </a:xfrm>
                      <a:prstGeom prst="rect">
                        <a:avLst/>
                      </a:prstGeom>
                      <a:noFill/>
                      <a:ln w="38100">
                        <a:noFill/>
                        <a:miter/>
                      </a:ln>
                    </p:spPr>
                  </p:pic>
                </p:oleObj>
              </mc:Fallback>
            </mc:AlternateContent>
          </a:graphicData>
        </a:graphic>
      </p:graphicFrame>
      <p:graphicFrame>
        <p:nvGraphicFramePr>
          <p:cNvPr id="78860" name="对象 82962"/>
          <p:cNvGraphicFramePr/>
          <p:nvPr/>
        </p:nvGraphicFramePr>
        <p:xfrm>
          <a:off x="8383270" y="3742214"/>
          <a:ext cx="1081087" cy="433388"/>
        </p:xfrm>
        <a:graphic>
          <a:graphicData uri="http://schemas.openxmlformats.org/presentationml/2006/ole">
            <mc:AlternateContent xmlns:mc="http://schemas.openxmlformats.org/markup-compatibility/2006">
              <mc:Choice xmlns:v="urn:schemas-microsoft-com:vml" Requires="v">
                <p:oleObj spid="_x0000_s3166" name="" r:id="rId19" imgW="405765" imgH="203200" progId="Equation.DSMT4">
                  <p:embed/>
                </p:oleObj>
              </mc:Choice>
              <mc:Fallback>
                <p:oleObj name="" r:id="rId19" imgW="405765" imgH="203200" progId="Equation.DSMT4">
                  <p:embed/>
                  <p:pic>
                    <p:nvPicPr>
                      <p:cNvPr id="0" name="图片 3165"/>
                      <p:cNvPicPr/>
                      <p:nvPr/>
                    </p:nvPicPr>
                    <p:blipFill>
                      <a:blip r:embed="rId20"/>
                      <a:stretch>
                        <a:fillRect/>
                      </a:stretch>
                    </p:blipFill>
                    <p:spPr>
                      <a:xfrm>
                        <a:off x="8383270" y="3742214"/>
                        <a:ext cx="1081087" cy="433388"/>
                      </a:xfrm>
                      <a:prstGeom prst="rect">
                        <a:avLst/>
                      </a:prstGeom>
                      <a:noFill/>
                      <a:ln w="38100">
                        <a:noFill/>
                        <a:miter/>
                      </a:ln>
                    </p:spPr>
                  </p:pic>
                </p:oleObj>
              </mc:Fallback>
            </mc:AlternateContent>
          </a:graphicData>
        </a:graphic>
      </p:graphicFrame>
      <p:graphicFrame>
        <p:nvGraphicFramePr>
          <p:cNvPr id="78861" name="对象 82961"/>
          <p:cNvGraphicFramePr/>
          <p:nvPr/>
        </p:nvGraphicFramePr>
        <p:xfrm>
          <a:off x="3071813" y="4292283"/>
          <a:ext cx="4608512" cy="503237"/>
        </p:xfrm>
        <a:graphic>
          <a:graphicData uri="http://schemas.openxmlformats.org/presentationml/2006/ole">
            <mc:AlternateContent xmlns:mc="http://schemas.openxmlformats.org/markup-compatibility/2006">
              <mc:Choice xmlns:v="urn:schemas-microsoft-com:vml" Requires="v">
                <p:oleObj spid="_x0000_s3167" name="" r:id="rId21" imgW="2209800" imgH="279400" progId="Equation.DSMT4">
                  <p:embed/>
                </p:oleObj>
              </mc:Choice>
              <mc:Fallback>
                <p:oleObj name="" r:id="rId21" imgW="2209800" imgH="279400" progId="Equation.DSMT4">
                  <p:embed/>
                  <p:pic>
                    <p:nvPicPr>
                      <p:cNvPr id="0" name="图片 3166"/>
                      <p:cNvPicPr/>
                      <p:nvPr/>
                    </p:nvPicPr>
                    <p:blipFill>
                      <a:blip r:embed="rId22"/>
                      <a:stretch>
                        <a:fillRect/>
                      </a:stretch>
                    </p:blipFill>
                    <p:spPr>
                      <a:xfrm>
                        <a:off x="3071813" y="4292283"/>
                        <a:ext cx="4608512" cy="503237"/>
                      </a:xfrm>
                      <a:prstGeom prst="rect">
                        <a:avLst/>
                      </a:prstGeom>
                      <a:noFill/>
                      <a:ln w="38100">
                        <a:noFill/>
                        <a:miter/>
                      </a:ln>
                    </p:spPr>
                  </p:pic>
                </p:oleObj>
              </mc:Fallback>
            </mc:AlternateContent>
          </a:graphicData>
        </a:graphic>
      </p:graphicFrame>
      <p:graphicFrame>
        <p:nvGraphicFramePr>
          <p:cNvPr id="78862" name="对象 82960"/>
          <p:cNvGraphicFramePr/>
          <p:nvPr/>
        </p:nvGraphicFramePr>
        <p:xfrm>
          <a:off x="8383270" y="4358164"/>
          <a:ext cx="1223962" cy="371475"/>
        </p:xfrm>
        <a:graphic>
          <a:graphicData uri="http://schemas.openxmlformats.org/presentationml/2006/ole">
            <mc:AlternateContent xmlns:mc="http://schemas.openxmlformats.org/markup-compatibility/2006">
              <mc:Choice xmlns:v="urn:schemas-microsoft-com:vml" Requires="v">
                <p:oleObj spid="_x0000_s3168" name="" r:id="rId23" imgW="558800" imgH="177800" progId="Equation.DSMT4">
                  <p:embed/>
                </p:oleObj>
              </mc:Choice>
              <mc:Fallback>
                <p:oleObj name="" r:id="rId23" imgW="558800" imgH="177800" progId="Equation.DSMT4">
                  <p:embed/>
                  <p:pic>
                    <p:nvPicPr>
                      <p:cNvPr id="0" name="图片 3167"/>
                      <p:cNvPicPr/>
                      <p:nvPr/>
                    </p:nvPicPr>
                    <p:blipFill>
                      <a:blip r:embed="rId24"/>
                      <a:stretch>
                        <a:fillRect/>
                      </a:stretch>
                    </p:blipFill>
                    <p:spPr>
                      <a:xfrm>
                        <a:off x="8383270" y="4358164"/>
                        <a:ext cx="1223962" cy="371475"/>
                      </a:xfrm>
                      <a:prstGeom prst="rect">
                        <a:avLst/>
                      </a:prstGeom>
                      <a:noFill/>
                      <a:ln w="38100">
                        <a:noFill/>
                        <a:miter/>
                      </a:ln>
                    </p:spPr>
                  </p:pic>
                </p:oleObj>
              </mc:Fallback>
            </mc:AlternateContent>
          </a:graphicData>
        </a:graphic>
      </p:graphicFrame>
      <p:graphicFrame>
        <p:nvGraphicFramePr>
          <p:cNvPr id="78863" name="对象 82959"/>
          <p:cNvGraphicFramePr/>
          <p:nvPr/>
        </p:nvGraphicFramePr>
        <p:xfrm>
          <a:off x="3071813" y="4883785"/>
          <a:ext cx="4679950" cy="444500"/>
        </p:xfrm>
        <a:graphic>
          <a:graphicData uri="http://schemas.openxmlformats.org/presentationml/2006/ole">
            <mc:AlternateContent xmlns:mc="http://schemas.openxmlformats.org/markup-compatibility/2006">
              <mc:Choice xmlns:v="urn:schemas-microsoft-com:vml" Requires="v">
                <p:oleObj spid="_x0000_s3169" name="" r:id="rId25" imgW="2336800" imgH="279400" progId="Equation.DSMT4">
                  <p:embed/>
                </p:oleObj>
              </mc:Choice>
              <mc:Fallback>
                <p:oleObj name="" r:id="rId25" imgW="2336800" imgH="279400" progId="Equation.DSMT4">
                  <p:embed/>
                  <p:pic>
                    <p:nvPicPr>
                      <p:cNvPr id="0" name="图片 3168"/>
                      <p:cNvPicPr/>
                      <p:nvPr/>
                    </p:nvPicPr>
                    <p:blipFill>
                      <a:blip r:embed="rId26"/>
                      <a:stretch>
                        <a:fillRect/>
                      </a:stretch>
                    </p:blipFill>
                    <p:spPr>
                      <a:xfrm>
                        <a:off x="3071813" y="4883785"/>
                        <a:ext cx="4679950" cy="444500"/>
                      </a:xfrm>
                      <a:prstGeom prst="rect">
                        <a:avLst/>
                      </a:prstGeom>
                      <a:noFill/>
                      <a:ln w="38100">
                        <a:noFill/>
                        <a:miter/>
                      </a:ln>
                    </p:spPr>
                  </p:pic>
                </p:oleObj>
              </mc:Fallback>
            </mc:AlternateContent>
          </a:graphicData>
        </a:graphic>
      </p:graphicFrame>
      <p:graphicFrame>
        <p:nvGraphicFramePr>
          <p:cNvPr id="78864" name="对象 82958"/>
          <p:cNvGraphicFramePr/>
          <p:nvPr/>
        </p:nvGraphicFramePr>
        <p:xfrm>
          <a:off x="8383270" y="4929635"/>
          <a:ext cx="1152000" cy="352800"/>
        </p:xfrm>
        <a:graphic>
          <a:graphicData uri="http://schemas.openxmlformats.org/presentationml/2006/ole">
            <mc:AlternateContent xmlns:mc="http://schemas.openxmlformats.org/markup-compatibility/2006">
              <mc:Choice xmlns:v="urn:schemas-microsoft-com:vml" Requires="v">
                <p:oleObj spid="_x0000_s3170" name="" r:id="rId27" imgW="584200" imgH="139700" progId="Equation.DSMT4">
                  <p:embed/>
                </p:oleObj>
              </mc:Choice>
              <mc:Fallback>
                <p:oleObj name="" r:id="rId27" imgW="584200" imgH="139700" progId="Equation.DSMT4">
                  <p:embed/>
                  <p:pic>
                    <p:nvPicPr>
                      <p:cNvPr id="0" name="图片 3169"/>
                      <p:cNvPicPr/>
                      <p:nvPr/>
                    </p:nvPicPr>
                    <p:blipFill>
                      <a:blip r:embed="rId28"/>
                      <a:stretch>
                        <a:fillRect/>
                      </a:stretch>
                    </p:blipFill>
                    <p:spPr>
                      <a:xfrm>
                        <a:off x="8383270" y="4929635"/>
                        <a:ext cx="1152000" cy="352800"/>
                      </a:xfrm>
                      <a:prstGeom prst="rect">
                        <a:avLst/>
                      </a:prstGeom>
                      <a:noFill/>
                      <a:ln w="38100">
                        <a:noFill/>
                        <a:miter/>
                      </a:ln>
                    </p:spPr>
                  </p:pic>
                </p:oleObj>
              </mc:Fallback>
            </mc:AlternateContent>
          </a:graphicData>
        </a:graphic>
      </p:graphicFrame>
      <p:graphicFrame>
        <p:nvGraphicFramePr>
          <p:cNvPr id="78865" name="对象 82957"/>
          <p:cNvGraphicFramePr/>
          <p:nvPr/>
        </p:nvGraphicFramePr>
        <p:xfrm>
          <a:off x="3071813" y="5417503"/>
          <a:ext cx="4537075" cy="504825"/>
        </p:xfrm>
        <a:graphic>
          <a:graphicData uri="http://schemas.openxmlformats.org/presentationml/2006/ole">
            <mc:AlternateContent xmlns:mc="http://schemas.openxmlformats.org/markup-compatibility/2006">
              <mc:Choice xmlns:v="urn:schemas-microsoft-com:vml" Requires="v">
                <p:oleObj spid="_x0000_s3171" name="" r:id="rId29" imgW="2286000" imgH="279400" progId="Equation.DSMT4">
                  <p:embed/>
                </p:oleObj>
              </mc:Choice>
              <mc:Fallback>
                <p:oleObj name="" r:id="rId29" imgW="2286000" imgH="279400" progId="Equation.DSMT4">
                  <p:embed/>
                  <p:pic>
                    <p:nvPicPr>
                      <p:cNvPr id="0" name="图片 3170"/>
                      <p:cNvPicPr/>
                      <p:nvPr/>
                    </p:nvPicPr>
                    <p:blipFill>
                      <a:blip r:embed="rId30"/>
                      <a:stretch>
                        <a:fillRect/>
                      </a:stretch>
                    </p:blipFill>
                    <p:spPr>
                      <a:xfrm>
                        <a:off x="3071813" y="5417503"/>
                        <a:ext cx="4537075" cy="504825"/>
                      </a:xfrm>
                      <a:prstGeom prst="rect">
                        <a:avLst/>
                      </a:prstGeom>
                      <a:noFill/>
                      <a:ln w="38100">
                        <a:noFill/>
                        <a:miter/>
                      </a:ln>
                    </p:spPr>
                  </p:pic>
                </p:oleObj>
              </mc:Fallback>
            </mc:AlternateContent>
          </a:graphicData>
        </a:graphic>
      </p:graphicFrame>
      <p:graphicFrame>
        <p:nvGraphicFramePr>
          <p:cNvPr id="78866" name="对象 82956"/>
          <p:cNvGraphicFramePr/>
          <p:nvPr/>
        </p:nvGraphicFramePr>
        <p:xfrm>
          <a:off x="8383270" y="5492910"/>
          <a:ext cx="1152525" cy="354012"/>
        </p:xfrm>
        <a:graphic>
          <a:graphicData uri="http://schemas.openxmlformats.org/presentationml/2006/ole">
            <mc:AlternateContent xmlns:mc="http://schemas.openxmlformats.org/markup-compatibility/2006">
              <mc:Choice xmlns:v="urn:schemas-microsoft-com:vml" Requires="v">
                <p:oleObj spid="_x0000_s3172" name="" r:id="rId31" imgW="571500" imgH="165100" progId="Equation.DSMT4">
                  <p:embed/>
                </p:oleObj>
              </mc:Choice>
              <mc:Fallback>
                <p:oleObj name="" r:id="rId31" imgW="571500" imgH="165100" progId="Equation.DSMT4">
                  <p:embed/>
                  <p:pic>
                    <p:nvPicPr>
                      <p:cNvPr id="0" name="图片 3171"/>
                      <p:cNvPicPr/>
                      <p:nvPr/>
                    </p:nvPicPr>
                    <p:blipFill>
                      <a:blip r:embed="rId32"/>
                      <a:stretch>
                        <a:fillRect/>
                      </a:stretch>
                    </p:blipFill>
                    <p:spPr>
                      <a:xfrm>
                        <a:off x="8383270" y="5492910"/>
                        <a:ext cx="1152525" cy="354012"/>
                      </a:xfrm>
                      <a:prstGeom prst="rect">
                        <a:avLst/>
                      </a:prstGeom>
                      <a:noFill/>
                      <a:ln w="38100">
                        <a:noFill/>
                        <a:miter/>
                      </a:ln>
                    </p:spPr>
                  </p:pic>
                </p:oleObj>
              </mc:Fallback>
            </mc:AlternateContent>
          </a:graphicData>
        </a:graphic>
      </p:graphicFrame>
      <p:graphicFrame>
        <p:nvGraphicFramePr>
          <p:cNvPr id="78867" name="对象 82955"/>
          <p:cNvGraphicFramePr/>
          <p:nvPr/>
        </p:nvGraphicFramePr>
        <p:xfrm>
          <a:off x="3071813" y="5993765"/>
          <a:ext cx="4537075" cy="444500"/>
        </p:xfrm>
        <a:graphic>
          <a:graphicData uri="http://schemas.openxmlformats.org/presentationml/2006/ole">
            <mc:AlternateContent xmlns:mc="http://schemas.openxmlformats.org/markup-compatibility/2006">
              <mc:Choice xmlns:v="urn:schemas-microsoft-com:vml" Requires="v">
                <p:oleObj spid="_x0000_s3173" name="" r:id="rId33" imgW="2374900" imgH="279400" progId="Equation.DSMT4">
                  <p:embed/>
                </p:oleObj>
              </mc:Choice>
              <mc:Fallback>
                <p:oleObj name="" r:id="rId33" imgW="2374900" imgH="279400" progId="Equation.DSMT4">
                  <p:embed/>
                  <p:pic>
                    <p:nvPicPr>
                      <p:cNvPr id="0" name="图片 3172"/>
                      <p:cNvPicPr/>
                      <p:nvPr/>
                    </p:nvPicPr>
                    <p:blipFill>
                      <a:blip r:embed="rId34"/>
                      <a:stretch>
                        <a:fillRect/>
                      </a:stretch>
                    </p:blipFill>
                    <p:spPr>
                      <a:xfrm>
                        <a:off x="3071813" y="5993765"/>
                        <a:ext cx="4537075" cy="444500"/>
                      </a:xfrm>
                      <a:prstGeom prst="rect">
                        <a:avLst/>
                      </a:prstGeom>
                      <a:noFill/>
                      <a:ln w="38100">
                        <a:noFill/>
                        <a:miter/>
                      </a:ln>
                    </p:spPr>
                  </p:pic>
                </p:oleObj>
              </mc:Fallback>
            </mc:AlternateContent>
          </a:graphicData>
        </a:graphic>
      </p:graphicFrame>
      <p:graphicFrame>
        <p:nvGraphicFramePr>
          <p:cNvPr id="78868" name="对象 82954"/>
          <p:cNvGraphicFramePr/>
          <p:nvPr/>
        </p:nvGraphicFramePr>
        <p:xfrm>
          <a:off x="8383270" y="6031865"/>
          <a:ext cx="1296987" cy="368300"/>
        </p:xfrm>
        <a:graphic>
          <a:graphicData uri="http://schemas.openxmlformats.org/presentationml/2006/ole">
            <mc:AlternateContent xmlns:mc="http://schemas.openxmlformats.org/markup-compatibility/2006">
              <mc:Choice xmlns:v="urn:schemas-microsoft-com:vml" Requires="v">
                <p:oleObj spid="_x0000_s3174" name="" r:id="rId35" imgW="571500" imgH="165100" progId="Equation.DSMT4">
                  <p:embed/>
                </p:oleObj>
              </mc:Choice>
              <mc:Fallback>
                <p:oleObj name="" r:id="rId35" imgW="571500" imgH="165100" progId="Equation.DSMT4">
                  <p:embed/>
                  <p:pic>
                    <p:nvPicPr>
                      <p:cNvPr id="0" name="图片 3173"/>
                      <p:cNvPicPr/>
                      <p:nvPr/>
                    </p:nvPicPr>
                    <p:blipFill>
                      <a:blip r:embed="rId36"/>
                      <a:stretch>
                        <a:fillRect/>
                      </a:stretch>
                    </p:blipFill>
                    <p:spPr>
                      <a:xfrm>
                        <a:off x="8383270" y="6031865"/>
                        <a:ext cx="1296987" cy="368300"/>
                      </a:xfrm>
                      <a:prstGeom prst="rect">
                        <a:avLst/>
                      </a:prstGeom>
                      <a:noFill/>
                      <a:ln w="38100">
                        <a:noFill/>
                        <a:miter/>
                      </a:ln>
                    </p:spPr>
                  </p:pic>
                </p:oleObj>
              </mc:Fallback>
            </mc:AlternateContent>
          </a:graphicData>
        </a:graphic>
      </p:graphicFrame>
      <p:sp>
        <p:nvSpPr>
          <p:cNvPr id="78874" name="矩形 83002"/>
          <p:cNvSpPr/>
          <p:nvPr/>
        </p:nvSpPr>
        <p:spPr>
          <a:xfrm>
            <a:off x="5880100" y="1290638"/>
            <a:ext cx="1622425" cy="0"/>
          </a:xfrm>
          <a:prstGeom prst="rect">
            <a:avLst/>
          </a:prstGeom>
          <a:noFill/>
          <a:ln w="9525">
            <a:noFill/>
          </a:ln>
        </p:spPr>
        <p:txBody>
          <a:bodyPr anchor="t" anchorCtr="0"/>
          <a:p>
            <a:endParaRPr lang="zh-CN" altLang="en-US">
              <a:latin typeface="Times New Roman" panose="02020603050405020304" pitchFamily="18" charset="0"/>
              <a:ea typeface="宋体" pitchFamily="2" charset="-122"/>
            </a:endParaRPr>
          </a:p>
        </p:txBody>
      </p:sp>
      <p:graphicFrame>
        <p:nvGraphicFramePr>
          <p:cNvPr id="83271" name="表格 83270"/>
          <p:cNvGraphicFramePr/>
          <p:nvPr>
            <p:custDataLst>
              <p:tags r:id="rId37"/>
            </p:custDataLst>
          </p:nvPr>
        </p:nvGraphicFramePr>
        <p:xfrm>
          <a:off x="1376680" y="899160"/>
          <a:ext cx="9412605" cy="5582920"/>
        </p:xfrm>
        <a:graphic>
          <a:graphicData uri="http://schemas.openxmlformats.org/drawingml/2006/table">
            <a:tbl>
              <a:tblPr/>
              <a:tblGrid>
                <a:gridCol w="1099820"/>
                <a:gridCol w="5634990"/>
                <a:gridCol w="2677795"/>
              </a:tblGrid>
              <a:tr h="532765">
                <a:tc>
                  <a:txBody>
                    <a:bodyPr/>
                    <a:p>
                      <a:pPr marL="0" lvl="0" indent="0">
                        <a:buNone/>
                      </a:pPr>
                      <a:endParaRPr lang="zh-CN" altLang="en-US" dirty="0">
                        <a:solidFill>
                          <a:schemeClr val="tx1"/>
                        </a:solidFill>
                        <a:latin typeface="Times New Roman" panose="02020603050405020304" pitchFamily="18" charset="0"/>
                        <a:cs typeface="Times New Roman" panose="02020603050405020304" pitchFamily="18" charset="0"/>
                      </a:endParaRPr>
                    </a:p>
                  </a:txBody>
                  <a:tcPr anchor="ctr">
                    <a:lnL w="12700">
                      <a:solidFill>
                        <a:schemeClr val="accent4">
                          <a:lumMod val="75000"/>
                        </a:schemeClr>
                      </a:solidFill>
                      <a:prstDash val="solid"/>
                    </a:lnL>
                    <a:lnR w="12700">
                      <a:solidFill>
                        <a:schemeClr val="accent4">
                          <a:lumMod val="75000"/>
                        </a:schemeClr>
                      </a:solidFill>
                      <a:prstDash val="solid"/>
                    </a:lnR>
                    <a:lnT w="12700">
                      <a:solidFill>
                        <a:schemeClr val="accent4">
                          <a:lumMod val="75000"/>
                        </a:schemeClr>
                      </a:solidFill>
                      <a:prstDash val="solid"/>
                    </a:lnT>
                    <a:lnB w="12700">
                      <a:solidFill>
                        <a:schemeClr val="accent4">
                          <a:lumMod val="75000"/>
                        </a:schemeClr>
                      </a:solidFill>
                      <a:prstDash val="solid"/>
                    </a:lnB>
                    <a:lnTlToBr>
                      <a:noFill/>
                    </a:lnTlToBr>
                    <a:lnBlToTr>
                      <a:noFill/>
                    </a:lnBlToTr>
                    <a:noFill/>
                  </a:tcPr>
                </a:tc>
                <a:tc>
                  <a:txBody>
                    <a:bodyPr/>
                    <a:p>
                      <a:pPr lvl="0" algn="ctr">
                        <a:spcBef>
                          <a:spcPct val="0"/>
                        </a:spcBef>
                        <a:buNone/>
                      </a:pPr>
                      <a:r>
                        <a:rPr lang="zh-CN" altLang="en-US" sz="2000" dirty="0">
                          <a:solidFill>
                            <a:schemeClr val="tx1"/>
                          </a:solidFill>
                          <a:latin typeface="Times New Roman" panose="02020603050405020304" pitchFamily="18" charset="0"/>
                          <a:cs typeface="Times New Roman" panose="02020603050405020304" pitchFamily="18" charset="0"/>
                        </a:rPr>
                        <a:t>积分类型</a:t>
                      </a:r>
                      <a:endParaRPr lang="zh-CN" altLang="en-US" sz="2000" dirty="0">
                        <a:solidFill>
                          <a:schemeClr val="tx1"/>
                        </a:solidFill>
                        <a:latin typeface="Times New Roman" panose="02020603050405020304" pitchFamily="18" charset="0"/>
                        <a:cs typeface="Times New Roman" panose="02020603050405020304" pitchFamily="18" charset="0"/>
                      </a:endParaRPr>
                    </a:p>
                  </a:txBody>
                  <a:tcPr anchor="ctr">
                    <a:lnL w="12700">
                      <a:solidFill>
                        <a:schemeClr val="accent4">
                          <a:lumMod val="75000"/>
                        </a:schemeClr>
                      </a:solidFill>
                      <a:prstDash val="solid"/>
                    </a:lnL>
                    <a:lnR w="12700">
                      <a:solidFill>
                        <a:schemeClr val="accent4">
                          <a:lumMod val="75000"/>
                        </a:schemeClr>
                      </a:solidFill>
                      <a:prstDash val="solid"/>
                    </a:lnR>
                    <a:lnT w="12700">
                      <a:solidFill>
                        <a:schemeClr val="accent4">
                          <a:lumMod val="75000"/>
                        </a:schemeClr>
                      </a:solidFill>
                      <a:prstDash val="solid"/>
                    </a:lnT>
                    <a:lnB w="12700">
                      <a:solidFill>
                        <a:schemeClr val="accent4">
                          <a:lumMod val="75000"/>
                        </a:schemeClr>
                      </a:solidFill>
                      <a:prstDash val="solid"/>
                    </a:lnB>
                    <a:lnTlToBr>
                      <a:noFill/>
                    </a:lnTlToBr>
                    <a:lnBlToTr>
                      <a:noFill/>
                    </a:lnBlToTr>
                    <a:noFill/>
                  </a:tcPr>
                </a:tc>
                <a:tc>
                  <a:txBody>
                    <a:bodyPr/>
                    <a:p>
                      <a:pPr lvl="0" algn="ctr">
                        <a:spcBef>
                          <a:spcPct val="0"/>
                        </a:spcBef>
                        <a:buNone/>
                      </a:pPr>
                      <a:r>
                        <a:rPr lang="zh-CN" altLang="en-US" sz="2000" dirty="0">
                          <a:solidFill>
                            <a:schemeClr val="tx1"/>
                          </a:solidFill>
                          <a:latin typeface="Times New Roman" panose="02020603050405020304" pitchFamily="18" charset="0"/>
                          <a:cs typeface="Times New Roman" panose="02020603050405020304" pitchFamily="18" charset="0"/>
                        </a:rPr>
                        <a:t>换元公式</a:t>
                      </a:r>
                      <a:endParaRPr lang="zh-CN" altLang="en-US" sz="2000" dirty="0">
                        <a:solidFill>
                          <a:schemeClr val="tx1"/>
                        </a:solidFill>
                        <a:latin typeface="Times New Roman" panose="02020603050405020304" pitchFamily="18" charset="0"/>
                        <a:cs typeface="Times New Roman" panose="02020603050405020304" pitchFamily="18" charset="0"/>
                      </a:endParaRPr>
                    </a:p>
                  </a:txBody>
                  <a:tcPr anchor="ctr">
                    <a:lnL w="12700">
                      <a:solidFill>
                        <a:schemeClr val="accent4">
                          <a:lumMod val="75000"/>
                        </a:schemeClr>
                      </a:solidFill>
                      <a:prstDash val="solid"/>
                    </a:lnL>
                    <a:lnR w="12700">
                      <a:solidFill>
                        <a:schemeClr val="accent4">
                          <a:lumMod val="75000"/>
                        </a:schemeClr>
                      </a:solidFill>
                      <a:prstDash val="solid"/>
                    </a:lnR>
                    <a:lnT w="12700">
                      <a:solidFill>
                        <a:schemeClr val="accent4">
                          <a:lumMod val="75000"/>
                        </a:schemeClr>
                      </a:solidFill>
                      <a:prstDash val="solid"/>
                    </a:lnT>
                    <a:lnB w="12700">
                      <a:solidFill>
                        <a:schemeClr val="accent4">
                          <a:lumMod val="75000"/>
                        </a:schemeClr>
                      </a:solidFill>
                      <a:prstDash val="solid"/>
                    </a:lnB>
                    <a:lnTlToBr>
                      <a:noFill/>
                    </a:lnTlToBr>
                    <a:lnBlToTr>
                      <a:noFill/>
                    </a:lnBlToTr>
                    <a:noFill/>
                  </a:tcPr>
                </a:tc>
              </a:tr>
              <a:tr h="559435">
                <a:tc rowSpan="9">
                  <a:txBody>
                    <a:bodyPr/>
                    <a:p>
                      <a:pPr lvl="0" algn="ctr">
                        <a:spcBef>
                          <a:spcPct val="0"/>
                        </a:spcBef>
                        <a:buNone/>
                      </a:pPr>
                      <a:r>
                        <a:rPr lang="zh-CN" altLang="en-US" sz="2000" dirty="0">
                          <a:solidFill>
                            <a:srgbClr val="FF3399"/>
                          </a:solidFill>
                          <a:latin typeface="Times New Roman" panose="02020603050405020304" pitchFamily="18" charset="0"/>
                          <a:cs typeface="Times New Roman" panose="02020603050405020304" pitchFamily="18" charset="0"/>
                        </a:rPr>
                        <a:t>第</a:t>
                      </a:r>
                      <a:endParaRPr lang="zh-CN" altLang="en-US" sz="2000" dirty="0">
                        <a:solidFill>
                          <a:srgbClr val="FF3399"/>
                        </a:solidFill>
                        <a:latin typeface="Times New Roman" panose="02020603050405020304" pitchFamily="18" charset="0"/>
                        <a:cs typeface="Times New Roman" panose="02020603050405020304" pitchFamily="18" charset="0"/>
                      </a:endParaRPr>
                    </a:p>
                    <a:p>
                      <a:pPr lvl="0" algn="ctr">
                        <a:spcBef>
                          <a:spcPct val="0"/>
                        </a:spcBef>
                        <a:buNone/>
                      </a:pPr>
                      <a:r>
                        <a:rPr lang="zh-CN" altLang="en-US" sz="2000" dirty="0">
                          <a:solidFill>
                            <a:srgbClr val="FF3399"/>
                          </a:solidFill>
                          <a:latin typeface="Times New Roman" panose="02020603050405020304" pitchFamily="18" charset="0"/>
                          <a:cs typeface="Times New Roman" panose="02020603050405020304" pitchFamily="18" charset="0"/>
                        </a:rPr>
                        <a:t>一</a:t>
                      </a:r>
                      <a:endParaRPr lang="zh-CN" altLang="en-US" sz="2000" dirty="0">
                        <a:solidFill>
                          <a:srgbClr val="FF3399"/>
                        </a:solidFill>
                        <a:latin typeface="Times New Roman" panose="02020603050405020304" pitchFamily="18" charset="0"/>
                        <a:cs typeface="Times New Roman" panose="02020603050405020304" pitchFamily="18" charset="0"/>
                      </a:endParaRPr>
                    </a:p>
                    <a:p>
                      <a:pPr lvl="0" algn="ctr">
                        <a:spcBef>
                          <a:spcPct val="0"/>
                        </a:spcBef>
                        <a:buNone/>
                      </a:pPr>
                      <a:r>
                        <a:rPr lang="zh-CN" altLang="en-US" sz="2000" dirty="0">
                          <a:solidFill>
                            <a:srgbClr val="FF3399"/>
                          </a:solidFill>
                          <a:latin typeface="Times New Roman" panose="02020603050405020304" pitchFamily="18" charset="0"/>
                          <a:cs typeface="Times New Roman" panose="02020603050405020304" pitchFamily="18" charset="0"/>
                        </a:rPr>
                        <a:t>类</a:t>
                      </a:r>
                      <a:endParaRPr lang="zh-CN" altLang="en-US" sz="2000" dirty="0">
                        <a:solidFill>
                          <a:srgbClr val="FF3399"/>
                        </a:solidFill>
                        <a:latin typeface="Times New Roman" panose="02020603050405020304" pitchFamily="18" charset="0"/>
                        <a:cs typeface="Times New Roman" panose="02020603050405020304" pitchFamily="18" charset="0"/>
                      </a:endParaRPr>
                    </a:p>
                    <a:p>
                      <a:pPr lvl="0" algn="ctr">
                        <a:spcBef>
                          <a:spcPct val="0"/>
                        </a:spcBef>
                        <a:buNone/>
                      </a:pPr>
                      <a:r>
                        <a:rPr lang="zh-CN" altLang="en-US" sz="2000" dirty="0">
                          <a:solidFill>
                            <a:srgbClr val="FF3399"/>
                          </a:solidFill>
                          <a:latin typeface="Times New Roman" panose="02020603050405020304" pitchFamily="18" charset="0"/>
                          <a:cs typeface="Times New Roman" panose="02020603050405020304" pitchFamily="18" charset="0"/>
                        </a:rPr>
                        <a:t>换</a:t>
                      </a:r>
                      <a:endParaRPr lang="zh-CN" altLang="en-US" sz="2000" dirty="0">
                        <a:solidFill>
                          <a:srgbClr val="FF3399"/>
                        </a:solidFill>
                        <a:latin typeface="Times New Roman" panose="02020603050405020304" pitchFamily="18" charset="0"/>
                        <a:cs typeface="Times New Roman" panose="02020603050405020304" pitchFamily="18" charset="0"/>
                      </a:endParaRPr>
                    </a:p>
                    <a:p>
                      <a:pPr lvl="0" algn="ctr">
                        <a:spcBef>
                          <a:spcPct val="0"/>
                        </a:spcBef>
                        <a:buNone/>
                      </a:pPr>
                      <a:r>
                        <a:rPr lang="zh-CN" altLang="en-US" sz="2000" dirty="0">
                          <a:solidFill>
                            <a:srgbClr val="FF3399"/>
                          </a:solidFill>
                          <a:latin typeface="Times New Roman" panose="02020603050405020304" pitchFamily="18" charset="0"/>
                          <a:cs typeface="Times New Roman" panose="02020603050405020304" pitchFamily="18" charset="0"/>
                        </a:rPr>
                        <a:t>元</a:t>
                      </a:r>
                      <a:endParaRPr lang="zh-CN" altLang="en-US" sz="2000" dirty="0">
                        <a:solidFill>
                          <a:srgbClr val="FF3399"/>
                        </a:solidFill>
                        <a:latin typeface="Times New Roman" panose="02020603050405020304" pitchFamily="18" charset="0"/>
                        <a:cs typeface="Times New Roman" panose="02020603050405020304" pitchFamily="18" charset="0"/>
                      </a:endParaRPr>
                    </a:p>
                    <a:p>
                      <a:pPr lvl="0" algn="ctr">
                        <a:spcBef>
                          <a:spcPct val="0"/>
                        </a:spcBef>
                        <a:buNone/>
                      </a:pPr>
                      <a:r>
                        <a:rPr lang="zh-CN" altLang="en-US" sz="2000" dirty="0">
                          <a:solidFill>
                            <a:srgbClr val="FF3399"/>
                          </a:solidFill>
                          <a:latin typeface="Times New Roman" panose="02020603050405020304" pitchFamily="18" charset="0"/>
                          <a:cs typeface="Times New Roman" panose="02020603050405020304" pitchFamily="18" charset="0"/>
                        </a:rPr>
                        <a:t>法</a:t>
                      </a:r>
                      <a:endParaRPr lang="zh-CN" altLang="en-US" sz="2000" dirty="0">
                        <a:solidFill>
                          <a:srgbClr val="FF3399"/>
                        </a:solidFill>
                        <a:latin typeface="Times New Roman" panose="02020603050405020304" pitchFamily="18" charset="0"/>
                      </a:endParaRPr>
                    </a:p>
                  </a:txBody>
                  <a:tcPr anchor="ctr">
                    <a:lnL w="12700">
                      <a:solidFill>
                        <a:schemeClr val="accent4">
                          <a:lumMod val="75000"/>
                        </a:schemeClr>
                      </a:solidFill>
                      <a:prstDash val="solid"/>
                    </a:lnL>
                    <a:lnR w="12700">
                      <a:solidFill>
                        <a:schemeClr val="accent4">
                          <a:lumMod val="75000"/>
                        </a:schemeClr>
                      </a:solidFill>
                      <a:prstDash val="solid"/>
                    </a:lnR>
                    <a:lnT w="12700">
                      <a:solidFill>
                        <a:schemeClr val="accent4">
                          <a:lumMod val="75000"/>
                        </a:schemeClr>
                      </a:solidFill>
                      <a:prstDash val="solid"/>
                    </a:lnT>
                    <a:lnB w="12700">
                      <a:solidFill>
                        <a:schemeClr val="accent4">
                          <a:lumMod val="75000"/>
                        </a:schemeClr>
                      </a:solidFill>
                      <a:prstDash val="solid"/>
                    </a:lnB>
                    <a:lnTlToBr>
                      <a:noFill/>
                    </a:lnTlToBr>
                    <a:lnBlToTr>
                      <a:noFill/>
                    </a:lnBlToTr>
                    <a:noFill/>
                  </a:tcPr>
                </a:tc>
                <a:tc>
                  <a:txBody>
                    <a:bodyPr/>
                    <a:p>
                      <a:pPr marL="0" lvl="0" indent="0">
                        <a:buNone/>
                      </a:pPr>
                      <a:endParaRPr lang="zh-CN" altLang="en-US" dirty="0">
                        <a:latin typeface="Times New Roman" panose="02020603050405020304" pitchFamily="18" charset="0"/>
                        <a:cs typeface="Times New Roman" panose="02020603050405020304" pitchFamily="18" charset="0"/>
                      </a:endParaRPr>
                    </a:p>
                  </a:txBody>
                  <a:tcPr anchor="ctr">
                    <a:lnL w="12700">
                      <a:solidFill>
                        <a:schemeClr val="accent4">
                          <a:lumMod val="75000"/>
                        </a:schemeClr>
                      </a:solidFill>
                      <a:prstDash val="solid"/>
                    </a:lnL>
                    <a:lnR w="12700">
                      <a:solidFill>
                        <a:schemeClr val="accent4">
                          <a:lumMod val="75000"/>
                        </a:schemeClr>
                      </a:solidFill>
                      <a:prstDash val="solid"/>
                    </a:lnR>
                    <a:lnT w="12700">
                      <a:solidFill>
                        <a:schemeClr val="accent4">
                          <a:lumMod val="75000"/>
                        </a:schemeClr>
                      </a:solidFill>
                      <a:prstDash val="solid"/>
                    </a:lnT>
                    <a:lnB w="12700">
                      <a:solidFill>
                        <a:schemeClr val="accent4">
                          <a:lumMod val="75000"/>
                        </a:schemeClr>
                      </a:solidFill>
                      <a:prstDash val="solid"/>
                    </a:lnB>
                    <a:lnTlToBr>
                      <a:noFill/>
                    </a:lnTlToBr>
                    <a:lnBlToTr>
                      <a:noFill/>
                    </a:lnBlToTr>
                    <a:noFill/>
                  </a:tcPr>
                </a:tc>
                <a:tc>
                  <a:txBody>
                    <a:bodyPr/>
                    <a:p>
                      <a:pPr marL="0" lvl="0" indent="0">
                        <a:buNone/>
                      </a:pPr>
                      <a:endParaRPr lang="zh-CN" altLang="en-US" dirty="0">
                        <a:latin typeface="Times New Roman" panose="02020603050405020304" pitchFamily="18" charset="0"/>
                        <a:cs typeface="Times New Roman" panose="02020603050405020304" pitchFamily="18" charset="0"/>
                      </a:endParaRPr>
                    </a:p>
                  </a:txBody>
                  <a:tcPr anchor="ctr">
                    <a:lnL w="12700">
                      <a:solidFill>
                        <a:schemeClr val="accent4">
                          <a:lumMod val="75000"/>
                        </a:schemeClr>
                      </a:solidFill>
                      <a:prstDash val="solid"/>
                    </a:lnL>
                    <a:lnR w="12700">
                      <a:solidFill>
                        <a:schemeClr val="accent4">
                          <a:lumMod val="75000"/>
                        </a:schemeClr>
                      </a:solidFill>
                      <a:prstDash val="solid"/>
                    </a:lnR>
                    <a:lnT w="12700">
                      <a:solidFill>
                        <a:schemeClr val="accent4">
                          <a:lumMod val="75000"/>
                        </a:schemeClr>
                      </a:solidFill>
                      <a:prstDash val="solid"/>
                    </a:lnT>
                    <a:lnB w="12700">
                      <a:solidFill>
                        <a:schemeClr val="accent4">
                          <a:lumMod val="75000"/>
                        </a:schemeClr>
                      </a:solidFill>
                      <a:prstDash val="solid"/>
                    </a:lnB>
                    <a:lnTlToBr>
                      <a:noFill/>
                    </a:lnTlToBr>
                    <a:lnBlToTr>
                      <a:noFill/>
                    </a:lnBlToTr>
                    <a:noFill/>
                  </a:tcPr>
                </a:tc>
              </a:tr>
              <a:tr h="559435">
                <a:tc vMerge="1">
                  <a:tcPr>
                    <a:lnL w="12700">
                      <a:solidFill>
                        <a:schemeClr val="accent4">
                          <a:lumMod val="75000"/>
                        </a:schemeClr>
                      </a:solidFill>
                      <a:prstDash val="solid"/>
                    </a:lnL>
                    <a:lnR w="12700">
                      <a:solidFill>
                        <a:schemeClr val="accent4">
                          <a:lumMod val="75000"/>
                        </a:schemeClr>
                      </a:solidFill>
                      <a:prstDash val="solid"/>
                    </a:lnR>
                  </a:tcPr>
                </a:tc>
                <a:tc>
                  <a:txBody>
                    <a:bodyPr/>
                    <a:p>
                      <a:pPr marL="0" lvl="0" indent="0">
                        <a:buNone/>
                      </a:pPr>
                      <a:endParaRPr lang="zh-CN" altLang="en-US" dirty="0">
                        <a:latin typeface="Times New Roman" panose="02020603050405020304" pitchFamily="18" charset="0"/>
                        <a:cs typeface="Times New Roman" panose="02020603050405020304" pitchFamily="18" charset="0"/>
                      </a:endParaRPr>
                    </a:p>
                  </a:txBody>
                  <a:tcPr anchor="ctr">
                    <a:lnL w="12700">
                      <a:solidFill>
                        <a:schemeClr val="accent4">
                          <a:lumMod val="75000"/>
                        </a:schemeClr>
                      </a:solidFill>
                      <a:prstDash val="solid"/>
                    </a:lnL>
                    <a:lnR w="12700">
                      <a:solidFill>
                        <a:schemeClr val="accent4">
                          <a:lumMod val="75000"/>
                        </a:schemeClr>
                      </a:solidFill>
                      <a:prstDash val="solid"/>
                    </a:lnR>
                    <a:lnT w="12700">
                      <a:solidFill>
                        <a:schemeClr val="accent4">
                          <a:lumMod val="75000"/>
                        </a:schemeClr>
                      </a:solidFill>
                      <a:prstDash val="solid"/>
                    </a:lnT>
                    <a:lnB w="12700">
                      <a:solidFill>
                        <a:schemeClr val="accent4">
                          <a:lumMod val="75000"/>
                        </a:schemeClr>
                      </a:solidFill>
                      <a:prstDash val="solid"/>
                    </a:lnB>
                    <a:lnTlToBr>
                      <a:noFill/>
                    </a:lnTlToBr>
                    <a:lnBlToTr>
                      <a:noFill/>
                    </a:lnBlToTr>
                    <a:noFill/>
                  </a:tcPr>
                </a:tc>
                <a:tc>
                  <a:txBody>
                    <a:bodyPr/>
                    <a:p>
                      <a:pPr marL="0" lvl="0" indent="0">
                        <a:buNone/>
                      </a:pPr>
                      <a:endParaRPr lang="zh-CN" altLang="en-US" dirty="0">
                        <a:latin typeface="Times New Roman" panose="02020603050405020304" pitchFamily="18" charset="0"/>
                        <a:cs typeface="Times New Roman" panose="02020603050405020304" pitchFamily="18" charset="0"/>
                      </a:endParaRPr>
                    </a:p>
                  </a:txBody>
                  <a:tcPr anchor="ctr">
                    <a:lnL w="12700">
                      <a:solidFill>
                        <a:schemeClr val="accent4">
                          <a:lumMod val="75000"/>
                        </a:schemeClr>
                      </a:solidFill>
                      <a:prstDash val="solid"/>
                    </a:lnL>
                    <a:lnR w="12700">
                      <a:solidFill>
                        <a:schemeClr val="accent4">
                          <a:lumMod val="75000"/>
                        </a:schemeClr>
                      </a:solidFill>
                      <a:prstDash val="solid"/>
                    </a:lnR>
                    <a:lnT w="12700">
                      <a:solidFill>
                        <a:schemeClr val="accent4">
                          <a:lumMod val="75000"/>
                        </a:schemeClr>
                      </a:solidFill>
                      <a:prstDash val="solid"/>
                    </a:lnT>
                    <a:lnB w="12700">
                      <a:solidFill>
                        <a:schemeClr val="accent4">
                          <a:lumMod val="75000"/>
                        </a:schemeClr>
                      </a:solidFill>
                      <a:prstDash val="solid"/>
                    </a:lnB>
                    <a:lnTlToBr>
                      <a:noFill/>
                    </a:lnTlToBr>
                    <a:lnBlToTr>
                      <a:noFill/>
                    </a:lnBlToTr>
                    <a:noFill/>
                  </a:tcPr>
                </a:tc>
              </a:tr>
              <a:tr h="561340">
                <a:tc vMerge="1">
                  <a:tcPr>
                    <a:lnL w="12700">
                      <a:solidFill>
                        <a:schemeClr val="accent4">
                          <a:lumMod val="75000"/>
                        </a:schemeClr>
                      </a:solidFill>
                      <a:prstDash val="solid"/>
                    </a:lnL>
                    <a:lnR w="12700">
                      <a:solidFill>
                        <a:schemeClr val="accent4">
                          <a:lumMod val="75000"/>
                        </a:schemeClr>
                      </a:solidFill>
                      <a:prstDash val="solid"/>
                    </a:lnR>
                  </a:tcPr>
                </a:tc>
                <a:tc>
                  <a:txBody>
                    <a:bodyPr/>
                    <a:p>
                      <a:pPr marL="0" lvl="0" indent="0">
                        <a:buNone/>
                      </a:pPr>
                      <a:endParaRPr lang="zh-CN" altLang="en-US" dirty="0">
                        <a:latin typeface="Times New Roman" panose="02020603050405020304" pitchFamily="18" charset="0"/>
                        <a:cs typeface="Times New Roman" panose="02020603050405020304" pitchFamily="18" charset="0"/>
                      </a:endParaRPr>
                    </a:p>
                  </a:txBody>
                  <a:tcPr anchor="ctr">
                    <a:lnL w="12700">
                      <a:solidFill>
                        <a:schemeClr val="accent4">
                          <a:lumMod val="75000"/>
                        </a:schemeClr>
                      </a:solidFill>
                      <a:prstDash val="solid"/>
                    </a:lnL>
                    <a:lnR w="12700">
                      <a:solidFill>
                        <a:schemeClr val="accent4">
                          <a:lumMod val="75000"/>
                        </a:schemeClr>
                      </a:solidFill>
                      <a:prstDash val="solid"/>
                    </a:lnR>
                    <a:lnT w="12700">
                      <a:solidFill>
                        <a:schemeClr val="accent4">
                          <a:lumMod val="75000"/>
                        </a:schemeClr>
                      </a:solidFill>
                      <a:prstDash val="solid"/>
                    </a:lnT>
                    <a:lnB w="12700">
                      <a:solidFill>
                        <a:schemeClr val="accent4">
                          <a:lumMod val="75000"/>
                        </a:schemeClr>
                      </a:solidFill>
                      <a:prstDash val="solid"/>
                    </a:lnB>
                    <a:lnTlToBr>
                      <a:noFill/>
                    </a:lnTlToBr>
                    <a:lnBlToTr>
                      <a:noFill/>
                    </a:lnBlToTr>
                    <a:noFill/>
                  </a:tcPr>
                </a:tc>
                <a:tc>
                  <a:txBody>
                    <a:bodyPr/>
                    <a:p>
                      <a:pPr marL="0" lvl="0" indent="0">
                        <a:buNone/>
                      </a:pPr>
                      <a:endParaRPr lang="zh-CN" altLang="en-US" dirty="0">
                        <a:latin typeface="Times New Roman" panose="02020603050405020304" pitchFamily="18" charset="0"/>
                        <a:cs typeface="Times New Roman" panose="02020603050405020304" pitchFamily="18" charset="0"/>
                      </a:endParaRPr>
                    </a:p>
                  </a:txBody>
                  <a:tcPr anchor="ctr">
                    <a:lnL w="12700">
                      <a:solidFill>
                        <a:schemeClr val="accent4">
                          <a:lumMod val="75000"/>
                        </a:schemeClr>
                      </a:solidFill>
                      <a:prstDash val="solid"/>
                    </a:lnL>
                    <a:lnR w="12700">
                      <a:solidFill>
                        <a:schemeClr val="accent4">
                          <a:lumMod val="75000"/>
                        </a:schemeClr>
                      </a:solidFill>
                      <a:prstDash val="solid"/>
                    </a:lnR>
                    <a:lnT w="12700">
                      <a:solidFill>
                        <a:schemeClr val="accent4">
                          <a:lumMod val="75000"/>
                        </a:schemeClr>
                      </a:solidFill>
                      <a:prstDash val="solid"/>
                    </a:lnT>
                    <a:lnB w="12700">
                      <a:solidFill>
                        <a:schemeClr val="accent4">
                          <a:lumMod val="75000"/>
                        </a:schemeClr>
                      </a:solidFill>
                      <a:prstDash val="solid"/>
                    </a:lnB>
                    <a:lnTlToBr>
                      <a:noFill/>
                    </a:lnTlToBr>
                    <a:lnBlToTr>
                      <a:noFill/>
                    </a:lnBlToTr>
                    <a:noFill/>
                  </a:tcPr>
                </a:tc>
              </a:tr>
              <a:tr h="532130">
                <a:tc vMerge="1">
                  <a:tcPr>
                    <a:lnL w="12700">
                      <a:solidFill>
                        <a:schemeClr val="accent4">
                          <a:lumMod val="75000"/>
                        </a:schemeClr>
                      </a:solidFill>
                      <a:prstDash val="solid"/>
                    </a:lnL>
                    <a:lnR w="12700">
                      <a:solidFill>
                        <a:schemeClr val="accent4">
                          <a:lumMod val="75000"/>
                        </a:schemeClr>
                      </a:solidFill>
                      <a:prstDash val="solid"/>
                    </a:lnR>
                  </a:tcPr>
                </a:tc>
                <a:tc>
                  <a:txBody>
                    <a:bodyPr/>
                    <a:p>
                      <a:pPr marL="0" lvl="0" indent="0">
                        <a:buNone/>
                      </a:pPr>
                      <a:endParaRPr lang="zh-CN" altLang="en-US" dirty="0">
                        <a:latin typeface="Times New Roman" panose="02020603050405020304" pitchFamily="18" charset="0"/>
                        <a:cs typeface="Times New Roman" panose="02020603050405020304" pitchFamily="18" charset="0"/>
                      </a:endParaRPr>
                    </a:p>
                  </a:txBody>
                  <a:tcPr anchor="ctr">
                    <a:lnL w="12700">
                      <a:solidFill>
                        <a:schemeClr val="accent4">
                          <a:lumMod val="75000"/>
                        </a:schemeClr>
                      </a:solidFill>
                      <a:prstDash val="solid"/>
                    </a:lnL>
                    <a:lnR w="12700">
                      <a:solidFill>
                        <a:schemeClr val="accent4">
                          <a:lumMod val="75000"/>
                        </a:schemeClr>
                      </a:solidFill>
                      <a:prstDash val="solid"/>
                    </a:lnR>
                    <a:lnT w="12700">
                      <a:solidFill>
                        <a:schemeClr val="accent4">
                          <a:lumMod val="75000"/>
                        </a:schemeClr>
                      </a:solidFill>
                      <a:prstDash val="solid"/>
                    </a:lnT>
                    <a:lnB w="12700">
                      <a:solidFill>
                        <a:schemeClr val="accent4">
                          <a:lumMod val="75000"/>
                        </a:schemeClr>
                      </a:solidFill>
                      <a:prstDash val="solid"/>
                    </a:lnB>
                    <a:lnTlToBr>
                      <a:noFill/>
                    </a:lnTlToBr>
                    <a:lnBlToTr>
                      <a:noFill/>
                    </a:lnBlToTr>
                    <a:noFill/>
                  </a:tcPr>
                </a:tc>
                <a:tc>
                  <a:txBody>
                    <a:bodyPr/>
                    <a:p>
                      <a:pPr marL="0" lvl="0" indent="0">
                        <a:buNone/>
                      </a:pPr>
                      <a:endParaRPr lang="zh-CN" altLang="en-US" dirty="0">
                        <a:latin typeface="Times New Roman" panose="02020603050405020304" pitchFamily="18" charset="0"/>
                        <a:cs typeface="Times New Roman" panose="02020603050405020304" pitchFamily="18" charset="0"/>
                      </a:endParaRPr>
                    </a:p>
                  </a:txBody>
                  <a:tcPr anchor="ctr">
                    <a:lnL w="12700">
                      <a:solidFill>
                        <a:schemeClr val="accent4">
                          <a:lumMod val="75000"/>
                        </a:schemeClr>
                      </a:solidFill>
                      <a:prstDash val="solid"/>
                    </a:lnL>
                    <a:lnR w="12700">
                      <a:solidFill>
                        <a:schemeClr val="accent4">
                          <a:lumMod val="75000"/>
                        </a:schemeClr>
                      </a:solidFill>
                      <a:prstDash val="solid"/>
                    </a:lnR>
                    <a:lnT w="12700">
                      <a:solidFill>
                        <a:schemeClr val="accent4">
                          <a:lumMod val="75000"/>
                        </a:schemeClr>
                      </a:solidFill>
                      <a:prstDash val="solid"/>
                    </a:lnT>
                    <a:lnB w="12700">
                      <a:solidFill>
                        <a:schemeClr val="accent4">
                          <a:lumMod val="75000"/>
                        </a:schemeClr>
                      </a:solidFill>
                      <a:prstDash val="solid"/>
                    </a:lnB>
                    <a:lnTlToBr>
                      <a:noFill/>
                    </a:lnTlToBr>
                    <a:lnBlToTr>
                      <a:noFill/>
                    </a:lnBlToTr>
                    <a:noFill/>
                  </a:tcPr>
                </a:tc>
              </a:tr>
              <a:tr h="615950">
                <a:tc vMerge="1">
                  <a:tcPr>
                    <a:lnL w="12700">
                      <a:solidFill>
                        <a:schemeClr val="accent4">
                          <a:lumMod val="75000"/>
                        </a:schemeClr>
                      </a:solidFill>
                      <a:prstDash val="solid"/>
                    </a:lnL>
                    <a:lnR w="12700">
                      <a:solidFill>
                        <a:schemeClr val="accent4">
                          <a:lumMod val="75000"/>
                        </a:schemeClr>
                      </a:solidFill>
                      <a:prstDash val="solid"/>
                    </a:lnR>
                  </a:tcPr>
                </a:tc>
                <a:tc>
                  <a:txBody>
                    <a:bodyPr/>
                    <a:p>
                      <a:pPr marL="0" lvl="0" indent="0">
                        <a:buNone/>
                      </a:pPr>
                      <a:endParaRPr lang="zh-CN" altLang="en-US" dirty="0">
                        <a:latin typeface="Times New Roman" panose="02020603050405020304" pitchFamily="18" charset="0"/>
                        <a:cs typeface="Times New Roman" panose="02020603050405020304" pitchFamily="18" charset="0"/>
                      </a:endParaRPr>
                    </a:p>
                  </a:txBody>
                  <a:tcPr anchor="ctr">
                    <a:lnL w="12700">
                      <a:solidFill>
                        <a:schemeClr val="accent4">
                          <a:lumMod val="75000"/>
                        </a:schemeClr>
                      </a:solidFill>
                      <a:prstDash val="solid"/>
                    </a:lnL>
                    <a:lnR w="12700">
                      <a:solidFill>
                        <a:schemeClr val="accent4">
                          <a:lumMod val="75000"/>
                        </a:schemeClr>
                      </a:solidFill>
                      <a:prstDash val="solid"/>
                    </a:lnR>
                    <a:lnT w="12700">
                      <a:solidFill>
                        <a:schemeClr val="accent4">
                          <a:lumMod val="75000"/>
                        </a:schemeClr>
                      </a:solidFill>
                      <a:prstDash val="solid"/>
                    </a:lnT>
                    <a:lnB w="12700">
                      <a:solidFill>
                        <a:schemeClr val="accent4">
                          <a:lumMod val="75000"/>
                        </a:schemeClr>
                      </a:solidFill>
                      <a:prstDash val="solid"/>
                    </a:lnB>
                    <a:lnTlToBr>
                      <a:noFill/>
                    </a:lnTlToBr>
                    <a:lnBlToTr>
                      <a:noFill/>
                    </a:lnBlToTr>
                    <a:noFill/>
                  </a:tcPr>
                </a:tc>
                <a:tc>
                  <a:txBody>
                    <a:bodyPr/>
                    <a:p>
                      <a:pPr marL="0" lvl="0" indent="0">
                        <a:buNone/>
                      </a:pPr>
                      <a:endParaRPr lang="zh-CN" altLang="en-US" dirty="0">
                        <a:latin typeface="Times New Roman" panose="02020603050405020304" pitchFamily="18" charset="0"/>
                        <a:cs typeface="Times New Roman" panose="02020603050405020304" pitchFamily="18" charset="0"/>
                      </a:endParaRPr>
                    </a:p>
                  </a:txBody>
                  <a:tcPr anchor="ctr">
                    <a:lnL w="12700">
                      <a:solidFill>
                        <a:schemeClr val="accent4">
                          <a:lumMod val="75000"/>
                        </a:schemeClr>
                      </a:solidFill>
                      <a:prstDash val="solid"/>
                    </a:lnL>
                    <a:lnR w="12700">
                      <a:solidFill>
                        <a:schemeClr val="accent4">
                          <a:lumMod val="75000"/>
                        </a:schemeClr>
                      </a:solidFill>
                      <a:prstDash val="solid"/>
                    </a:lnR>
                    <a:lnT w="12700">
                      <a:solidFill>
                        <a:schemeClr val="accent4">
                          <a:lumMod val="75000"/>
                        </a:schemeClr>
                      </a:solidFill>
                      <a:prstDash val="solid"/>
                    </a:lnT>
                    <a:lnB w="12700">
                      <a:solidFill>
                        <a:schemeClr val="accent4">
                          <a:lumMod val="75000"/>
                        </a:schemeClr>
                      </a:solidFill>
                      <a:prstDash val="solid"/>
                    </a:lnB>
                    <a:lnTlToBr>
                      <a:noFill/>
                    </a:lnTlToBr>
                    <a:lnBlToTr>
                      <a:noFill/>
                    </a:lnBlToTr>
                    <a:noFill/>
                  </a:tcPr>
                </a:tc>
              </a:tr>
              <a:tr h="570230">
                <a:tc vMerge="1">
                  <a:tcPr>
                    <a:lnL w="12700">
                      <a:solidFill>
                        <a:schemeClr val="accent4">
                          <a:lumMod val="75000"/>
                        </a:schemeClr>
                      </a:solidFill>
                      <a:prstDash val="solid"/>
                    </a:lnL>
                    <a:lnR w="12700">
                      <a:solidFill>
                        <a:schemeClr val="accent4">
                          <a:lumMod val="75000"/>
                        </a:schemeClr>
                      </a:solidFill>
                      <a:prstDash val="solid"/>
                    </a:lnR>
                  </a:tcPr>
                </a:tc>
                <a:tc>
                  <a:txBody>
                    <a:bodyPr/>
                    <a:p>
                      <a:pPr marL="0" lvl="0" indent="0">
                        <a:buNone/>
                      </a:pPr>
                      <a:endParaRPr lang="zh-CN" altLang="en-US" dirty="0">
                        <a:latin typeface="Times New Roman" panose="02020603050405020304" pitchFamily="18" charset="0"/>
                        <a:cs typeface="Times New Roman" panose="02020603050405020304" pitchFamily="18" charset="0"/>
                      </a:endParaRPr>
                    </a:p>
                  </a:txBody>
                  <a:tcPr anchor="ctr">
                    <a:lnL w="12700">
                      <a:solidFill>
                        <a:schemeClr val="accent4">
                          <a:lumMod val="75000"/>
                        </a:schemeClr>
                      </a:solidFill>
                      <a:prstDash val="solid"/>
                    </a:lnL>
                    <a:lnR w="12700">
                      <a:solidFill>
                        <a:schemeClr val="accent4">
                          <a:lumMod val="75000"/>
                        </a:schemeClr>
                      </a:solidFill>
                      <a:prstDash val="solid"/>
                    </a:lnR>
                    <a:lnT w="12700">
                      <a:solidFill>
                        <a:schemeClr val="accent4">
                          <a:lumMod val="75000"/>
                        </a:schemeClr>
                      </a:solidFill>
                      <a:prstDash val="solid"/>
                    </a:lnT>
                    <a:lnB w="12700">
                      <a:solidFill>
                        <a:schemeClr val="accent4">
                          <a:lumMod val="75000"/>
                        </a:schemeClr>
                      </a:solidFill>
                      <a:prstDash val="solid"/>
                    </a:lnB>
                    <a:lnTlToBr>
                      <a:noFill/>
                    </a:lnTlToBr>
                    <a:lnBlToTr>
                      <a:noFill/>
                    </a:lnBlToTr>
                    <a:noFill/>
                  </a:tcPr>
                </a:tc>
                <a:tc>
                  <a:txBody>
                    <a:bodyPr/>
                    <a:p>
                      <a:pPr marL="0" lvl="0" indent="0">
                        <a:buNone/>
                      </a:pPr>
                      <a:endParaRPr lang="zh-CN" altLang="en-US" dirty="0">
                        <a:latin typeface="Times New Roman" panose="02020603050405020304" pitchFamily="18" charset="0"/>
                        <a:cs typeface="Times New Roman" panose="02020603050405020304" pitchFamily="18" charset="0"/>
                      </a:endParaRPr>
                    </a:p>
                  </a:txBody>
                  <a:tcPr anchor="ctr">
                    <a:lnL w="12700">
                      <a:solidFill>
                        <a:schemeClr val="accent4">
                          <a:lumMod val="75000"/>
                        </a:schemeClr>
                      </a:solidFill>
                      <a:prstDash val="solid"/>
                    </a:lnL>
                    <a:lnR w="12700">
                      <a:solidFill>
                        <a:schemeClr val="accent4">
                          <a:lumMod val="75000"/>
                        </a:schemeClr>
                      </a:solidFill>
                      <a:prstDash val="solid"/>
                    </a:lnR>
                    <a:lnT w="12700">
                      <a:solidFill>
                        <a:schemeClr val="accent4">
                          <a:lumMod val="75000"/>
                        </a:schemeClr>
                      </a:solidFill>
                      <a:prstDash val="solid"/>
                    </a:lnT>
                    <a:lnB w="12700">
                      <a:solidFill>
                        <a:schemeClr val="accent4">
                          <a:lumMod val="75000"/>
                        </a:schemeClr>
                      </a:solidFill>
                      <a:prstDash val="solid"/>
                    </a:lnB>
                    <a:lnTlToBr>
                      <a:noFill/>
                    </a:lnTlToBr>
                    <a:lnBlToTr>
                      <a:noFill/>
                    </a:lnBlToTr>
                    <a:noFill/>
                  </a:tcPr>
                </a:tc>
              </a:tr>
              <a:tr h="560070">
                <a:tc vMerge="1">
                  <a:tcPr>
                    <a:lnL w="12700">
                      <a:solidFill>
                        <a:schemeClr val="accent4">
                          <a:lumMod val="75000"/>
                        </a:schemeClr>
                      </a:solidFill>
                      <a:prstDash val="solid"/>
                    </a:lnL>
                    <a:lnR w="12700">
                      <a:solidFill>
                        <a:schemeClr val="accent4">
                          <a:lumMod val="75000"/>
                        </a:schemeClr>
                      </a:solidFill>
                      <a:prstDash val="solid"/>
                    </a:lnR>
                  </a:tcPr>
                </a:tc>
                <a:tc>
                  <a:txBody>
                    <a:bodyPr/>
                    <a:p>
                      <a:pPr marL="0" lvl="0" indent="0">
                        <a:buNone/>
                      </a:pPr>
                      <a:endParaRPr lang="zh-CN" altLang="en-US" dirty="0">
                        <a:latin typeface="Times New Roman" panose="02020603050405020304" pitchFamily="18" charset="0"/>
                        <a:cs typeface="Times New Roman" panose="02020603050405020304" pitchFamily="18" charset="0"/>
                      </a:endParaRPr>
                    </a:p>
                  </a:txBody>
                  <a:tcPr anchor="ctr">
                    <a:lnL w="12700">
                      <a:solidFill>
                        <a:schemeClr val="accent4">
                          <a:lumMod val="75000"/>
                        </a:schemeClr>
                      </a:solidFill>
                      <a:prstDash val="solid"/>
                    </a:lnL>
                    <a:lnR w="12700">
                      <a:solidFill>
                        <a:schemeClr val="accent4">
                          <a:lumMod val="75000"/>
                        </a:schemeClr>
                      </a:solidFill>
                      <a:prstDash val="solid"/>
                    </a:lnR>
                    <a:lnT w="12700">
                      <a:solidFill>
                        <a:schemeClr val="accent4">
                          <a:lumMod val="75000"/>
                        </a:schemeClr>
                      </a:solidFill>
                      <a:prstDash val="solid"/>
                    </a:lnT>
                    <a:lnB w="12700">
                      <a:solidFill>
                        <a:schemeClr val="accent4">
                          <a:lumMod val="75000"/>
                        </a:schemeClr>
                      </a:solidFill>
                      <a:prstDash val="solid"/>
                    </a:lnB>
                    <a:lnTlToBr>
                      <a:noFill/>
                    </a:lnTlToBr>
                    <a:lnBlToTr>
                      <a:noFill/>
                    </a:lnBlToTr>
                    <a:noFill/>
                  </a:tcPr>
                </a:tc>
                <a:tc>
                  <a:txBody>
                    <a:bodyPr/>
                    <a:p>
                      <a:pPr marL="0" lvl="0" indent="0">
                        <a:buNone/>
                      </a:pPr>
                      <a:endParaRPr lang="zh-CN" altLang="en-US" dirty="0">
                        <a:latin typeface="Times New Roman" panose="02020603050405020304" pitchFamily="18" charset="0"/>
                        <a:cs typeface="Times New Roman" panose="02020603050405020304" pitchFamily="18" charset="0"/>
                      </a:endParaRPr>
                    </a:p>
                  </a:txBody>
                  <a:tcPr anchor="ctr">
                    <a:lnL w="12700">
                      <a:solidFill>
                        <a:schemeClr val="accent4">
                          <a:lumMod val="75000"/>
                        </a:schemeClr>
                      </a:solidFill>
                      <a:prstDash val="solid"/>
                    </a:lnL>
                    <a:lnR w="12700">
                      <a:solidFill>
                        <a:schemeClr val="accent4">
                          <a:lumMod val="75000"/>
                        </a:schemeClr>
                      </a:solidFill>
                      <a:prstDash val="solid"/>
                    </a:lnR>
                    <a:lnT w="12700">
                      <a:solidFill>
                        <a:schemeClr val="accent4">
                          <a:lumMod val="75000"/>
                        </a:schemeClr>
                      </a:solidFill>
                      <a:prstDash val="solid"/>
                    </a:lnT>
                    <a:lnB w="12700">
                      <a:solidFill>
                        <a:schemeClr val="accent4">
                          <a:lumMod val="75000"/>
                        </a:schemeClr>
                      </a:solidFill>
                      <a:prstDash val="solid"/>
                    </a:lnB>
                    <a:lnTlToBr>
                      <a:noFill/>
                    </a:lnTlToBr>
                    <a:lnBlToTr>
                      <a:noFill/>
                    </a:lnBlToTr>
                    <a:noFill/>
                  </a:tcPr>
                </a:tc>
              </a:tr>
              <a:tr h="558800">
                <a:tc vMerge="1">
                  <a:tcPr>
                    <a:lnL w="12700">
                      <a:solidFill>
                        <a:schemeClr val="accent4">
                          <a:lumMod val="75000"/>
                        </a:schemeClr>
                      </a:solidFill>
                      <a:prstDash val="solid"/>
                    </a:lnL>
                    <a:lnR w="12700">
                      <a:solidFill>
                        <a:schemeClr val="accent4">
                          <a:lumMod val="75000"/>
                        </a:schemeClr>
                      </a:solidFill>
                      <a:prstDash val="solid"/>
                    </a:lnR>
                  </a:tcPr>
                </a:tc>
                <a:tc>
                  <a:txBody>
                    <a:bodyPr/>
                    <a:p>
                      <a:pPr marL="0" lvl="0" indent="0">
                        <a:buNone/>
                      </a:pPr>
                      <a:endParaRPr lang="zh-CN" altLang="en-US" dirty="0">
                        <a:latin typeface="Times New Roman" panose="02020603050405020304" pitchFamily="18" charset="0"/>
                        <a:cs typeface="Times New Roman" panose="02020603050405020304" pitchFamily="18" charset="0"/>
                      </a:endParaRPr>
                    </a:p>
                  </a:txBody>
                  <a:tcPr anchor="ctr">
                    <a:lnL w="12700">
                      <a:solidFill>
                        <a:schemeClr val="accent4">
                          <a:lumMod val="75000"/>
                        </a:schemeClr>
                      </a:solidFill>
                      <a:prstDash val="solid"/>
                    </a:lnL>
                    <a:lnR w="12700">
                      <a:solidFill>
                        <a:schemeClr val="accent4">
                          <a:lumMod val="75000"/>
                        </a:schemeClr>
                      </a:solidFill>
                      <a:prstDash val="solid"/>
                    </a:lnR>
                    <a:lnT w="12700">
                      <a:solidFill>
                        <a:schemeClr val="accent4">
                          <a:lumMod val="75000"/>
                        </a:schemeClr>
                      </a:solidFill>
                      <a:prstDash val="solid"/>
                    </a:lnT>
                    <a:lnB w="12700">
                      <a:solidFill>
                        <a:schemeClr val="accent4">
                          <a:lumMod val="75000"/>
                        </a:schemeClr>
                      </a:solidFill>
                      <a:prstDash val="solid"/>
                    </a:lnB>
                    <a:lnTlToBr>
                      <a:noFill/>
                    </a:lnTlToBr>
                    <a:lnBlToTr>
                      <a:noFill/>
                    </a:lnBlToTr>
                    <a:noFill/>
                  </a:tcPr>
                </a:tc>
                <a:tc>
                  <a:txBody>
                    <a:bodyPr/>
                    <a:p>
                      <a:pPr marL="0" lvl="0" indent="0">
                        <a:buNone/>
                      </a:pPr>
                      <a:endParaRPr lang="zh-CN" altLang="en-US" dirty="0">
                        <a:latin typeface="Times New Roman" panose="02020603050405020304" pitchFamily="18" charset="0"/>
                        <a:cs typeface="Times New Roman" panose="02020603050405020304" pitchFamily="18" charset="0"/>
                      </a:endParaRPr>
                    </a:p>
                  </a:txBody>
                  <a:tcPr anchor="ctr">
                    <a:lnL w="12700">
                      <a:solidFill>
                        <a:schemeClr val="accent4">
                          <a:lumMod val="75000"/>
                        </a:schemeClr>
                      </a:solidFill>
                      <a:prstDash val="solid"/>
                    </a:lnL>
                    <a:lnR w="12700">
                      <a:solidFill>
                        <a:schemeClr val="accent4">
                          <a:lumMod val="75000"/>
                        </a:schemeClr>
                      </a:solidFill>
                      <a:prstDash val="solid"/>
                    </a:lnR>
                    <a:lnT w="12700">
                      <a:solidFill>
                        <a:schemeClr val="accent4">
                          <a:lumMod val="75000"/>
                        </a:schemeClr>
                      </a:solidFill>
                      <a:prstDash val="solid"/>
                    </a:lnT>
                    <a:lnB w="12700">
                      <a:solidFill>
                        <a:schemeClr val="accent4">
                          <a:lumMod val="75000"/>
                        </a:schemeClr>
                      </a:solidFill>
                      <a:prstDash val="solid"/>
                    </a:lnB>
                    <a:lnTlToBr>
                      <a:noFill/>
                    </a:lnTlToBr>
                    <a:lnBlToTr>
                      <a:noFill/>
                    </a:lnBlToTr>
                    <a:noFill/>
                  </a:tcPr>
                </a:tc>
              </a:tr>
              <a:tr h="532765">
                <a:tc vMerge="1">
                  <a:tcPr>
                    <a:lnL w="12700">
                      <a:solidFill>
                        <a:schemeClr val="accent4">
                          <a:lumMod val="75000"/>
                        </a:schemeClr>
                      </a:solidFill>
                      <a:prstDash val="solid"/>
                    </a:lnL>
                    <a:lnR w="12700">
                      <a:solidFill>
                        <a:schemeClr val="accent4">
                          <a:lumMod val="75000"/>
                        </a:schemeClr>
                      </a:solidFill>
                      <a:prstDash val="solid"/>
                    </a:lnR>
                    <a:lnB w="12700">
                      <a:solidFill>
                        <a:schemeClr val="accent4">
                          <a:lumMod val="75000"/>
                        </a:schemeClr>
                      </a:solidFill>
                      <a:prstDash val="solid"/>
                    </a:lnB>
                  </a:tcPr>
                </a:tc>
                <a:tc>
                  <a:txBody>
                    <a:bodyPr/>
                    <a:p>
                      <a:pPr marL="0" lvl="0" indent="0">
                        <a:buNone/>
                      </a:pPr>
                      <a:endParaRPr lang="zh-CN" altLang="en-US" dirty="0">
                        <a:latin typeface="Times New Roman" panose="02020603050405020304" pitchFamily="18" charset="0"/>
                        <a:cs typeface="Times New Roman" panose="02020603050405020304" pitchFamily="18" charset="0"/>
                      </a:endParaRPr>
                    </a:p>
                  </a:txBody>
                  <a:tcPr anchor="ctr">
                    <a:lnL w="12700">
                      <a:solidFill>
                        <a:schemeClr val="accent4">
                          <a:lumMod val="75000"/>
                        </a:schemeClr>
                      </a:solidFill>
                      <a:prstDash val="solid"/>
                    </a:lnL>
                    <a:lnR w="12700">
                      <a:solidFill>
                        <a:schemeClr val="accent4">
                          <a:lumMod val="75000"/>
                        </a:schemeClr>
                      </a:solidFill>
                      <a:prstDash val="solid"/>
                    </a:lnR>
                    <a:lnT w="12700">
                      <a:solidFill>
                        <a:schemeClr val="accent4">
                          <a:lumMod val="75000"/>
                        </a:schemeClr>
                      </a:solidFill>
                      <a:prstDash val="solid"/>
                    </a:lnT>
                    <a:lnB w="12700">
                      <a:solidFill>
                        <a:schemeClr val="accent4">
                          <a:lumMod val="75000"/>
                        </a:schemeClr>
                      </a:solidFill>
                      <a:prstDash val="solid"/>
                    </a:lnB>
                    <a:lnTlToBr>
                      <a:noFill/>
                    </a:lnTlToBr>
                    <a:lnBlToTr>
                      <a:noFill/>
                    </a:lnBlToTr>
                    <a:noFill/>
                  </a:tcPr>
                </a:tc>
                <a:tc>
                  <a:txBody>
                    <a:bodyPr/>
                    <a:p>
                      <a:pPr marL="0" lvl="0" indent="0">
                        <a:buNone/>
                      </a:pPr>
                      <a:endParaRPr lang="zh-CN" altLang="en-US" dirty="0">
                        <a:latin typeface="Times New Roman" panose="02020603050405020304" pitchFamily="18" charset="0"/>
                        <a:cs typeface="Times New Roman" panose="02020603050405020304" pitchFamily="18" charset="0"/>
                      </a:endParaRPr>
                    </a:p>
                  </a:txBody>
                  <a:tcPr anchor="ctr">
                    <a:lnL w="12700">
                      <a:solidFill>
                        <a:schemeClr val="accent4">
                          <a:lumMod val="75000"/>
                        </a:schemeClr>
                      </a:solidFill>
                      <a:prstDash val="solid"/>
                    </a:lnL>
                    <a:lnR w="12700">
                      <a:solidFill>
                        <a:schemeClr val="accent4">
                          <a:lumMod val="75000"/>
                        </a:schemeClr>
                      </a:solidFill>
                      <a:prstDash val="solid"/>
                    </a:lnR>
                    <a:lnT w="12700">
                      <a:solidFill>
                        <a:schemeClr val="accent4">
                          <a:lumMod val="75000"/>
                        </a:schemeClr>
                      </a:solidFill>
                      <a:prstDash val="solid"/>
                    </a:lnT>
                    <a:lnB w="12700">
                      <a:solidFill>
                        <a:schemeClr val="accent4">
                          <a:lumMod val="75000"/>
                        </a:schemeClr>
                      </a:solidFill>
                      <a:prstDash val="solid"/>
                    </a:lnB>
                    <a:lnTlToBr>
                      <a:noFill/>
                    </a:lnTlToBr>
                    <a:lnBlToTr>
                      <a:noFill/>
                    </a:lnBlToTr>
                    <a:noFill/>
                  </a:tcPr>
                </a:tc>
              </a:tr>
            </a:tbl>
          </a:graphicData>
        </a:graphic>
      </p:graphicFrame>
      <p:sp>
        <p:nvSpPr>
          <p:cNvPr id="78914" name="文本框 83262"/>
          <p:cNvSpPr txBox="1"/>
          <p:nvPr/>
        </p:nvSpPr>
        <p:spPr>
          <a:xfrm>
            <a:off x="3923189" y="291148"/>
            <a:ext cx="4319587" cy="460375"/>
          </a:xfrm>
          <a:prstGeom prst="rect">
            <a:avLst/>
          </a:prstGeom>
          <a:noFill/>
          <a:ln w="9525">
            <a:noFill/>
          </a:ln>
        </p:spPr>
        <p:txBody>
          <a:bodyPr anchor="t" anchorCtr="0">
            <a:spAutoFit/>
          </a:bodyPr>
          <a:p>
            <a:r>
              <a:rPr lang="zh-CN" altLang="en-US" sz="2400" dirty="0">
                <a:latin typeface="Times New Roman" panose="02020603050405020304" pitchFamily="18" charset="0"/>
                <a:ea typeface="楷体_GB2312" pitchFamily="49" charset="-122"/>
              </a:rPr>
              <a:t>使用第一类换元法的积分类型</a:t>
            </a:r>
            <a:endParaRPr lang="zh-CN" altLang="en-US" sz="2400" dirty="0">
              <a:latin typeface="Times New Roman" panose="02020603050405020304" pitchFamily="18" charset="0"/>
              <a:ea typeface="楷体_GB2312" pitchFamily="49" charset="-122"/>
            </a:endParaRPr>
          </a:p>
        </p:txBody>
      </p:sp>
    </p:spTree>
  </p:cSld>
  <p:clrMapOvr>
    <a:masterClrMapping/>
  </p:clrMapOvr>
  <p:transition advTm="3000"/>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16" name="文本框 72715"/>
          <p:cNvSpPr txBox="1"/>
          <p:nvPr/>
        </p:nvSpPr>
        <p:spPr>
          <a:xfrm>
            <a:off x="2052638" y="1676718"/>
            <a:ext cx="2133600" cy="521970"/>
          </a:xfrm>
          <a:prstGeom prst="rect">
            <a:avLst/>
          </a:prstGeom>
          <a:noFill/>
          <a:ln w="9525">
            <a:noFill/>
          </a:ln>
        </p:spPr>
        <p:txBody>
          <a:bodyPr anchor="t" anchorCtr="0">
            <a:spAutoFit/>
          </a:bodyPr>
          <a:p>
            <a:r>
              <a:rPr lang="zh-CN" altLang="en-US" sz="2800" dirty="0">
                <a:latin typeface="Times New Roman" panose="02020603050405020304" pitchFamily="18" charset="0"/>
                <a:ea typeface="宋体" pitchFamily="2" charset="-122"/>
              </a:rPr>
              <a:t>解法</a:t>
            </a:r>
            <a:r>
              <a:rPr lang="en-US" altLang="zh-CN" sz="2800" dirty="0">
                <a:latin typeface="Times New Roman" panose="02020603050405020304" pitchFamily="18" charset="0"/>
                <a:ea typeface="宋体" pitchFamily="2" charset="-122"/>
              </a:rPr>
              <a:t> 1</a:t>
            </a:r>
            <a:endParaRPr lang="en-US" altLang="zh-CN" sz="2800" dirty="0">
              <a:latin typeface="Times New Roman" panose="02020603050405020304" pitchFamily="18" charset="0"/>
              <a:ea typeface="宋体" pitchFamily="2" charset="-122"/>
            </a:endParaRPr>
          </a:p>
        </p:txBody>
      </p:sp>
      <p:graphicFrame>
        <p:nvGraphicFramePr>
          <p:cNvPr id="72717" name="对象 72716"/>
          <p:cNvGraphicFramePr/>
          <p:nvPr/>
        </p:nvGraphicFramePr>
        <p:xfrm>
          <a:off x="4440238" y="1675130"/>
          <a:ext cx="1436687" cy="525462"/>
        </p:xfrm>
        <a:graphic>
          <a:graphicData uri="http://schemas.openxmlformats.org/presentationml/2006/ole">
            <mc:AlternateContent xmlns:mc="http://schemas.openxmlformats.org/markup-compatibility/2006">
              <mc:Choice xmlns:v="urn:schemas-microsoft-com:vml" Requires="v">
                <p:oleObj spid="_x0000_s3242" name="" r:id="rId1" imgW="1561465" imgH="571500" progId="Equation.3">
                  <p:embed/>
                </p:oleObj>
              </mc:Choice>
              <mc:Fallback>
                <p:oleObj name="" r:id="rId1" imgW="1561465" imgH="571500" progId="Equation.3">
                  <p:embed/>
                  <p:pic>
                    <p:nvPicPr>
                      <p:cNvPr id="0" name="图片 3241"/>
                      <p:cNvPicPr/>
                      <p:nvPr/>
                    </p:nvPicPr>
                    <p:blipFill>
                      <a:blip r:embed="rId2"/>
                      <a:stretch>
                        <a:fillRect/>
                      </a:stretch>
                    </p:blipFill>
                    <p:spPr>
                      <a:xfrm>
                        <a:off x="4440238" y="1675130"/>
                        <a:ext cx="1436687" cy="525462"/>
                      </a:xfrm>
                      <a:prstGeom prst="rect">
                        <a:avLst/>
                      </a:prstGeom>
                      <a:noFill/>
                      <a:ln w="38100">
                        <a:noFill/>
                        <a:miter/>
                      </a:ln>
                    </p:spPr>
                  </p:pic>
                </p:oleObj>
              </mc:Fallback>
            </mc:AlternateContent>
          </a:graphicData>
        </a:graphic>
      </p:graphicFrame>
      <p:graphicFrame>
        <p:nvGraphicFramePr>
          <p:cNvPr id="72718" name="对象 72717"/>
          <p:cNvGraphicFramePr/>
          <p:nvPr/>
        </p:nvGraphicFramePr>
        <p:xfrm>
          <a:off x="5951538" y="1524318"/>
          <a:ext cx="2481262" cy="827087"/>
        </p:xfrm>
        <a:graphic>
          <a:graphicData uri="http://schemas.openxmlformats.org/presentationml/2006/ole">
            <mc:AlternateContent xmlns:mc="http://schemas.openxmlformats.org/markup-compatibility/2006">
              <mc:Choice xmlns:v="urn:schemas-microsoft-com:vml" Requires="v">
                <p:oleObj spid="_x0000_s3243" name="" r:id="rId3" imgW="2667000" imgH="889000" progId="Equation.3">
                  <p:embed/>
                </p:oleObj>
              </mc:Choice>
              <mc:Fallback>
                <p:oleObj name="" r:id="rId3" imgW="2667000" imgH="889000" progId="Equation.3">
                  <p:embed/>
                  <p:pic>
                    <p:nvPicPr>
                      <p:cNvPr id="0" name="图片 3242"/>
                      <p:cNvPicPr/>
                      <p:nvPr/>
                    </p:nvPicPr>
                    <p:blipFill>
                      <a:blip r:embed="rId4"/>
                      <a:stretch>
                        <a:fillRect/>
                      </a:stretch>
                    </p:blipFill>
                    <p:spPr>
                      <a:xfrm>
                        <a:off x="5951538" y="1524318"/>
                        <a:ext cx="2481262" cy="827087"/>
                      </a:xfrm>
                      <a:prstGeom prst="rect">
                        <a:avLst/>
                      </a:prstGeom>
                      <a:noFill/>
                      <a:ln w="38100">
                        <a:noFill/>
                        <a:miter/>
                      </a:ln>
                    </p:spPr>
                  </p:pic>
                </p:oleObj>
              </mc:Fallback>
            </mc:AlternateContent>
          </a:graphicData>
        </a:graphic>
      </p:graphicFrame>
      <p:graphicFrame>
        <p:nvGraphicFramePr>
          <p:cNvPr id="72719" name="对象 72718"/>
          <p:cNvGraphicFramePr/>
          <p:nvPr/>
        </p:nvGraphicFramePr>
        <p:xfrm>
          <a:off x="4440555" y="2397125"/>
          <a:ext cx="2592705" cy="720725"/>
        </p:xfrm>
        <a:graphic>
          <a:graphicData uri="http://schemas.openxmlformats.org/presentationml/2006/ole">
            <mc:AlternateContent xmlns:mc="http://schemas.openxmlformats.org/markup-compatibility/2006">
              <mc:Choice xmlns:v="urn:schemas-microsoft-com:vml" Requires="v">
                <p:oleObj spid="_x0000_s3244" name="" r:id="rId5" imgW="2565400" imgH="889000" progId="Equation.3">
                  <p:embed/>
                </p:oleObj>
              </mc:Choice>
              <mc:Fallback>
                <p:oleObj name="" r:id="rId5" imgW="2565400" imgH="889000" progId="Equation.3">
                  <p:embed/>
                  <p:pic>
                    <p:nvPicPr>
                      <p:cNvPr id="0" name="图片 3243"/>
                      <p:cNvPicPr/>
                      <p:nvPr/>
                    </p:nvPicPr>
                    <p:blipFill>
                      <a:blip r:embed="rId6"/>
                      <a:stretch>
                        <a:fillRect/>
                      </a:stretch>
                    </p:blipFill>
                    <p:spPr>
                      <a:xfrm>
                        <a:off x="4440555" y="2397125"/>
                        <a:ext cx="2592705" cy="720725"/>
                      </a:xfrm>
                      <a:prstGeom prst="rect">
                        <a:avLst/>
                      </a:prstGeom>
                      <a:noFill/>
                      <a:ln w="38100">
                        <a:noFill/>
                        <a:miter/>
                      </a:ln>
                    </p:spPr>
                  </p:pic>
                </p:oleObj>
              </mc:Fallback>
            </mc:AlternateContent>
          </a:graphicData>
        </a:graphic>
      </p:graphicFrame>
      <p:graphicFrame>
        <p:nvGraphicFramePr>
          <p:cNvPr id="72720" name="对象 72719"/>
          <p:cNvGraphicFramePr/>
          <p:nvPr/>
        </p:nvGraphicFramePr>
        <p:xfrm>
          <a:off x="4440238" y="3296920"/>
          <a:ext cx="1365250" cy="499745"/>
        </p:xfrm>
        <a:graphic>
          <a:graphicData uri="http://schemas.openxmlformats.org/presentationml/2006/ole">
            <mc:AlternateContent xmlns:mc="http://schemas.openxmlformats.org/markup-compatibility/2006">
              <mc:Choice xmlns:v="urn:schemas-microsoft-com:vml" Requires="v">
                <p:oleObj spid="_x0000_s3245" name="" r:id="rId7" imgW="1561465" imgH="571500" progId="Equation.3">
                  <p:embed/>
                </p:oleObj>
              </mc:Choice>
              <mc:Fallback>
                <p:oleObj name="" r:id="rId7" imgW="1561465" imgH="571500" progId="Equation.3">
                  <p:embed/>
                  <p:pic>
                    <p:nvPicPr>
                      <p:cNvPr id="0" name="图片 3244"/>
                      <p:cNvPicPr/>
                      <p:nvPr/>
                    </p:nvPicPr>
                    <p:blipFill>
                      <a:blip r:embed="rId2"/>
                      <a:stretch>
                        <a:fillRect/>
                      </a:stretch>
                    </p:blipFill>
                    <p:spPr>
                      <a:xfrm>
                        <a:off x="4440238" y="3296920"/>
                        <a:ext cx="1365250" cy="499745"/>
                      </a:xfrm>
                      <a:prstGeom prst="rect">
                        <a:avLst/>
                      </a:prstGeom>
                      <a:noFill/>
                      <a:ln w="38100">
                        <a:noFill/>
                        <a:miter/>
                      </a:ln>
                    </p:spPr>
                  </p:pic>
                </p:oleObj>
              </mc:Fallback>
            </mc:AlternateContent>
          </a:graphicData>
        </a:graphic>
      </p:graphicFrame>
      <p:graphicFrame>
        <p:nvGraphicFramePr>
          <p:cNvPr id="72721" name="对象 72720"/>
          <p:cNvGraphicFramePr/>
          <p:nvPr/>
        </p:nvGraphicFramePr>
        <p:xfrm>
          <a:off x="5820093" y="3294380"/>
          <a:ext cx="2509837" cy="504825"/>
        </p:xfrm>
        <a:graphic>
          <a:graphicData uri="http://schemas.openxmlformats.org/presentationml/2006/ole">
            <mc:AlternateContent xmlns:mc="http://schemas.openxmlformats.org/markup-compatibility/2006">
              <mc:Choice xmlns:v="urn:schemas-microsoft-com:vml" Requires="v">
                <p:oleObj spid="_x0000_s3246" name="" r:id="rId8" imgW="2678430" imgH="571500" progId="Equation.3">
                  <p:embed/>
                </p:oleObj>
              </mc:Choice>
              <mc:Fallback>
                <p:oleObj name="" r:id="rId8" imgW="2678430" imgH="571500" progId="Equation.3">
                  <p:embed/>
                  <p:pic>
                    <p:nvPicPr>
                      <p:cNvPr id="0" name="图片 3245"/>
                      <p:cNvPicPr/>
                      <p:nvPr/>
                    </p:nvPicPr>
                    <p:blipFill>
                      <a:blip r:embed="rId9"/>
                      <a:stretch>
                        <a:fillRect/>
                      </a:stretch>
                    </p:blipFill>
                    <p:spPr>
                      <a:xfrm>
                        <a:off x="5820093" y="3294380"/>
                        <a:ext cx="2509837" cy="504825"/>
                      </a:xfrm>
                      <a:prstGeom prst="rect">
                        <a:avLst/>
                      </a:prstGeom>
                      <a:noFill/>
                      <a:ln w="38100">
                        <a:noFill/>
                        <a:miter/>
                      </a:ln>
                    </p:spPr>
                  </p:pic>
                </p:oleObj>
              </mc:Fallback>
            </mc:AlternateContent>
          </a:graphicData>
        </a:graphic>
      </p:graphicFrame>
      <p:graphicFrame>
        <p:nvGraphicFramePr>
          <p:cNvPr id="72722" name="对象 72721"/>
          <p:cNvGraphicFramePr/>
          <p:nvPr/>
        </p:nvGraphicFramePr>
        <p:xfrm>
          <a:off x="4440238" y="4009708"/>
          <a:ext cx="2449512" cy="517525"/>
        </p:xfrm>
        <a:graphic>
          <a:graphicData uri="http://schemas.openxmlformats.org/presentationml/2006/ole">
            <mc:AlternateContent xmlns:mc="http://schemas.openxmlformats.org/markup-compatibility/2006">
              <mc:Choice xmlns:v="urn:schemas-microsoft-com:vml" Requires="v">
                <p:oleObj spid="_x0000_s3247" name="" r:id="rId10" imgW="2703830" imgH="571500" progId="Equation.3">
                  <p:embed/>
                </p:oleObj>
              </mc:Choice>
              <mc:Fallback>
                <p:oleObj name="" r:id="rId10" imgW="2703830" imgH="571500" progId="Equation.3">
                  <p:embed/>
                  <p:pic>
                    <p:nvPicPr>
                      <p:cNvPr id="0" name="图片 3246"/>
                      <p:cNvPicPr/>
                      <p:nvPr/>
                    </p:nvPicPr>
                    <p:blipFill>
                      <a:blip r:embed="rId11"/>
                      <a:stretch>
                        <a:fillRect/>
                      </a:stretch>
                    </p:blipFill>
                    <p:spPr>
                      <a:xfrm>
                        <a:off x="4440238" y="4009708"/>
                        <a:ext cx="2449512" cy="517525"/>
                      </a:xfrm>
                      <a:prstGeom prst="rect">
                        <a:avLst/>
                      </a:prstGeom>
                      <a:noFill/>
                      <a:ln w="38100">
                        <a:noFill/>
                        <a:miter/>
                      </a:ln>
                    </p:spPr>
                  </p:pic>
                </p:oleObj>
              </mc:Fallback>
            </mc:AlternateContent>
          </a:graphicData>
        </a:graphic>
      </p:graphicFrame>
      <p:graphicFrame>
        <p:nvGraphicFramePr>
          <p:cNvPr id="72723" name="对象 72722"/>
          <p:cNvGraphicFramePr/>
          <p:nvPr/>
        </p:nvGraphicFramePr>
        <p:xfrm>
          <a:off x="7032625" y="4038283"/>
          <a:ext cx="2014538" cy="460375"/>
        </p:xfrm>
        <a:graphic>
          <a:graphicData uri="http://schemas.openxmlformats.org/presentationml/2006/ole">
            <mc:AlternateContent xmlns:mc="http://schemas.openxmlformats.org/markup-compatibility/2006">
              <mc:Choice xmlns:v="urn:schemas-microsoft-com:vml" Requires="v">
                <p:oleObj spid="_x0000_s3248" name="" r:id="rId12" imgW="2222500" imgH="508000" progId="Equation.3">
                  <p:embed/>
                </p:oleObj>
              </mc:Choice>
              <mc:Fallback>
                <p:oleObj name="" r:id="rId12" imgW="2222500" imgH="508000" progId="Equation.3">
                  <p:embed/>
                  <p:pic>
                    <p:nvPicPr>
                      <p:cNvPr id="0" name="图片 3247"/>
                      <p:cNvPicPr/>
                      <p:nvPr/>
                    </p:nvPicPr>
                    <p:blipFill>
                      <a:blip r:embed="rId13"/>
                      <a:stretch>
                        <a:fillRect/>
                      </a:stretch>
                    </p:blipFill>
                    <p:spPr>
                      <a:xfrm>
                        <a:off x="7032625" y="4038283"/>
                        <a:ext cx="2014538" cy="460375"/>
                      </a:xfrm>
                      <a:prstGeom prst="rect">
                        <a:avLst/>
                      </a:prstGeom>
                      <a:noFill/>
                      <a:ln w="38100">
                        <a:noFill/>
                        <a:miter/>
                      </a:ln>
                    </p:spPr>
                  </p:pic>
                </p:oleObj>
              </mc:Fallback>
            </mc:AlternateContent>
          </a:graphicData>
        </a:graphic>
      </p:graphicFrame>
      <p:graphicFrame>
        <p:nvGraphicFramePr>
          <p:cNvPr id="72724" name="对象 72723"/>
          <p:cNvGraphicFramePr/>
          <p:nvPr/>
        </p:nvGraphicFramePr>
        <p:xfrm>
          <a:off x="4440238" y="4738529"/>
          <a:ext cx="1584325" cy="504825"/>
        </p:xfrm>
        <a:graphic>
          <a:graphicData uri="http://schemas.openxmlformats.org/presentationml/2006/ole">
            <mc:AlternateContent xmlns:mc="http://schemas.openxmlformats.org/markup-compatibility/2006">
              <mc:Choice xmlns:v="urn:schemas-microsoft-com:vml" Requires="v">
                <p:oleObj spid="_x0000_s3249" name="" r:id="rId14" imgW="1561465" imgH="571500" progId="Equation.3">
                  <p:embed/>
                </p:oleObj>
              </mc:Choice>
              <mc:Fallback>
                <p:oleObj name="" r:id="rId14" imgW="1561465" imgH="571500" progId="Equation.3">
                  <p:embed/>
                  <p:pic>
                    <p:nvPicPr>
                      <p:cNvPr id="0" name="图片 3248"/>
                      <p:cNvPicPr/>
                      <p:nvPr/>
                    </p:nvPicPr>
                    <p:blipFill>
                      <a:blip r:embed="rId2"/>
                      <a:stretch>
                        <a:fillRect/>
                      </a:stretch>
                    </p:blipFill>
                    <p:spPr>
                      <a:xfrm>
                        <a:off x="4440238" y="4738529"/>
                        <a:ext cx="1584325" cy="504825"/>
                      </a:xfrm>
                      <a:prstGeom prst="rect">
                        <a:avLst/>
                      </a:prstGeom>
                      <a:noFill/>
                      <a:ln w="38100">
                        <a:noFill/>
                        <a:miter/>
                      </a:ln>
                    </p:spPr>
                  </p:pic>
                </p:oleObj>
              </mc:Fallback>
            </mc:AlternateContent>
          </a:graphicData>
        </a:graphic>
      </p:graphicFrame>
      <p:graphicFrame>
        <p:nvGraphicFramePr>
          <p:cNvPr id="72725" name="对象 72724"/>
          <p:cNvGraphicFramePr/>
          <p:nvPr/>
        </p:nvGraphicFramePr>
        <p:xfrm>
          <a:off x="5933758" y="4723448"/>
          <a:ext cx="2509837" cy="534988"/>
        </p:xfrm>
        <a:graphic>
          <a:graphicData uri="http://schemas.openxmlformats.org/presentationml/2006/ole">
            <mc:AlternateContent xmlns:mc="http://schemas.openxmlformats.org/markup-compatibility/2006">
              <mc:Choice xmlns:v="urn:schemas-microsoft-com:vml" Requires="v">
                <p:oleObj spid="_x0000_s3250" name="" r:id="rId15" imgW="2678430" imgH="571500" progId="Equation.3">
                  <p:embed/>
                </p:oleObj>
              </mc:Choice>
              <mc:Fallback>
                <p:oleObj name="" r:id="rId15" imgW="2678430" imgH="571500" progId="Equation.3">
                  <p:embed/>
                  <p:pic>
                    <p:nvPicPr>
                      <p:cNvPr id="0" name="图片 3249"/>
                      <p:cNvPicPr/>
                      <p:nvPr/>
                    </p:nvPicPr>
                    <p:blipFill>
                      <a:blip r:embed="rId9"/>
                      <a:stretch>
                        <a:fillRect/>
                      </a:stretch>
                    </p:blipFill>
                    <p:spPr>
                      <a:xfrm>
                        <a:off x="5933758" y="4723448"/>
                        <a:ext cx="2509837" cy="534988"/>
                      </a:xfrm>
                      <a:prstGeom prst="rect">
                        <a:avLst/>
                      </a:prstGeom>
                      <a:noFill/>
                      <a:ln w="38100">
                        <a:noFill/>
                        <a:miter/>
                      </a:ln>
                    </p:spPr>
                  </p:pic>
                </p:oleObj>
              </mc:Fallback>
            </mc:AlternateContent>
          </a:graphicData>
        </a:graphic>
      </p:graphicFrame>
      <p:graphicFrame>
        <p:nvGraphicFramePr>
          <p:cNvPr id="72726" name="对象 72725"/>
          <p:cNvGraphicFramePr/>
          <p:nvPr/>
        </p:nvGraphicFramePr>
        <p:xfrm>
          <a:off x="4440238" y="5424488"/>
          <a:ext cx="2762250" cy="527050"/>
        </p:xfrm>
        <a:graphic>
          <a:graphicData uri="http://schemas.openxmlformats.org/presentationml/2006/ole">
            <mc:AlternateContent xmlns:mc="http://schemas.openxmlformats.org/markup-compatibility/2006">
              <mc:Choice xmlns:v="urn:schemas-microsoft-com:vml" Requires="v">
                <p:oleObj spid="_x0000_s3251" name="" r:id="rId16" imgW="2995930" imgH="571500" progId="Equation.3">
                  <p:embed/>
                </p:oleObj>
              </mc:Choice>
              <mc:Fallback>
                <p:oleObj name="" r:id="rId16" imgW="2995930" imgH="571500" progId="Equation.3">
                  <p:embed/>
                  <p:pic>
                    <p:nvPicPr>
                      <p:cNvPr id="0" name="图片 3250"/>
                      <p:cNvPicPr/>
                      <p:nvPr/>
                    </p:nvPicPr>
                    <p:blipFill>
                      <a:blip r:embed="rId17"/>
                      <a:stretch>
                        <a:fillRect/>
                      </a:stretch>
                    </p:blipFill>
                    <p:spPr>
                      <a:xfrm>
                        <a:off x="4440238" y="5424488"/>
                        <a:ext cx="2762250" cy="527050"/>
                      </a:xfrm>
                      <a:prstGeom prst="rect">
                        <a:avLst/>
                      </a:prstGeom>
                      <a:noFill/>
                      <a:ln w="38100">
                        <a:noFill/>
                        <a:miter/>
                      </a:ln>
                    </p:spPr>
                  </p:pic>
                </p:oleObj>
              </mc:Fallback>
            </mc:AlternateContent>
          </a:graphicData>
        </a:graphic>
      </p:graphicFrame>
      <p:graphicFrame>
        <p:nvGraphicFramePr>
          <p:cNvPr id="72727" name="对象 72726"/>
          <p:cNvGraphicFramePr/>
          <p:nvPr/>
        </p:nvGraphicFramePr>
        <p:xfrm>
          <a:off x="7319963" y="5457825"/>
          <a:ext cx="2257425" cy="460375"/>
        </p:xfrm>
        <a:graphic>
          <a:graphicData uri="http://schemas.openxmlformats.org/presentationml/2006/ole">
            <mc:AlternateContent xmlns:mc="http://schemas.openxmlformats.org/markup-compatibility/2006">
              <mc:Choice xmlns:v="urn:schemas-microsoft-com:vml" Requires="v">
                <p:oleObj spid="_x0000_s3252" name="" r:id="rId18" imgW="2489200" imgH="508000" progId="Equation.3">
                  <p:embed/>
                </p:oleObj>
              </mc:Choice>
              <mc:Fallback>
                <p:oleObj name="" r:id="rId18" imgW="2489200" imgH="508000" progId="Equation.3">
                  <p:embed/>
                  <p:pic>
                    <p:nvPicPr>
                      <p:cNvPr id="0" name="图片 3251"/>
                      <p:cNvPicPr/>
                      <p:nvPr/>
                    </p:nvPicPr>
                    <p:blipFill>
                      <a:blip r:embed="rId19"/>
                      <a:stretch>
                        <a:fillRect/>
                      </a:stretch>
                    </p:blipFill>
                    <p:spPr>
                      <a:xfrm>
                        <a:off x="7319963" y="5457825"/>
                        <a:ext cx="2257425" cy="460375"/>
                      </a:xfrm>
                      <a:prstGeom prst="rect">
                        <a:avLst/>
                      </a:prstGeom>
                      <a:noFill/>
                      <a:ln w="38100">
                        <a:noFill/>
                        <a:miter/>
                      </a:ln>
                    </p:spPr>
                  </p:pic>
                </p:oleObj>
              </mc:Fallback>
            </mc:AlternateContent>
          </a:graphicData>
        </a:graphic>
      </p:graphicFrame>
      <p:sp>
        <p:nvSpPr>
          <p:cNvPr id="72728" name="文本框 72727"/>
          <p:cNvSpPr txBox="1"/>
          <p:nvPr/>
        </p:nvSpPr>
        <p:spPr>
          <a:xfrm>
            <a:off x="2052638" y="3285808"/>
            <a:ext cx="2133600" cy="521970"/>
          </a:xfrm>
          <a:prstGeom prst="rect">
            <a:avLst/>
          </a:prstGeom>
          <a:noFill/>
          <a:ln w="9525">
            <a:noFill/>
          </a:ln>
        </p:spPr>
        <p:txBody>
          <a:bodyPr anchor="t" anchorCtr="0">
            <a:spAutoFit/>
          </a:bodyPr>
          <a:p>
            <a:r>
              <a:rPr lang="zh-CN" altLang="en-US" sz="2800" dirty="0">
                <a:latin typeface="Times New Roman" panose="02020603050405020304" pitchFamily="18" charset="0"/>
                <a:ea typeface="宋体" pitchFamily="2" charset="-122"/>
              </a:rPr>
              <a:t>解法</a:t>
            </a:r>
            <a:r>
              <a:rPr lang="en-US" altLang="zh-CN" sz="2800" dirty="0">
                <a:latin typeface="Times New Roman" panose="02020603050405020304" pitchFamily="18" charset="0"/>
                <a:ea typeface="宋体" pitchFamily="2" charset="-122"/>
              </a:rPr>
              <a:t> 2</a:t>
            </a:r>
            <a:endParaRPr lang="en-US" altLang="zh-CN" sz="2800" dirty="0">
              <a:latin typeface="Times New Roman" panose="02020603050405020304" pitchFamily="18" charset="0"/>
              <a:ea typeface="宋体" pitchFamily="2" charset="-122"/>
            </a:endParaRPr>
          </a:p>
        </p:txBody>
      </p:sp>
      <p:sp>
        <p:nvSpPr>
          <p:cNvPr id="72729" name="文本框 72728"/>
          <p:cNvSpPr txBox="1"/>
          <p:nvPr/>
        </p:nvSpPr>
        <p:spPr>
          <a:xfrm>
            <a:off x="2052638" y="4729957"/>
            <a:ext cx="2133600" cy="521970"/>
          </a:xfrm>
          <a:prstGeom prst="rect">
            <a:avLst/>
          </a:prstGeom>
          <a:noFill/>
          <a:ln w="9525">
            <a:noFill/>
          </a:ln>
        </p:spPr>
        <p:txBody>
          <a:bodyPr anchor="t" anchorCtr="0">
            <a:spAutoFit/>
          </a:bodyPr>
          <a:p>
            <a:r>
              <a:rPr lang="zh-CN" altLang="en-US" sz="2800" dirty="0">
                <a:latin typeface="Times New Roman" panose="02020603050405020304" pitchFamily="18" charset="0"/>
                <a:ea typeface="宋体" pitchFamily="2" charset="-122"/>
              </a:rPr>
              <a:t>解法</a:t>
            </a:r>
            <a:r>
              <a:rPr lang="en-US" altLang="zh-CN" sz="2800" dirty="0">
                <a:latin typeface="Times New Roman" panose="02020603050405020304" pitchFamily="18" charset="0"/>
                <a:ea typeface="宋体" pitchFamily="2" charset="-122"/>
              </a:rPr>
              <a:t> 3</a:t>
            </a:r>
            <a:endParaRPr lang="en-US" altLang="zh-CN" sz="2800" dirty="0">
              <a:latin typeface="Times New Roman" panose="02020603050405020304" pitchFamily="18" charset="0"/>
              <a:ea typeface="宋体" pitchFamily="2" charset="-122"/>
            </a:endParaRPr>
          </a:p>
        </p:txBody>
      </p:sp>
      <p:sp>
        <p:nvSpPr>
          <p:cNvPr id="72730" name="矩形 72729"/>
          <p:cNvSpPr/>
          <p:nvPr/>
        </p:nvSpPr>
        <p:spPr>
          <a:xfrm>
            <a:off x="2052955" y="875030"/>
            <a:ext cx="7138670" cy="682625"/>
          </a:xfrm>
          <a:prstGeom prst="rect">
            <a:avLst/>
          </a:prstGeom>
          <a:noFill/>
          <a:ln w="9525">
            <a:noFill/>
          </a:ln>
        </p:spPr>
        <p:txBody>
          <a:bodyPr anchor="ctr"/>
          <a:lstStyle>
            <a:lvl1pPr marL="0" lvl="0" indent="0" algn="ctr" defTabSz="914400" rtl="0" eaLnBrk="1" fontAlgn="base" latinLnBrk="0" hangingPunct="1">
              <a:lnSpc>
                <a:spcPct val="100000"/>
              </a:lnSpc>
              <a:spcBef>
                <a:spcPct val="0"/>
              </a:spcBef>
              <a:spcAft>
                <a:spcPct val="0"/>
              </a:spcAft>
              <a:buNone/>
              <a:defRPr sz="4400" b="1" u="none" kern="1200" baseline="0">
                <a:solidFill>
                  <a:schemeClr val="tx2"/>
                </a:solidFill>
                <a:effectLst>
                  <a:outerShdw blurRad="38100" dist="38100" dir="2700000">
                    <a:srgbClr val="000000"/>
                  </a:outerShdw>
                </a:effectLst>
                <a:latin typeface="Garamond" pitchFamily="18" charset="0"/>
                <a:ea typeface="宋体" pitchFamily="2" charset="-122"/>
              </a:defRPr>
            </a:lvl1pPr>
          </a:lstStyle>
          <a:p>
            <a:pPr lvl="0" algn="l" fontAlgn="base"/>
            <a:r>
              <a:rPr lang="zh-CN" altLang="en-US" sz="2800" b="0" strike="noStrike" noProof="1" dirty="0">
                <a:solidFill>
                  <a:schemeClr val="tx1"/>
                </a:solidFill>
                <a:latin typeface="Garamond" pitchFamily="18" charset="0"/>
                <a:ea typeface="黑体" panose="02010609060101010101" charset="-122"/>
                <a:cs typeface="+mn-cs"/>
              </a:rPr>
              <a:t>例</a:t>
            </a:r>
            <a:r>
              <a:rPr lang="zh-CN" altLang="en-US" sz="2800" strike="noStrike" noProof="1" dirty="0">
                <a:solidFill>
                  <a:schemeClr val="tx1"/>
                </a:solidFill>
                <a:latin typeface="Garamond" pitchFamily="18" charset="0"/>
                <a:ea typeface="黑体" panose="02010609060101010101" charset="-122"/>
                <a:cs typeface="+mn-cs"/>
              </a:rPr>
              <a:t> </a:t>
            </a:r>
            <a:r>
              <a:rPr lang="zh-CN" altLang="en-US" sz="2800" b="0" strike="noStrike" noProof="1" dirty="0">
                <a:solidFill>
                  <a:schemeClr val="tx1"/>
                </a:solidFill>
                <a:effectLst/>
                <a:latin typeface="Garamond" pitchFamily="18" charset="0"/>
                <a:ea typeface="黑体" panose="02010609060101010101" charset="-122"/>
                <a:cs typeface="+mn-cs"/>
              </a:rPr>
              <a:t> 求不定积分</a:t>
            </a:r>
            <a:r>
              <a:rPr lang="en-US" sz="2800" b="0">
                <a:solidFill>
                  <a:schemeClr val="tx1"/>
                </a:solidFill>
                <a:effectLst/>
                <a:latin typeface="Times New Roman Regular" panose="02020603050405020304" charset="0"/>
                <a:ea typeface="Microsoft YaHei Regular" panose="020B0503020204020204" charset="-122"/>
                <a:cs typeface="Times New Roman Regular" panose="02020603050405020304" charset="0"/>
                <a:sym typeface="+mn-ea"/>
              </a:rPr>
              <a:t>∫sin2</a:t>
            </a:r>
            <a:r>
              <a:rPr lang="en-US" sz="2800" b="0" i="1">
                <a:solidFill>
                  <a:schemeClr val="tx1"/>
                </a:solidFill>
                <a:effectLst/>
                <a:latin typeface="Times New Roman Italic" panose="02020603050405020304" charset="0"/>
                <a:ea typeface="Microsoft YaHei Regular" panose="020B0503020204020204" charset="-122"/>
                <a:cs typeface="Times New Roman Italic" panose="02020603050405020304" charset="0"/>
                <a:sym typeface="+mn-ea"/>
              </a:rPr>
              <a:t>x</a:t>
            </a:r>
            <a:r>
              <a:rPr lang="en-US" sz="2800" b="0">
                <a:solidFill>
                  <a:schemeClr val="tx1"/>
                </a:solidFill>
                <a:effectLst/>
                <a:latin typeface="Times New Roman Regular" panose="02020603050405020304" charset="0"/>
                <a:ea typeface="Microsoft YaHei Regular" panose="020B0503020204020204" charset="-122"/>
                <a:cs typeface="Times New Roman Regular" panose="02020603050405020304" charset="0"/>
                <a:sym typeface="+mn-ea"/>
              </a:rPr>
              <a:t>d</a:t>
            </a:r>
            <a:r>
              <a:rPr lang="en-US" sz="2800" b="0" i="1">
                <a:solidFill>
                  <a:schemeClr val="tx1"/>
                </a:solidFill>
                <a:effectLst/>
                <a:latin typeface="Times New Roman Italic" panose="02020603050405020304" charset="0"/>
                <a:ea typeface="Microsoft YaHei Regular" panose="020B0503020204020204" charset="-122"/>
                <a:cs typeface="Times New Roman Italic" panose="02020603050405020304" charset="0"/>
                <a:sym typeface="+mn-ea"/>
              </a:rPr>
              <a:t>x</a:t>
            </a:r>
            <a:r>
              <a:rPr lang="en-US" sz="2800" b="0">
                <a:solidFill>
                  <a:schemeClr val="tx1"/>
                </a:solidFill>
                <a:effectLst/>
                <a:latin typeface="Times New Roman Regular" panose="02020603050405020304" charset="0"/>
                <a:ea typeface="Microsoft YaHei Regular" panose="020B0503020204020204" charset="-122"/>
                <a:cs typeface="Times New Roman Regular" panose="02020603050405020304" charset="0"/>
                <a:sym typeface="+mn-ea"/>
              </a:rPr>
              <a:t>.</a:t>
            </a:r>
            <a:endParaRPr lang="en-US" altLang="en-US" sz="2800" b="0" strike="noStrike" noProof="1" dirty="0">
              <a:solidFill>
                <a:schemeClr val="tx1"/>
              </a:solidFill>
              <a:effectLst/>
              <a:latin typeface="Times New Roman Regular" panose="02020603050405020304" charset="0"/>
              <a:ea typeface="Microsoft YaHei Regular" panose="020B0503020204020204" charset="-122"/>
              <a:cs typeface="Times New Roman Regular"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2716"/>
                                        </p:tgtEl>
                                        <p:attrNameLst>
                                          <p:attrName>style.visibility</p:attrName>
                                        </p:attrNameLst>
                                      </p:cBhvr>
                                      <p:to>
                                        <p:strVal val="visible"/>
                                      </p:to>
                                    </p:set>
                                    <p:animEffect transition="in" filter="wipe(left)">
                                      <p:cBhvr>
                                        <p:cTn id="7" dur="500"/>
                                        <p:tgtEl>
                                          <p:spTgt spid="727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2717"/>
                                        </p:tgtEl>
                                        <p:attrNameLst>
                                          <p:attrName>style.visibility</p:attrName>
                                        </p:attrNameLst>
                                      </p:cBhvr>
                                      <p:to>
                                        <p:strVal val="visible"/>
                                      </p:to>
                                    </p:set>
                                    <p:animEffect transition="in" filter="wipe(left)">
                                      <p:cBhvr>
                                        <p:cTn id="12" dur="500"/>
                                        <p:tgtEl>
                                          <p:spTgt spid="727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2718"/>
                                        </p:tgtEl>
                                        <p:attrNameLst>
                                          <p:attrName>style.visibility</p:attrName>
                                        </p:attrNameLst>
                                      </p:cBhvr>
                                      <p:to>
                                        <p:strVal val="visible"/>
                                      </p:to>
                                    </p:set>
                                    <p:animEffect transition="in" filter="wipe(left)">
                                      <p:cBhvr>
                                        <p:cTn id="17" dur="500"/>
                                        <p:tgtEl>
                                          <p:spTgt spid="7271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2719"/>
                                        </p:tgtEl>
                                        <p:attrNameLst>
                                          <p:attrName>style.visibility</p:attrName>
                                        </p:attrNameLst>
                                      </p:cBhvr>
                                      <p:to>
                                        <p:strVal val="visible"/>
                                      </p:to>
                                    </p:set>
                                    <p:animEffect transition="in" filter="wipe(left)">
                                      <p:cBhvr>
                                        <p:cTn id="22" dur="500"/>
                                        <p:tgtEl>
                                          <p:spTgt spid="7271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2728"/>
                                        </p:tgtEl>
                                        <p:attrNameLst>
                                          <p:attrName>style.visibility</p:attrName>
                                        </p:attrNameLst>
                                      </p:cBhvr>
                                      <p:to>
                                        <p:strVal val="visible"/>
                                      </p:to>
                                    </p:set>
                                    <p:animEffect transition="in" filter="wipe(left)">
                                      <p:cBhvr>
                                        <p:cTn id="27" dur="500"/>
                                        <p:tgtEl>
                                          <p:spTgt spid="7272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72720"/>
                                        </p:tgtEl>
                                        <p:attrNameLst>
                                          <p:attrName>style.visibility</p:attrName>
                                        </p:attrNameLst>
                                      </p:cBhvr>
                                      <p:to>
                                        <p:strVal val="visible"/>
                                      </p:to>
                                    </p:set>
                                    <p:animEffect transition="in" filter="wipe(left)">
                                      <p:cBhvr>
                                        <p:cTn id="32" dur="500"/>
                                        <p:tgtEl>
                                          <p:spTgt spid="7272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72721"/>
                                        </p:tgtEl>
                                        <p:attrNameLst>
                                          <p:attrName>style.visibility</p:attrName>
                                        </p:attrNameLst>
                                      </p:cBhvr>
                                      <p:to>
                                        <p:strVal val="visible"/>
                                      </p:to>
                                    </p:set>
                                    <p:animEffect transition="in" filter="wipe(left)">
                                      <p:cBhvr>
                                        <p:cTn id="37" dur="500"/>
                                        <p:tgtEl>
                                          <p:spTgt spid="7272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72722"/>
                                        </p:tgtEl>
                                        <p:attrNameLst>
                                          <p:attrName>style.visibility</p:attrName>
                                        </p:attrNameLst>
                                      </p:cBhvr>
                                      <p:to>
                                        <p:strVal val="visible"/>
                                      </p:to>
                                    </p:set>
                                    <p:animEffect transition="in" filter="wipe(left)">
                                      <p:cBhvr>
                                        <p:cTn id="42" dur="500"/>
                                        <p:tgtEl>
                                          <p:spTgt spid="7272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72723"/>
                                        </p:tgtEl>
                                        <p:attrNameLst>
                                          <p:attrName>style.visibility</p:attrName>
                                        </p:attrNameLst>
                                      </p:cBhvr>
                                      <p:to>
                                        <p:strVal val="visible"/>
                                      </p:to>
                                    </p:set>
                                    <p:animEffect transition="in" filter="wipe(left)">
                                      <p:cBhvr>
                                        <p:cTn id="47" dur="500"/>
                                        <p:tgtEl>
                                          <p:spTgt spid="7272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72729"/>
                                        </p:tgtEl>
                                        <p:attrNameLst>
                                          <p:attrName>style.visibility</p:attrName>
                                        </p:attrNameLst>
                                      </p:cBhvr>
                                      <p:to>
                                        <p:strVal val="visible"/>
                                      </p:to>
                                    </p:set>
                                    <p:animEffect transition="in" filter="wipe(left)">
                                      <p:cBhvr>
                                        <p:cTn id="52" dur="500"/>
                                        <p:tgtEl>
                                          <p:spTgt spid="7272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72724"/>
                                        </p:tgtEl>
                                        <p:attrNameLst>
                                          <p:attrName>style.visibility</p:attrName>
                                        </p:attrNameLst>
                                      </p:cBhvr>
                                      <p:to>
                                        <p:strVal val="visible"/>
                                      </p:to>
                                    </p:set>
                                    <p:animEffect transition="in" filter="wipe(left)">
                                      <p:cBhvr>
                                        <p:cTn id="57" dur="500"/>
                                        <p:tgtEl>
                                          <p:spTgt spid="72724"/>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72725"/>
                                        </p:tgtEl>
                                        <p:attrNameLst>
                                          <p:attrName>style.visibility</p:attrName>
                                        </p:attrNameLst>
                                      </p:cBhvr>
                                      <p:to>
                                        <p:strVal val="visible"/>
                                      </p:to>
                                    </p:set>
                                    <p:animEffect transition="in" filter="wipe(left)">
                                      <p:cBhvr>
                                        <p:cTn id="62" dur="500"/>
                                        <p:tgtEl>
                                          <p:spTgt spid="72725"/>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72726"/>
                                        </p:tgtEl>
                                        <p:attrNameLst>
                                          <p:attrName>style.visibility</p:attrName>
                                        </p:attrNameLst>
                                      </p:cBhvr>
                                      <p:to>
                                        <p:strVal val="visible"/>
                                      </p:to>
                                    </p:set>
                                    <p:animEffect transition="in" filter="wipe(left)">
                                      <p:cBhvr>
                                        <p:cTn id="67" dur="500"/>
                                        <p:tgtEl>
                                          <p:spTgt spid="72726"/>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72727"/>
                                        </p:tgtEl>
                                        <p:attrNameLst>
                                          <p:attrName>style.visibility</p:attrName>
                                        </p:attrNameLst>
                                      </p:cBhvr>
                                      <p:to>
                                        <p:strVal val="visible"/>
                                      </p:to>
                                    </p:set>
                                    <p:animEffect transition="in" filter="wipe(left)">
                                      <p:cBhvr>
                                        <p:cTn id="72" dur="500"/>
                                        <p:tgtEl>
                                          <p:spTgt spid="727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16" grpId="0"/>
      <p:bldP spid="72728" grpId="0"/>
      <p:bldP spid="7272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2" name="矩形 88083"/>
          <p:cNvSpPr/>
          <p:nvPr/>
        </p:nvSpPr>
        <p:spPr>
          <a:xfrm>
            <a:off x="1055688" y="973138"/>
            <a:ext cx="10080000" cy="522287"/>
          </a:xfrm>
          <a:prstGeom prst="rect">
            <a:avLst/>
          </a:prstGeom>
          <a:noFill/>
          <a:ln w="9525">
            <a:noFill/>
          </a:ln>
        </p:spPr>
        <p:txBody>
          <a:bodyPr wrap="none" anchor="t" anchorCtr="0">
            <a:spAutoFit/>
          </a:bodyPr>
          <a:p>
            <a:r>
              <a:rPr lang="zh-CN" altLang="en-US" sz="2800" dirty="0">
                <a:latin typeface="Times New Roman" panose="02020603050405020304" pitchFamily="18" charset="0"/>
                <a:ea typeface="宋体" pitchFamily="2" charset="-122"/>
              </a:rPr>
              <a:t>注：</a:t>
            </a:r>
            <a:endParaRPr lang="zh-CN" altLang="en-US" sz="2800" dirty="0">
              <a:latin typeface="Times New Roman" panose="02020603050405020304" pitchFamily="18" charset="0"/>
              <a:ea typeface="宋体" pitchFamily="2" charset="-122"/>
            </a:endParaRPr>
          </a:p>
        </p:txBody>
      </p:sp>
      <p:sp>
        <p:nvSpPr>
          <p:cNvPr id="81933" name="矩形 88084"/>
          <p:cNvSpPr/>
          <p:nvPr/>
        </p:nvSpPr>
        <p:spPr>
          <a:xfrm>
            <a:off x="1056005" y="1628775"/>
            <a:ext cx="10079990" cy="3249930"/>
          </a:xfrm>
          <a:prstGeom prst="rect">
            <a:avLst/>
          </a:prstGeom>
          <a:noFill/>
          <a:ln w="9525">
            <a:noFill/>
          </a:ln>
        </p:spPr>
        <p:txBody>
          <a:bodyPr wrap="square" anchor="t" anchorCtr="0">
            <a:noAutofit/>
          </a:bodyPr>
          <a:p>
            <a:pPr indent="711200">
              <a:lnSpc>
                <a:spcPct val="150000"/>
              </a:lnSpc>
              <a:extLst>
                <a:ext uri="{35155182-B16C-46BC-9424-99874614C6A1}">
                  <wpsdc:indentchars xmlns:wpsdc="http://www.wps.cn/officeDocument/2017/drawingmlCustomData" val="200" checksum="3773799597"/>
                </a:ext>
              </a:extLst>
            </a:pPr>
            <a:r>
              <a:rPr lang="zh-CN" altLang="en-US" sz="2800" dirty="0">
                <a:latin typeface="Times New Roman" panose="02020603050405020304" pitchFamily="18" charset="0"/>
                <a:ea typeface="楷体_GB2312" pitchFamily="49" charset="-122"/>
              </a:rPr>
              <a:t>检验积分结果是否正确，只要把结果求导，</a:t>
            </a:r>
            <a:r>
              <a:rPr lang="zh-CN" altLang="en-US" sz="2800" dirty="0">
                <a:latin typeface="Times New Roman" panose="02020603050405020304" pitchFamily="18" charset="0"/>
                <a:ea typeface="楷体_GB2312" pitchFamily="49" charset="-122"/>
                <a:sym typeface="+mn-ea"/>
              </a:rPr>
              <a:t>如果导数等于被积函数，则结果正确，否则结果错误。</a:t>
            </a:r>
            <a:endParaRPr lang="zh-CN" altLang="en-US" sz="2800" dirty="0">
              <a:latin typeface="Times New Roman" panose="02020603050405020304" pitchFamily="18" charset="0"/>
              <a:ea typeface="楷体_GB2312" pitchFamily="49" charset="-122"/>
              <a:sym typeface="+mn-ea"/>
            </a:endParaRPr>
          </a:p>
          <a:p>
            <a:pPr indent="609600">
              <a:lnSpc>
                <a:spcPct val="150000"/>
              </a:lnSpc>
              <a:extLst>
                <a:ext uri="{35155182-B16C-46BC-9424-99874614C6A1}">
                  <wpsdc:indentchars xmlns:wpsdc="http://www.wps.cn/officeDocument/2017/drawingmlCustomData" val="200" checksum="4158780845"/>
                </a:ext>
              </a:extLst>
            </a:pPr>
            <a:endParaRPr lang="zh-CN" altLang="en-US" sz="2400" dirty="0">
              <a:latin typeface="Microsoft YaHei Regular" panose="020B0503020204020204" charset="-122"/>
              <a:ea typeface="Microsoft YaHei Regular" panose="020B0503020204020204" charset="-122"/>
              <a:cs typeface="DejaVu Math TeX Gyre" panose="02000503000000000000" charset="0"/>
              <a:sym typeface="+mn-ea"/>
            </a:endParaRPr>
          </a:p>
        </p:txBody>
      </p:sp>
      <mc:AlternateContent xmlns:mc="http://schemas.openxmlformats.org/markup-compatibility/2006">
        <mc:Choice xmlns:a14="http://schemas.microsoft.com/office/drawing/2010/main" Requires="a14">
          <p:sp>
            <p:nvSpPr>
              <p:cNvPr id="81930" name="矩形 88081"/>
              <p:cNvSpPr/>
              <p:nvPr/>
            </p:nvSpPr>
            <p:spPr>
              <a:xfrm>
                <a:off x="1056005" y="3429000"/>
                <a:ext cx="10079990" cy="2461895"/>
              </a:xfrm>
              <a:prstGeom prst="rect">
                <a:avLst/>
              </a:prstGeom>
              <a:noFill/>
              <a:ln w="9525">
                <a:noFill/>
              </a:ln>
            </p:spPr>
            <p:txBody>
              <a:bodyPr wrap="square" anchor="t" anchorCtr="0">
                <a:noAutofit/>
              </a:bodyPr>
              <a:p>
                <a:pPr indent="609600">
                  <a:lnSpc>
                    <a:spcPct val="150000"/>
                  </a:lnSpc>
                </a:pPr>
                <a:r>
                  <a:rPr lang="zh-CN" altLang="en-US" sz="2400" dirty="0">
                    <a:latin typeface="Times New Roman Regular" panose="02020603050405020304" charset="0"/>
                    <a:ea typeface="Microsoft YaHei Regular" panose="020B0503020204020204" charset="-122"/>
                    <a:cs typeface="Times New Roman Regular" panose="02020603050405020304" charset="0"/>
                    <a:sym typeface="+mn-ea"/>
                  </a:rPr>
                  <a:t>易检验，上述</a:t>
                </a:r>
                <a14:m>
                  <m:oMath xmlns:m="http://schemas.openxmlformats.org/officeDocument/2006/math">
                    <m:r>
                      <a:rPr lang="en-US" altLang="zh-CN" sz="2400" i="1" dirty="0">
                        <a:latin typeface="DejaVu Math TeX Gyre" panose="02000503000000000000" charset="0"/>
                        <a:ea typeface="宋体" charset="0"/>
                        <a:cs typeface="DejaVu Math TeX Gyre" panose="02000503000000000000" charset="0"/>
                        <a:sym typeface="+mn-ea"/>
                      </a:rPr>
                      <m:t>−</m:t>
                    </m:r>
                    <m:f>
                      <m:fPr>
                        <m:ctrlPr>
                          <a:rPr lang="en-US" altLang="zh-CN" sz="2400" i="1" dirty="0">
                            <a:latin typeface="DejaVu Math TeX Gyre" panose="02000503000000000000" charset="0"/>
                            <a:ea typeface="楷体_GB2312" pitchFamily="49" charset="-122"/>
                            <a:cs typeface="DejaVu Math TeX Gyre" panose="02000503000000000000" charset="0"/>
                            <a:sym typeface="+mn-ea"/>
                          </a:rPr>
                        </m:ctrlPr>
                      </m:fPr>
                      <m:num>
                        <m:r>
                          <a:rPr lang="en-US" altLang="zh-CN" sz="2400" i="1" dirty="0">
                            <a:latin typeface="DejaVu Math TeX Gyre" panose="02000503000000000000" charset="0"/>
                            <a:ea typeface="宋体" charset="0"/>
                            <a:cs typeface="DejaVu Math TeX Gyre" panose="02000503000000000000" charset="0"/>
                            <a:sym typeface="+mn-ea"/>
                          </a:rPr>
                          <m:t>1</m:t>
                        </m:r>
                      </m:num>
                      <m:den>
                        <m:r>
                          <a:rPr lang="en-US" sz="2400" i="1">
                            <a:latin typeface="DejaVu Math TeX Gyre" panose="02000503000000000000" charset="0"/>
                            <a:ea typeface="宋体" charset="0"/>
                            <a:cs typeface="DejaVu Math TeX Gyre" panose="02000503000000000000" charset="0"/>
                          </a:rPr>
                          <m:t>2</m:t>
                        </m:r>
                      </m:den>
                    </m:f>
                    <m:func>
                      <m:funcPr>
                        <m:ctrlPr>
                          <a:rPr lang="en-US" altLang="zh-CN" sz="2400" dirty="0">
                            <a:latin typeface="DejaVu Math TeX Gyre" panose="02000503000000000000" charset="0"/>
                            <a:ea typeface="楷体_GB2312" pitchFamily="49" charset="-122"/>
                            <a:cs typeface="DejaVu Math TeX Gyre" panose="02000503000000000000" charset="0"/>
                            <a:sym typeface="+mn-ea"/>
                          </a:rPr>
                        </m:ctrlPr>
                      </m:funcPr>
                      <m:fName>
                        <m:r>
                          <m:rPr>
                            <m:sty m:val="p"/>
                          </m:rPr>
                          <a:rPr lang="en-US" altLang="zh-CN" sz="2400" dirty="0">
                            <a:latin typeface="DejaVu Math TeX Gyre" panose="02000503000000000000" charset="0"/>
                            <a:ea typeface="楷体_GB2312" pitchFamily="49" charset="-122"/>
                            <a:cs typeface="DejaVu Math TeX Gyre" panose="02000503000000000000" charset="0"/>
                            <a:sym typeface="+mn-ea"/>
                          </a:rPr>
                          <m:t>cos</m:t>
                        </m:r>
                      </m:fName>
                      <m:e>
                        <m:r>
                          <a:rPr lang="en-US" altLang="zh-CN" sz="2400" dirty="0">
                            <a:latin typeface="DejaVu Math TeX Gyre" panose="02000503000000000000" charset="0"/>
                            <a:ea typeface="宋体" charset="0"/>
                            <a:cs typeface="DejaVu Math TeX Gyre" panose="02000503000000000000" charset="0"/>
                            <a:sym typeface="+mn-ea"/>
                          </a:rPr>
                          <m:t>2</m:t>
                        </m:r>
                        <m:r>
                          <m:rPr>
                            <m:sty m:val="p"/>
                          </m:rPr>
                          <a:rPr lang="en-US" altLang="zh-CN" sz="2400" dirty="0">
                            <a:latin typeface="DejaVu Math TeX Gyre" panose="02000503000000000000" charset="0"/>
                            <a:ea typeface="楷体_GB2312" pitchFamily="49" charset="-122"/>
                            <a:cs typeface="DejaVu Math TeX Gyre" panose="02000503000000000000" charset="0"/>
                            <a:sym typeface="+mn-ea"/>
                          </a:rPr>
                          <m:t>x</m:t>
                        </m:r>
                      </m:e>
                    </m:func>
                    <m:r>
                      <a:rPr lang="en-US" altLang="zh-CN" sz="2400" i="1" dirty="0">
                        <a:latin typeface="DejaVu Math TeX Gyre" panose="02000503000000000000" charset="0"/>
                        <a:ea typeface="宋体" charset="0"/>
                        <a:cs typeface="DejaVu Math TeX Gyre" panose="02000503000000000000" charset="0"/>
                        <a:sym typeface="+mn-ea"/>
                      </a:rPr>
                      <m:t>、</m:t>
                    </m:r>
                    <m:func>
                      <m:funcPr>
                        <m:ctrlPr>
                          <a:rPr lang="en-US" altLang="zh-CN" sz="2400" i="1" dirty="0">
                            <a:latin typeface="DejaVu Math TeX Gyre" panose="02000503000000000000" charset="0"/>
                            <a:ea typeface="楷体_GB2312" pitchFamily="49" charset="-122"/>
                            <a:cs typeface="DejaVu Math TeX Gyre" panose="02000503000000000000" charset="0"/>
                            <a:sym typeface="+mn-ea"/>
                          </a:rPr>
                        </m:ctrlPr>
                      </m:funcPr>
                      <m:fName>
                        <m:sSup>
                          <m:sSupPr>
                            <m:ctrlPr>
                              <a:rPr lang="en-US" altLang="zh-CN" sz="2400" dirty="0">
                                <a:latin typeface="DejaVu Math TeX Gyre" panose="02000503000000000000" charset="0"/>
                                <a:ea typeface="楷体_GB2312" pitchFamily="49" charset="-122"/>
                                <a:cs typeface="DejaVu Math TeX Gyre" panose="02000503000000000000" charset="0"/>
                                <a:sym typeface="+mn-ea"/>
                              </a:rPr>
                            </m:ctrlPr>
                          </m:sSupPr>
                          <m:e>
                            <m:r>
                              <m:rPr>
                                <m:sty m:val="p"/>
                              </m:rPr>
                              <a:rPr lang="en-US" altLang="zh-CN" sz="2400" dirty="0">
                                <a:latin typeface="DejaVu Math TeX Gyre" panose="02000503000000000000" charset="0"/>
                                <a:ea typeface="楷体_GB2312" pitchFamily="49" charset="-122"/>
                                <a:cs typeface="DejaVu Math TeX Gyre" panose="02000503000000000000" charset="0"/>
                                <a:sym typeface="+mn-ea"/>
                              </a:rPr>
                              <m:t>sin</m:t>
                            </m:r>
                          </m:e>
                          <m:sup>
                            <m:r>
                              <a:rPr lang="en-US" altLang="zh-CN" sz="2400" i="1" dirty="0">
                                <a:latin typeface="DejaVu Math TeX Gyre" panose="02000503000000000000" charset="0"/>
                                <a:ea typeface="宋体" charset="0"/>
                                <a:cs typeface="DejaVu Math TeX Gyre" panose="02000503000000000000" charset="0"/>
                                <a:sym typeface="+mn-ea"/>
                              </a:rPr>
                              <m:t>2</m:t>
                            </m:r>
                          </m:sup>
                        </m:sSup>
                      </m:fName>
                      <m:e>
                        <m:r>
                          <a:rPr lang="en-US" altLang="zh-CN" sz="2400" i="1" dirty="0">
                            <a:latin typeface="DejaVu Math TeX Gyre" panose="02000503000000000000" charset="0"/>
                            <a:ea typeface="楷体_GB2312" pitchFamily="49" charset="-122"/>
                            <a:cs typeface="DejaVu Math TeX Gyre" panose="02000503000000000000" charset="0"/>
                            <a:sym typeface="+mn-ea"/>
                          </a:rPr>
                          <m:t>𝑥</m:t>
                        </m:r>
                      </m:e>
                    </m:func>
                    <m:r>
                      <a:rPr lang="en-US" altLang="zh-CN" sz="2400" i="1" dirty="0">
                        <a:latin typeface="DejaVu Math TeX Gyre" panose="02000503000000000000" charset="0"/>
                        <a:ea typeface="宋体" charset="0"/>
                        <a:cs typeface="DejaVu Math TeX Gyre" panose="02000503000000000000" charset="0"/>
                        <a:sym typeface="+mn-ea"/>
                      </a:rPr>
                      <m:t>、−</m:t>
                    </m:r>
                    <m:func>
                      <m:funcPr>
                        <m:ctrlPr>
                          <a:rPr lang="en-US" altLang="zh-CN" sz="2400" i="1" dirty="0">
                            <a:latin typeface="DejaVu Math TeX Gyre" panose="02000503000000000000" charset="0"/>
                            <a:ea typeface="楷体_GB2312" pitchFamily="49" charset="-122"/>
                            <a:cs typeface="DejaVu Math TeX Gyre" panose="02000503000000000000" charset="0"/>
                            <a:sym typeface="+mn-ea"/>
                          </a:rPr>
                        </m:ctrlPr>
                      </m:funcPr>
                      <m:fName>
                        <m:sSup>
                          <m:sSupPr>
                            <m:ctrlPr>
                              <a:rPr lang="en-US" altLang="zh-CN" sz="2400" dirty="0">
                                <a:latin typeface="DejaVu Math TeX Gyre" panose="02000503000000000000" charset="0"/>
                                <a:ea typeface="楷体_GB2312" pitchFamily="49" charset="-122"/>
                                <a:cs typeface="DejaVu Math TeX Gyre" panose="02000503000000000000" charset="0"/>
                                <a:sym typeface="+mn-ea"/>
                              </a:rPr>
                            </m:ctrlPr>
                          </m:sSupPr>
                          <m:e>
                            <m:r>
                              <m:rPr>
                                <m:sty m:val="p"/>
                              </m:rPr>
                              <a:rPr lang="en-US" altLang="zh-CN" sz="2400" dirty="0">
                                <a:latin typeface="DejaVu Math TeX Gyre" panose="02000503000000000000" charset="0"/>
                                <a:ea typeface="楷体_GB2312" pitchFamily="49" charset="-122"/>
                                <a:cs typeface="DejaVu Math TeX Gyre" panose="02000503000000000000" charset="0"/>
                                <a:sym typeface="+mn-ea"/>
                              </a:rPr>
                              <m:t>cos</m:t>
                            </m:r>
                          </m:e>
                          <m:sup>
                            <m:r>
                              <a:rPr lang="en-US" altLang="zh-CN" sz="2400" i="1" dirty="0">
                                <a:latin typeface="DejaVu Math TeX Gyre" panose="02000503000000000000" charset="0"/>
                                <a:ea typeface="宋体" charset="0"/>
                                <a:cs typeface="DejaVu Math TeX Gyre" panose="02000503000000000000" charset="0"/>
                                <a:sym typeface="+mn-ea"/>
                              </a:rPr>
                              <m:t>2</m:t>
                            </m:r>
                          </m:sup>
                        </m:sSup>
                      </m:fName>
                      <m:e>
                        <m:r>
                          <a:rPr lang="en-US" altLang="zh-CN" sz="2400" i="1" dirty="0">
                            <a:latin typeface="DejaVu Math TeX Gyre" panose="02000503000000000000" charset="0"/>
                            <a:ea typeface="楷体_GB2312" pitchFamily="49" charset="-122"/>
                            <a:cs typeface="DejaVu Math TeX Gyre" panose="02000503000000000000" charset="0"/>
                            <a:sym typeface="+mn-ea"/>
                          </a:rPr>
                          <m:t>𝑥</m:t>
                        </m:r>
                      </m:e>
                    </m:func>
                  </m:oMath>
                </a14:m>
                <a:r>
                  <a:rPr lang="en-US" altLang="zh-CN" sz="2400" dirty="0">
                    <a:latin typeface="Times New Roman Regular" panose="02020603050405020304" charset="0"/>
                    <a:ea typeface="Microsoft YaHei Regular" panose="020B0503020204020204" charset="-122"/>
                    <a:cs typeface="Times New Roman Regular" panose="02020603050405020304" charset="0"/>
                    <a:sym typeface="+mn-ea"/>
                  </a:rPr>
                  <a:t> </a:t>
                </a:r>
                <a:r>
                  <a:rPr lang="zh-CN" altLang="en-US" sz="2400" dirty="0">
                    <a:latin typeface="Times New Roman Regular" panose="02020603050405020304" charset="0"/>
                    <a:ea typeface="Microsoft YaHei Regular" panose="020B0503020204020204" charset="-122"/>
                    <a:cs typeface="Times New Roman Regular" panose="02020603050405020304" charset="0"/>
                    <a:sym typeface="+mn-ea"/>
                  </a:rPr>
                  <a:t>均为</a:t>
                </a:r>
                <a:r>
                  <a:rPr lang="en-US" altLang="zh-CN" sz="2400" dirty="0">
                    <a:latin typeface="Times New Roman Regular" panose="02020603050405020304" charset="0"/>
                    <a:ea typeface="Microsoft YaHei Regular" panose="020B0503020204020204" charset="-122"/>
                    <a:cs typeface="Times New Roman Regular" panose="02020603050405020304" charset="0"/>
                    <a:sym typeface="+mn-ea"/>
                  </a:rPr>
                  <a:t>sin 2</a:t>
                </a:r>
                <a:r>
                  <a:rPr lang="en-US" altLang="zh-CN" sz="2400" i="1" dirty="0">
                    <a:latin typeface="Times New Roman Italic" panose="02020603050405020304" charset="0"/>
                    <a:ea typeface="Microsoft YaHei Regular" panose="020B0503020204020204" charset="-122"/>
                    <a:cs typeface="Times New Roman Italic" panose="02020603050405020304" charset="0"/>
                    <a:sym typeface="+mn-ea"/>
                  </a:rPr>
                  <a:t>x </a:t>
                </a:r>
                <a:r>
                  <a:rPr lang="zh-CN" altLang="en-US" sz="2400" dirty="0">
                    <a:latin typeface="Times New Roman Regular" panose="02020603050405020304" charset="0"/>
                    <a:ea typeface="Microsoft YaHei Regular" panose="020B0503020204020204" charset="-122"/>
                    <a:cs typeface="Times New Roman Regular" panose="02020603050405020304" charset="0"/>
                    <a:sym typeface="+mn-ea"/>
                  </a:rPr>
                  <a:t>的原函数</a:t>
                </a:r>
                <a:r>
                  <a:rPr lang="en-US" altLang="zh-CN" sz="2400" dirty="0">
                    <a:latin typeface="Times New Roman Regular" panose="02020603050405020304" charset="0"/>
                    <a:ea typeface="Microsoft YaHei Regular" panose="020B0503020204020204" charset="-122"/>
                    <a:cs typeface="Times New Roman Regular" panose="02020603050405020304" charset="0"/>
                    <a:sym typeface="+mn-ea"/>
                  </a:rPr>
                  <a:t>.</a:t>
                </a:r>
                <a:endParaRPr lang="en-US" altLang="zh-CN" sz="2400" dirty="0">
                  <a:latin typeface="Times New Roman Regular" panose="02020603050405020304" charset="0"/>
                  <a:ea typeface="Microsoft YaHei Regular" panose="020B0503020204020204" charset="-122"/>
                  <a:cs typeface="Times New Roman Regular" panose="02020603050405020304" charset="0"/>
                  <a:sym typeface="+mn-ea"/>
                </a:endParaRPr>
              </a:p>
            </p:txBody>
          </p:sp>
        </mc:Choice>
        <mc:Fallback>
          <p:sp>
            <p:nvSpPr>
              <p:cNvPr id="81930" name="矩形 88081"/>
              <p:cNvSpPr>
                <a:spLocks noRot="1" noChangeAspect="1" noMove="1" noResize="1" noEditPoints="1" noAdjustHandles="1" noChangeArrowheads="1" noChangeShapeType="1" noTextEdit="1"/>
              </p:cNvSpPr>
              <p:nvPr/>
            </p:nvSpPr>
            <p:spPr>
              <a:xfrm>
                <a:off x="1056005" y="3429000"/>
                <a:ext cx="10079990" cy="2461895"/>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82947" name="对象 81930"/>
          <p:cNvGraphicFramePr/>
          <p:nvPr/>
        </p:nvGraphicFramePr>
        <p:xfrm>
          <a:off x="3387090" y="957421"/>
          <a:ext cx="3086100" cy="531813"/>
        </p:xfrm>
        <a:graphic>
          <a:graphicData uri="http://schemas.openxmlformats.org/presentationml/2006/ole">
            <mc:AlternateContent xmlns:mc="http://schemas.openxmlformats.org/markup-compatibility/2006">
              <mc:Choice xmlns:v="urn:schemas-microsoft-com:vml" Requires="v">
                <p:oleObj spid="_x0000_s3257" name="" r:id="rId1" imgW="3084830" imgH="533400" progId="Equation.3">
                  <p:embed/>
                </p:oleObj>
              </mc:Choice>
              <mc:Fallback>
                <p:oleObj name="" r:id="rId1" imgW="3084830" imgH="533400" progId="Equation.3">
                  <p:embed/>
                  <p:pic>
                    <p:nvPicPr>
                      <p:cNvPr id="0" name="图片 3256"/>
                      <p:cNvPicPr/>
                      <p:nvPr/>
                    </p:nvPicPr>
                    <p:blipFill>
                      <a:blip r:embed="rId2"/>
                      <a:stretch>
                        <a:fillRect/>
                      </a:stretch>
                    </p:blipFill>
                    <p:spPr>
                      <a:xfrm>
                        <a:off x="3387090" y="957421"/>
                        <a:ext cx="3086100" cy="531813"/>
                      </a:xfrm>
                      <a:prstGeom prst="rect">
                        <a:avLst/>
                      </a:prstGeom>
                      <a:noFill/>
                      <a:ln w="38100">
                        <a:noFill/>
                        <a:miter/>
                      </a:ln>
                    </p:spPr>
                  </p:pic>
                </p:oleObj>
              </mc:Fallback>
            </mc:AlternateContent>
          </a:graphicData>
        </a:graphic>
      </p:graphicFrame>
      <p:graphicFrame>
        <p:nvGraphicFramePr>
          <p:cNvPr id="81932" name="对象 81931"/>
          <p:cNvGraphicFramePr/>
          <p:nvPr/>
        </p:nvGraphicFramePr>
        <p:xfrm>
          <a:off x="3432175" y="1748790"/>
          <a:ext cx="2336800" cy="500062"/>
        </p:xfrm>
        <a:graphic>
          <a:graphicData uri="http://schemas.openxmlformats.org/presentationml/2006/ole">
            <mc:AlternateContent xmlns:mc="http://schemas.openxmlformats.org/markup-compatibility/2006">
              <mc:Choice xmlns:v="urn:schemas-microsoft-com:vml" Requires="v">
                <p:oleObj spid="_x0000_s3258" name="" r:id="rId3" imgW="2665730" imgH="571500" progId="Equation.3">
                  <p:embed/>
                </p:oleObj>
              </mc:Choice>
              <mc:Fallback>
                <p:oleObj name="" r:id="rId3" imgW="2665730" imgH="571500" progId="Equation.3">
                  <p:embed/>
                  <p:pic>
                    <p:nvPicPr>
                      <p:cNvPr id="0" name="图片 3257"/>
                      <p:cNvPicPr/>
                      <p:nvPr/>
                    </p:nvPicPr>
                    <p:blipFill>
                      <a:blip r:embed="rId4"/>
                      <a:stretch>
                        <a:fillRect/>
                      </a:stretch>
                    </p:blipFill>
                    <p:spPr>
                      <a:xfrm>
                        <a:off x="3432175" y="1748790"/>
                        <a:ext cx="2336800" cy="500062"/>
                      </a:xfrm>
                      <a:prstGeom prst="rect">
                        <a:avLst/>
                      </a:prstGeom>
                      <a:noFill/>
                      <a:ln w="38100">
                        <a:noFill/>
                        <a:miter/>
                      </a:ln>
                    </p:spPr>
                  </p:pic>
                </p:oleObj>
              </mc:Fallback>
            </mc:AlternateContent>
          </a:graphicData>
        </a:graphic>
      </p:graphicFrame>
      <p:graphicFrame>
        <p:nvGraphicFramePr>
          <p:cNvPr id="81933" name="对象 81932"/>
          <p:cNvGraphicFramePr/>
          <p:nvPr/>
        </p:nvGraphicFramePr>
        <p:xfrm>
          <a:off x="5834698" y="1740059"/>
          <a:ext cx="3449637" cy="517525"/>
        </p:xfrm>
        <a:graphic>
          <a:graphicData uri="http://schemas.openxmlformats.org/presentationml/2006/ole">
            <mc:AlternateContent xmlns:mc="http://schemas.openxmlformats.org/markup-compatibility/2006">
              <mc:Choice xmlns:v="urn:schemas-microsoft-com:vml" Requires="v">
                <p:oleObj spid="_x0000_s3259" name="" r:id="rId5" imgW="3808095" imgH="571500" progId="Equation.3">
                  <p:embed/>
                </p:oleObj>
              </mc:Choice>
              <mc:Fallback>
                <p:oleObj name="" r:id="rId5" imgW="3808095" imgH="571500" progId="Equation.3">
                  <p:embed/>
                  <p:pic>
                    <p:nvPicPr>
                      <p:cNvPr id="0" name="图片 3258"/>
                      <p:cNvPicPr/>
                      <p:nvPr/>
                    </p:nvPicPr>
                    <p:blipFill>
                      <a:blip r:embed="rId6"/>
                      <a:stretch>
                        <a:fillRect/>
                      </a:stretch>
                    </p:blipFill>
                    <p:spPr>
                      <a:xfrm>
                        <a:off x="5834698" y="1740059"/>
                        <a:ext cx="3449637" cy="517525"/>
                      </a:xfrm>
                      <a:prstGeom prst="rect">
                        <a:avLst/>
                      </a:prstGeom>
                      <a:noFill/>
                      <a:ln w="38100">
                        <a:noFill/>
                        <a:miter/>
                      </a:ln>
                    </p:spPr>
                  </p:pic>
                </p:oleObj>
              </mc:Fallback>
            </mc:AlternateContent>
          </a:graphicData>
        </a:graphic>
      </p:graphicFrame>
      <p:graphicFrame>
        <p:nvGraphicFramePr>
          <p:cNvPr id="81934" name="对象 81933"/>
          <p:cNvGraphicFramePr/>
          <p:nvPr/>
        </p:nvGraphicFramePr>
        <p:xfrm>
          <a:off x="3432175" y="2495550"/>
          <a:ext cx="4298950" cy="520700"/>
        </p:xfrm>
        <a:graphic>
          <a:graphicData uri="http://schemas.openxmlformats.org/presentationml/2006/ole">
            <mc:AlternateContent xmlns:mc="http://schemas.openxmlformats.org/markup-compatibility/2006">
              <mc:Choice xmlns:v="urn:schemas-microsoft-com:vml" Requires="v">
                <p:oleObj spid="_x0000_s3260" name="" r:id="rId7" imgW="4722495" imgH="571500" progId="Equation.3">
                  <p:embed/>
                </p:oleObj>
              </mc:Choice>
              <mc:Fallback>
                <p:oleObj name="" r:id="rId7" imgW="4722495" imgH="571500" progId="Equation.3">
                  <p:embed/>
                  <p:pic>
                    <p:nvPicPr>
                      <p:cNvPr id="0" name="图片 3259"/>
                      <p:cNvPicPr/>
                      <p:nvPr/>
                    </p:nvPicPr>
                    <p:blipFill>
                      <a:blip r:embed="rId8"/>
                      <a:stretch>
                        <a:fillRect/>
                      </a:stretch>
                    </p:blipFill>
                    <p:spPr>
                      <a:xfrm>
                        <a:off x="3432175" y="2495550"/>
                        <a:ext cx="4298950" cy="520700"/>
                      </a:xfrm>
                      <a:prstGeom prst="rect">
                        <a:avLst/>
                      </a:prstGeom>
                      <a:noFill/>
                      <a:ln w="38100">
                        <a:noFill/>
                        <a:miter/>
                      </a:ln>
                    </p:spPr>
                  </p:pic>
                </p:oleObj>
              </mc:Fallback>
            </mc:AlternateContent>
          </a:graphicData>
        </a:graphic>
      </p:graphicFrame>
      <p:graphicFrame>
        <p:nvGraphicFramePr>
          <p:cNvPr id="81935" name="对象 81934"/>
          <p:cNvGraphicFramePr/>
          <p:nvPr/>
        </p:nvGraphicFramePr>
        <p:xfrm>
          <a:off x="3432175" y="3216275"/>
          <a:ext cx="5257800" cy="528638"/>
        </p:xfrm>
        <a:graphic>
          <a:graphicData uri="http://schemas.openxmlformats.org/presentationml/2006/ole">
            <mc:AlternateContent xmlns:mc="http://schemas.openxmlformats.org/markup-compatibility/2006">
              <mc:Choice xmlns:v="urn:schemas-microsoft-com:vml" Requires="v">
                <p:oleObj spid="_x0000_s3261" name="" r:id="rId9" imgW="5687060" imgH="571500" progId="Equation.3">
                  <p:embed/>
                </p:oleObj>
              </mc:Choice>
              <mc:Fallback>
                <p:oleObj name="" r:id="rId9" imgW="5687060" imgH="571500" progId="Equation.3">
                  <p:embed/>
                  <p:pic>
                    <p:nvPicPr>
                      <p:cNvPr id="0" name="图片 3260"/>
                      <p:cNvPicPr/>
                      <p:nvPr/>
                    </p:nvPicPr>
                    <p:blipFill>
                      <a:blip r:embed="rId10"/>
                      <a:stretch>
                        <a:fillRect/>
                      </a:stretch>
                    </p:blipFill>
                    <p:spPr>
                      <a:xfrm>
                        <a:off x="3432175" y="3216275"/>
                        <a:ext cx="5257800" cy="528638"/>
                      </a:xfrm>
                      <a:prstGeom prst="rect">
                        <a:avLst/>
                      </a:prstGeom>
                      <a:noFill/>
                      <a:ln w="38100">
                        <a:noFill/>
                        <a:miter/>
                      </a:ln>
                    </p:spPr>
                  </p:pic>
                </p:oleObj>
              </mc:Fallback>
            </mc:AlternateContent>
          </a:graphicData>
        </a:graphic>
      </p:graphicFrame>
      <p:graphicFrame>
        <p:nvGraphicFramePr>
          <p:cNvPr id="81936" name="对象 81935"/>
          <p:cNvGraphicFramePr/>
          <p:nvPr/>
        </p:nvGraphicFramePr>
        <p:xfrm>
          <a:off x="3432175" y="3863975"/>
          <a:ext cx="4752975" cy="735013"/>
        </p:xfrm>
        <a:graphic>
          <a:graphicData uri="http://schemas.openxmlformats.org/presentationml/2006/ole">
            <mc:AlternateContent xmlns:mc="http://schemas.openxmlformats.org/markup-compatibility/2006">
              <mc:Choice xmlns:v="urn:schemas-microsoft-com:vml" Requires="v">
                <p:oleObj spid="_x0000_s3262" name="" r:id="rId11" imgW="5232400" imgH="889000" progId="Equation.3">
                  <p:embed/>
                </p:oleObj>
              </mc:Choice>
              <mc:Fallback>
                <p:oleObj name="" r:id="rId11" imgW="5232400" imgH="889000" progId="Equation.3">
                  <p:embed/>
                  <p:pic>
                    <p:nvPicPr>
                      <p:cNvPr id="0" name="图片 3261"/>
                      <p:cNvPicPr/>
                      <p:nvPr/>
                    </p:nvPicPr>
                    <p:blipFill>
                      <a:blip r:embed="rId12"/>
                      <a:stretch>
                        <a:fillRect/>
                      </a:stretch>
                    </p:blipFill>
                    <p:spPr>
                      <a:xfrm>
                        <a:off x="3432175" y="3863975"/>
                        <a:ext cx="4752975" cy="735013"/>
                      </a:xfrm>
                      <a:prstGeom prst="rect">
                        <a:avLst/>
                      </a:prstGeom>
                      <a:noFill/>
                      <a:ln w="38100">
                        <a:noFill/>
                        <a:miter/>
                      </a:ln>
                    </p:spPr>
                  </p:pic>
                </p:oleObj>
              </mc:Fallback>
            </mc:AlternateContent>
          </a:graphicData>
        </a:graphic>
      </p:graphicFrame>
      <p:sp>
        <p:nvSpPr>
          <p:cNvPr id="81937" name="文本框 81936"/>
          <p:cNvSpPr txBox="1"/>
          <p:nvPr/>
        </p:nvSpPr>
        <p:spPr>
          <a:xfrm>
            <a:off x="942023" y="4742815"/>
            <a:ext cx="900000" cy="645160"/>
          </a:xfrm>
          <a:prstGeom prst="rect">
            <a:avLst/>
          </a:prstGeom>
          <a:noFill/>
          <a:ln w="9525">
            <a:noFill/>
          </a:ln>
        </p:spPr>
        <p:txBody>
          <a:bodyPr anchor="t" anchorCtr="0">
            <a:spAutoFit/>
          </a:bodyPr>
          <a:p>
            <a:pPr>
              <a:lnSpc>
                <a:spcPct val="150000"/>
              </a:lnSpc>
            </a:pPr>
            <a:r>
              <a:rPr lang="zh-CN" altLang="en-US" sz="2400" dirty="0">
                <a:latin typeface="Times New Roman" panose="02020603050405020304" pitchFamily="18" charset="0"/>
                <a:ea typeface="宋体" pitchFamily="2" charset="-122"/>
              </a:rPr>
              <a:t>说明</a:t>
            </a:r>
            <a:r>
              <a:rPr lang="en-US" altLang="zh-CN" sz="2400">
                <a:latin typeface="Times New Roman" panose="02020603050405020304" pitchFamily="18" charset="0"/>
                <a:ea typeface="宋体" pitchFamily="2" charset="-122"/>
              </a:rPr>
              <a:t>:</a:t>
            </a:r>
            <a:endParaRPr lang="en-US" altLang="zh-CN" sz="2400">
              <a:latin typeface="Times New Roman" panose="02020603050405020304" pitchFamily="18" charset="0"/>
              <a:ea typeface="宋体" pitchFamily="2" charset="-122"/>
            </a:endParaRPr>
          </a:p>
        </p:txBody>
      </p:sp>
      <p:sp>
        <p:nvSpPr>
          <p:cNvPr id="81938" name="文本框 81937"/>
          <p:cNvSpPr txBox="1"/>
          <p:nvPr/>
        </p:nvSpPr>
        <p:spPr>
          <a:xfrm>
            <a:off x="2022475" y="4742815"/>
            <a:ext cx="9180195" cy="1167765"/>
          </a:xfrm>
          <a:prstGeom prst="rect">
            <a:avLst/>
          </a:prstGeom>
          <a:noFill/>
          <a:ln w="9525">
            <a:noFill/>
          </a:ln>
        </p:spPr>
        <p:txBody>
          <a:bodyPr wrap="square" anchor="t" anchorCtr="0">
            <a:noAutofit/>
          </a:bodyPr>
          <a:p>
            <a:pPr algn="just">
              <a:lnSpc>
                <a:spcPct val="150000"/>
              </a:lnSpc>
            </a:pPr>
            <a:r>
              <a:rPr lang="zh-CN" altLang="en-US" sz="2400" dirty="0">
                <a:latin typeface="Times New Roman" panose="02020603050405020304" pitchFamily="18" charset="0"/>
                <a:ea typeface="楷体_GB2312" pitchFamily="49" charset="-122"/>
              </a:rPr>
              <a:t>当被积函数是三角函数相乘时，拆开奇次项去凑</a:t>
            </a:r>
            <a:r>
              <a:rPr lang="zh-CN" altLang="en-US" sz="2400" dirty="0">
                <a:latin typeface="Times New Roman" panose="02020603050405020304" pitchFamily="18" charset="0"/>
                <a:ea typeface="楷体_GB2312" pitchFamily="49" charset="-122"/>
                <a:sym typeface="+mn-ea"/>
              </a:rPr>
              <a:t>微分</a:t>
            </a:r>
            <a:r>
              <a:rPr lang="en-US" altLang="zh-CN" sz="2400">
                <a:latin typeface="Times New Roman" panose="02020603050405020304" pitchFamily="18" charset="0"/>
                <a:ea typeface="楷体_GB2312" pitchFamily="49" charset="-122"/>
                <a:sym typeface="+mn-ea"/>
              </a:rPr>
              <a:t>;</a:t>
            </a:r>
            <a:r>
              <a:rPr lang="zh-CN" altLang="en-US" sz="2400" dirty="0">
                <a:latin typeface="Times New Roman" panose="02020603050405020304" pitchFamily="18" charset="0"/>
                <a:ea typeface="楷体_GB2312" pitchFamily="49" charset="-122"/>
                <a:sym typeface="+mn-ea"/>
              </a:rPr>
              <a:t>当被积函数为三角函数的偶数次幂时</a:t>
            </a:r>
            <a:r>
              <a:rPr lang="en-US" altLang="zh-CN" sz="2400" dirty="0">
                <a:latin typeface="Times New Roman" panose="02020603050405020304" pitchFamily="18" charset="0"/>
                <a:ea typeface="楷体_GB2312" pitchFamily="49" charset="-122"/>
                <a:sym typeface="+mn-ea"/>
              </a:rPr>
              <a:t>,</a:t>
            </a:r>
            <a:r>
              <a:rPr lang="zh-CN" altLang="en-US" sz="2400" dirty="0">
                <a:latin typeface="Times New Roman" panose="02020603050405020304" pitchFamily="18" charset="0"/>
                <a:ea typeface="楷体_GB2312" pitchFamily="49" charset="-122"/>
                <a:sym typeface="+mn-ea"/>
              </a:rPr>
              <a:t>常用半角公式通过降低幂次的方法来计算。</a:t>
            </a:r>
            <a:endParaRPr lang="zh-CN" altLang="en-US" sz="2400" dirty="0">
              <a:latin typeface="Times New Roman" panose="02020603050405020304" pitchFamily="18" charset="0"/>
              <a:ea typeface="楷体_GB2312" pitchFamily="49" charset="-122"/>
            </a:endParaRPr>
          </a:p>
        </p:txBody>
      </p:sp>
      <p:sp>
        <p:nvSpPr>
          <p:cNvPr id="81939" name="文本框 81938"/>
          <p:cNvSpPr txBox="1"/>
          <p:nvPr/>
        </p:nvSpPr>
        <p:spPr>
          <a:xfrm>
            <a:off x="2739390" y="1737837"/>
            <a:ext cx="648335" cy="521970"/>
          </a:xfrm>
          <a:prstGeom prst="rect">
            <a:avLst/>
          </a:prstGeom>
          <a:noFill/>
          <a:ln w="9525">
            <a:noFill/>
          </a:ln>
        </p:spPr>
        <p:txBody>
          <a:bodyPr wrap="square" anchor="t" anchorCtr="0">
            <a:spAutoFit/>
          </a:bodyPr>
          <a:p>
            <a:r>
              <a:rPr lang="zh-CN" altLang="en-US" sz="2800">
                <a:latin typeface="Times New Roman" panose="02020603050405020304" pitchFamily="18" charset="0"/>
                <a:ea typeface="楷体_GB2312" pitchFamily="49" charset="-122"/>
              </a:rPr>
              <a:t>解</a:t>
            </a:r>
            <a:endParaRPr lang="zh-CN" altLang="en-US" sz="2800">
              <a:latin typeface="Times New Roman" panose="02020603050405020304" pitchFamily="18" charset="0"/>
              <a:ea typeface="楷体_GB2312" pitchFamily="49" charset="-122"/>
            </a:endParaRPr>
          </a:p>
        </p:txBody>
      </p:sp>
      <p:sp>
        <p:nvSpPr>
          <p:cNvPr id="82956" name="矩形 81943"/>
          <p:cNvSpPr/>
          <p:nvPr/>
        </p:nvSpPr>
        <p:spPr>
          <a:xfrm>
            <a:off x="2739073" y="962184"/>
            <a:ext cx="541338" cy="522288"/>
          </a:xfrm>
          <a:prstGeom prst="rect">
            <a:avLst/>
          </a:prstGeom>
          <a:noFill/>
          <a:ln w="9525">
            <a:noFill/>
          </a:ln>
        </p:spPr>
        <p:txBody>
          <a:bodyPr anchor="t" anchorCtr="0">
            <a:spAutoFit/>
          </a:bodyPr>
          <a:p>
            <a:r>
              <a:rPr lang="zh-CN" altLang="en-US" sz="2800" dirty="0">
                <a:latin typeface="Times New Roman" panose="02020603050405020304" pitchFamily="18" charset="0"/>
                <a:ea typeface="宋体" pitchFamily="2" charset="-122"/>
              </a:rPr>
              <a:t>例</a:t>
            </a:r>
            <a:endParaRPr lang="zh-CN" altLang="en-US" sz="2800" dirty="0">
              <a:latin typeface="Times New Roman" panose="02020603050405020304" pitchFamily="18" charset="0"/>
              <a:ea typeface="宋体" pitchFamily="2" charset="-122"/>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1939"/>
                                        </p:tgtEl>
                                        <p:attrNameLst>
                                          <p:attrName>style.visibility</p:attrName>
                                        </p:attrNameLst>
                                      </p:cBhvr>
                                      <p:to>
                                        <p:strVal val="visible"/>
                                      </p:to>
                                    </p:set>
                                    <p:animEffect transition="in" filter="wipe(left)">
                                      <p:cBhvr>
                                        <p:cTn id="7" dur="500"/>
                                        <p:tgtEl>
                                          <p:spTgt spid="8193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1932"/>
                                        </p:tgtEl>
                                        <p:attrNameLst>
                                          <p:attrName>style.visibility</p:attrName>
                                        </p:attrNameLst>
                                      </p:cBhvr>
                                      <p:to>
                                        <p:strVal val="visible"/>
                                      </p:to>
                                    </p:set>
                                    <p:animEffect transition="in" filter="wipe(left)">
                                      <p:cBhvr>
                                        <p:cTn id="12" dur="500"/>
                                        <p:tgtEl>
                                          <p:spTgt spid="81932"/>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81933"/>
                                        </p:tgtEl>
                                        <p:attrNameLst>
                                          <p:attrName>style.visibility</p:attrName>
                                        </p:attrNameLst>
                                      </p:cBhvr>
                                      <p:to>
                                        <p:strVal val="visible"/>
                                      </p:to>
                                    </p:set>
                                    <p:animEffect transition="in" filter="wipe(left)">
                                      <p:cBhvr>
                                        <p:cTn id="16" dur="500"/>
                                        <p:tgtEl>
                                          <p:spTgt spid="8193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81934"/>
                                        </p:tgtEl>
                                        <p:attrNameLst>
                                          <p:attrName>style.visibility</p:attrName>
                                        </p:attrNameLst>
                                      </p:cBhvr>
                                      <p:to>
                                        <p:strVal val="visible"/>
                                      </p:to>
                                    </p:set>
                                    <p:animEffect transition="in" filter="wipe(left)">
                                      <p:cBhvr>
                                        <p:cTn id="21" dur="500"/>
                                        <p:tgtEl>
                                          <p:spTgt spid="8193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81935"/>
                                        </p:tgtEl>
                                        <p:attrNameLst>
                                          <p:attrName>style.visibility</p:attrName>
                                        </p:attrNameLst>
                                      </p:cBhvr>
                                      <p:to>
                                        <p:strVal val="visible"/>
                                      </p:to>
                                    </p:set>
                                    <p:animEffect transition="in" filter="wipe(left)">
                                      <p:cBhvr>
                                        <p:cTn id="26" dur="500"/>
                                        <p:tgtEl>
                                          <p:spTgt spid="8193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81936"/>
                                        </p:tgtEl>
                                        <p:attrNameLst>
                                          <p:attrName>style.visibility</p:attrName>
                                        </p:attrNameLst>
                                      </p:cBhvr>
                                      <p:to>
                                        <p:strVal val="visible"/>
                                      </p:to>
                                    </p:set>
                                    <p:animEffect transition="in" filter="wipe(left)">
                                      <p:cBhvr>
                                        <p:cTn id="31" dur="500"/>
                                        <p:tgtEl>
                                          <p:spTgt spid="81936"/>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81937"/>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81938"/>
                                        </p:tgtEl>
                                        <p:attrNameLst>
                                          <p:attrName>style.visibility</p:attrName>
                                        </p:attrNameLst>
                                      </p:cBhvr>
                                      <p:to>
                                        <p:strVal val="visible"/>
                                      </p:to>
                                    </p:set>
                                    <p:animEffect transition="in" filter="fade">
                                      <p:cBhvr>
                                        <p:cTn id="40" dur="1000"/>
                                        <p:tgtEl>
                                          <p:spTgt spid="81938"/>
                                        </p:tgtEl>
                                      </p:cBhvr>
                                    </p:animEffect>
                                    <p:anim calcmode="lin" valueType="num">
                                      <p:cBhvr>
                                        <p:cTn id="41" dur="1000" fill="hold"/>
                                        <p:tgtEl>
                                          <p:spTgt spid="81938"/>
                                        </p:tgtEl>
                                        <p:attrNameLst>
                                          <p:attrName>ppt_x</p:attrName>
                                        </p:attrNameLst>
                                      </p:cBhvr>
                                      <p:tavLst>
                                        <p:tav tm="0">
                                          <p:val>
                                            <p:strVal val="#ppt_x"/>
                                          </p:val>
                                        </p:tav>
                                        <p:tav tm="100000">
                                          <p:val>
                                            <p:strVal val="#ppt_x"/>
                                          </p:val>
                                        </p:tav>
                                      </p:tavLst>
                                    </p:anim>
                                    <p:anim calcmode="lin" valueType="num">
                                      <p:cBhvr>
                                        <p:cTn id="42" dur="1000" fill="hold"/>
                                        <p:tgtEl>
                                          <p:spTgt spid="819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37" grpId="0"/>
      <p:bldP spid="81938" grpId="0"/>
      <p:bldP spid="8193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83" name="矩形 70678"/>
          <p:cNvSpPr/>
          <p:nvPr/>
        </p:nvSpPr>
        <p:spPr>
          <a:xfrm>
            <a:off x="1056005" y="1724025"/>
            <a:ext cx="10079990" cy="3410585"/>
          </a:xfrm>
          <a:prstGeom prst="rect">
            <a:avLst/>
          </a:prstGeom>
          <a:noFill/>
          <a:ln w="9525">
            <a:noFill/>
          </a:ln>
        </p:spPr>
        <p:txBody>
          <a:bodyPr wrap="square" anchor="t" anchorCtr="0">
            <a:noAutofit/>
          </a:bodyPr>
          <a:p>
            <a:pPr indent="609600" algn="just">
              <a:lnSpc>
                <a:spcPct val="150000"/>
              </a:lnSpc>
              <a:extLst>
                <a:ext uri="{35155182-B16C-46BC-9424-99874614C6A1}">
                  <wpsdc:indentchars xmlns:wpsdc="http://www.wps.cn/officeDocument/2017/drawingmlCustomData" val="200" checksum="4158780845"/>
                </a:ext>
              </a:extLst>
            </a:pPr>
            <a:r>
              <a:rPr lang="zh-CN" altLang="en-US" sz="2400" dirty="0">
                <a:latin typeface="Times New Roman" panose="02020603050405020304" pitchFamily="18" charset="0"/>
                <a:ea typeface="楷体_GB2312" pitchFamily="49" charset="-122"/>
              </a:rPr>
              <a:t>一般地， 对形如 ∫sin</a:t>
            </a:r>
            <a:r>
              <a:rPr lang="zh-CN" altLang="en-US" sz="2400" i="1" baseline="30000" dirty="0">
                <a:latin typeface="Times New Roman Italic" panose="02020603050405020304" charset="0"/>
                <a:ea typeface="楷体_GB2312" pitchFamily="49" charset="-122"/>
                <a:cs typeface="Times New Roman Italic" panose="02020603050405020304" charset="0"/>
                <a:sym typeface="+mn-ea"/>
              </a:rPr>
              <a:t>m</a:t>
            </a:r>
            <a:r>
              <a:rPr lang="zh-CN" altLang="en-US" sz="2400" dirty="0">
                <a:latin typeface="Times New Roman" panose="02020603050405020304" pitchFamily="18" charset="0"/>
                <a:ea typeface="楷体_GB2312" pitchFamily="49" charset="-122"/>
              </a:rPr>
              <a:t> </a:t>
            </a:r>
            <a:r>
              <a:rPr lang="zh-CN" altLang="en-US" sz="2400" i="1" dirty="0">
                <a:latin typeface="Times New Roman Italic" panose="02020603050405020304" charset="0"/>
                <a:ea typeface="楷体_GB2312" pitchFamily="49" charset="-122"/>
                <a:cs typeface="Times New Roman Italic" panose="02020603050405020304" charset="0"/>
                <a:sym typeface="+mn-ea"/>
              </a:rPr>
              <a:t>x</a:t>
            </a:r>
            <a:r>
              <a:rPr lang="zh-CN" altLang="en-US" sz="2400" dirty="0">
                <a:latin typeface="Times New Roman" panose="02020603050405020304" pitchFamily="18" charset="0"/>
                <a:ea typeface="楷体_GB2312" pitchFamily="49" charset="-122"/>
              </a:rPr>
              <a:t>cos</a:t>
            </a:r>
            <a:r>
              <a:rPr lang="zh-CN" altLang="en-US" sz="2400" i="1" baseline="30000" dirty="0">
                <a:latin typeface="Times New Roman Italic" panose="02020603050405020304" charset="0"/>
                <a:ea typeface="楷体_GB2312" pitchFamily="49" charset="-122"/>
                <a:cs typeface="Times New Roman Italic" panose="02020603050405020304" charset="0"/>
                <a:sym typeface="+mn-ea"/>
              </a:rPr>
              <a:t>n</a:t>
            </a:r>
            <a:r>
              <a:rPr lang="zh-CN" altLang="en-US" sz="2400" dirty="0">
                <a:latin typeface="Times New Roman" panose="02020603050405020304" pitchFamily="18" charset="0"/>
                <a:ea typeface="楷体_GB2312" pitchFamily="49" charset="-122"/>
              </a:rPr>
              <a:t> </a:t>
            </a:r>
            <a:r>
              <a:rPr lang="zh-CN" altLang="en-US" sz="2400" i="1" dirty="0">
                <a:latin typeface="Times New Roman Italic" panose="02020603050405020304" charset="0"/>
                <a:ea typeface="楷体_GB2312" pitchFamily="49" charset="-122"/>
                <a:cs typeface="Times New Roman Italic" panose="02020603050405020304" charset="0"/>
                <a:sym typeface="+mn-ea"/>
              </a:rPr>
              <a:t>x</a:t>
            </a:r>
            <a:r>
              <a:rPr lang="zh-CN" altLang="en-US" sz="2400" dirty="0">
                <a:latin typeface="Times New Roman" panose="02020603050405020304" pitchFamily="18" charset="0"/>
                <a:ea typeface="楷体_GB2312" pitchFamily="49" charset="-122"/>
              </a:rPr>
              <a:t>d</a:t>
            </a:r>
            <a:r>
              <a:rPr lang="zh-CN" altLang="en-US" sz="2400" i="1" dirty="0">
                <a:latin typeface="Times New Roman Italic" panose="02020603050405020304" charset="0"/>
                <a:ea typeface="楷体_GB2312" pitchFamily="49" charset="-122"/>
                <a:cs typeface="Times New Roman Italic" panose="02020603050405020304" charset="0"/>
                <a:sym typeface="+mn-ea"/>
              </a:rPr>
              <a:t>x</a:t>
            </a:r>
            <a:r>
              <a:rPr lang="zh-CN" altLang="en-US" sz="2400" dirty="0">
                <a:latin typeface="Times New Roman" panose="02020603050405020304" pitchFamily="18" charset="0"/>
                <a:ea typeface="楷体_GB2312" pitchFamily="49" charset="-122"/>
              </a:rPr>
              <a:t> (</a:t>
            </a:r>
            <a:r>
              <a:rPr lang="zh-CN" altLang="en-US" sz="2400" dirty="0">
                <a:latin typeface="Times New Roman" panose="02020603050405020304" pitchFamily="18" charset="0"/>
                <a:ea typeface="楷体_GB2312" pitchFamily="49" charset="-122"/>
                <a:sym typeface="+mn-ea"/>
              </a:rPr>
              <a:t> </a:t>
            </a:r>
            <a:r>
              <a:rPr lang="zh-CN" altLang="en-US" sz="2400" i="1" dirty="0">
                <a:latin typeface="Times New Roman Italic" panose="02020603050405020304" charset="0"/>
                <a:ea typeface="楷体_GB2312" pitchFamily="49" charset="-122"/>
                <a:cs typeface="Times New Roman Italic" panose="02020603050405020304" charset="0"/>
                <a:sym typeface="+mn-ea"/>
              </a:rPr>
              <a:t>m</a:t>
            </a:r>
            <a:r>
              <a:rPr lang="en-US" altLang="zh-CN" sz="2400" dirty="0">
                <a:latin typeface="Times New Roman" panose="02020603050405020304" pitchFamily="18" charset="0"/>
                <a:ea typeface="楷体_GB2312" pitchFamily="49" charset="-122"/>
                <a:sym typeface="+mn-ea"/>
              </a:rPr>
              <a:t> </a:t>
            </a:r>
            <a:r>
              <a:rPr lang="zh-CN" altLang="en-US" sz="2400" dirty="0">
                <a:latin typeface="Times New Roman" panose="02020603050405020304" pitchFamily="18" charset="0"/>
                <a:ea typeface="楷体_GB2312" pitchFamily="49" charset="-122"/>
                <a:sym typeface="+mn-ea"/>
              </a:rPr>
              <a:t>≠</a:t>
            </a:r>
            <a:r>
              <a:rPr lang="en-US" altLang="zh-CN" sz="2400" dirty="0">
                <a:latin typeface="Times New Roman" panose="02020603050405020304" pitchFamily="18" charset="0"/>
                <a:ea typeface="楷体_GB2312" pitchFamily="49" charset="-122"/>
                <a:sym typeface="+mn-ea"/>
              </a:rPr>
              <a:t> </a:t>
            </a:r>
            <a:r>
              <a:rPr lang="zh-CN" altLang="en-US" sz="2400" i="1" dirty="0">
                <a:latin typeface="Times New Roman Italic" panose="02020603050405020304" charset="0"/>
                <a:ea typeface="楷体_GB2312" pitchFamily="49" charset="-122"/>
                <a:cs typeface="Times New Roman Italic" panose="02020603050405020304" charset="0"/>
                <a:sym typeface="+mn-ea"/>
              </a:rPr>
              <a:t>n</a:t>
            </a:r>
            <a:r>
              <a:rPr lang="zh-CN" altLang="en-US" sz="2400" dirty="0">
                <a:latin typeface="Times New Roman" panose="02020603050405020304" pitchFamily="18" charset="0"/>
                <a:ea typeface="楷体_GB2312" pitchFamily="49" charset="-122"/>
                <a:sym typeface="+mn-ea"/>
              </a:rPr>
              <a:t> </a:t>
            </a:r>
            <a:r>
              <a:rPr lang="zh-CN" altLang="en-US" sz="2400" dirty="0">
                <a:latin typeface="Times New Roman" panose="02020603050405020304" pitchFamily="18" charset="0"/>
                <a:ea typeface="楷体_GB2312" pitchFamily="49" charset="-122"/>
              </a:rPr>
              <a:t>) 的不定积分， 当 </a:t>
            </a:r>
            <a:r>
              <a:rPr lang="zh-CN" altLang="en-US" sz="2400" i="1" dirty="0">
                <a:latin typeface="Times New Roman Italic" panose="02020603050405020304" charset="0"/>
                <a:ea typeface="楷体_GB2312" pitchFamily="49" charset="-122"/>
                <a:cs typeface="Times New Roman Italic" panose="02020603050405020304" charset="0"/>
              </a:rPr>
              <a:t>m</a:t>
            </a:r>
            <a:r>
              <a:rPr lang="zh-CN" altLang="en-US" sz="2400" dirty="0">
                <a:latin typeface="Times New Roman" panose="02020603050405020304" pitchFamily="18" charset="0"/>
                <a:ea typeface="楷体_GB2312" pitchFamily="49" charset="-122"/>
              </a:rPr>
              <a:t>, </a:t>
            </a:r>
            <a:r>
              <a:rPr lang="zh-CN" altLang="en-US" sz="2400" i="1" dirty="0">
                <a:latin typeface="Times New Roman Italic" panose="02020603050405020304" charset="0"/>
                <a:ea typeface="楷体_GB2312" pitchFamily="49" charset="-122"/>
                <a:cs typeface="Times New Roman Italic" panose="02020603050405020304" charset="0"/>
              </a:rPr>
              <a:t>n</a:t>
            </a:r>
            <a:r>
              <a:rPr lang="zh-CN" altLang="en-US" sz="2400" dirty="0">
                <a:latin typeface="Times New Roman" panose="02020603050405020304" pitchFamily="18" charset="0"/>
                <a:ea typeface="楷体_GB2312" pitchFamily="49" charset="-122"/>
              </a:rPr>
              <a:t> 均为偶数时，可用 sin</a:t>
            </a:r>
            <a:r>
              <a:rPr lang="zh-CN" altLang="en-US" sz="2400" baseline="30000" dirty="0">
                <a:latin typeface="Times New Roman" panose="02020603050405020304" pitchFamily="18" charset="0"/>
                <a:ea typeface="楷体_GB2312" pitchFamily="49" charset="-122"/>
              </a:rPr>
              <a:t>2</a:t>
            </a:r>
            <a:r>
              <a:rPr lang="zh-CN" altLang="en-US" sz="2400" i="1" dirty="0">
                <a:latin typeface="Times New Roman Italic" panose="02020603050405020304" charset="0"/>
                <a:ea typeface="楷体_GB2312" pitchFamily="49" charset="-122"/>
                <a:cs typeface="Times New Roman Italic" panose="02020603050405020304" charset="0"/>
              </a:rPr>
              <a:t>x</a:t>
            </a:r>
            <a:r>
              <a:rPr lang="zh-CN" altLang="en-US" sz="2400" dirty="0">
                <a:latin typeface="Times New Roman" panose="02020603050405020304" pitchFamily="18" charset="0"/>
                <a:ea typeface="楷体_GB2312" pitchFamily="49" charset="-122"/>
              </a:rPr>
              <a:t>+cos</a:t>
            </a:r>
            <a:r>
              <a:rPr lang="zh-CN" altLang="en-US" sz="2400" baseline="30000" dirty="0">
                <a:latin typeface="Times New Roman" panose="02020603050405020304" pitchFamily="18" charset="0"/>
                <a:ea typeface="楷体_GB2312" pitchFamily="49" charset="-122"/>
              </a:rPr>
              <a:t>2</a:t>
            </a:r>
            <a:r>
              <a:rPr lang="zh-CN" altLang="en-US" sz="2400" i="1" dirty="0">
                <a:latin typeface="Times New Roman Italic" panose="02020603050405020304" charset="0"/>
                <a:ea typeface="楷体_GB2312" pitchFamily="49" charset="-122"/>
                <a:cs typeface="Times New Roman Italic" panose="02020603050405020304" charset="0"/>
              </a:rPr>
              <a:t>x</a:t>
            </a:r>
            <a:r>
              <a:rPr lang="zh-CN" altLang="en-US" sz="2400" dirty="0">
                <a:latin typeface="Times New Roman" panose="02020603050405020304" pitchFamily="18" charset="0"/>
                <a:ea typeface="楷体_GB2312" pitchFamily="49" charset="-122"/>
              </a:rPr>
              <a:t>=1 消去 sin </a:t>
            </a:r>
            <a:r>
              <a:rPr lang="zh-CN" altLang="en-US" sz="2400" i="1" dirty="0">
                <a:latin typeface="Times New Roman Italic" panose="02020603050405020304" charset="0"/>
                <a:ea typeface="楷体_GB2312" pitchFamily="49" charset="-122"/>
                <a:cs typeface="Times New Roman Italic" panose="02020603050405020304" charset="0"/>
              </a:rPr>
              <a:t>x</a:t>
            </a:r>
            <a:r>
              <a:rPr lang="zh-CN" altLang="en-US" sz="2400" dirty="0">
                <a:latin typeface="Times New Roman" panose="02020603050405020304" pitchFamily="18" charset="0"/>
                <a:ea typeface="楷体_GB2312" pitchFamily="49" charset="-122"/>
              </a:rPr>
              <a:t> 或 cos </a:t>
            </a:r>
            <a:r>
              <a:rPr lang="zh-CN" altLang="en-US" sz="2400" i="1" dirty="0">
                <a:latin typeface="Times New Roman Italic" panose="02020603050405020304" charset="0"/>
                <a:ea typeface="楷体_GB2312" pitchFamily="49" charset="-122"/>
                <a:cs typeface="Times New Roman Italic" panose="02020603050405020304" charset="0"/>
              </a:rPr>
              <a:t>x</a:t>
            </a:r>
            <a:r>
              <a:rPr lang="zh-CN" altLang="en-US" sz="2400" dirty="0">
                <a:latin typeface="Times New Roman" panose="02020603050405020304" pitchFamily="18" charset="0"/>
                <a:ea typeface="楷体_GB2312" pitchFamily="49" charset="-122"/>
              </a:rPr>
              <a:t>，再用半角公式降低它的幂次直到可积分；当 </a:t>
            </a:r>
            <a:r>
              <a:rPr lang="zh-CN" altLang="en-US" sz="2400" i="1" dirty="0">
                <a:latin typeface="Times New Roman Italic" panose="02020603050405020304" charset="0"/>
                <a:ea typeface="楷体_GB2312" pitchFamily="49" charset="-122"/>
                <a:cs typeface="Times New Roman Italic" panose="02020603050405020304" charset="0"/>
                <a:sym typeface="+mn-ea"/>
              </a:rPr>
              <a:t>m</a:t>
            </a:r>
            <a:r>
              <a:rPr lang="zh-CN" altLang="en-US" sz="2400" dirty="0">
                <a:latin typeface="Times New Roman" panose="02020603050405020304" pitchFamily="18" charset="0"/>
                <a:ea typeface="楷体_GB2312" pitchFamily="49" charset="-122"/>
                <a:sym typeface="+mn-ea"/>
              </a:rPr>
              <a:t>, </a:t>
            </a:r>
            <a:r>
              <a:rPr lang="zh-CN" altLang="en-US" sz="2400" i="1" dirty="0">
                <a:latin typeface="Times New Roman Italic" panose="02020603050405020304" charset="0"/>
                <a:ea typeface="楷体_GB2312" pitchFamily="49" charset="-122"/>
                <a:cs typeface="Times New Roman Italic" panose="02020603050405020304" charset="0"/>
                <a:sym typeface="+mn-ea"/>
              </a:rPr>
              <a:t>n</a:t>
            </a:r>
            <a:r>
              <a:rPr lang="zh-CN" altLang="en-US" sz="2400" dirty="0">
                <a:latin typeface="Times New Roman" panose="02020603050405020304" pitchFamily="18" charset="0"/>
                <a:ea typeface="楷体_GB2312" pitchFamily="49" charset="-122"/>
              </a:rPr>
              <a:t> 至少一个为奇数，不妨设 </a:t>
            </a:r>
            <a:r>
              <a:rPr lang="zh-CN" altLang="en-US" sz="2400" i="1" dirty="0">
                <a:latin typeface="Times New Roman Italic" panose="02020603050405020304" charset="0"/>
                <a:ea typeface="楷体_GB2312" pitchFamily="49" charset="-122"/>
                <a:cs typeface="Times New Roman Italic" panose="02020603050405020304" charset="0"/>
              </a:rPr>
              <a:t>n</a:t>
            </a:r>
            <a:r>
              <a:rPr lang="zh-CN" altLang="en-US" sz="2400" dirty="0">
                <a:latin typeface="Times New Roman" panose="02020603050405020304" pitchFamily="18" charset="0"/>
                <a:ea typeface="楷体_GB2312" pitchFamily="49" charset="-122"/>
              </a:rPr>
              <a:t> 为奇数，可将 cos </a:t>
            </a:r>
            <a:r>
              <a:rPr lang="zh-CN" altLang="en-US" sz="2400" i="1" dirty="0">
                <a:latin typeface="Times New Roman Italic" panose="02020603050405020304" charset="0"/>
                <a:ea typeface="楷体_GB2312" pitchFamily="49" charset="-122"/>
                <a:cs typeface="Times New Roman Italic" panose="02020603050405020304" charset="0"/>
              </a:rPr>
              <a:t>x</a:t>
            </a:r>
            <a:r>
              <a:rPr lang="zh-CN" altLang="en-US" sz="2400" dirty="0">
                <a:latin typeface="Times New Roman" panose="02020603050405020304" pitchFamily="18" charset="0"/>
                <a:ea typeface="楷体_GB2312" pitchFamily="49" charset="-122"/>
              </a:rPr>
              <a:t>d</a:t>
            </a:r>
            <a:r>
              <a:rPr lang="zh-CN" altLang="en-US" sz="2400" i="1" dirty="0">
                <a:latin typeface="Times New Roman Italic" panose="02020603050405020304" charset="0"/>
                <a:ea typeface="楷体_GB2312" pitchFamily="49" charset="-122"/>
                <a:cs typeface="Times New Roman Italic" panose="02020603050405020304" charset="0"/>
              </a:rPr>
              <a:t>x</a:t>
            </a:r>
            <a:r>
              <a:rPr lang="zh-CN" altLang="en-US" sz="2400" dirty="0">
                <a:latin typeface="Times New Roman" panose="02020603050405020304" pitchFamily="18" charset="0"/>
                <a:ea typeface="楷体_GB2312" pitchFamily="49" charset="-122"/>
              </a:rPr>
              <a:t> 凑成 sin </a:t>
            </a:r>
            <a:r>
              <a:rPr lang="zh-CN" altLang="en-US" sz="2400" i="1" dirty="0">
                <a:latin typeface="Times New Roman Italic" panose="02020603050405020304" charset="0"/>
                <a:ea typeface="楷体_GB2312" pitchFamily="49" charset="-122"/>
                <a:cs typeface="Times New Roman Italic" panose="02020603050405020304" charset="0"/>
              </a:rPr>
              <a:t>x</a:t>
            </a:r>
            <a:r>
              <a:rPr lang="zh-CN" altLang="en-US" sz="2400" dirty="0">
                <a:latin typeface="Times New Roman" panose="02020603050405020304" pitchFamily="18" charset="0"/>
                <a:ea typeface="楷体_GB2312" pitchFamily="49" charset="-122"/>
              </a:rPr>
              <a:t> 的微分，再利用公式sin</a:t>
            </a:r>
            <a:r>
              <a:rPr lang="zh-CN" altLang="en-US" sz="2400" baseline="30000" dirty="0">
                <a:latin typeface="Times New Roman" panose="02020603050405020304" pitchFamily="18" charset="0"/>
                <a:ea typeface="楷体_GB2312" pitchFamily="49" charset="-122"/>
              </a:rPr>
              <a:t>2</a:t>
            </a:r>
            <a:r>
              <a:rPr lang="zh-CN" altLang="en-US" sz="2400" i="1" dirty="0">
                <a:latin typeface="Times New Roman Italic" panose="02020603050405020304" charset="0"/>
                <a:ea typeface="楷体_GB2312" pitchFamily="49" charset="-122"/>
                <a:cs typeface="Times New Roman Italic" panose="02020603050405020304" charset="0"/>
              </a:rPr>
              <a:t>x</a:t>
            </a:r>
            <a:r>
              <a:rPr lang="zh-CN" altLang="en-US" sz="2400" dirty="0">
                <a:latin typeface="Times New Roman" panose="02020603050405020304" pitchFamily="18" charset="0"/>
                <a:ea typeface="楷体_GB2312" pitchFamily="49" charset="-122"/>
              </a:rPr>
              <a:t>+cos </a:t>
            </a:r>
            <a:r>
              <a:rPr lang="zh-CN" altLang="en-US" sz="2400" baseline="30000" dirty="0">
                <a:latin typeface="Times New Roman" panose="02020603050405020304" pitchFamily="18" charset="0"/>
                <a:ea typeface="楷体_GB2312" pitchFamily="49" charset="-122"/>
              </a:rPr>
              <a:t>2</a:t>
            </a:r>
            <a:r>
              <a:rPr lang="zh-CN" altLang="en-US" sz="2400" i="1" dirty="0">
                <a:latin typeface="Times New Roman Italic" panose="02020603050405020304" charset="0"/>
                <a:ea typeface="楷体_GB2312" pitchFamily="49" charset="-122"/>
                <a:cs typeface="Times New Roman Italic" panose="02020603050405020304" charset="0"/>
              </a:rPr>
              <a:t>x</a:t>
            </a:r>
            <a:r>
              <a:rPr lang="zh-CN" altLang="en-US" sz="2400" dirty="0">
                <a:latin typeface="Times New Roman" panose="02020603050405020304" pitchFamily="18" charset="0"/>
                <a:ea typeface="楷体_GB2312" pitchFamily="49" charset="-122"/>
              </a:rPr>
              <a:t>=1 把 cos </a:t>
            </a:r>
            <a:r>
              <a:rPr lang="zh-CN" altLang="en-US" sz="2400" baseline="30000" dirty="0">
                <a:latin typeface="Times New Roman" panose="02020603050405020304" pitchFamily="18" charset="0"/>
                <a:ea typeface="楷体_GB2312" pitchFamily="49" charset="-122"/>
              </a:rPr>
              <a:t>n-1</a:t>
            </a:r>
            <a:r>
              <a:rPr lang="zh-CN" altLang="en-US" sz="2400" i="1" dirty="0">
                <a:latin typeface="Times New Roman Italic" panose="02020603050405020304" charset="0"/>
                <a:ea typeface="楷体_GB2312" pitchFamily="49" charset="-122"/>
                <a:cs typeface="Times New Roman Italic" panose="02020603050405020304" charset="0"/>
              </a:rPr>
              <a:t>x</a:t>
            </a:r>
            <a:r>
              <a:rPr lang="zh-CN" altLang="en-US" sz="2400" dirty="0">
                <a:latin typeface="Times New Roman" panose="02020603050405020304" pitchFamily="18" charset="0"/>
                <a:ea typeface="楷体_GB2312" pitchFamily="49" charset="-122"/>
              </a:rPr>
              <a:t> 化成 sin </a:t>
            </a:r>
            <a:r>
              <a:rPr lang="zh-CN" altLang="en-US" sz="2400" i="1" dirty="0">
                <a:latin typeface="Times New Roman Italic" panose="02020603050405020304" charset="0"/>
                <a:ea typeface="楷体_GB2312" pitchFamily="49" charset="-122"/>
                <a:cs typeface="Times New Roman Italic" panose="02020603050405020304" charset="0"/>
              </a:rPr>
              <a:t>x</a:t>
            </a:r>
            <a:r>
              <a:rPr lang="zh-CN" altLang="en-US" sz="2400" dirty="0">
                <a:latin typeface="Times New Roman" panose="02020603050405020304" pitchFamily="18" charset="0"/>
                <a:ea typeface="楷体_GB2312" pitchFamily="49" charset="-122"/>
              </a:rPr>
              <a:t> 的函数便可积分 .对形如∫</a:t>
            </a:r>
            <a:r>
              <a:rPr lang="zh-CN" altLang="en-US" sz="2400" dirty="0">
                <a:latin typeface="Times New Roman" panose="02020603050405020304" pitchFamily="18" charset="0"/>
                <a:ea typeface="楷体_GB2312" pitchFamily="49" charset="-122"/>
                <a:sym typeface="+mn-ea"/>
              </a:rPr>
              <a:t>sin </a:t>
            </a:r>
            <a:r>
              <a:rPr lang="zh-CN" altLang="en-US" sz="2400" i="1" dirty="0">
                <a:latin typeface="Times New Roman Italic" panose="02020603050405020304" charset="0"/>
                <a:ea typeface="楷体_GB2312" pitchFamily="49" charset="-122"/>
                <a:cs typeface="Times New Roman Italic" panose="02020603050405020304" charset="0"/>
                <a:sym typeface="+mn-ea"/>
              </a:rPr>
              <a:t>αx</a:t>
            </a:r>
            <a:r>
              <a:rPr lang="en-US" altLang="zh-CN" sz="2400" i="1" dirty="0">
                <a:latin typeface="Times New Roman Italic" panose="02020603050405020304" charset="0"/>
                <a:ea typeface="楷体_GB2312" pitchFamily="49" charset="-122"/>
                <a:cs typeface="Times New Roman Italic" panose="02020603050405020304" charset="0"/>
                <a:sym typeface="+mn-ea"/>
              </a:rPr>
              <a:t> </a:t>
            </a:r>
            <a:r>
              <a:rPr lang="zh-CN" altLang="en-US" sz="2400" dirty="0">
                <a:latin typeface="Times New Roman" panose="02020603050405020304" pitchFamily="18" charset="0"/>
                <a:ea typeface="楷体_GB2312" pitchFamily="49" charset="-122"/>
                <a:sym typeface="+mn-ea"/>
              </a:rPr>
              <a:t>cos </a:t>
            </a:r>
            <a:r>
              <a:rPr lang="zh-CN" altLang="en-US" sz="2400" i="1" dirty="0">
                <a:latin typeface="Times New Roman Italic" panose="02020603050405020304" charset="0"/>
                <a:ea typeface="楷体_GB2312" pitchFamily="49" charset="-122"/>
                <a:cs typeface="Times New Roman Italic" panose="02020603050405020304" charset="0"/>
                <a:sym typeface="+mn-ea"/>
              </a:rPr>
              <a:t>βx</a:t>
            </a:r>
            <a:r>
              <a:rPr lang="zh-CN" altLang="en-US" sz="2400" dirty="0">
                <a:latin typeface="Times New Roman" panose="02020603050405020304" pitchFamily="18" charset="0"/>
                <a:ea typeface="楷体_GB2312" pitchFamily="49" charset="-122"/>
                <a:sym typeface="+mn-ea"/>
              </a:rPr>
              <a:t>d</a:t>
            </a:r>
            <a:r>
              <a:rPr lang="zh-CN" altLang="en-US" sz="2400" i="1" dirty="0">
                <a:latin typeface="Times New Roman Italic" panose="02020603050405020304" charset="0"/>
                <a:ea typeface="楷体_GB2312" pitchFamily="49" charset="-122"/>
                <a:cs typeface="Times New Roman Italic" panose="02020603050405020304" charset="0"/>
                <a:sym typeface="+mn-ea"/>
              </a:rPr>
              <a:t>x、</a:t>
            </a:r>
            <a:r>
              <a:rPr lang="zh-CN" altLang="en-US" sz="2400" dirty="0">
                <a:latin typeface="Times New Roman" panose="02020603050405020304" pitchFamily="18" charset="0"/>
                <a:ea typeface="楷体_GB2312" pitchFamily="49" charset="-122"/>
              </a:rPr>
              <a:t>∫</a:t>
            </a:r>
            <a:r>
              <a:rPr lang="zh-CN" altLang="en-US" sz="2400" dirty="0">
                <a:latin typeface="Times New Roman" panose="02020603050405020304" pitchFamily="18" charset="0"/>
                <a:ea typeface="楷体_GB2312" pitchFamily="49" charset="-122"/>
                <a:sym typeface="+mn-ea"/>
              </a:rPr>
              <a:t>sin </a:t>
            </a:r>
            <a:r>
              <a:rPr lang="zh-CN" altLang="en-US" sz="2400" i="1" dirty="0">
                <a:latin typeface="Times New Roman Italic" panose="02020603050405020304" charset="0"/>
                <a:ea typeface="楷体_GB2312" pitchFamily="49" charset="-122"/>
                <a:cs typeface="Times New Roman Italic" panose="02020603050405020304" charset="0"/>
                <a:sym typeface="+mn-ea"/>
              </a:rPr>
              <a:t>αx</a:t>
            </a:r>
            <a:r>
              <a:rPr lang="zh-CN" altLang="en-US" sz="2400" dirty="0">
                <a:latin typeface="Times New Roman" panose="02020603050405020304" pitchFamily="18" charset="0"/>
                <a:ea typeface="楷体_GB2312" pitchFamily="49" charset="-122"/>
                <a:sym typeface="+mn-ea"/>
              </a:rPr>
              <a:t>sin </a:t>
            </a:r>
            <a:r>
              <a:rPr lang="zh-CN" altLang="en-US" sz="2400" i="1" dirty="0">
                <a:latin typeface="Times New Roman Italic" panose="02020603050405020304" charset="0"/>
                <a:ea typeface="楷体_GB2312" pitchFamily="49" charset="-122"/>
                <a:cs typeface="Times New Roman Italic" panose="02020603050405020304" charset="0"/>
                <a:sym typeface="+mn-ea"/>
              </a:rPr>
              <a:t>βx</a:t>
            </a:r>
            <a:r>
              <a:rPr lang="zh-CN" altLang="en-US" sz="2400" dirty="0">
                <a:latin typeface="Times New Roman" panose="02020603050405020304" pitchFamily="18" charset="0"/>
                <a:ea typeface="楷体_GB2312" pitchFamily="49" charset="-122"/>
                <a:sym typeface="+mn-ea"/>
              </a:rPr>
              <a:t>d</a:t>
            </a:r>
            <a:r>
              <a:rPr lang="zh-CN" altLang="en-US" sz="2400" i="1" dirty="0">
                <a:latin typeface="Times New Roman Italic" panose="02020603050405020304" charset="0"/>
                <a:ea typeface="楷体_GB2312" pitchFamily="49" charset="-122"/>
                <a:cs typeface="Times New Roman Italic" panose="02020603050405020304" charset="0"/>
                <a:sym typeface="+mn-ea"/>
              </a:rPr>
              <a:t>x</a:t>
            </a:r>
            <a:r>
              <a:rPr lang="zh-CN" altLang="en-US" sz="2400" dirty="0">
                <a:latin typeface="Times New Roman" panose="02020603050405020304" pitchFamily="18" charset="0"/>
                <a:ea typeface="楷体_GB2312" pitchFamily="49" charset="-122"/>
              </a:rPr>
              <a:t> </a:t>
            </a:r>
            <a:r>
              <a:rPr lang="zh-CN" altLang="en-US" sz="2400" dirty="0">
                <a:latin typeface="Times New Roman" panose="02020603050405020304" pitchFamily="18" charset="0"/>
                <a:ea typeface="楷体_GB2312" pitchFamily="49" charset="-122"/>
                <a:sym typeface="+mn-ea"/>
              </a:rPr>
              <a:t>和</a:t>
            </a:r>
            <a:r>
              <a:rPr lang="en-US" altLang="zh-CN" sz="2400" dirty="0">
                <a:latin typeface="Times New Roman" panose="02020603050405020304" pitchFamily="18" charset="0"/>
                <a:ea typeface="楷体_GB2312" pitchFamily="49" charset="-122"/>
                <a:sym typeface="+mn-ea"/>
              </a:rPr>
              <a:t> </a:t>
            </a:r>
            <a:r>
              <a:rPr lang="zh-CN" altLang="en-US" sz="2400" dirty="0">
                <a:latin typeface="Times New Roman" panose="02020603050405020304" pitchFamily="18" charset="0"/>
                <a:ea typeface="楷体_GB2312" pitchFamily="49" charset="-122"/>
              </a:rPr>
              <a:t>∫cos </a:t>
            </a:r>
            <a:r>
              <a:rPr lang="zh-CN" altLang="en-US" sz="2400" i="1" dirty="0">
                <a:latin typeface="Times New Roman Italic" panose="02020603050405020304" charset="0"/>
                <a:ea typeface="楷体_GB2312" pitchFamily="49" charset="-122"/>
                <a:cs typeface="Times New Roman Italic" panose="02020603050405020304" charset="0"/>
                <a:sym typeface="+mn-ea"/>
              </a:rPr>
              <a:t>αx</a:t>
            </a:r>
            <a:r>
              <a:rPr lang="zh-CN" altLang="en-US" sz="2400" dirty="0">
                <a:latin typeface="Times New Roman" panose="02020603050405020304" pitchFamily="18" charset="0"/>
                <a:ea typeface="楷体_GB2312" pitchFamily="49" charset="-122"/>
              </a:rPr>
              <a:t>cos </a:t>
            </a:r>
            <a:r>
              <a:rPr lang="zh-CN" altLang="en-US" sz="2400" i="1" dirty="0">
                <a:latin typeface="Times New Roman Italic" panose="02020603050405020304" charset="0"/>
                <a:ea typeface="楷体_GB2312" pitchFamily="49" charset="-122"/>
                <a:cs typeface="Times New Roman Italic" panose="02020603050405020304" charset="0"/>
                <a:sym typeface="+mn-ea"/>
              </a:rPr>
              <a:t>βx</a:t>
            </a:r>
            <a:r>
              <a:rPr lang="zh-CN" altLang="en-US" sz="2400" dirty="0">
                <a:latin typeface="Times New Roman" panose="02020603050405020304" pitchFamily="18" charset="0"/>
                <a:ea typeface="楷体_GB2312" pitchFamily="49" charset="-122"/>
              </a:rPr>
              <a:t>d</a:t>
            </a:r>
            <a:r>
              <a:rPr lang="zh-CN" altLang="en-US" sz="2400" i="1" dirty="0">
                <a:latin typeface="Times New Roman Italic" panose="02020603050405020304" charset="0"/>
                <a:ea typeface="楷体_GB2312" pitchFamily="49" charset="-122"/>
                <a:cs typeface="Times New Roman Italic" panose="02020603050405020304" charset="0"/>
                <a:sym typeface="+mn-ea"/>
              </a:rPr>
              <a:t>x</a:t>
            </a:r>
            <a:r>
              <a:rPr lang="zh-CN" altLang="en-US" sz="2400" dirty="0">
                <a:latin typeface="Times New Roman" panose="02020603050405020304" pitchFamily="18" charset="0"/>
                <a:ea typeface="楷体_GB2312" pitchFamily="49" charset="-122"/>
              </a:rPr>
              <a:t> (</a:t>
            </a:r>
            <a:r>
              <a:rPr lang="zh-CN" altLang="en-US" sz="2400" i="1" dirty="0">
                <a:latin typeface="Times New Roman Italic" panose="02020603050405020304" charset="0"/>
                <a:ea typeface="楷体_GB2312" pitchFamily="49" charset="-122"/>
                <a:cs typeface="Times New Roman Italic" panose="02020603050405020304" charset="0"/>
                <a:sym typeface="+mn-ea"/>
              </a:rPr>
              <a:t>α</a:t>
            </a:r>
            <a:r>
              <a:rPr lang="zh-CN" altLang="en-US" sz="2400" dirty="0">
                <a:latin typeface="Times New Roman" panose="02020603050405020304" pitchFamily="18" charset="0"/>
                <a:ea typeface="楷体_GB2312" pitchFamily="49" charset="-122"/>
                <a:sym typeface="+mn-ea"/>
              </a:rPr>
              <a:t>≠</a:t>
            </a:r>
            <a:r>
              <a:rPr lang="zh-CN" altLang="en-US" sz="2400" i="1" dirty="0">
                <a:latin typeface="Times New Roman Italic" panose="02020603050405020304" charset="0"/>
                <a:ea typeface="楷体_GB2312" pitchFamily="49" charset="-122"/>
                <a:cs typeface="Times New Roman Italic" panose="02020603050405020304" charset="0"/>
                <a:sym typeface="+mn-ea"/>
              </a:rPr>
              <a:t>β</a:t>
            </a:r>
            <a:r>
              <a:rPr lang="zh-CN" altLang="en-US" sz="2400" dirty="0">
                <a:latin typeface="Times New Roman" panose="02020603050405020304" pitchFamily="18" charset="0"/>
                <a:ea typeface="楷体_GB2312" pitchFamily="49" charset="-122"/>
              </a:rPr>
              <a:t>) 的不定积分，只需要利用积化和差的公式便可化简之 .</a:t>
            </a:r>
            <a:endParaRPr lang="zh-CN" altLang="en-US" sz="2400" dirty="0">
              <a:latin typeface="Times New Roman" panose="02020603050405020304" pitchFamily="18" charset="0"/>
              <a:ea typeface="楷体_GB2312" pitchFamily="49" charset="-122"/>
            </a:endParaRPr>
          </a:p>
        </p:txBody>
      </p:sp>
    </p:spTree>
  </p:cSld>
  <p:clrMapOvr>
    <a:masterClrMapping/>
  </p:clrMapOvr>
  <p:transition spd="slow" advTm="3000">
    <p:random/>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019" name="文本框 73738"/>
          <p:cNvSpPr txBox="1"/>
          <p:nvPr/>
        </p:nvSpPr>
        <p:spPr>
          <a:xfrm>
            <a:off x="3000375" y="1013460"/>
            <a:ext cx="2209800" cy="522288"/>
          </a:xfrm>
          <a:prstGeom prst="rect">
            <a:avLst/>
          </a:prstGeom>
          <a:noFill/>
          <a:ln w="9525">
            <a:noFill/>
          </a:ln>
        </p:spPr>
        <p:txBody>
          <a:bodyPr anchor="t" anchorCtr="0">
            <a:spAutoFit/>
          </a:bodyPr>
          <a:p>
            <a:r>
              <a:rPr lang="zh-CN" altLang="en-US" sz="2800" b="1" dirty="0">
                <a:latin typeface="Times New Roman" panose="02020603050405020304" pitchFamily="18" charset="0"/>
                <a:ea typeface="宋体" pitchFamily="2" charset="-122"/>
              </a:rPr>
              <a:t>例 求</a:t>
            </a:r>
            <a:endParaRPr lang="zh-CN" altLang="en-US" sz="2800" b="1" dirty="0">
              <a:latin typeface="Times New Roman" panose="02020603050405020304" pitchFamily="18" charset="0"/>
              <a:ea typeface="宋体" pitchFamily="2" charset="-122"/>
            </a:endParaRPr>
          </a:p>
        </p:txBody>
      </p:sp>
      <p:sp>
        <p:nvSpPr>
          <p:cNvPr id="73740" name="文本框 73739"/>
          <p:cNvSpPr txBox="1"/>
          <p:nvPr/>
        </p:nvSpPr>
        <p:spPr>
          <a:xfrm>
            <a:off x="3000375" y="2094548"/>
            <a:ext cx="914400" cy="522287"/>
          </a:xfrm>
          <a:prstGeom prst="rect">
            <a:avLst/>
          </a:prstGeom>
          <a:noFill/>
          <a:ln w="9525">
            <a:noFill/>
          </a:ln>
        </p:spPr>
        <p:txBody>
          <a:bodyPr anchor="t" anchorCtr="0">
            <a:spAutoFit/>
          </a:bodyPr>
          <a:p>
            <a:r>
              <a:rPr lang="zh-CN" altLang="en-US" sz="2800">
                <a:latin typeface="Times New Roman" panose="02020603050405020304" pitchFamily="18" charset="0"/>
                <a:ea typeface="宋体" pitchFamily="2" charset="-122"/>
              </a:rPr>
              <a:t>解</a:t>
            </a:r>
            <a:endParaRPr lang="zh-CN" altLang="en-US" sz="2800">
              <a:latin typeface="Times New Roman" panose="02020603050405020304" pitchFamily="18" charset="0"/>
              <a:ea typeface="宋体" pitchFamily="2" charset="-122"/>
            </a:endParaRPr>
          </a:p>
        </p:txBody>
      </p:sp>
      <p:graphicFrame>
        <p:nvGraphicFramePr>
          <p:cNvPr id="86021" name="对象 73740"/>
          <p:cNvGraphicFramePr/>
          <p:nvPr/>
        </p:nvGraphicFramePr>
        <p:xfrm>
          <a:off x="4367213" y="1013460"/>
          <a:ext cx="1655762" cy="620713"/>
        </p:xfrm>
        <a:graphic>
          <a:graphicData uri="http://schemas.openxmlformats.org/presentationml/2006/ole">
            <mc:AlternateContent xmlns:mc="http://schemas.openxmlformats.org/markup-compatibility/2006">
              <mc:Choice xmlns:v="urn:schemas-microsoft-com:vml" Requires="v">
                <p:oleObj spid="_x0000_s3232" name="" r:id="rId1" imgW="1421765" imgH="533400" progId="Equation.3">
                  <p:embed/>
                </p:oleObj>
              </mc:Choice>
              <mc:Fallback>
                <p:oleObj name="" r:id="rId1" imgW="1421765" imgH="533400" progId="Equation.3">
                  <p:embed/>
                  <p:pic>
                    <p:nvPicPr>
                      <p:cNvPr id="0" name="图片 3231"/>
                      <p:cNvPicPr/>
                      <p:nvPr/>
                    </p:nvPicPr>
                    <p:blipFill>
                      <a:blip r:embed="rId2"/>
                      <a:stretch>
                        <a:fillRect/>
                      </a:stretch>
                    </p:blipFill>
                    <p:spPr>
                      <a:xfrm>
                        <a:off x="4367213" y="1013460"/>
                        <a:ext cx="1655762" cy="620713"/>
                      </a:xfrm>
                      <a:prstGeom prst="rect">
                        <a:avLst/>
                      </a:prstGeom>
                      <a:noFill/>
                      <a:ln w="38100">
                        <a:noFill/>
                        <a:miter/>
                      </a:ln>
                    </p:spPr>
                  </p:pic>
                </p:oleObj>
              </mc:Fallback>
            </mc:AlternateContent>
          </a:graphicData>
        </a:graphic>
      </p:graphicFrame>
      <p:graphicFrame>
        <p:nvGraphicFramePr>
          <p:cNvPr id="73742" name="对象 73741"/>
          <p:cNvGraphicFramePr/>
          <p:nvPr/>
        </p:nvGraphicFramePr>
        <p:xfrm>
          <a:off x="3575050" y="2094548"/>
          <a:ext cx="1422400" cy="533400"/>
        </p:xfrm>
        <a:graphic>
          <a:graphicData uri="http://schemas.openxmlformats.org/presentationml/2006/ole">
            <mc:AlternateContent xmlns:mc="http://schemas.openxmlformats.org/markup-compatibility/2006">
              <mc:Choice xmlns:v="urn:schemas-microsoft-com:vml" Requires="v">
                <p:oleObj spid="_x0000_s3233" name="" r:id="rId3" imgW="1421765" imgH="533400" progId="Equation.3">
                  <p:embed/>
                </p:oleObj>
              </mc:Choice>
              <mc:Fallback>
                <p:oleObj name="" r:id="rId3" imgW="1421765" imgH="533400" progId="Equation.3">
                  <p:embed/>
                  <p:pic>
                    <p:nvPicPr>
                      <p:cNvPr id="0" name="图片 3232"/>
                      <p:cNvPicPr/>
                      <p:nvPr/>
                    </p:nvPicPr>
                    <p:blipFill>
                      <a:blip r:embed="rId2"/>
                      <a:stretch>
                        <a:fillRect/>
                      </a:stretch>
                    </p:blipFill>
                    <p:spPr>
                      <a:xfrm>
                        <a:off x="3575050" y="2094548"/>
                        <a:ext cx="1422400" cy="533400"/>
                      </a:xfrm>
                      <a:prstGeom prst="rect">
                        <a:avLst/>
                      </a:prstGeom>
                      <a:noFill/>
                      <a:ln w="38100">
                        <a:noFill/>
                        <a:miter/>
                      </a:ln>
                    </p:spPr>
                  </p:pic>
                </p:oleObj>
              </mc:Fallback>
            </mc:AlternateContent>
          </a:graphicData>
        </a:graphic>
      </p:graphicFrame>
      <p:graphicFrame>
        <p:nvGraphicFramePr>
          <p:cNvPr id="73743" name="对象 73742"/>
          <p:cNvGraphicFramePr/>
          <p:nvPr/>
        </p:nvGraphicFramePr>
        <p:xfrm>
          <a:off x="5016500" y="1950085"/>
          <a:ext cx="2374900" cy="838200"/>
        </p:xfrm>
        <a:graphic>
          <a:graphicData uri="http://schemas.openxmlformats.org/presentationml/2006/ole">
            <mc:AlternateContent xmlns:mc="http://schemas.openxmlformats.org/markup-compatibility/2006">
              <mc:Choice xmlns:v="urn:schemas-microsoft-com:vml" Requires="v">
                <p:oleObj spid="_x0000_s3234" name="" r:id="rId4" imgW="2374900" imgH="838200" progId="Equation.3">
                  <p:embed/>
                </p:oleObj>
              </mc:Choice>
              <mc:Fallback>
                <p:oleObj name="" r:id="rId4" imgW="2374900" imgH="838200" progId="Equation.3">
                  <p:embed/>
                  <p:pic>
                    <p:nvPicPr>
                      <p:cNvPr id="0" name="图片 3233"/>
                      <p:cNvPicPr/>
                      <p:nvPr/>
                    </p:nvPicPr>
                    <p:blipFill>
                      <a:blip r:embed="rId5"/>
                      <a:stretch>
                        <a:fillRect/>
                      </a:stretch>
                    </p:blipFill>
                    <p:spPr>
                      <a:xfrm>
                        <a:off x="5016500" y="1950085"/>
                        <a:ext cx="2374900" cy="838200"/>
                      </a:xfrm>
                      <a:prstGeom prst="rect">
                        <a:avLst/>
                      </a:prstGeom>
                      <a:noFill/>
                      <a:ln w="38100">
                        <a:noFill/>
                        <a:miter/>
                      </a:ln>
                    </p:spPr>
                  </p:pic>
                </p:oleObj>
              </mc:Fallback>
            </mc:AlternateContent>
          </a:graphicData>
        </a:graphic>
      </p:graphicFrame>
      <p:graphicFrame>
        <p:nvGraphicFramePr>
          <p:cNvPr id="73744" name="对象 73743"/>
          <p:cNvGraphicFramePr/>
          <p:nvPr/>
        </p:nvGraphicFramePr>
        <p:xfrm>
          <a:off x="5016500" y="2886710"/>
          <a:ext cx="3213100" cy="838200"/>
        </p:xfrm>
        <a:graphic>
          <a:graphicData uri="http://schemas.openxmlformats.org/presentationml/2006/ole">
            <mc:AlternateContent xmlns:mc="http://schemas.openxmlformats.org/markup-compatibility/2006">
              <mc:Choice xmlns:v="urn:schemas-microsoft-com:vml" Requires="v">
                <p:oleObj spid="_x0000_s3235" name="" r:id="rId6" imgW="3213100" imgH="838200" progId="Equation.3">
                  <p:embed/>
                </p:oleObj>
              </mc:Choice>
              <mc:Fallback>
                <p:oleObj name="" r:id="rId6" imgW="3213100" imgH="838200" progId="Equation.3">
                  <p:embed/>
                  <p:pic>
                    <p:nvPicPr>
                      <p:cNvPr id="0" name="图片 3234"/>
                      <p:cNvPicPr/>
                      <p:nvPr/>
                    </p:nvPicPr>
                    <p:blipFill>
                      <a:blip r:embed="rId7"/>
                      <a:stretch>
                        <a:fillRect/>
                      </a:stretch>
                    </p:blipFill>
                    <p:spPr>
                      <a:xfrm>
                        <a:off x="5016500" y="2886710"/>
                        <a:ext cx="3213100" cy="838200"/>
                      </a:xfrm>
                      <a:prstGeom prst="rect">
                        <a:avLst/>
                      </a:prstGeom>
                      <a:noFill/>
                      <a:ln w="38100">
                        <a:noFill/>
                        <a:miter/>
                      </a:ln>
                    </p:spPr>
                  </p:pic>
                </p:oleObj>
              </mc:Fallback>
            </mc:AlternateContent>
          </a:graphicData>
        </a:graphic>
      </p:graphicFrame>
      <p:graphicFrame>
        <p:nvGraphicFramePr>
          <p:cNvPr id="73745" name="对象 73744"/>
          <p:cNvGraphicFramePr/>
          <p:nvPr/>
        </p:nvGraphicFramePr>
        <p:xfrm>
          <a:off x="5016500" y="3894773"/>
          <a:ext cx="1270000" cy="838200"/>
        </p:xfrm>
        <a:graphic>
          <a:graphicData uri="http://schemas.openxmlformats.org/presentationml/2006/ole">
            <mc:AlternateContent xmlns:mc="http://schemas.openxmlformats.org/markup-compatibility/2006">
              <mc:Choice xmlns:v="urn:schemas-microsoft-com:vml" Requires="v">
                <p:oleObj spid="_x0000_s3236" name="" r:id="rId8" imgW="1269365" imgH="837565" progId="Equation.3">
                  <p:embed/>
                </p:oleObj>
              </mc:Choice>
              <mc:Fallback>
                <p:oleObj name="" r:id="rId8" imgW="1269365" imgH="837565" progId="Equation.3">
                  <p:embed/>
                  <p:pic>
                    <p:nvPicPr>
                      <p:cNvPr id="0" name="图片 3235"/>
                      <p:cNvPicPr/>
                      <p:nvPr/>
                    </p:nvPicPr>
                    <p:blipFill>
                      <a:blip r:embed="rId9"/>
                      <a:stretch>
                        <a:fillRect/>
                      </a:stretch>
                    </p:blipFill>
                    <p:spPr>
                      <a:xfrm>
                        <a:off x="5016500" y="3894773"/>
                        <a:ext cx="1270000" cy="838200"/>
                      </a:xfrm>
                      <a:prstGeom prst="rect">
                        <a:avLst/>
                      </a:prstGeom>
                      <a:noFill/>
                      <a:ln w="38100">
                        <a:noFill/>
                        <a:miter/>
                      </a:ln>
                    </p:spPr>
                  </p:pic>
                </p:oleObj>
              </mc:Fallback>
            </mc:AlternateContent>
          </a:graphicData>
        </a:graphic>
      </p:graphicFrame>
      <p:graphicFrame>
        <p:nvGraphicFramePr>
          <p:cNvPr id="73746" name="对象 73745"/>
          <p:cNvGraphicFramePr/>
          <p:nvPr/>
        </p:nvGraphicFramePr>
        <p:xfrm>
          <a:off x="5087938" y="4974273"/>
          <a:ext cx="927100" cy="838200"/>
        </p:xfrm>
        <a:graphic>
          <a:graphicData uri="http://schemas.openxmlformats.org/presentationml/2006/ole">
            <mc:AlternateContent xmlns:mc="http://schemas.openxmlformats.org/markup-compatibility/2006">
              <mc:Choice xmlns:v="urn:schemas-microsoft-com:vml" Requires="v">
                <p:oleObj spid="_x0000_s3237" name="" r:id="rId10" imgW="927100" imgH="838200" progId="Equation.3">
                  <p:embed/>
                </p:oleObj>
              </mc:Choice>
              <mc:Fallback>
                <p:oleObj name="" r:id="rId10" imgW="927100" imgH="838200" progId="Equation.3">
                  <p:embed/>
                  <p:pic>
                    <p:nvPicPr>
                      <p:cNvPr id="0" name="图片 3236"/>
                      <p:cNvPicPr/>
                      <p:nvPr/>
                    </p:nvPicPr>
                    <p:blipFill>
                      <a:blip r:embed="rId11"/>
                      <a:stretch>
                        <a:fillRect/>
                      </a:stretch>
                    </p:blipFill>
                    <p:spPr>
                      <a:xfrm>
                        <a:off x="5087938" y="4974273"/>
                        <a:ext cx="927100" cy="838200"/>
                      </a:xfrm>
                      <a:prstGeom prst="rect">
                        <a:avLst/>
                      </a:prstGeom>
                      <a:noFill/>
                      <a:ln w="38100">
                        <a:noFill/>
                        <a:miter/>
                      </a:ln>
                    </p:spPr>
                  </p:pic>
                </p:oleObj>
              </mc:Fallback>
            </mc:AlternateContent>
          </a:graphicData>
        </a:graphic>
      </p:graphicFrame>
      <p:graphicFrame>
        <p:nvGraphicFramePr>
          <p:cNvPr id="73747" name="对象 73746"/>
          <p:cNvGraphicFramePr/>
          <p:nvPr/>
        </p:nvGraphicFramePr>
        <p:xfrm>
          <a:off x="6024563" y="4974273"/>
          <a:ext cx="1562100" cy="838200"/>
        </p:xfrm>
        <a:graphic>
          <a:graphicData uri="http://schemas.openxmlformats.org/presentationml/2006/ole">
            <mc:AlternateContent xmlns:mc="http://schemas.openxmlformats.org/markup-compatibility/2006">
              <mc:Choice xmlns:v="urn:schemas-microsoft-com:vml" Requires="v">
                <p:oleObj spid="_x0000_s3238" name="" r:id="rId12" imgW="1562100" imgH="838200" progId="Equation.3">
                  <p:embed/>
                </p:oleObj>
              </mc:Choice>
              <mc:Fallback>
                <p:oleObj name="" r:id="rId12" imgW="1562100" imgH="838200" progId="Equation.3">
                  <p:embed/>
                  <p:pic>
                    <p:nvPicPr>
                      <p:cNvPr id="0" name="图片 3237"/>
                      <p:cNvPicPr/>
                      <p:nvPr/>
                    </p:nvPicPr>
                    <p:blipFill>
                      <a:blip r:embed="rId13"/>
                      <a:stretch>
                        <a:fillRect/>
                      </a:stretch>
                    </p:blipFill>
                    <p:spPr>
                      <a:xfrm>
                        <a:off x="6024563" y="4974273"/>
                        <a:ext cx="1562100" cy="838200"/>
                      </a:xfrm>
                      <a:prstGeom prst="rect">
                        <a:avLst/>
                      </a:prstGeom>
                      <a:noFill/>
                      <a:ln w="38100">
                        <a:noFill/>
                        <a:miter/>
                      </a:ln>
                    </p:spPr>
                  </p:pic>
                </p:oleObj>
              </mc:Fallback>
            </mc:AlternateContent>
          </a:graphicData>
        </a:graphic>
      </p:graphicFrame>
      <p:graphicFrame>
        <p:nvGraphicFramePr>
          <p:cNvPr id="73748" name="对象 73747"/>
          <p:cNvGraphicFramePr/>
          <p:nvPr/>
        </p:nvGraphicFramePr>
        <p:xfrm>
          <a:off x="7608888" y="5263198"/>
          <a:ext cx="584200" cy="317500"/>
        </p:xfrm>
        <a:graphic>
          <a:graphicData uri="http://schemas.openxmlformats.org/presentationml/2006/ole">
            <mc:AlternateContent xmlns:mc="http://schemas.openxmlformats.org/markup-compatibility/2006">
              <mc:Choice xmlns:v="urn:schemas-microsoft-com:vml" Requires="v">
                <p:oleObj spid="_x0000_s3239" name="" r:id="rId14" imgW="583565" imgH="317500" progId="Equation.3">
                  <p:embed/>
                </p:oleObj>
              </mc:Choice>
              <mc:Fallback>
                <p:oleObj name="" r:id="rId14" imgW="583565" imgH="317500" progId="Equation.3">
                  <p:embed/>
                  <p:pic>
                    <p:nvPicPr>
                      <p:cNvPr id="0" name="图片 3238"/>
                      <p:cNvPicPr/>
                      <p:nvPr/>
                    </p:nvPicPr>
                    <p:blipFill>
                      <a:blip r:embed="rId15"/>
                      <a:stretch>
                        <a:fillRect/>
                      </a:stretch>
                    </p:blipFill>
                    <p:spPr>
                      <a:xfrm>
                        <a:off x="7608888" y="5263198"/>
                        <a:ext cx="584200" cy="317500"/>
                      </a:xfrm>
                      <a:prstGeom prst="rect">
                        <a:avLst/>
                      </a:prstGeom>
                      <a:noFill/>
                      <a:ln w="38100">
                        <a:noFill/>
                        <a:miter/>
                      </a:ln>
                    </p:spPr>
                  </p:pic>
                </p:oleObj>
              </mc:Fallback>
            </mc:AlternateContent>
          </a:graphicData>
        </a:graphic>
      </p:graphicFrame>
      <p:graphicFrame>
        <p:nvGraphicFramePr>
          <p:cNvPr id="73749" name="对象 73748"/>
          <p:cNvGraphicFramePr/>
          <p:nvPr/>
        </p:nvGraphicFramePr>
        <p:xfrm>
          <a:off x="6311900" y="3894773"/>
          <a:ext cx="2400300" cy="838200"/>
        </p:xfrm>
        <a:graphic>
          <a:graphicData uri="http://schemas.openxmlformats.org/presentationml/2006/ole">
            <mc:AlternateContent xmlns:mc="http://schemas.openxmlformats.org/markup-compatibility/2006">
              <mc:Choice xmlns:v="urn:schemas-microsoft-com:vml" Requires="v">
                <p:oleObj spid="_x0000_s3240" name="" r:id="rId16" imgW="2400300" imgH="838200" progId="Equation.3">
                  <p:embed/>
                </p:oleObj>
              </mc:Choice>
              <mc:Fallback>
                <p:oleObj name="" r:id="rId16" imgW="2400300" imgH="838200" progId="Equation.3">
                  <p:embed/>
                  <p:pic>
                    <p:nvPicPr>
                      <p:cNvPr id="0" name="图片 3239"/>
                      <p:cNvPicPr/>
                      <p:nvPr/>
                    </p:nvPicPr>
                    <p:blipFill>
                      <a:blip r:embed="rId17"/>
                      <a:stretch>
                        <a:fillRect/>
                      </a:stretch>
                    </p:blipFill>
                    <p:spPr>
                      <a:xfrm>
                        <a:off x="6311900" y="3894773"/>
                        <a:ext cx="2400300" cy="838200"/>
                      </a:xfrm>
                      <a:prstGeom prst="rect">
                        <a:avLst/>
                      </a:prstGeom>
                      <a:noFill/>
                      <a:ln w="38100">
                        <a:noFill/>
                        <a:miter/>
                      </a:ln>
                    </p:spPr>
                  </p:pic>
                </p:oleObj>
              </mc:Fallback>
            </mc:AlternateContent>
          </a:graphicData>
        </a:graphic>
      </p:graphicFrame>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3740">
                                            <p:txEl>
                                              <p:charRg st="0" end="2"/>
                                            </p:txEl>
                                          </p:spTgt>
                                        </p:tgtEl>
                                        <p:attrNameLst>
                                          <p:attrName>style.visibility</p:attrName>
                                        </p:attrNameLst>
                                      </p:cBhvr>
                                      <p:to>
                                        <p:strVal val="visible"/>
                                      </p:to>
                                    </p:set>
                                    <p:animEffect transition="in" filter="wipe(left)">
                                      <p:cBhvr>
                                        <p:cTn id="7" dur="500"/>
                                        <p:tgtEl>
                                          <p:spTgt spid="73740">
                                            <p:txEl>
                                              <p:charRg st="0"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3742"/>
                                        </p:tgtEl>
                                        <p:attrNameLst>
                                          <p:attrName>style.visibility</p:attrName>
                                        </p:attrNameLst>
                                      </p:cBhvr>
                                      <p:to>
                                        <p:strVal val="visible"/>
                                      </p:to>
                                    </p:set>
                                    <p:animEffect transition="in" filter="wipe(left)">
                                      <p:cBhvr>
                                        <p:cTn id="12" dur="500"/>
                                        <p:tgtEl>
                                          <p:spTgt spid="7374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3743"/>
                                        </p:tgtEl>
                                        <p:attrNameLst>
                                          <p:attrName>style.visibility</p:attrName>
                                        </p:attrNameLst>
                                      </p:cBhvr>
                                      <p:to>
                                        <p:strVal val="visible"/>
                                      </p:to>
                                    </p:set>
                                    <p:animEffect transition="in" filter="wipe(left)">
                                      <p:cBhvr>
                                        <p:cTn id="17" dur="500"/>
                                        <p:tgtEl>
                                          <p:spTgt spid="7374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3744"/>
                                        </p:tgtEl>
                                        <p:attrNameLst>
                                          <p:attrName>style.visibility</p:attrName>
                                        </p:attrNameLst>
                                      </p:cBhvr>
                                      <p:to>
                                        <p:strVal val="visible"/>
                                      </p:to>
                                    </p:set>
                                    <p:animEffect transition="in" filter="wipe(left)">
                                      <p:cBhvr>
                                        <p:cTn id="22" dur="500"/>
                                        <p:tgtEl>
                                          <p:spTgt spid="7374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73745"/>
                                        </p:tgtEl>
                                        <p:attrNameLst>
                                          <p:attrName>style.visibility</p:attrName>
                                        </p:attrNameLst>
                                      </p:cBhvr>
                                      <p:to>
                                        <p:strVal val="visible"/>
                                      </p:to>
                                    </p:set>
                                    <p:animEffect transition="in" filter="wipe(left)">
                                      <p:cBhvr>
                                        <p:cTn id="27" dur="500"/>
                                        <p:tgtEl>
                                          <p:spTgt spid="7374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73749"/>
                                        </p:tgtEl>
                                        <p:attrNameLst>
                                          <p:attrName>style.visibility</p:attrName>
                                        </p:attrNameLst>
                                      </p:cBhvr>
                                      <p:to>
                                        <p:strVal val="visible"/>
                                      </p:to>
                                    </p:set>
                                    <p:animEffect transition="in" filter="wipe(left)">
                                      <p:cBhvr>
                                        <p:cTn id="32" dur="500"/>
                                        <p:tgtEl>
                                          <p:spTgt spid="7374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73746"/>
                                        </p:tgtEl>
                                        <p:attrNameLst>
                                          <p:attrName>style.visibility</p:attrName>
                                        </p:attrNameLst>
                                      </p:cBhvr>
                                      <p:to>
                                        <p:strVal val="visible"/>
                                      </p:to>
                                    </p:set>
                                    <p:animEffect transition="in" filter="wipe(left)">
                                      <p:cBhvr>
                                        <p:cTn id="37" dur="500"/>
                                        <p:tgtEl>
                                          <p:spTgt spid="7374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73747"/>
                                        </p:tgtEl>
                                        <p:attrNameLst>
                                          <p:attrName>style.visibility</p:attrName>
                                        </p:attrNameLst>
                                      </p:cBhvr>
                                      <p:to>
                                        <p:strVal val="visible"/>
                                      </p:to>
                                    </p:set>
                                    <p:animEffect transition="in" filter="wipe(left)">
                                      <p:cBhvr>
                                        <p:cTn id="42" dur="500"/>
                                        <p:tgtEl>
                                          <p:spTgt spid="7374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73748"/>
                                        </p:tgtEl>
                                        <p:attrNameLst>
                                          <p:attrName>style.visibility</p:attrName>
                                        </p:attrNameLst>
                                      </p:cBhvr>
                                      <p:to>
                                        <p:strVal val="visible"/>
                                      </p:to>
                                    </p:set>
                                    <p:animEffect transition="in" filter="wipe(left)">
                                      <p:cBhvr>
                                        <p:cTn id="47" dur="500"/>
                                        <p:tgtEl>
                                          <p:spTgt spid="737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40"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p:sp>
        <p:nvSpPr>
          <p:cNvPr id="24584" name="Rectangle 11"/>
          <p:cNvSpPr/>
          <p:nvPr/>
        </p:nvSpPr>
        <p:spPr>
          <a:xfrm>
            <a:off x="1055688" y="731838"/>
            <a:ext cx="10080000" cy="521970"/>
          </a:xfrm>
          <a:prstGeom prst="rect">
            <a:avLst/>
          </a:prstGeom>
          <a:noFill/>
          <a:ln w="9525">
            <a:noFill/>
          </a:ln>
        </p:spPr>
        <p:txBody>
          <a:bodyPr anchor="t" anchorCtr="0">
            <a:spAutoFit/>
          </a:bodyPr>
          <a:p>
            <a:pPr eaLnBrk="0" hangingPunct="0"/>
            <a:r>
              <a:rPr lang="zh-CN" altLang="en-US" sz="2800" b="1" dirty="0">
                <a:solidFill>
                  <a:srgbClr val="FFFF00"/>
                </a:solidFill>
                <a:latin typeface="Microsoft YaHei Bold" panose="020B0503020204020204" charset="-122"/>
                <a:ea typeface="Microsoft YaHei Bold" panose="020B0503020204020204" charset="-122"/>
              </a:rPr>
              <a:t>二、第二类换元法</a:t>
            </a:r>
            <a:endParaRPr lang="zh-CN" altLang="en-US" sz="2800" b="1" dirty="0">
              <a:solidFill>
                <a:srgbClr val="FFFF00"/>
              </a:solidFill>
              <a:latin typeface="Microsoft YaHei Bold" panose="020B0503020204020204" charset="-122"/>
              <a:ea typeface="Microsoft YaHei Bold" panose="020B0503020204020204" charset="-122"/>
            </a:endParaRPr>
          </a:p>
        </p:txBody>
      </p:sp>
      <p:sp>
        <p:nvSpPr>
          <p:cNvPr id="2" name="Text Box 11"/>
          <p:cNvSpPr txBox="1"/>
          <p:nvPr/>
        </p:nvSpPr>
        <p:spPr>
          <a:xfrm>
            <a:off x="983615" y="1514475"/>
            <a:ext cx="10079990" cy="3884930"/>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如果不定积分 ∫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)d</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用直接积分法或第一类换元法不易求得，但作适当的变量替换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φ</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)，所得到的关于新的积分变量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的不定积分 ∫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φ</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φ</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)d</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  ，可以求得，则可解决</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)d</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的计算问题，这就是所谓的第二类换元 ( 积分 ) 法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11"/>
          <p:cNvSpPr txBox="1"/>
          <p:nvPr/>
        </p:nvSpPr>
        <p:spPr>
          <a:xfrm>
            <a:off x="1046480" y="1320800"/>
            <a:ext cx="10079990" cy="2575560"/>
          </a:xfrm>
          <a:prstGeom prst="rect">
            <a:avLst/>
          </a:prstGeom>
          <a:noFill/>
          <a:ln w="9525">
            <a:noFill/>
          </a:ln>
        </p:spPr>
        <p:txBody>
          <a:bodyPr anchor="t" anchorCtr="0">
            <a:noAutofit/>
          </a:bodyPr>
          <a:p>
            <a:pPr indent="609600" algn="just">
              <a:lnSpc>
                <a:spcPct val="150000"/>
              </a:lnSpc>
              <a:extLst>
                <a:ext uri="{35155182-B16C-46BC-9424-99874614C6A1}">
                  <wpsdc:indentchars xmlns:wpsdc="http://www.wps.cn/officeDocument/2017/drawingmlCustomData" val="200" checksum="4158780845"/>
                </a:ext>
              </a:extLst>
            </a:pPr>
            <a:r>
              <a:rPr sz="2400" b="1">
                <a:solidFill>
                  <a:schemeClr val="bg1"/>
                </a:solidFill>
                <a:highlight>
                  <a:srgbClr val="008000"/>
                </a:highlight>
                <a:latin typeface="Microsoft YaHei Bold" panose="020B0503020204020204" charset="-122"/>
                <a:ea typeface="Microsoft YaHei Bold" panose="020B0503020204020204" charset="-122"/>
                <a:cs typeface="Microsoft YaHei Bold" panose="020B0503020204020204" charset="-122"/>
              </a:rPr>
              <a:t> 定理 2</a:t>
            </a:r>
            <a:r>
              <a:rPr lang="en-US" sz="2400" b="1">
                <a:solidFill>
                  <a:schemeClr val="bg1"/>
                </a:solidFill>
                <a:highlight>
                  <a:srgbClr val="008000"/>
                </a:highlight>
                <a:latin typeface="Microsoft YaHei Bold" panose="020B0503020204020204" charset="-122"/>
                <a:ea typeface="Microsoft YaHei Bold" panose="020B0503020204020204" charset="-122"/>
                <a:cs typeface="Microsoft YaHei Bold" panose="020B0503020204020204" charset="-122"/>
              </a:rPr>
              <a:t> </a:t>
            </a:r>
            <a:r>
              <a:rPr 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   </a:t>
            </a:r>
            <a:r>
              <a:rPr lang="en-US" sz="2400" b="1">
                <a:solidFill>
                  <a:schemeClr val="bg1"/>
                </a:solidFill>
                <a:latin typeface="Microsoft YaHei Bold" panose="020B0503020204020204" charset="-122"/>
                <a:ea typeface="Microsoft YaHei Bold" panose="020B0503020204020204" charset="-122"/>
                <a:cs typeface="Microsoft YaHei Regular" panose="020B0503020204020204" charset="-122"/>
              </a:rPr>
              <a:t>第二类换元法</a:t>
            </a:r>
            <a:r>
              <a:rPr 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　</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设 </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φ</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是单调、可导函数，且 </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φ</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 0，又设 </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φ</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φ</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具有原函数</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)，则</a:t>
            </a:r>
            <a:endPar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algn="ctr">
              <a:lnSpc>
                <a:spcPct val="150000"/>
              </a:lnSpc>
            </a:pP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)d</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 = </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φ</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t</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φ</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t</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)d</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t </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t</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+C = </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ψ</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 </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C.</a:t>
            </a:r>
            <a:endPar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algn="just">
              <a:lnSpc>
                <a:spcPct val="150000"/>
              </a:lnSpc>
            </a:pP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其中，</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ψ</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是 </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φ</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的反函数 .</a:t>
            </a:r>
            <a:endPar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
        <p:nvSpPr>
          <p:cNvPr id="3" name="Text Box 11"/>
          <p:cNvSpPr txBox="1"/>
          <p:nvPr/>
        </p:nvSpPr>
        <p:spPr>
          <a:xfrm>
            <a:off x="1046480" y="3896360"/>
            <a:ext cx="10079990" cy="1562735"/>
          </a:xfrm>
          <a:prstGeom prst="rect">
            <a:avLst/>
          </a:prstGeom>
          <a:noFill/>
          <a:ln w="9525">
            <a:noFill/>
          </a:ln>
        </p:spPr>
        <p:txBody>
          <a:bodyPr anchor="t" anchorCtr="0">
            <a:noAutofit/>
          </a:bodyPr>
          <a:p>
            <a:pPr indent="609600" algn="just">
              <a:lnSpc>
                <a:spcPct val="150000"/>
              </a:lnSpc>
              <a:extLst>
                <a:ext uri="{35155182-B16C-46BC-9424-99874614C6A1}">
                  <wpsdc:indentchars xmlns:wpsdc="http://www.wps.cn/officeDocument/2017/drawingmlCustomData" val="200" checksum="4158780845"/>
                </a:ext>
              </a:extLst>
            </a:pPr>
            <a:r>
              <a:rPr sz="2400" b="1">
                <a:solidFill>
                  <a:schemeClr val="bg1"/>
                </a:solidFill>
                <a:latin typeface="Microsoft YaHei Bold" panose="020B0503020204020204" charset="-122"/>
                <a:ea typeface="Microsoft YaHei Bold" panose="020B0503020204020204" charset="-122"/>
              </a:rPr>
              <a:t>注：</a:t>
            </a:r>
            <a:r>
              <a:rPr sz="2400">
                <a:solidFill>
                  <a:schemeClr val="bg1"/>
                </a:solidFill>
                <a:latin typeface="楷体" charset="0"/>
                <a:ea typeface="楷体" charset="0"/>
                <a:cs typeface="楷体" charset="0"/>
              </a:rPr>
              <a:t>由上述定理可见，第二类换元积分法的换元与回代过程与第一类换元积分法的正好相反 .</a:t>
            </a:r>
            <a:endParaRPr sz="2400">
              <a:solidFill>
                <a:schemeClr val="bg1"/>
              </a:solidFill>
              <a:latin typeface="楷体" charset="0"/>
              <a:ea typeface="楷体" charset="0"/>
              <a:cs typeface="楷体"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2000" fill="hold">
                                          <p:stCondLst>
                                            <p:cond delay="0"/>
                                          </p:stCondLst>
                                        </p:cTn>
                                        <p:tgtEl>
                                          <p:spTgt spid="2"/>
                                        </p:tgtEl>
                                        <p:attrNameLst>
                                          <p:attrName>style.visibility</p:attrName>
                                        </p:attrNameLst>
                                      </p:cBhvr>
                                      <p:to>
                                        <p:strVal val="visible"/>
                                      </p:to>
                                    </p:set>
                                    <p:animEffect transition="in" filter="wipe(left)">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2000" fill="hold">
                                          <p:stCondLst>
                                            <p:cond delay="0"/>
                                          </p:stCondLst>
                                        </p:cTn>
                                        <p:tgtEl>
                                          <p:spTgt spid="3"/>
                                        </p:tgtEl>
                                        <p:attrNameLst>
                                          <p:attrName>style.visibility</p:attrName>
                                        </p:attrNameLst>
                                      </p:cBhvr>
                                      <p:to>
                                        <p:strVal val="visible"/>
                                      </p:to>
                                    </p:set>
                                    <p:animEffect transition="in" filter="wipe(left)">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矩形"/>
          <p:cNvSpPr/>
          <p:nvPr/>
        </p:nvSpPr>
        <p:spPr>
          <a:xfrm>
            <a:off x="809625" y="2997200"/>
            <a:ext cx="10487660" cy="1014730"/>
          </a:xfrm>
          <a:prstGeom prst="rect">
            <a:avLst/>
          </a:prstGeom>
          <a:noFill/>
          <a:ln w="9525">
            <a:noFill/>
          </a:ln>
        </p:spPr>
        <p:txBody>
          <a:bodyPr wrap="square" lIns="91440" tIns="45720" rIns="91440" bIns="45720" anchor="t" anchorCtr="0">
            <a:spAutoFit/>
          </a:bodyPr>
          <a:p>
            <a:pPr algn="ctr">
              <a:lnSpc>
                <a:spcPct val="100000"/>
              </a:lnSpc>
            </a:pPr>
            <a:r>
              <a:rPr lang="zh-CN" altLang="en-US" sz="6000" baseline="0">
                <a:solidFill>
                  <a:schemeClr val="bg1"/>
                </a:solidFill>
                <a:latin typeface="微软雅黑" panose="020B0503020204020204" charset="-122"/>
                <a:ea typeface="微软雅黑" panose="020B0503020204020204" charset="-122"/>
              </a:rPr>
              <a:t>§</a:t>
            </a:r>
            <a:r>
              <a:rPr lang="en-US" sz="6000" baseline="0">
                <a:solidFill>
                  <a:schemeClr val="bg1"/>
                </a:solidFill>
                <a:latin typeface="微软雅黑" panose="020B0503020204020204" charset="-122"/>
                <a:ea typeface="微软雅黑" panose="020B0503020204020204" charset="-122"/>
              </a:rPr>
              <a:t>6</a:t>
            </a:r>
            <a:r>
              <a:rPr sz="6000" baseline="0">
                <a:solidFill>
                  <a:schemeClr val="bg1"/>
                </a:solidFill>
                <a:latin typeface="微软雅黑" panose="020B0503020204020204" charset="-122"/>
                <a:ea typeface="微软雅黑" panose="020B0503020204020204" charset="-122"/>
              </a:rPr>
              <a:t>.</a:t>
            </a:r>
            <a:r>
              <a:rPr lang="en-US" sz="6000" baseline="0">
                <a:solidFill>
                  <a:schemeClr val="bg1"/>
                </a:solidFill>
                <a:latin typeface="微软雅黑" panose="020B0503020204020204" charset="-122"/>
                <a:ea typeface="微软雅黑" panose="020B0503020204020204" charset="-122"/>
              </a:rPr>
              <a:t>4</a:t>
            </a:r>
            <a:r>
              <a:rPr sz="6000" baseline="0">
                <a:solidFill>
                  <a:schemeClr val="bg1"/>
                </a:solidFill>
                <a:latin typeface="微软雅黑" panose="020B0503020204020204" charset="-122"/>
                <a:ea typeface="微软雅黑" panose="020B0503020204020204" charset="-122"/>
              </a:rPr>
              <a:t>　分部积分法</a:t>
            </a:r>
            <a:endParaRPr sz="6000" baseline="0">
              <a:solidFill>
                <a:schemeClr val="bg1"/>
              </a:solidFill>
              <a:latin typeface="微软雅黑" panose="020B0503020204020204" charset="-122"/>
              <a:ea typeface="微软雅黑" panose="020B0503020204020204" charset="-122"/>
            </a:endParaRPr>
          </a:p>
        </p:txBody>
      </p:sp>
      <p:grpSp>
        <p:nvGrpSpPr>
          <p:cNvPr id="35" name="组合 34"/>
          <p:cNvGrpSpPr/>
          <p:nvPr/>
        </p:nvGrpSpPr>
        <p:grpSpPr>
          <a:xfrm>
            <a:off x="1636713" y="873125"/>
            <a:ext cx="2397125" cy="1644650"/>
            <a:chOff x="8949837" y="2119688"/>
            <a:chExt cx="2397804" cy="1645758"/>
          </a:xfrm>
        </p:grpSpPr>
        <p:pic>
          <p:nvPicPr>
            <p:cNvPr id="22532" name="图片 35"/>
            <p:cNvPicPr>
              <a:picLocks noChangeAspect="1"/>
            </p:cNvPicPr>
            <p:nvPr/>
          </p:nvPicPr>
          <p:blipFill>
            <a:blip r:embed="rId1"/>
            <a:stretch>
              <a:fillRect/>
            </a:stretch>
          </p:blipFill>
          <p:spPr>
            <a:xfrm rot="-1218557">
              <a:off x="8949837" y="2259537"/>
              <a:ext cx="1429617" cy="1505909"/>
            </a:xfrm>
            <a:prstGeom prst="rect">
              <a:avLst/>
            </a:prstGeom>
            <a:noFill/>
            <a:ln w="9525">
              <a:noFill/>
            </a:ln>
          </p:spPr>
        </p:pic>
        <p:pic>
          <p:nvPicPr>
            <p:cNvPr id="22533" name="图片 36"/>
            <p:cNvPicPr>
              <a:picLocks noChangeAspect="1"/>
            </p:cNvPicPr>
            <p:nvPr/>
          </p:nvPicPr>
          <p:blipFill>
            <a:blip r:embed="rId1"/>
            <a:stretch>
              <a:fillRect/>
            </a:stretch>
          </p:blipFill>
          <p:spPr>
            <a:xfrm rot="-1218557" flipH="1" flipV="1">
              <a:off x="9918024" y="2119688"/>
              <a:ext cx="1429617" cy="1505909"/>
            </a:xfrm>
            <a:prstGeom prst="rect">
              <a:avLst/>
            </a:prstGeom>
            <a:noFill/>
            <a:ln w="9525">
              <a:noFill/>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矩形"/>
          <p:cNvSpPr/>
          <p:nvPr/>
        </p:nvSpPr>
        <p:spPr>
          <a:xfrm>
            <a:off x="809625" y="2997200"/>
            <a:ext cx="10487660" cy="1014730"/>
          </a:xfrm>
          <a:prstGeom prst="rect">
            <a:avLst/>
          </a:prstGeom>
          <a:noFill/>
          <a:ln w="9525">
            <a:noFill/>
          </a:ln>
        </p:spPr>
        <p:txBody>
          <a:bodyPr wrap="square" lIns="91440" tIns="45720" rIns="91440" bIns="45720" anchor="t" anchorCtr="0">
            <a:spAutoFit/>
          </a:bodyPr>
          <a:p>
            <a:pPr algn="ctr">
              <a:lnSpc>
                <a:spcPct val="100000"/>
              </a:lnSpc>
            </a:pPr>
            <a:r>
              <a:rPr lang="zh-CN" altLang="en-US" sz="6000" baseline="0">
                <a:solidFill>
                  <a:schemeClr val="bg1"/>
                </a:solidFill>
                <a:latin typeface="微软雅黑" panose="020B0503020204020204" charset="-122"/>
                <a:ea typeface="微软雅黑" panose="020B0503020204020204" charset="-122"/>
              </a:rPr>
              <a:t>§</a:t>
            </a:r>
            <a:r>
              <a:rPr lang="en-US" sz="6000" baseline="0">
                <a:solidFill>
                  <a:schemeClr val="bg1"/>
                </a:solidFill>
                <a:latin typeface="微软雅黑" panose="020B0503020204020204" charset="-122"/>
                <a:ea typeface="微软雅黑" panose="020B0503020204020204" charset="-122"/>
              </a:rPr>
              <a:t>6</a:t>
            </a:r>
            <a:r>
              <a:rPr sz="6000" baseline="0">
                <a:solidFill>
                  <a:schemeClr val="bg1"/>
                </a:solidFill>
                <a:latin typeface="微软雅黑" panose="020B0503020204020204" charset="-122"/>
                <a:ea typeface="微软雅黑" panose="020B0503020204020204" charset="-122"/>
              </a:rPr>
              <a:t>.1　不定积分的概念与性质</a:t>
            </a:r>
            <a:endParaRPr sz="6000" baseline="0">
              <a:solidFill>
                <a:schemeClr val="bg1"/>
              </a:solidFill>
              <a:latin typeface="微软雅黑" panose="020B0503020204020204" charset="-122"/>
              <a:ea typeface="微软雅黑" panose="020B0503020204020204" charset="-122"/>
            </a:endParaRPr>
          </a:p>
        </p:txBody>
      </p:sp>
      <p:grpSp>
        <p:nvGrpSpPr>
          <p:cNvPr id="35" name="组合 34"/>
          <p:cNvGrpSpPr/>
          <p:nvPr/>
        </p:nvGrpSpPr>
        <p:grpSpPr>
          <a:xfrm>
            <a:off x="1636713" y="873125"/>
            <a:ext cx="2397125" cy="1644650"/>
            <a:chOff x="8949837" y="2119688"/>
            <a:chExt cx="2397804" cy="1645758"/>
          </a:xfrm>
        </p:grpSpPr>
        <p:pic>
          <p:nvPicPr>
            <p:cNvPr id="22532" name="图片 35"/>
            <p:cNvPicPr>
              <a:picLocks noChangeAspect="1"/>
            </p:cNvPicPr>
            <p:nvPr/>
          </p:nvPicPr>
          <p:blipFill>
            <a:blip r:embed="rId1"/>
            <a:stretch>
              <a:fillRect/>
            </a:stretch>
          </p:blipFill>
          <p:spPr>
            <a:xfrm rot="-1218557">
              <a:off x="8949837" y="2259537"/>
              <a:ext cx="1429617" cy="1505909"/>
            </a:xfrm>
            <a:prstGeom prst="rect">
              <a:avLst/>
            </a:prstGeom>
            <a:noFill/>
            <a:ln w="9525">
              <a:noFill/>
            </a:ln>
          </p:spPr>
        </p:pic>
        <p:pic>
          <p:nvPicPr>
            <p:cNvPr id="22533" name="图片 36"/>
            <p:cNvPicPr>
              <a:picLocks noChangeAspect="1"/>
            </p:cNvPicPr>
            <p:nvPr/>
          </p:nvPicPr>
          <p:blipFill>
            <a:blip r:embed="rId1"/>
            <a:stretch>
              <a:fillRect/>
            </a:stretch>
          </p:blipFill>
          <p:spPr>
            <a:xfrm rot="-1218557" flipH="1" flipV="1">
              <a:off x="9918024" y="2119688"/>
              <a:ext cx="1429617" cy="1505909"/>
            </a:xfrm>
            <a:prstGeom prst="rect">
              <a:avLst/>
            </a:prstGeom>
            <a:noFill/>
            <a:ln w="9525">
              <a:noFill/>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83" name="矩形 70678"/>
          <p:cNvSpPr/>
          <p:nvPr/>
        </p:nvSpPr>
        <p:spPr>
          <a:xfrm>
            <a:off x="1056005" y="2040255"/>
            <a:ext cx="10079990" cy="3094355"/>
          </a:xfrm>
          <a:prstGeom prst="rect">
            <a:avLst/>
          </a:prstGeom>
          <a:noFill/>
          <a:ln w="9525">
            <a:noFill/>
          </a:ln>
        </p:spPr>
        <p:txBody>
          <a:bodyPr wrap="square" anchor="t" anchorCtr="0">
            <a:noAutofit/>
          </a:bodyPr>
          <a:p>
            <a:pPr indent="609600" algn="just">
              <a:lnSpc>
                <a:spcPct val="150000"/>
              </a:lnSpc>
              <a:extLst>
                <a:ext uri="{35155182-B16C-46BC-9424-99874614C6A1}">
                  <wpsdc:indentchars xmlns:wpsdc="http://www.wps.cn/officeDocument/2017/drawingmlCustomData" val="200" checksum="4158780845"/>
                </a:ext>
              </a:extLst>
            </a:pPr>
            <a:r>
              <a:rPr sz="2400" dirty="0">
                <a:latin typeface="Times New Roman Regular" panose="02020603050405020304" charset="0"/>
                <a:ea typeface="楷体_GB2312" pitchFamily="49" charset="-122"/>
                <a:cs typeface="Times New Roman Regular" panose="02020603050405020304" charset="0"/>
              </a:rPr>
              <a:t>上一节，我们在复合求导法则的基础上，得到了换元积分法，从而使大量的不定积分计算问题得到解决，但 ∫ </a:t>
            </a:r>
            <a:r>
              <a:rPr sz="2400" i="1" dirty="0">
                <a:latin typeface="Times New Roman Italic" panose="02020603050405020304" charset="0"/>
                <a:ea typeface="楷体_GB2312" pitchFamily="49" charset="-122"/>
                <a:cs typeface="Times New Roman Italic" panose="02020603050405020304" charset="0"/>
              </a:rPr>
              <a:t>x</a:t>
            </a:r>
            <a:r>
              <a:rPr sz="2400" dirty="0">
                <a:latin typeface="Times New Roman Regular" panose="02020603050405020304" charset="0"/>
                <a:ea typeface="楷体_GB2312" pitchFamily="49" charset="-122"/>
                <a:cs typeface="Times New Roman Regular" panose="02020603050405020304" charset="0"/>
                <a:sym typeface="+mn-ea"/>
              </a:rPr>
              <a:t>cos</a:t>
            </a:r>
            <a:r>
              <a:rPr lang="en-US" sz="2400" dirty="0">
                <a:latin typeface="Times New Roman Regular" panose="02020603050405020304" charset="0"/>
                <a:ea typeface="楷体_GB2312" pitchFamily="49" charset="-122"/>
                <a:cs typeface="Times New Roman Regular" panose="02020603050405020304" charset="0"/>
                <a:sym typeface="+mn-ea"/>
              </a:rPr>
              <a:t> </a:t>
            </a:r>
            <a:r>
              <a:rPr sz="2400" i="1" dirty="0">
                <a:latin typeface="Times New Roman Italic" panose="02020603050405020304" charset="0"/>
                <a:ea typeface="楷体_GB2312" pitchFamily="49" charset="-122"/>
                <a:cs typeface="Times New Roman Italic" panose="02020603050405020304" charset="0"/>
              </a:rPr>
              <a:t>x</a:t>
            </a:r>
            <a:r>
              <a:rPr sz="2400" dirty="0">
                <a:latin typeface="Times New Roman Regular" panose="02020603050405020304" charset="0"/>
                <a:ea typeface="楷体_GB2312" pitchFamily="49" charset="-122"/>
                <a:cs typeface="Times New Roman Regular" panose="02020603050405020304" charset="0"/>
                <a:sym typeface="+mn-ea"/>
              </a:rPr>
              <a:t>d</a:t>
            </a:r>
            <a:r>
              <a:rPr sz="2400" i="1" dirty="0">
                <a:latin typeface="Times New Roman Italic" panose="02020603050405020304" charset="0"/>
                <a:ea typeface="楷体_GB2312" pitchFamily="49" charset="-122"/>
                <a:cs typeface="Times New Roman Italic" panose="02020603050405020304" charset="0"/>
              </a:rPr>
              <a:t>x</a:t>
            </a:r>
            <a:r>
              <a:rPr sz="2400" dirty="0">
                <a:latin typeface="Times New Roman Regular" panose="02020603050405020304" charset="0"/>
                <a:ea typeface="楷体_GB2312" pitchFamily="49" charset="-122"/>
                <a:cs typeface="Times New Roman Regular" panose="02020603050405020304" charset="0"/>
              </a:rPr>
              <a:t>、∫</a:t>
            </a:r>
            <a:r>
              <a:rPr lang="en-US" sz="2400" dirty="0">
                <a:latin typeface="Times New Roman Regular" panose="02020603050405020304" charset="0"/>
                <a:ea typeface="楷体_GB2312" pitchFamily="49" charset="-122"/>
                <a:cs typeface="Times New Roman Regular" panose="02020603050405020304" charset="0"/>
              </a:rPr>
              <a:t> </a:t>
            </a:r>
            <a:r>
              <a:rPr sz="2400" dirty="0">
                <a:latin typeface="Times New Roman Regular" panose="02020603050405020304" charset="0"/>
                <a:ea typeface="楷体_GB2312" pitchFamily="49" charset="-122"/>
                <a:cs typeface="Times New Roman Regular" panose="02020603050405020304" charset="0"/>
              </a:rPr>
              <a:t>ln </a:t>
            </a:r>
            <a:r>
              <a:rPr sz="2400" i="1" dirty="0">
                <a:latin typeface="Times New Roman Italic" panose="02020603050405020304" charset="0"/>
                <a:ea typeface="楷体_GB2312" pitchFamily="49" charset="-122"/>
                <a:cs typeface="Times New Roman Italic" panose="02020603050405020304" charset="0"/>
                <a:sym typeface="+mn-ea"/>
              </a:rPr>
              <a:t>x</a:t>
            </a:r>
            <a:r>
              <a:rPr sz="2400" dirty="0">
                <a:latin typeface="Times New Roman Regular" panose="02020603050405020304" charset="0"/>
                <a:ea typeface="楷体_GB2312" pitchFamily="49" charset="-122"/>
                <a:cs typeface="Times New Roman Regular" panose="02020603050405020304" charset="0"/>
              </a:rPr>
              <a:t>d</a:t>
            </a:r>
            <a:r>
              <a:rPr sz="2400" i="1" dirty="0">
                <a:latin typeface="Times New Roman Italic" panose="02020603050405020304" charset="0"/>
                <a:ea typeface="楷体_GB2312" pitchFamily="49" charset="-122"/>
                <a:cs typeface="Times New Roman Italic" panose="02020603050405020304" charset="0"/>
              </a:rPr>
              <a:t>x</a:t>
            </a:r>
            <a:r>
              <a:rPr sz="2400" dirty="0">
                <a:latin typeface="Times New Roman Regular" panose="02020603050405020304" charset="0"/>
                <a:ea typeface="楷体_GB2312" pitchFamily="49" charset="-122"/>
                <a:cs typeface="Times New Roman Regular" panose="02020603050405020304" charset="0"/>
              </a:rPr>
              <a:t>、∫ arcsin </a:t>
            </a:r>
            <a:r>
              <a:rPr sz="2400" i="1" dirty="0">
                <a:latin typeface="Times New Roman Italic" panose="02020603050405020304" charset="0"/>
                <a:ea typeface="楷体_GB2312" pitchFamily="49" charset="-122"/>
                <a:cs typeface="Times New Roman Italic" panose="02020603050405020304" charset="0"/>
                <a:sym typeface="+mn-ea"/>
              </a:rPr>
              <a:t>x</a:t>
            </a:r>
            <a:r>
              <a:rPr sz="2400" dirty="0">
                <a:latin typeface="Times New Roman Regular" panose="02020603050405020304" charset="0"/>
                <a:ea typeface="楷体_GB2312" pitchFamily="49" charset="-122"/>
                <a:cs typeface="Times New Roman Regular" panose="02020603050405020304" charset="0"/>
              </a:rPr>
              <a:t>d</a:t>
            </a:r>
            <a:r>
              <a:rPr sz="2400" i="1" dirty="0">
                <a:latin typeface="Times New Roman Italic" panose="02020603050405020304" charset="0"/>
                <a:ea typeface="楷体_GB2312" pitchFamily="49" charset="-122"/>
                <a:cs typeface="Times New Roman Italic" panose="02020603050405020304" charset="0"/>
              </a:rPr>
              <a:t>x</a:t>
            </a:r>
            <a:r>
              <a:rPr sz="2400" dirty="0">
                <a:latin typeface="Times New Roman Regular" panose="02020603050405020304" charset="0"/>
                <a:ea typeface="楷体_GB2312" pitchFamily="49" charset="-122"/>
                <a:cs typeface="Times New Roman Regular" panose="02020603050405020304" charset="0"/>
              </a:rPr>
              <a:t>等这样一类积分难以计算，为此本节将介绍另一种基本积分方法</a:t>
            </a:r>
            <a:r>
              <a:rPr lang="zh-CN" sz="2400" dirty="0">
                <a:latin typeface="Times New Roman Regular" panose="02020603050405020304" charset="0"/>
                <a:ea typeface="楷体_GB2312" pitchFamily="49" charset="-122"/>
                <a:cs typeface="Times New Roman Regular" panose="02020603050405020304" charset="0"/>
              </a:rPr>
              <a:t>——</a:t>
            </a:r>
            <a:r>
              <a:rPr sz="2400" dirty="0">
                <a:latin typeface="Times New Roman Regular" panose="02020603050405020304" charset="0"/>
                <a:ea typeface="楷体_GB2312" pitchFamily="49" charset="-122"/>
                <a:cs typeface="Times New Roman Regular" panose="02020603050405020304" charset="0"/>
              </a:rPr>
              <a:t>分部积分法，它与微分学中乘积的微分公式相对应 .</a:t>
            </a:r>
            <a:endParaRPr sz="2400" dirty="0">
              <a:latin typeface="Times New Roman Regular" panose="02020603050405020304" charset="0"/>
              <a:ea typeface="楷体_GB2312" pitchFamily="49" charset="-122"/>
              <a:cs typeface="Times New Roman Regular" panose="02020603050405020304" charset="0"/>
            </a:endParaRPr>
          </a:p>
        </p:txBody>
      </p:sp>
    </p:spTree>
  </p:cSld>
  <p:clrMapOvr>
    <a:masterClrMapping/>
  </p:clrMapOvr>
  <p:transition spd="slow" advTm="3000">
    <p:random/>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3983" name="矩形 70678"/>
          <p:cNvSpPr/>
          <p:nvPr/>
        </p:nvSpPr>
        <p:spPr>
          <a:xfrm>
            <a:off x="1056005" y="1513840"/>
            <a:ext cx="10079990" cy="3921760"/>
          </a:xfrm>
          <a:prstGeom prst="rect">
            <a:avLst/>
          </a:prstGeom>
          <a:noFill/>
          <a:ln w="9525">
            <a:noFill/>
          </a:ln>
        </p:spPr>
        <p:txBody>
          <a:bodyPr wrap="square" anchor="t" anchorCtr="0">
            <a:noAutofit/>
          </a:bodyPr>
          <a:p>
            <a:pPr indent="609600" algn="just">
              <a:lnSpc>
                <a:spcPct val="150000"/>
              </a:lnSpc>
              <a:extLst>
                <a:ext uri="{35155182-B16C-46BC-9424-99874614C6A1}">
                  <wpsdc:indentchars xmlns:wpsdc="http://www.wps.cn/officeDocument/2017/drawingmlCustomData" val="200" checksum="4158780845"/>
                </a:ext>
              </a:extLst>
            </a:pPr>
            <a:r>
              <a:rPr sz="2400" dirty="0">
                <a:latin typeface="Times New Roman Regular" panose="02020603050405020304" charset="0"/>
                <a:ea typeface="楷体_GB2312" pitchFamily="49" charset="-122"/>
                <a:cs typeface="Times New Roman Regular" panose="02020603050405020304" charset="0"/>
              </a:rPr>
              <a:t>设 </a:t>
            </a:r>
            <a:r>
              <a:rPr sz="2400" i="1" dirty="0">
                <a:latin typeface="Times New Roman Italic" panose="02020603050405020304" charset="0"/>
                <a:ea typeface="楷体_GB2312" pitchFamily="49" charset="-122"/>
                <a:cs typeface="Times New Roman Italic" panose="02020603050405020304" charset="0"/>
              </a:rPr>
              <a:t>u</a:t>
            </a:r>
            <a:r>
              <a:rPr sz="2400" dirty="0">
                <a:latin typeface="Times New Roman Regular" panose="02020603050405020304" charset="0"/>
                <a:ea typeface="楷体_GB2312" pitchFamily="49" charset="-122"/>
                <a:cs typeface="Times New Roman Regular" panose="02020603050405020304" charset="0"/>
              </a:rPr>
              <a:t>=</a:t>
            </a:r>
            <a:r>
              <a:rPr sz="2400" i="1" dirty="0">
                <a:latin typeface="Times New Roman Italic" panose="02020603050405020304" charset="0"/>
                <a:ea typeface="楷体_GB2312" pitchFamily="49" charset="-122"/>
                <a:cs typeface="Times New Roman Italic" panose="02020603050405020304" charset="0"/>
              </a:rPr>
              <a:t>u</a:t>
            </a:r>
            <a:r>
              <a:rPr sz="2400" dirty="0">
                <a:latin typeface="Times New Roman Regular" panose="02020603050405020304" charset="0"/>
                <a:ea typeface="楷体_GB2312" pitchFamily="49" charset="-122"/>
                <a:cs typeface="Times New Roman Regular" panose="02020603050405020304" charset="0"/>
              </a:rPr>
              <a:t>(</a:t>
            </a:r>
            <a:r>
              <a:rPr sz="2400" i="1" dirty="0">
                <a:latin typeface="Times New Roman Italic" panose="02020603050405020304" charset="0"/>
                <a:ea typeface="楷体_GB2312" pitchFamily="49" charset="-122"/>
                <a:cs typeface="Times New Roman Italic" panose="02020603050405020304" charset="0"/>
              </a:rPr>
              <a:t>x</a:t>
            </a:r>
            <a:r>
              <a:rPr sz="2400" dirty="0">
                <a:latin typeface="Times New Roman Regular" panose="02020603050405020304" charset="0"/>
                <a:ea typeface="楷体_GB2312" pitchFamily="49" charset="-122"/>
                <a:cs typeface="Times New Roman Regular" panose="02020603050405020304" charset="0"/>
              </a:rPr>
              <a:t>)，</a:t>
            </a:r>
            <a:r>
              <a:rPr sz="2400" i="1" dirty="0">
                <a:latin typeface="Times New Roman Italic" panose="02020603050405020304" charset="0"/>
                <a:ea typeface="楷体_GB2312" pitchFamily="49" charset="-122"/>
                <a:cs typeface="Times New Roman Italic" panose="02020603050405020304" charset="0"/>
              </a:rPr>
              <a:t>v</a:t>
            </a:r>
            <a:r>
              <a:rPr sz="2400" dirty="0">
                <a:latin typeface="Times New Roman Regular" panose="02020603050405020304" charset="0"/>
                <a:ea typeface="楷体_GB2312" pitchFamily="49" charset="-122"/>
                <a:cs typeface="Times New Roman Regular" panose="02020603050405020304" charset="0"/>
              </a:rPr>
              <a:t>=</a:t>
            </a:r>
            <a:r>
              <a:rPr sz="2400" i="1" dirty="0">
                <a:latin typeface="Times New Roman Italic" panose="02020603050405020304" charset="0"/>
                <a:ea typeface="楷体_GB2312" pitchFamily="49" charset="-122"/>
                <a:cs typeface="Times New Roman Italic" panose="02020603050405020304" charset="0"/>
              </a:rPr>
              <a:t>v</a:t>
            </a:r>
            <a:r>
              <a:rPr sz="2400" dirty="0">
                <a:latin typeface="Times New Roman Regular" panose="02020603050405020304" charset="0"/>
                <a:ea typeface="楷体_GB2312" pitchFamily="49" charset="-122"/>
                <a:cs typeface="Times New Roman Regular" panose="02020603050405020304" charset="0"/>
              </a:rPr>
              <a:t>(</a:t>
            </a:r>
            <a:r>
              <a:rPr sz="2400" i="1" dirty="0">
                <a:latin typeface="Times New Roman Italic" panose="02020603050405020304" charset="0"/>
                <a:ea typeface="楷体_GB2312" pitchFamily="49" charset="-122"/>
                <a:cs typeface="Times New Roman Italic" panose="02020603050405020304" charset="0"/>
              </a:rPr>
              <a:t>x</a:t>
            </a:r>
            <a:r>
              <a:rPr sz="2400" dirty="0">
                <a:latin typeface="Times New Roman Regular" panose="02020603050405020304" charset="0"/>
                <a:ea typeface="楷体_GB2312" pitchFamily="49" charset="-122"/>
                <a:cs typeface="Times New Roman Regular" panose="02020603050405020304" charset="0"/>
              </a:rPr>
              <a:t>) 具有连续的导函数，由两个函数乘积的微分法则知</a:t>
            </a:r>
            <a:endParaRPr sz="2400" dirty="0">
              <a:latin typeface="Times New Roman Regular" panose="02020603050405020304" charset="0"/>
              <a:ea typeface="楷体_GB2312" pitchFamily="49" charset="-122"/>
              <a:cs typeface="Times New Roman Regular" panose="02020603050405020304" charset="0"/>
            </a:endParaRPr>
          </a:p>
          <a:p>
            <a:pPr algn="ctr">
              <a:lnSpc>
                <a:spcPct val="150000"/>
              </a:lnSpc>
            </a:pPr>
            <a:r>
              <a:rPr sz="2400" dirty="0">
                <a:latin typeface="Times New Roman Regular" panose="02020603050405020304" charset="0"/>
                <a:ea typeface="楷体_GB2312" pitchFamily="49" charset="-122"/>
                <a:cs typeface="Times New Roman Regular" panose="02020603050405020304" charset="0"/>
              </a:rPr>
              <a:t>d(</a:t>
            </a:r>
            <a:r>
              <a:rPr sz="2400" i="1" dirty="0">
                <a:latin typeface="Times New Roman Italic" panose="02020603050405020304" charset="0"/>
                <a:ea typeface="楷体_GB2312" pitchFamily="49" charset="-122"/>
                <a:cs typeface="Times New Roman Italic" panose="02020603050405020304" charset="0"/>
              </a:rPr>
              <a:t>uv</a:t>
            </a:r>
            <a:r>
              <a:rPr sz="2400" dirty="0">
                <a:latin typeface="Times New Roman Regular" panose="02020603050405020304" charset="0"/>
                <a:ea typeface="楷体_GB2312" pitchFamily="49" charset="-122"/>
                <a:cs typeface="Times New Roman Regular" panose="02020603050405020304" charset="0"/>
              </a:rPr>
              <a:t>)=</a:t>
            </a:r>
            <a:r>
              <a:rPr sz="2400" i="1" dirty="0">
                <a:latin typeface="Times New Roman Italic" panose="02020603050405020304" charset="0"/>
                <a:ea typeface="楷体_GB2312" pitchFamily="49" charset="-122"/>
                <a:cs typeface="Times New Roman Italic" panose="02020603050405020304" charset="0"/>
              </a:rPr>
              <a:t>u</a:t>
            </a:r>
            <a:r>
              <a:rPr sz="2400" dirty="0">
                <a:latin typeface="Times New Roman Regular" panose="02020603050405020304" charset="0"/>
                <a:ea typeface="楷体_GB2312" pitchFamily="49" charset="-122"/>
                <a:cs typeface="Times New Roman Regular" panose="02020603050405020304" charset="0"/>
              </a:rPr>
              <a:t>d</a:t>
            </a:r>
            <a:r>
              <a:rPr sz="2400" i="1" dirty="0">
                <a:latin typeface="Times New Roman Italic" panose="02020603050405020304" charset="0"/>
                <a:ea typeface="楷体_GB2312" pitchFamily="49" charset="-122"/>
                <a:cs typeface="Times New Roman Italic" panose="02020603050405020304" charset="0"/>
              </a:rPr>
              <a:t>v</a:t>
            </a:r>
            <a:r>
              <a:rPr sz="2400" dirty="0">
                <a:latin typeface="Times New Roman Regular" panose="02020603050405020304" charset="0"/>
                <a:ea typeface="楷体_GB2312" pitchFamily="49" charset="-122"/>
                <a:cs typeface="Times New Roman Regular" panose="02020603050405020304" charset="0"/>
              </a:rPr>
              <a:t>+</a:t>
            </a:r>
            <a:r>
              <a:rPr sz="2400" i="1" dirty="0">
                <a:latin typeface="Times New Roman Italic" panose="02020603050405020304" charset="0"/>
                <a:ea typeface="楷体_GB2312" pitchFamily="49" charset="-122"/>
                <a:cs typeface="Times New Roman Italic" panose="02020603050405020304" charset="0"/>
              </a:rPr>
              <a:t>v</a:t>
            </a:r>
            <a:r>
              <a:rPr sz="2400" dirty="0">
                <a:latin typeface="Times New Roman Regular" panose="02020603050405020304" charset="0"/>
                <a:ea typeface="楷体_GB2312" pitchFamily="49" charset="-122"/>
                <a:cs typeface="Times New Roman Regular" panose="02020603050405020304" charset="0"/>
              </a:rPr>
              <a:t>d</a:t>
            </a:r>
            <a:r>
              <a:rPr sz="2400" i="1" dirty="0">
                <a:latin typeface="Times New Roman Italic" panose="02020603050405020304" charset="0"/>
                <a:ea typeface="楷体_GB2312" pitchFamily="49" charset="-122"/>
                <a:cs typeface="Times New Roman Italic" panose="02020603050405020304" charset="0"/>
              </a:rPr>
              <a:t>u</a:t>
            </a:r>
            <a:r>
              <a:rPr sz="2400" dirty="0">
                <a:latin typeface="Times New Roman Regular" panose="02020603050405020304" charset="0"/>
                <a:ea typeface="楷体_GB2312" pitchFamily="49" charset="-122"/>
                <a:cs typeface="Times New Roman Regular" panose="02020603050405020304" charset="0"/>
              </a:rPr>
              <a:t>，</a:t>
            </a:r>
            <a:endParaRPr sz="2400" dirty="0">
              <a:latin typeface="Times New Roman Regular" panose="02020603050405020304" charset="0"/>
              <a:ea typeface="楷体_GB2312" pitchFamily="49" charset="-122"/>
              <a:cs typeface="Times New Roman Regular" panose="02020603050405020304" charset="0"/>
            </a:endParaRPr>
          </a:p>
          <a:p>
            <a:pPr algn="just">
              <a:lnSpc>
                <a:spcPct val="150000"/>
              </a:lnSpc>
            </a:pPr>
            <a:r>
              <a:rPr sz="2400" dirty="0">
                <a:latin typeface="Times New Roman Regular" panose="02020603050405020304" charset="0"/>
                <a:ea typeface="楷体_GB2312" pitchFamily="49" charset="-122"/>
                <a:cs typeface="Times New Roman Regular" panose="02020603050405020304" charset="0"/>
              </a:rPr>
              <a:t>即</a:t>
            </a:r>
            <a:r>
              <a:rPr lang="en-US" sz="2400" dirty="0">
                <a:latin typeface="Times New Roman Regular" panose="02020603050405020304" charset="0"/>
                <a:ea typeface="楷体_GB2312" pitchFamily="49" charset="-122"/>
                <a:cs typeface="Times New Roman Regular" panose="02020603050405020304" charset="0"/>
              </a:rPr>
              <a:t>                                              </a:t>
            </a:r>
            <a:r>
              <a:rPr sz="2400" dirty="0">
                <a:latin typeface="Times New Roman Regular" panose="02020603050405020304" charset="0"/>
                <a:ea typeface="楷体_GB2312" pitchFamily="49" charset="-122"/>
                <a:cs typeface="Times New Roman Regular" panose="02020603050405020304" charset="0"/>
              </a:rPr>
              <a:t> </a:t>
            </a:r>
            <a:r>
              <a:rPr sz="2400" i="1" dirty="0">
                <a:latin typeface="Times New Roman Italic" panose="02020603050405020304" charset="0"/>
                <a:ea typeface="楷体_GB2312" pitchFamily="49" charset="-122"/>
                <a:cs typeface="Times New Roman Italic" panose="02020603050405020304" charset="0"/>
              </a:rPr>
              <a:t>u</a:t>
            </a:r>
            <a:r>
              <a:rPr sz="2400" dirty="0">
                <a:latin typeface="Times New Roman Regular" panose="02020603050405020304" charset="0"/>
                <a:ea typeface="楷体_GB2312" pitchFamily="49" charset="-122"/>
                <a:cs typeface="Times New Roman Regular" panose="02020603050405020304" charset="0"/>
              </a:rPr>
              <a:t>d</a:t>
            </a:r>
            <a:r>
              <a:rPr sz="2400" i="1" dirty="0">
                <a:latin typeface="Times New Roman Italic" panose="02020603050405020304" charset="0"/>
                <a:ea typeface="楷体_GB2312" pitchFamily="49" charset="-122"/>
                <a:cs typeface="Times New Roman Italic" panose="02020603050405020304" charset="0"/>
              </a:rPr>
              <a:t>v</a:t>
            </a:r>
            <a:r>
              <a:rPr sz="2400" dirty="0">
                <a:latin typeface="Times New Roman Regular" panose="02020603050405020304" charset="0"/>
                <a:ea typeface="楷体_GB2312" pitchFamily="49" charset="-122"/>
                <a:cs typeface="Times New Roman Regular" panose="02020603050405020304" charset="0"/>
              </a:rPr>
              <a:t>=d(</a:t>
            </a:r>
            <a:r>
              <a:rPr sz="2400" i="1" dirty="0">
                <a:latin typeface="Times New Roman Italic" panose="02020603050405020304" charset="0"/>
                <a:ea typeface="楷体_GB2312" pitchFamily="49" charset="-122"/>
                <a:cs typeface="Times New Roman Italic" panose="02020603050405020304" charset="0"/>
              </a:rPr>
              <a:t>uv</a:t>
            </a:r>
            <a:r>
              <a:rPr sz="2400" dirty="0">
                <a:latin typeface="Times New Roman Regular" panose="02020603050405020304" charset="0"/>
                <a:ea typeface="楷体_GB2312" pitchFamily="49" charset="-122"/>
                <a:cs typeface="Times New Roman Regular" panose="02020603050405020304" charset="0"/>
              </a:rPr>
              <a:t>)-</a:t>
            </a:r>
            <a:r>
              <a:rPr sz="2400" i="1" dirty="0">
                <a:latin typeface="Times New Roman Italic" panose="02020603050405020304" charset="0"/>
                <a:ea typeface="楷体_GB2312" pitchFamily="49" charset="-122"/>
                <a:cs typeface="Times New Roman Italic" panose="02020603050405020304" charset="0"/>
              </a:rPr>
              <a:t>v</a:t>
            </a:r>
            <a:r>
              <a:rPr sz="2400" dirty="0">
                <a:latin typeface="Times New Roman Regular" panose="02020603050405020304" charset="0"/>
                <a:ea typeface="楷体_GB2312" pitchFamily="49" charset="-122"/>
                <a:cs typeface="Times New Roman Regular" panose="02020603050405020304" charset="0"/>
              </a:rPr>
              <a:t>d</a:t>
            </a:r>
            <a:r>
              <a:rPr sz="2400" i="1" dirty="0">
                <a:latin typeface="Times New Roman Italic" panose="02020603050405020304" charset="0"/>
                <a:ea typeface="楷体_GB2312" pitchFamily="49" charset="-122"/>
                <a:cs typeface="Times New Roman Italic" panose="02020603050405020304" charset="0"/>
              </a:rPr>
              <a:t>u</a:t>
            </a:r>
            <a:r>
              <a:rPr sz="2400" dirty="0">
                <a:latin typeface="Times New Roman Regular" panose="02020603050405020304" charset="0"/>
                <a:ea typeface="楷体_GB2312" pitchFamily="49" charset="-122"/>
                <a:cs typeface="Times New Roman Regular" panose="02020603050405020304" charset="0"/>
              </a:rPr>
              <a:t>，</a:t>
            </a:r>
            <a:endParaRPr sz="2400" dirty="0">
              <a:latin typeface="Times New Roman Regular" panose="02020603050405020304" charset="0"/>
              <a:ea typeface="楷体_GB2312" pitchFamily="49" charset="-122"/>
              <a:cs typeface="Times New Roman Regular" panose="02020603050405020304" charset="0"/>
            </a:endParaRPr>
          </a:p>
          <a:p>
            <a:pPr indent="609600" algn="just">
              <a:lnSpc>
                <a:spcPct val="150000"/>
              </a:lnSpc>
              <a:extLst>
                <a:ext uri="{35155182-B16C-46BC-9424-99874614C6A1}">
                  <wpsdc:indentchars xmlns:wpsdc="http://www.wps.cn/officeDocument/2017/drawingmlCustomData" val="200" checksum="4158780845"/>
                </a:ext>
              </a:extLst>
            </a:pPr>
            <a:r>
              <a:rPr sz="2400" dirty="0">
                <a:latin typeface="Times New Roman Regular" panose="02020603050405020304" charset="0"/>
                <a:ea typeface="楷体_GB2312" pitchFamily="49" charset="-122"/>
                <a:cs typeface="Times New Roman Regular" panose="02020603050405020304" charset="0"/>
              </a:rPr>
              <a:t>对上式两边积分，得</a:t>
            </a:r>
            <a:endParaRPr sz="2400" dirty="0">
              <a:latin typeface="Times New Roman Regular" panose="02020603050405020304" charset="0"/>
              <a:ea typeface="楷体_GB2312" pitchFamily="49" charset="-122"/>
              <a:cs typeface="Times New Roman Regular" panose="02020603050405020304" charset="0"/>
            </a:endParaRPr>
          </a:p>
          <a:p>
            <a:pPr algn="ctr">
              <a:lnSpc>
                <a:spcPct val="150000"/>
              </a:lnSpc>
            </a:pPr>
            <a:r>
              <a:rPr sz="2400" dirty="0">
                <a:latin typeface="Times New Roman Regular" panose="02020603050405020304" charset="0"/>
                <a:ea typeface="楷体_GB2312" pitchFamily="49" charset="-122"/>
                <a:cs typeface="Times New Roman Regular" panose="02020603050405020304" charset="0"/>
              </a:rPr>
              <a:t>∫</a:t>
            </a:r>
            <a:r>
              <a:rPr sz="2400" i="1" dirty="0">
                <a:latin typeface="Times New Roman Italic" panose="02020603050405020304" charset="0"/>
                <a:ea typeface="楷体_GB2312" pitchFamily="49" charset="-122"/>
                <a:cs typeface="Times New Roman Italic" panose="02020603050405020304" charset="0"/>
                <a:sym typeface="+mn-ea"/>
              </a:rPr>
              <a:t>u</a:t>
            </a:r>
            <a:r>
              <a:rPr sz="2400" dirty="0">
                <a:latin typeface="Times New Roman Regular" panose="02020603050405020304" charset="0"/>
                <a:ea typeface="楷体_GB2312" pitchFamily="49" charset="-122"/>
                <a:cs typeface="Times New Roman Regular" panose="02020603050405020304" charset="0"/>
                <a:sym typeface="+mn-ea"/>
              </a:rPr>
              <a:t>d</a:t>
            </a:r>
            <a:r>
              <a:rPr sz="2400" i="1" dirty="0">
                <a:latin typeface="Times New Roman Italic" panose="02020603050405020304" charset="0"/>
                <a:ea typeface="楷体_GB2312" pitchFamily="49" charset="-122"/>
                <a:cs typeface="Times New Roman Italic" panose="02020603050405020304" charset="0"/>
                <a:sym typeface="+mn-ea"/>
              </a:rPr>
              <a:t>v</a:t>
            </a:r>
            <a:r>
              <a:rPr lang="en-US" sz="2400" i="1" dirty="0">
                <a:latin typeface="Times New Roman Italic" panose="02020603050405020304" charset="0"/>
                <a:ea typeface="楷体_GB2312" pitchFamily="49" charset="-122"/>
                <a:cs typeface="Times New Roman Italic" panose="02020603050405020304" charset="0"/>
                <a:sym typeface="+mn-ea"/>
              </a:rPr>
              <a:t> = </a:t>
            </a:r>
            <a:r>
              <a:rPr sz="2400" i="1" dirty="0">
                <a:latin typeface="Times New Roman Italic" panose="02020603050405020304" charset="0"/>
                <a:ea typeface="楷体_GB2312" pitchFamily="49" charset="-122"/>
                <a:cs typeface="Times New Roman Italic" panose="02020603050405020304" charset="0"/>
                <a:sym typeface="+mn-ea"/>
              </a:rPr>
              <a:t>uv</a:t>
            </a:r>
            <a:r>
              <a:rPr lang="en-US" sz="2400" i="1" dirty="0">
                <a:latin typeface="Times New Roman Italic" panose="02020603050405020304" charset="0"/>
                <a:ea typeface="楷体_GB2312" pitchFamily="49" charset="-122"/>
                <a:cs typeface="Times New Roman Italic" panose="02020603050405020304" charset="0"/>
                <a:sym typeface="+mn-ea"/>
              </a:rPr>
              <a:t> - </a:t>
            </a:r>
            <a:r>
              <a:rPr sz="2400" dirty="0">
                <a:latin typeface="Times New Roman Regular" panose="02020603050405020304" charset="0"/>
                <a:ea typeface="楷体_GB2312" pitchFamily="49" charset="-122"/>
                <a:cs typeface="Times New Roman Regular" panose="02020603050405020304" charset="0"/>
              </a:rPr>
              <a:t>∫</a:t>
            </a:r>
            <a:r>
              <a:rPr sz="2400" i="1" dirty="0">
                <a:latin typeface="Times New Roman Italic" panose="02020603050405020304" charset="0"/>
                <a:ea typeface="楷体_GB2312" pitchFamily="49" charset="-122"/>
                <a:cs typeface="Times New Roman Italic" panose="02020603050405020304" charset="0"/>
                <a:sym typeface="+mn-ea"/>
              </a:rPr>
              <a:t>v</a:t>
            </a:r>
            <a:r>
              <a:rPr sz="2400" dirty="0">
                <a:latin typeface="Times New Roman Regular" panose="02020603050405020304" charset="0"/>
                <a:ea typeface="楷体_GB2312" pitchFamily="49" charset="-122"/>
                <a:cs typeface="Times New Roman Regular" panose="02020603050405020304" charset="0"/>
                <a:sym typeface="+mn-ea"/>
              </a:rPr>
              <a:t>d</a:t>
            </a:r>
            <a:r>
              <a:rPr sz="2400" i="1" dirty="0">
                <a:latin typeface="Times New Roman Italic" panose="02020603050405020304" charset="0"/>
                <a:ea typeface="楷体_GB2312" pitchFamily="49" charset="-122"/>
                <a:cs typeface="Times New Roman Italic" panose="02020603050405020304" charset="0"/>
                <a:sym typeface="+mn-ea"/>
              </a:rPr>
              <a:t>u</a:t>
            </a:r>
            <a:r>
              <a:rPr sz="2400" dirty="0">
                <a:latin typeface="Times New Roman Regular" panose="02020603050405020304" charset="0"/>
                <a:ea typeface="楷体_GB2312" pitchFamily="49" charset="-122"/>
                <a:cs typeface="Times New Roman Regular" panose="02020603050405020304" charset="0"/>
              </a:rPr>
              <a:t>，</a:t>
            </a:r>
            <a:endParaRPr sz="2400" dirty="0">
              <a:latin typeface="Times New Roman Regular" panose="02020603050405020304" charset="0"/>
              <a:ea typeface="楷体_GB2312" pitchFamily="49" charset="-122"/>
              <a:cs typeface="Times New Roman Regular" panose="02020603050405020304" charset="0"/>
            </a:endParaRPr>
          </a:p>
          <a:p>
            <a:pPr indent="609600" algn="just">
              <a:lnSpc>
                <a:spcPct val="150000"/>
              </a:lnSpc>
              <a:extLst>
                <a:ext uri="{35155182-B16C-46BC-9424-99874614C6A1}">
                  <wpsdc:indentchars xmlns:wpsdc="http://www.wps.cn/officeDocument/2017/drawingmlCustomData" val="200" checksum="4158780845"/>
                </a:ext>
              </a:extLst>
            </a:pPr>
            <a:r>
              <a:rPr sz="2400" dirty="0">
                <a:latin typeface="Times New Roman Regular" panose="02020603050405020304" charset="0"/>
                <a:ea typeface="楷体_GB2312" pitchFamily="49" charset="-122"/>
                <a:cs typeface="Times New Roman Regular" panose="02020603050405020304" charset="0"/>
              </a:rPr>
              <a:t>称为分部积分公式 . 此公式说明，对积分</a:t>
            </a:r>
            <a:r>
              <a:rPr sz="2400" dirty="0">
                <a:latin typeface="Times New Roman Regular" panose="02020603050405020304" charset="0"/>
                <a:ea typeface="楷体_GB2312" pitchFamily="49" charset="-122"/>
                <a:cs typeface="Times New Roman Regular" panose="02020603050405020304" charset="0"/>
                <a:sym typeface="+mn-ea"/>
              </a:rPr>
              <a:t>∫</a:t>
            </a:r>
            <a:r>
              <a:rPr sz="2400" i="1" dirty="0">
                <a:latin typeface="Times New Roman Italic" panose="02020603050405020304" charset="0"/>
                <a:ea typeface="楷体_GB2312" pitchFamily="49" charset="-122"/>
                <a:cs typeface="Times New Roman Italic" panose="02020603050405020304" charset="0"/>
                <a:sym typeface="+mn-ea"/>
              </a:rPr>
              <a:t>u</a:t>
            </a:r>
            <a:r>
              <a:rPr sz="2400" dirty="0">
                <a:latin typeface="Times New Roman Regular" panose="02020603050405020304" charset="0"/>
                <a:ea typeface="楷体_GB2312" pitchFamily="49" charset="-122"/>
                <a:cs typeface="Times New Roman Regular" panose="02020603050405020304" charset="0"/>
                <a:sym typeface="+mn-ea"/>
              </a:rPr>
              <a:t>d</a:t>
            </a:r>
            <a:r>
              <a:rPr sz="2400" i="1" dirty="0">
                <a:latin typeface="Times New Roman Italic" panose="02020603050405020304" charset="0"/>
                <a:ea typeface="楷体_GB2312" pitchFamily="49" charset="-122"/>
                <a:cs typeface="Times New Roman Italic" panose="02020603050405020304" charset="0"/>
                <a:sym typeface="+mn-ea"/>
              </a:rPr>
              <a:t>v</a:t>
            </a:r>
            <a:r>
              <a:rPr sz="2400" dirty="0">
                <a:latin typeface="Times New Roman Regular" panose="02020603050405020304" charset="0"/>
                <a:ea typeface="楷体_GB2312" pitchFamily="49" charset="-122"/>
                <a:cs typeface="Times New Roman Regular" panose="02020603050405020304" charset="0"/>
              </a:rPr>
              <a:t> 和 </a:t>
            </a:r>
            <a:r>
              <a:rPr sz="2400" dirty="0">
                <a:latin typeface="Times New Roman Regular" panose="02020603050405020304" charset="0"/>
                <a:ea typeface="楷体_GB2312" pitchFamily="49" charset="-122"/>
                <a:cs typeface="Times New Roman Regular" panose="02020603050405020304" charset="0"/>
                <a:sym typeface="+mn-ea"/>
              </a:rPr>
              <a:t>∫</a:t>
            </a:r>
            <a:r>
              <a:rPr sz="2400" i="1" dirty="0">
                <a:latin typeface="Times New Roman Italic" panose="02020603050405020304" charset="0"/>
                <a:ea typeface="楷体_GB2312" pitchFamily="49" charset="-122"/>
                <a:cs typeface="Times New Roman Italic" panose="02020603050405020304" charset="0"/>
                <a:sym typeface="+mn-ea"/>
              </a:rPr>
              <a:t>v</a:t>
            </a:r>
            <a:r>
              <a:rPr sz="2400" dirty="0">
                <a:latin typeface="Times New Roman Regular" panose="02020603050405020304" charset="0"/>
                <a:ea typeface="楷体_GB2312" pitchFamily="49" charset="-122"/>
                <a:cs typeface="Times New Roman Regular" panose="02020603050405020304" charset="0"/>
                <a:sym typeface="+mn-ea"/>
              </a:rPr>
              <a:t>d</a:t>
            </a:r>
            <a:r>
              <a:rPr sz="2400" i="1" dirty="0">
                <a:latin typeface="Times New Roman Italic" panose="02020603050405020304" charset="0"/>
                <a:ea typeface="楷体_GB2312" pitchFamily="49" charset="-122"/>
                <a:cs typeface="Times New Roman Italic" panose="02020603050405020304" charset="0"/>
                <a:sym typeface="+mn-ea"/>
              </a:rPr>
              <a:t>u</a:t>
            </a:r>
            <a:r>
              <a:rPr sz="2400" dirty="0">
                <a:latin typeface="Times New Roman Regular" panose="02020603050405020304" charset="0"/>
                <a:ea typeface="楷体_GB2312" pitchFamily="49" charset="-122"/>
                <a:cs typeface="Times New Roman Regular" panose="02020603050405020304" charset="0"/>
              </a:rPr>
              <a:t> ，只要能求出其中之一，另一个的积分结果即可得到 .</a:t>
            </a:r>
            <a:endParaRPr sz="2400" dirty="0">
              <a:latin typeface="Times New Roman Regular" panose="02020603050405020304" charset="0"/>
              <a:ea typeface="楷体_GB2312" pitchFamily="49" charset="-122"/>
              <a:cs typeface="Times New Roman Regular" panose="02020603050405020304" charset="0"/>
            </a:endParaRPr>
          </a:p>
        </p:txBody>
      </p:sp>
    </p:spTree>
  </p:cSld>
  <p:clrMapOvr>
    <a:masterClrMapping/>
  </p:clrMapOvr>
  <p:transition spd="slow" advTm="3000">
    <p:random/>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01387" name="对象 101386"/>
          <p:cNvGraphicFramePr/>
          <p:nvPr/>
        </p:nvGraphicFramePr>
        <p:xfrm>
          <a:off x="4437063" y="1887855"/>
          <a:ext cx="1722437" cy="646113"/>
        </p:xfrm>
        <a:graphic>
          <a:graphicData uri="http://schemas.openxmlformats.org/presentationml/2006/ole">
            <mc:AlternateContent xmlns:mc="http://schemas.openxmlformats.org/markup-compatibility/2006">
              <mc:Choice xmlns:v="urn:schemas-microsoft-com:vml" Requires="v">
                <p:oleObj spid="_x0000_s3490" name="" r:id="rId1" imgW="774065" imgH="292100" progId="Equation.3">
                  <p:embed/>
                </p:oleObj>
              </mc:Choice>
              <mc:Fallback>
                <p:oleObj name="" r:id="rId1" imgW="774065" imgH="292100" progId="Equation.3">
                  <p:embed/>
                  <p:pic>
                    <p:nvPicPr>
                      <p:cNvPr id="0" name="图片 3489"/>
                      <p:cNvPicPr/>
                      <p:nvPr/>
                    </p:nvPicPr>
                    <p:blipFill>
                      <a:blip r:embed="rId2"/>
                      <a:stretch>
                        <a:fillRect/>
                      </a:stretch>
                    </p:blipFill>
                    <p:spPr>
                      <a:xfrm>
                        <a:off x="4437063" y="1887855"/>
                        <a:ext cx="1722437" cy="646113"/>
                      </a:xfrm>
                      <a:prstGeom prst="rect">
                        <a:avLst/>
                      </a:prstGeom>
                      <a:noFill/>
                      <a:ln w="38100">
                        <a:noFill/>
                        <a:miter/>
                      </a:ln>
                    </p:spPr>
                  </p:pic>
                </p:oleObj>
              </mc:Fallback>
            </mc:AlternateContent>
          </a:graphicData>
        </a:graphic>
      </p:graphicFrame>
      <p:sp>
        <p:nvSpPr>
          <p:cNvPr id="101388" name="文本框 101387"/>
          <p:cNvSpPr txBox="1"/>
          <p:nvPr/>
        </p:nvSpPr>
        <p:spPr>
          <a:xfrm>
            <a:off x="2349500" y="2746693"/>
            <a:ext cx="2425700" cy="522287"/>
          </a:xfrm>
          <a:prstGeom prst="rect">
            <a:avLst/>
          </a:prstGeom>
          <a:noFill/>
          <a:ln w="9525">
            <a:noFill/>
          </a:ln>
        </p:spPr>
        <p:txBody>
          <a:bodyPr anchor="t" anchorCtr="0">
            <a:spAutoFit/>
          </a:bodyPr>
          <a:p>
            <a:r>
              <a:rPr lang="zh-CN" altLang="en-US" sz="2800" dirty="0">
                <a:latin typeface="黑体" panose="02010609060101010101" charset="-122"/>
                <a:ea typeface="黑体" panose="02010609060101010101" charset="-122"/>
              </a:rPr>
              <a:t>解</a:t>
            </a:r>
            <a:r>
              <a:rPr lang="zh-CN" altLang="en-US" sz="2800" dirty="0">
                <a:latin typeface="Times New Roman" panose="02020603050405020304" pitchFamily="18" charset="0"/>
                <a:ea typeface="黑体" panose="02010609060101010101" charset="-122"/>
              </a:rPr>
              <a:t>（一）令</a:t>
            </a:r>
            <a:endParaRPr lang="zh-CN" altLang="en-US" sz="2800" dirty="0">
              <a:latin typeface="Times New Roman" panose="02020603050405020304" pitchFamily="18" charset="0"/>
              <a:ea typeface="黑体" panose="02010609060101010101" charset="-122"/>
            </a:endParaRPr>
          </a:p>
        </p:txBody>
      </p:sp>
      <p:graphicFrame>
        <p:nvGraphicFramePr>
          <p:cNvPr id="101389" name="对象 101388"/>
          <p:cNvGraphicFramePr/>
          <p:nvPr/>
        </p:nvGraphicFramePr>
        <p:xfrm>
          <a:off x="4365625" y="2817337"/>
          <a:ext cx="1655763" cy="381000"/>
        </p:xfrm>
        <a:graphic>
          <a:graphicData uri="http://schemas.openxmlformats.org/presentationml/2006/ole">
            <mc:AlternateContent xmlns:mc="http://schemas.openxmlformats.org/markup-compatibility/2006">
              <mc:Choice xmlns:v="urn:schemas-microsoft-com:vml" Requires="v">
                <p:oleObj spid="_x0000_s3491" name="" r:id="rId3" imgW="647065" imgH="165100" progId="Equation.3">
                  <p:embed/>
                </p:oleObj>
              </mc:Choice>
              <mc:Fallback>
                <p:oleObj name="" r:id="rId3" imgW="647065" imgH="165100" progId="Equation.3">
                  <p:embed/>
                  <p:pic>
                    <p:nvPicPr>
                      <p:cNvPr id="0" name="图片 3490"/>
                      <p:cNvPicPr/>
                      <p:nvPr/>
                    </p:nvPicPr>
                    <p:blipFill>
                      <a:blip r:embed="rId4"/>
                      <a:stretch>
                        <a:fillRect/>
                      </a:stretch>
                    </p:blipFill>
                    <p:spPr>
                      <a:xfrm>
                        <a:off x="4365625" y="2817337"/>
                        <a:ext cx="1655763" cy="381000"/>
                      </a:xfrm>
                      <a:prstGeom prst="rect">
                        <a:avLst/>
                      </a:prstGeom>
                      <a:noFill/>
                      <a:ln w="38100">
                        <a:noFill/>
                        <a:miter/>
                      </a:ln>
                    </p:spPr>
                  </p:pic>
                </p:oleObj>
              </mc:Fallback>
            </mc:AlternateContent>
          </a:graphicData>
        </a:graphic>
      </p:graphicFrame>
      <p:graphicFrame>
        <p:nvGraphicFramePr>
          <p:cNvPr id="101390" name="对象 101389"/>
          <p:cNvGraphicFramePr/>
          <p:nvPr/>
        </p:nvGraphicFramePr>
        <p:xfrm>
          <a:off x="6092825" y="2608580"/>
          <a:ext cx="2179638" cy="798513"/>
        </p:xfrm>
        <a:graphic>
          <a:graphicData uri="http://schemas.openxmlformats.org/presentationml/2006/ole">
            <mc:AlternateContent xmlns:mc="http://schemas.openxmlformats.org/markup-compatibility/2006">
              <mc:Choice xmlns:v="urn:schemas-microsoft-com:vml" Requires="v">
                <p:oleObj spid="_x0000_s3492" name="" r:id="rId5" imgW="1103630" imgH="405765" progId="Equation.3">
                  <p:embed/>
                </p:oleObj>
              </mc:Choice>
              <mc:Fallback>
                <p:oleObj name="" r:id="rId5" imgW="1103630" imgH="405765" progId="Equation.3">
                  <p:embed/>
                  <p:pic>
                    <p:nvPicPr>
                      <p:cNvPr id="0" name="图片 3491"/>
                      <p:cNvPicPr/>
                      <p:nvPr/>
                    </p:nvPicPr>
                    <p:blipFill>
                      <a:blip r:embed="rId6"/>
                      <a:stretch>
                        <a:fillRect/>
                      </a:stretch>
                    </p:blipFill>
                    <p:spPr>
                      <a:xfrm>
                        <a:off x="6092825" y="2608580"/>
                        <a:ext cx="2179638" cy="798513"/>
                      </a:xfrm>
                      <a:prstGeom prst="rect">
                        <a:avLst/>
                      </a:prstGeom>
                      <a:noFill/>
                      <a:ln w="38100">
                        <a:noFill/>
                        <a:miter/>
                      </a:ln>
                    </p:spPr>
                  </p:pic>
                </p:oleObj>
              </mc:Fallback>
            </mc:AlternateContent>
          </a:graphicData>
        </a:graphic>
      </p:graphicFrame>
      <p:graphicFrame>
        <p:nvGraphicFramePr>
          <p:cNvPr id="101391" name="对象 101390"/>
          <p:cNvGraphicFramePr/>
          <p:nvPr/>
        </p:nvGraphicFramePr>
        <p:xfrm>
          <a:off x="3573463" y="3411856"/>
          <a:ext cx="1512887" cy="606425"/>
        </p:xfrm>
        <a:graphic>
          <a:graphicData uri="http://schemas.openxmlformats.org/presentationml/2006/ole">
            <mc:AlternateContent xmlns:mc="http://schemas.openxmlformats.org/markup-compatibility/2006">
              <mc:Choice xmlns:v="urn:schemas-microsoft-com:vml" Requires="v">
                <p:oleObj spid="_x0000_s3493" name="" r:id="rId7" imgW="723900" imgH="292100" progId="Equation.3">
                  <p:embed/>
                </p:oleObj>
              </mc:Choice>
              <mc:Fallback>
                <p:oleObj name="" r:id="rId7" imgW="723900" imgH="292100" progId="Equation.3">
                  <p:embed/>
                  <p:pic>
                    <p:nvPicPr>
                      <p:cNvPr id="0" name="图片 3492"/>
                      <p:cNvPicPr/>
                      <p:nvPr/>
                    </p:nvPicPr>
                    <p:blipFill>
                      <a:blip r:embed="rId8"/>
                      <a:stretch>
                        <a:fillRect/>
                      </a:stretch>
                    </p:blipFill>
                    <p:spPr>
                      <a:xfrm>
                        <a:off x="3573463" y="3411856"/>
                        <a:ext cx="1512887" cy="606425"/>
                      </a:xfrm>
                      <a:prstGeom prst="rect">
                        <a:avLst/>
                      </a:prstGeom>
                      <a:noFill/>
                      <a:ln w="38100">
                        <a:noFill/>
                        <a:miter/>
                      </a:ln>
                    </p:spPr>
                  </p:pic>
                </p:oleObj>
              </mc:Fallback>
            </mc:AlternateContent>
          </a:graphicData>
        </a:graphic>
      </p:graphicFrame>
      <p:graphicFrame>
        <p:nvGraphicFramePr>
          <p:cNvPr id="101392" name="对象 101391"/>
          <p:cNvGraphicFramePr/>
          <p:nvPr/>
        </p:nvGraphicFramePr>
        <p:xfrm>
          <a:off x="5157788" y="3327718"/>
          <a:ext cx="2935287" cy="774700"/>
        </p:xfrm>
        <a:graphic>
          <a:graphicData uri="http://schemas.openxmlformats.org/presentationml/2006/ole">
            <mc:AlternateContent xmlns:mc="http://schemas.openxmlformats.org/markup-compatibility/2006">
              <mc:Choice xmlns:v="urn:schemas-microsoft-com:vml" Requires="v">
                <p:oleObj spid="_x0000_s3494" name="" r:id="rId9" imgW="1587500" imgH="419100" progId="Equation.3">
                  <p:embed/>
                </p:oleObj>
              </mc:Choice>
              <mc:Fallback>
                <p:oleObj name="" r:id="rId9" imgW="1587500" imgH="419100" progId="Equation.3">
                  <p:embed/>
                  <p:pic>
                    <p:nvPicPr>
                      <p:cNvPr id="0" name="图片 3493"/>
                      <p:cNvPicPr/>
                      <p:nvPr/>
                    </p:nvPicPr>
                    <p:blipFill>
                      <a:blip r:embed="rId10"/>
                      <a:stretch>
                        <a:fillRect/>
                      </a:stretch>
                    </p:blipFill>
                    <p:spPr>
                      <a:xfrm>
                        <a:off x="5157788" y="3327718"/>
                        <a:ext cx="2935287" cy="774700"/>
                      </a:xfrm>
                      <a:prstGeom prst="rect">
                        <a:avLst/>
                      </a:prstGeom>
                      <a:noFill/>
                      <a:ln w="38100">
                        <a:noFill/>
                        <a:miter/>
                      </a:ln>
                    </p:spPr>
                  </p:pic>
                </p:oleObj>
              </mc:Fallback>
            </mc:AlternateContent>
          </a:graphicData>
        </a:graphic>
      </p:graphicFrame>
      <p:sp>
        <p:nvSpPr>
          <p:cNvPr id="101393" name="文本框 101392"/>
          <p:cNvSpPr txBox="1"/>
          <p:nvPr/>
        </p:nvSpPr>
        <p:spPr>
          <a:xfrm>
            <a:off x="2636838" y="4126230"/>
            <a:ext cx="2070100" cy="522288"/>
          </a:xfrm>
          <a:prstGeom prst="rect">
            <a:avLst/>
          </a:prstGeom>
          <a:noFill/>
          <a:ln w="9525">
            <a:noFill/>
          </a:ln>
        </p:spPr>
        <p:txBody>
          <a:bodyPr anchor="t" anchorCtr="0">
            <a:spAutoFit/>
          </a:bodyPr>
          <a:p>
            <a:r>
              <a:rPr lang="zh-CN" altLang="en-US" sz="2800" dirty="0">
                <a:latin typeface="黑体" panose="02010609060101010101" charset="-122"/>
                <a:ea typeface="黑体" panose="02010609060101010101" charset="-122"/>
              </a:rPr>
              <a:t>（二）</a:t>
            </a:r>
            <a:r>
              <a:rPr lang="zh-CN" altLang="en-US" sz="2800" dirty="0">
                <a:latin typeface="Times New Roman" panose="02020603050405020304" pitchFamily="18" charset="0"/>
                <a:ea typeface="黑体" panose="02010609060101010101" charset="-122"/>
              </a:rPr>
              <a:t>令</a:t>
            </a:r>
            <a:endParaRPr lang="zh-CN" altLang="en-US" sz="2800" dirty="0">
              <a:latin typeface="Times New Roman" panose="02020603050405020304" pitchFamily="18" charset="0"/>
              <a:ea typeface="黑体" panose="02010609060101010101" charset="-122"/>
            </a:endParaRPr>
          </a:p>
        </p:txBody>
      </p:sp>
      <p:graphicFrame>
        <p:nvGraphicFramePr>
          <p:cNvPr id="101394" name="对象 101393"/>
          <p:cNvGraphicFramePr/>
          <p:nvPr/>
        </p:nvGraphicFramePr>
        <p:xfrm>
          <a:off x="4221163" y="4192112"/>
          <a:ext cx="998537" cy="390525"/>
        </p:xfrm>
        <a:graphic>
          <a:graphicData uri="http://schemas.openxmlformats.org/presentationml/2006/ole">
            <mc:AlternateContent xmlns:mc="http://schemas.openxmlformats.org/markup-compatibility/2006">
              <mc:Choice xmlns:v="urn:schemas-microsoft-com:vml" Requires="v">
                <p:oleObj spid="_x0000_s3495" name="" r:id="rId11" imgW="418465" imgH="165100" progId="Equation.3">
                  <p:embed/>
                </p:oleObj>
              </mc:Choice>
              <mc:Fallback>
                <p:oleObj name="" r:id="rId11" imgW="418465" imgH="165100" progId="Equation.3">
                  <p:embed/>
                  <p:pic>
                    <p:nvPicPr>
                      <p:cNvPr id="0" name="图片 3494"/>
                      <p:cNvPicPr/>
                      <p:nvPr/>
                    </p:nvPicPr>
                    <p:blipFill>
                      <a:blip r:embed="rId12"/>
                      <a:stretch>
                        <a:fillRect/>
                      </a:stretch>
                    </p:blipFill>
                    <p:spPr>
                      <a:xfrm>
                        <a:off x="4221163" y="4192112"/>
                        <a:ext cx="998537" cy="390525"/>
                      </a:xfrm>
                      <a:prstGeom prst="rect">
                        <a:avLst/>
                      </a:prstGeom>
                      <a:noFill/>
                      <a:ln w="38100">
                        <a:noFill/>
                        <a:miter/>
                      </a:ln>
                    </p:spPr>
                  </p:pic>
                </p:oleObj>
              </mc:Fallback>
            </mc:AlternateContent>
          </a:graphicData>
        </a:graphic>
      </p:graphicFrame>
      <p:graphicFrame>
        <p:nvGraphicFramePr>
          <p:cNvPr id="101395" name="对象 101394"/>
          <p:cNvGraphicFramePr/>
          <p:nvPr/>
        </p:nvGraphicFramePr>
        <p:xfrm>
          <a:off x="5229225" y="4179412"/>
          <a:ext cx="3243263" cy="415925"/>
        </p:xfrm>
        <a:graphic>
          <a:graphicData uri="http://schemas.openxmlformats.org/presentationml/2006/ole">
            <mc:AlternateContent xmlns:mc="http://schemas.openxmlformats.org/markup-compatibility/2006">
              <mc:Choice xmlns:v="urn:schemas-microsoft-com:vml" Requires="v">
                <p:oleObj spid="_x0000_s3496" name="" r:id="rId13" imgW="1381760" imgH="177800" progId="Equation.3">
                  <p:embed/>
                </p:oleObj>
              </mc:Choice>
              <mc:Fallback>
                <p:oleObj name="" r:id="rId13" imgW="1381760" imgH="177800" progId="Equation.3">
                  <p:embed/>
                  <p:pic>
                    <p:nvPicPr>
                      <p:cNvPr id="0" name="图片 3495"/>
                      <p:cNvPicPr/>
                      <p:nvPr/>
                    </p:nvPicPr>
                    <p:blipFill>
                      <a:blip r:embed="rId14"/>
                      <a:stretch>
                        <a:fillRect/>
                      </a:stretch>
                    </p:blipFill>
                    <p:spPr>
                      <a:xfrm>
                        <a:off x="5229225" y="4179412"/>
                        <a:ext cx="3243263" cy="415925"/>
                      </a:xfrm>
                      <a:prstGeom prst="rect">
                        <a:avLst/>
                      </a:prstGeom>
                      <a:noFill/>
                      <a:ln w="38100">
                        <a:noFill/>
                        <a:miter/>
                      </a:ln>
                    </p:spPr>
                  </p:pic>
                </p:oleObj>
              </mc:Fallback>
            </mc:AlternateContent>
          </a:graphicData>
        </a:graphic>
      </p:graphicFrame>
      <p:graphicFrame>
        <p:nvGraphicFramePr>
          <p:cNvPr id="101396" name="对象 101395"/>
          <p:cNvGraphicFramePr/>
          <p:nvPr/>
        </p:nvGraphicFramePr>
        <p:xfrm>
          <a:off x="2997200" y="4841399"/>
          <a:ext cx="1673225" cy="669925"/>
        </p:xfrm>
        <a:graphic>
          <a:graphicData uri="http://schemas.openxmlformats.org/presentationml/2006/ole">
            <mc:AlternateContent xmlns:mc="http://schemas.openxmlformats.org/markup-compatibility/2006">
              <mc:Choice xmlns:v="urn:schemas-microsoft-com:vml" Requires="v">
                <p:oleObj spid="_x0000_s3497" name="" r:id="rId15" imgW="723900" imgH="292100" progId="Equation.3">
                  <p:embed/>
                </p:oleObj>
              </mc:Choice>
              <mc:Fallback>
                <p:oleObj name="" r:id="rId15" imgW="723900" imgH="292100" progId="Equation.3">
                  <p:embed/>
                  <p:pic>
                    <p:nvPicPr>
                      <p:cNvPr id="0" name="图片 3496"/>
                      <p:cNvPicPr/>
                      <p:nvPr/>
                    </p:nvPicPr>
                    <p:blipFill>
                      <a:blip r:embed="rId16"/>
                      <a:stretch>
                        <a:fillRect/>
                      </a:stretch>
                    </p:blipFill>
                    <p:spPr>
                      <a:xfrm>
                        <a:off x="2997200" y="4841399"/>
                        <a:ext cx="1673225" cy="669925"/>
                      </a:xfrm>
                      <a:prstGeom prst="rect">
                        <a:avLst/>
                      </a:prstGeom>
                      <a:noFill/>
                      <a:ln w="38100">
                        <a:noFill/>
                        <a:miter/>
                      </a:ln>
                    </p:spPr>
                  </p:pic>
                </p:oleObj>
              </mc:Fallback>
            </mc:AlternateContent>
          </a:graphicData>
        </a:graphic>
      </p:graphicFrame>
      <p:graphicFrame>
        <p:nvGraphicFramePr>
          <p:cNvPr id="101397" name="对象 101396"/>
          <p:cNvGraphicFramePr/>
          <p:nvPr/>
        </p:nvGraphicFramePr>
        <p:xfrm>
          <a:off x="4652963" y="4840605"/>
          <a:ext cx="1755775" cy="671513"/>
        </p:xfrm>
        <a:graphic>
          <a:graphicData uri="http://schemas.openxmlformats.org/presentationml/2006/ole">
            <mc:AlternateContent xmlns:mc="http://schemas.openxmlformats.org/markup-compatibility/2006">
              <mc:Choice xmlns:v="urn:schemas-microsoft-com:vml" Requires="v">
                <p:oleObj spid="_x0000_s3498" name="" r:id="rId17" imgW="761365" imgH="292100" progId="Equation.3">
                  <p:embed/>
                </p:oleObj>
              </mc:Choice>
              <mc:Fallback>
                <p:oleObj name="" r:id="rId17" imgW="761365" imgH="292100" progId="Equation.3">
                  <p:embed/>
                  <p:pic>
                    <p:nvPicPr>
                      <p:cNvPr id="0" name="图片 3497"/>
                      <p:cNvPicPr/>
                      <p:nvPr/>
                    </p:nvPicPr>
                    <p:blipFill>
                      <a:blip r:embed="rId18"/>
                      <a:stretch>
                        <a:fillRect/>
                      </a:stretch>
                    </p:blipFill>
                    <p:spPr>
                      <a:xfrm>
                        <a:off x="4652963" y="4840605"/>
                        <a:ext cx="1755775" cy="671513"/>
                      </a:xfrm>
                      <a:prstGeom prst="rect">
                        <a:avLst/>
                      </a:prstGeom>
                      <a:noFill/>
                      <a:ln w="38100">
                        <a:noFill/>
                        <a:miter/>
                      </a:ln>
                    </p:spPr>
                  </p:pic>
                </p:oleObj>
              </mc:Fallback>
            </mc:AlternateContent>
          </a:graphicData>
        </a:graphic>
      </p:graphicFrame>
      <p:graphicFrame>
        <p:nvGraphicFramePr>
          <p:cNvPr id="101398" name="对象 101397"/>
          <p:cNvGraphicFramePr/>
          <p:nvPr/>
        </p:nvGraphicFramePr>
        <p:xfrm>
          <a:off x="6453188" y="4843780"/>
          <a:ext cx="3001962" cy="665163"/>
        </p:xfrm>
        <a:graphic>
          <a:graphicData uri="http://schemas.openxmlformats.org/presentationml/2006/ole">
            <mc:AlternateContent xmlns:mc="http://schemas.openxmlformats.org/markup-compatibility/2006">
              <mc:Choice xmlns:v="urn:schemas-microsoft-com:vml" Requires="v">
                <p:oleObj spid="_x0000_s3499" name="" r:id="rId19" imgW="1269365" imgH="292100" progId="Equation.3">
                  <p:embed/>
                </p:oleObj>
              </mc:Choice>
              <mc:Fallback>
                <p:oleObj name="" r:id="rId19" imgW="1269365" imgH="292100" progId="Equation.3">
                  <p:embed/>
                  <p:pic>
                    <p:nvPicPr>
                      <p:cNvPr id="0" name="图片 3498"/>
                      <p:cNvPicPr/>
                      <p:nvPr/>
                    </p:nvPicPr>
                    <p:blipFill>
                      <a:blip r:embed="rId20"/>
                      <a:stretch>
                        <a:fillRect/>
                      </a:stretch>
                    </p:blipFill>
                    <p:spPr>
                      <a:xfrm>
                        <a:off x="6453188" y="4843780"/>
                        <a:ext cx="3001962" cy="665163"/>
                      </a:xfrm>
                      <a:prstGeom prst="rect">
                        <a:avLst/>
                      </a:prstGeom>
                      <a:noFill/>
                      <a:ln w="38100">
                        <a:noFill/>
                        <a:miter/>
                      </a:ln>
                    </p:spPr>
                  </p:pic>
                </p:oleObj>
              </mc:Fallback>
            </mc:AlternateContent>
          </a:graphicData>
        </a:graphic>
      </p:graphicFrame>
      <p:graphicFrame>
        <p:nvGraphicFramePr>
          <p:cNvPr id="101399" name="对象 101398"/>
          <p:cNvGraphicFramePr/>
          <p:nvPr/>
        </p:nvGraphicFramePr>
        <p:xfrm>
          <a:off x="4652963" y="5632768"/>
          <a:ext cx="3516312" cy="469900"/>
        </p:xfrm>
        <a:graphic>
          <a:graphicData uri="http://schemas.openxmlformats.org/presentationml/2006/ole">
            <mc:AlternateContent xmlns:mc="http://schemas.openxmlformats.org/markup-compatibility/2006">
              <mc:Choice xmlns:v="urn:schemas-microsoft-com:vml" Requires="v">
                <p:oleObj spid="_x0000_s3500" name="" r:id="rId21" imgW="1330960" imgH="177800" progId="Equation.3">
                  <p:embed/>
                </p:oleObj>
              </mc:Choice>
              <mc:Fallback>
                <p:oleObj name="" r:id="rId21" imgW="1330960" imgH="177800" progId="Equation.3">
                  <p:embed/>
                  <p:pic>
                    <p:nvPicPr>
                      <p:cNvPr id="0" name="图片 3499"/>
                      <p:cNvPicPr/>
                      <p:nvPr/>
                    </p:nvPicPr>
                    <p:blipFill>
                      <a:blip r:embed="rId22"/>
                      <a:stretch>
                        <a:fillRect/>
                      </a:stretch>
                    </p:blipFill>
                    <p:spPr>
                      <a:xfrm>
                        <a:off x="4652963" y="5632768"/>
                        <a:ext cx="3516312" cy="469900"/>
                      </a:xfrm>
                      <a:prstGeom prst="rect">
                        <a:avLst/>
                      </a:prstGeom>
                      <a:noFill/>
                      <a:ln w="38100">
                        <a:noFill/>
                        <a:miter/>
                      </a:ln>
                    </p:spPr>
                  </p:pic>
                </p:oleObj>
              </mc:Fallback>
            </mc:AlternateContent>
          </a:graphicData>
        </a:graphic>
      </p:graphicFrame>
      <p:sp>
        <p:nvSpPr>
          <p:cNvPr id="101400" name="文本框 101399"/>
          <p:cNvSpPr txBox="1"/>
          <p:nvPr/>
        </p:nvSpPr>
        <p:spPr>
          <a:xfrm>
            <a:off x="2349500" y="1949768"/>
            <a:ext cx="3124200" cy="522288"/>
          </a:xfrm>
          <a:prstGeom prst="rect">
            <a:avLst/>
          </a:prstGeom>
          <a:noFill/>
          <a:ln w="9525">
            <a:noFill/>
          </a:ln>
        </p:spPr>
        <p:txBody>
          <a:bodyPr anchor="t" anchorCtr="0">
            <a:spAutoFit/>
          </a:bodyPr>
          <a:p>
            <a:r>
              <a:rPr lang="zh-CN" altLang="en-US" sz="2800" dirty="0">
                <a:latin typeface="黑体" panose="02010609060101010101" charset="-122"/>
                <a:ea typeface="黑体" panose="02010609060101010101" charset="-122"/>
              </a:rPr>
              <a:t>例  求积分</a:t>
            </a:r>
            <a:endParaRPr lang="zh-CN" altLang="en-US" sz="2800" dirty="0">
              <a:latin typeface="黑体" panose="02010609060101010101" charset="-122"/>
              <a:ea typeface="黑体" panose="02010609060101010101" charset="-122"/>
            </a:endParaRPr>
          </a:p>
        </p:txBody>
      </p:sp>
      <p:sp>
        <p:nvSpPr>
          <p:cNvPr id="105489" name="直接连接符 101400"/>
          <p:cNvSpPr/>
          <p:nvPr/>
        </p:nvSpPr>
        <p:spPr>
          <a:xfrm>
            <a:off x="1458913" y="1540193"/>
            <a:ext cx="8686800" cy="0"/>
          </a:xfrm>
          <a:prstGeom prst="line">
            <a:avLst/>
          </a:prstGeom>
          <a:ln w="38100" cap="flat" cmpd="dbl">
            <a:solidFill>
              <a:srgbClr val="CC0000"/>
            </a:solidFill>
            <a:prstDash val="solid"/>
            <a:round/>
            <a:headEnd type="none" w="med" len="med"/>
            <a:tailEnd type="none" w="med" len="med"/>
          </a:ln>
        </p:spPr>
      </p:sp>
      <p:sp>
        <p:nvSpPr>
          <p:cNvPr id="105490" name="矩形 101401"/>
          <p:cNvSpPr/>
          <p:nvPr/>
        </p:nvSpPr>
        <p:spPr>
          <a:xfrm>
            <a:off x="1844675" y="836930"/>
            <a:ext cx="1778000" cy="515938"/>
          </a:xfrm>
          <a:prstGeom prst="rect">
            <a:avLst/>
          </a:prstGeom>
          <a:noFill/>
          <a:ln w="9525">
            <a:noFill/>
          </a:ln>
        </p:spPr>
        <p:txBody>
          <a:bodyPr wrap="none" lIns="0" tIns="0" rIns="0" bIns="0" anchor="t" anchorCtr="0">
            <a:spAutoFit/>
          </a:bodyPr>
          <a:p>
            <a:pPr>
              <a:lnSpc>
                <a:spcPct val="120000"/>
              </a:lnSpc>
            </a:pPr>
            <a:r>
              <a:rPr lang="zh-CN" altLang="en-US" sz="2800" dirty="0">
                <a:latin typeface="黑体" panose="02010609060101010101" charset="-122"/>
                <a:ea typeface="黑体" panose="02010609060101010101" charset="-122"/>
              </a:rPr>
              <a:t>分部积分：</a:t>
            </a:r>
            <a:r>
              <a:rPr lang="zh-CN" altLang="en-US" sz="2600" dirty="0">
                <a:latin typeface="黑体" panose="02010609060101010101" charset="-122"/>
                <a:ea typeface="黑体" panose="02010609060101010101" charset="-122"/>
              </a:rPr>
              <a:t> </a:t>
            </a:r>
            <a:endParaRPr lang="zh-CN" altLang="en-US" sz="2600" dirty="0">
              <a:latin typeface="黑体" panose="02010609060101010101" charset="-122"/>
              <a:ea typeface="黑体" panose="02010609060101010101" charset="-122"/>
            </a:endParaRPr>
          </a:p>
        </p:txBody>
      </p:sp>
      <p:sp>
        <p:nvSpPr>
          <p:cNvPr id="105491" name="矩形 101402"/>
          <p:cNvSpPr>
            <a:spLocks noChangeAspect="1" noTextEdit="1"/>
          </p:cNvSpPr>
          <p:nvPr/>
        </p:nvSpPr>
        <p:spPr>
          <a:xfrm>
            <a:off x="3452813" y="756761"/>
            <a:ext cx="5521325" cy="676275"/>
          </a:xfrm>
          <a:prstGeom prst="rect">
            <a:avLst/>
          </a:prstGeom>
          <a:noFill/>
          <a:ln w="9525">
            <a:noFill/>
          </a:ln>
        </p:spPr>
        <p:txBody>
          <a:bodyPr anchor="t" anchorCtr="0"/>
          <a:p>
            <a:endParaRPr lang="zh-CN" altLang="en-US">
              <a:latin typeface="Calibri" charset="0"/>
              <a:ea typeface="宋体" pitchFamily="2" charset="-122"/>
            </a:endParaRPr>
          </a:p>
        </p:txBody>
      </p:sp>
      <p:grpSp>
        <p:nvGrpSpPr>
          <p:cNvPr id="105492" name="组合 101403"/>
          <p:cNvGrpSpPr/>
          <p:nvPr/>
        </p:nvGrpSpPr>
        <p:grpSpPr>
          <a:xfrm>
            <a:off x="3644900" y="802005"/>
            <a:ext cx="5741988" cy="585788"/>
            <a:chOff x="1608" y="261"/>
            <a:chExt cx="3357" cy="306"/>
          </a:xfrm>
        </p:grpSpPr>
        <p:sp>
          <p:nvSpPr>
            <p:cNvPr id="105493" name="矩形 101404"/>
            <p:cNvSpPr/>
            <p:nvPr/>
          </p:nvSpPr>
          <p:spPr>
            <a:xfrm>
              <a:off x="4891" y="273"/>
              <a:ext cx="74" cy="248"/>
            </a:xfrm>
            <a:prstGeom prst="rect">
              <a:avLst/>
            </a:prstGeom>
            <a:noFill/>
            <a:ln w="9525">
              <a:noFill/>
            </a:ln>
          </p:spPr>
          <p:txBody>
            <a:bodyPr wrap="none" lIns="0" tIns="0" rIns="0" bIns="0" anchor="t" anchorCtr="0">
              <a:spAutoFit/>
            </a:bodyPr>
            <a:p>
              <a:pPr fontAlgn="t">
                <a:lnSpc>
                  <a:spcPct val="110000"/>
                </a:lnSpc>
              </a:pPr>
              <a:endParaRPr lang="zh-CN" altLang="zh-CN" sz="2800" dirty="0">
                <a:latin typeface="Times New Roman" panose="02020603050405020304" pitchFamily="18" charset="0"/>
                <a:ea typeface="黑体" panose="02010609060101010101" charset="-122"/>
              </a:endParaRPr>
            </a:p>
          </p:txBody>
        </p:sp>
        <p:sp>
          <p:nvSpPr>
            <p:cNvPr id="105494" name="矩形 101405"/>
            <p:cNvSpPr/>
            <p:nvPr/>
          </p:nvSpPr>
          <p:spPr>
            <a:xfrm>
              <a:off x="4817" y="273"/>
              <a:ext cx="74" cy="248"/>
            </a:xfrm>
            <a:prstGeom prst="rect">
              <a:avLst/>
            </a:prstGeom>
            <a:noFill/>
            <a:ln w="9525">
              <a:noFill/>
            </a:ln>
          </p:spPr>
          <p:txBody>
            <a:bodyPr wrap="none" lIns="0" tIns="0" rIns="0" bIns="0" anchor="t" anchorCtr="0">
              <a:spAutoFit/>
            </a:bodyPr>
            <a:p>
              <a:pPr fontAlgn="t">
                <a:lnSpc>
                  <a:spcPct val="110000"/>
                </a:lnSpc>
              </a:pPr>
              <a:endParaRPr lang="zh-CN" altLang="zh-CN" sz="2800" dirty="0">
                <a:latin typeface="Times New Roman" panose="02020603050405020304" pitchFamily="18" charset="0"/>
                <a:ea typeface="黑体" panose="02010609060101010101" charset="-122"/>
              </a:endParaRPr>
            </a:p>
          </p:txBody>
        </p:sp>
        <p:sp>
          <p:nvSpPr>
            <p:cNvPr id="105495" name="矩形 101406"/>
            <p:cNvSpPr/>
            <p:nvPr/>
          </p:nvSpPr>
          <p:spPr>
            <a:xfrm>
              <a:off x="4743" y="273"/>
              <a:ext cx="74" cy="248"/>
            </a:xfrm>
            <a:prstGeom prst="rect">
              <a:avLst/>
            </a:prstGeom>
            <a:noFill/>
            <a:ln w="9525">
              <a:noFill/>
            </a:ln>
          </p:spPr>
          <p:txBody>
            <a:bodyPr wrap="none" lIns="0" tIns="0" rIns="0" bIns="0" anchor="t" anchorCtr="0">
              <a:spAutoFit/>
            </a:bodyPr>
            <a:p>
              <a:pPr fontAlgn="t">
                <a:lnSpc>
                  <a:spcPct val="110000"/>
                </a:lnSpc>
              </a:pPr>
              <a:endParaRPr lang="zh-CN" altLang="zh-CN" sz="2800" dirty="0">
                <a:latin typeface="Times New Roman" panose="02020603050405020304" pitchFamily="18" charset="0"/>
                <a:ea typeface="黑体" panose="02010609060101010101" charset="-122"/>
              </a:endParaRPr>
            </a:p>
          </p:txBody>
        </p:sp>
        <p:sp>
          <p:nvSpPr>
            <p:cNvPr id="105496" name="矩形 101407"/>
            <p:cNvSpPr/>
            <p:nvPr/>
          </p:nvSpPr>
          <p:spPr>
            <a:xfrm>
              <a:off x="4596" y="273"/>
              <a:ext cx="74" cy="248"/>
            </a:xfrm>
            <a:prstGeom prst="rect">
              <a:avLst/>
            </a:prstGeom>
            <a:noFill/>
            <a:ln w="9525">
              <a:noFill/>
            </a:ln>
          </p:spPr>
          <p:txBody>
            <a:bodyPr wrap="none" lIns="0" tIns="0" rIns="0" bIns="0" anchor="t" anchorCtr="0">
              <a:spAutoFit/>
            </a:bodyPr>
            <a:p>
              <a:pPr fontAlgn="t">
                <a:lnSpc>
                  <a:spcPct val="110000"/>
                </a:lnSpc>
              </a:pPr>
              <a:endParaRPr lang="zh-CN" altLang="zh-CN" sz="2800" dirty="0">
                <a:latin typeface="Times New Roman" panose="02020603050405020304" pitchFamily="18" charset="0"/>
                <a:ea typeface="黑体" panose="02010609060101010101" charset="-122"/>
              </a:endParaRPr>
            </a:p>
          </p:txBody>
        </p:sp>
        <p:sp>
          <p:nvSpPr>
            <p:cNvPr id="105497" name="矩形 101408"/>
            <p:cNvSpPr/>
            <p:nvPr/>
          </p:nvSpPr>
          <p:spPr>
            <a:xfrm>
              <a:off x="4248" y="261"/>
              <a:ext cx="46" cy="221"/>
            </a:xfrm>
            <a:prstGeom prst="rect">
              <a:avLst/>
            </a:prstGeom>
            <a:noFill/>
            <a:ln w="9525">
              <a:noFill/>
            </a:ln>
          </p:spPr>
          <p:txBody>
            <a:bodyPr wrap="none" lIns="0" tIns="0" rIns="0" bIns="0" anchor="t" anchorCtr="0">
              <a:spAutoFit/>
            </a:bodyPr>
            <a:p>
              <a:pPr fontAlgn="t">
                <a:lnSpc>
                  <a:spcPct val="110000"/>
                </a:lnSpc>
              </a:pPr>
              <a:r>
                <a:rPr lang="en-US" altLang="zh-CN" sz="2500">
                  <a:latin typeface="Symbol" pitchFamily="18" charset="2"/>
                  <a:ea typeface="黑体" panose="02010609060101010101" charset="-122"/>
                </a:rPr>
                <a:t>¢</a:t>
              </a:r>
              <a:endParaRPr lang="en-US" altLang="zh-CN" sz="2500">
                <a:latin typeface="Symbol" pitchFamily="18" charset="2"/>
                <a:ea typeface="黑体" panose="02010609060101010101" charset="-122"/>
              </a:endParaRPr>
            </a:p>
          </p:txBody>
        </p:sp>
        <p:sp>
          <p:nvSpPr>
            <p:cNvPr id="105498" name="矩形 101409"/>
            <p:cNvSpPr/>
            <p:nvPr/>
          </p:nvSpPr>
          <p:spPr>
            <a:xfrm>
              <a:off x="3932" y="273"/>
              <a:ext cx="102" cy="221"/>
            </a:xfrm>
            <a:prstGeom prst="rect">
              <a:avLst/>
            </a:prstGeom>
            <a:noFill/>
            <a:ln w="9525">
              <a:noFill/>
            </a:ln>
          </p:spPr>
          <p:txBody>
            <a:bodyPr wrap="none" lIns="0" tIns="0" rIns="0" bIns="0" anchor="t" anchorCtr="0">
              <a:spAutoFit/>
            </a:bodyPr>
            <a:p>
              <a:pPr fontAlgn="t">
                <a:lnSpc>
                  <a:spcPct val="110000"/>
                </a:lnSpc>
              </a:pPr>
              <a:r>
                <a:rPr lang="en-US" altLang="zh-CN" sz="2500">
                  <a:latin typeface="Symbol" pitchFamily="18" charset="2"/>
                  <a:ea typeface="黑体" panose="02010609060101010101" charset="-122"/>
                </a:rPr>
                <a:t>-</a:t>
              </a:r>
              <a:endParaRPr lang="en-US" altLang="zh-CN" sz="2500">
                <a:latin typeface="Symbol" pitchFamily="18" charset="2"/>
                <a:ea typeface="黑体" panose="02010609060101010101" charset="-122"/>
              </a:endParaRPr>
            </a:p>
          </p:txBody>
        </p:sp>
        <p:sp>
          <p:nvSpPr>
            <p:cNvPr id="105499" name="矩形 101410"/>
            <p:cNvSpPr/>
            <p:nvPr/>
          </p:nvSpPr>
          <p:spPr>
            <a:xfrm>
              <a:off x="3586" y="273"/>
              <a:ext cx="110" cy="221"/>
            </a:xfrm>
            <a:prstGeom prst="rect">
              <a:avLst/>
            </a:prstGeom>
            <a:noFill/>
            <a:ln w="9525">
              <a:noFill/>
            </a:ln>
          </p:spPr>
          <p:txBody>
            <a:bodyPr lIns="0" tIns="0" rIns="0" bIns="0" anchor="t" anchorCtr="0">
              <a:spAutoFit/>
            </a:bodyPr>
            <a:p>
              <a:pPr fontAlgn="t">
                <a:lnSpc>
                  <a:spcPct val="110000"/>
                </a:lnSpc>
              </a:pPr>
              <a:r>
                <a:rPr lang="en-US" altLang="zh-CN" sz="2500">
                  <a:latin typeface="Symbol" pitchFamily="18" charset="2"/>
                  <a:ea typeface="黑体" panose="02010609060101010101" charset="-122"/>
                </a:rPr>
                <a:t>=</a:t>
              </a:r>
              <a:endParaRPr lang="en-US" altLang="zh-CN" sz="2500">
                <a:latin typeface="Symbol" pitchFamily="18" charset="2"/>
                <a:ea typeface="黑体" panose="02010609060101010101" charset="-122"/>
              </a:endParaRPr>
            </a:p>
          </p:txBody>
        </p:sp>
        <p:sp>
          <p:nvSpPr>
            <p:cNvPr id="105500" name="矩形 101411"/>
            <p:cNvSpPr/>
            <p:nvPr/>
          </p:nvSpPr>
          <p:spPr>
            <a:xfrm>
              <a:off x="3026" y="273"/>
              <a:ext cx="102" cy="221"/>
            </a:xfrm>
            <a:prstGeom prst="rect">
              <a:avLst/>
            </a:prstGeom>
            <a:noFill/>
            <a:ln w="9525">
              <a:noFill/>
            </a:ln>
          </p:spPr>
          <p:txBody>
            <a:bodyPr wrap="none" lIns="0" tIns="0" rIns="0" bIns="0" anchor="t" anchorCtr="0">
              <a:spAutoFit/>
            </a:bodyPr>
            <a:p>
              <a:pPr fontAlgn="t">
                <a:lnSpc>
                  <a:spcPct val="110000"/>
                </a:lnSpc>
              </a:pPr>
              <a:r>
                <a:rPr lang="en-US" altLang="zh-CN" sz="2500">
                  <a:latin typeface="Symbol" pitchFamily="18" charset="2"/>
                  <a:ea typeface="黑体" panose="02010609060101010101" charset="-122"/>
                </a:rPr>
                <a:t>-</a:t>
              </a:r>
              <a:endParaRPr lang="en-US" altLang="zh-CN" sz="2500">
                <a:latin typeface="Symbol" pitchFamily="18" charset="2"/>
                <a:ea typeface="黑体" panose="02010609060101010101" charset="-122"/>
              </a:endParaRPr>
            </a:p>
          </p:txBody>
        </p:sp>
        <p:sp>
          <p:nvSpPr>
            <p:cNvPr id="105501" name="矩形 101412"/>
            <p:cNvSpPr/>
            <p:nvPr/>
          </p:nvSpPr>
          <p:spPr>
            <a:xfrm>
              <a:off x="2710" y="273"/>
              <a:ext cx="102" cy="221"/>
            </a:xfrm>
            <a:prstGeom prst="rect">
              <a:avLst/>
            </a:prstGeom>
            <a:noFill/>
            <a:ln w="9525">
              <a:noFill/>
            </a:ln>
          </p:spPr>
          <p:txBody>
            <a:bodyPr wrap="none" lIns="0" tIns="0" rIns="0" bIns="0" anchor="t" anchorCtr="0">
              <a:spAutoFit/>
            </a:bodyPr>
            <a:p>
              <a:pPr fontAlgn="t">
                <a:lnSpc>
                  <a:spcPct val="110000"/>
                </a:lnSpc>
              </a:pPr>
              <a:r>
                <a:rPr lang="en-US" altLang="zh-CN" sz="2500">
                  <a:latin typeface="Symbol" pitchFamily="18" charset="2"/>
                  <a:ea typeface="黑体" panose="02010609060101010101" charset="-122"/>
                </a:rPr>
                <a:t>=</a:t>
              </a:r>
              <a:endParaRPr lang="en-US" altLang="zh-CN" sz="2500">
                <a:latin typeface="Symbol" pitchFamily="18" charset="2"/>
                <a:ea typeface="黑体" panose="02010609060101010101" charset="-122"/>
              </a:endParaRPr>
            </a:p>
          </p:txBody>
        </p:sp>
        <p:sp>
          <p:nvSpPr>
            <p:cNvPr id="105502" name="矩形 101413"/>
            <p:cNvSpPr/>
            <p:nvPr/>
          </p:nvSpPr>
          <p:spPr>
            <a:xfrm>
              <a:off x="2156" y="273"/>
              <a:ext cx="102" cy="221"/>
            </a:xfrm>
            <a:prstGeom prst="rect">
              <a:avLst/>
            </a:prstGeom>
            <a:noFill/>
            <a:ln w="9525">
              <a:noFill/>
            </a:ln>
          </p:spPr>
          <p:txBody>
            <a:bodyPr wrap="none" lIns="0" tIns="0" rIns="0" bIns="0" anchor="t" anchorCtr="0">
              <a:spAutoFit/>
            </a:bodyPr>
            <a:p>
              <a:pPr fontAlgn="t">
                <a:lnSpc>
                  <a:spcPct val="110000"/>
                </a:lnSpc>
              </a:pPr>
              <a:r>
                <a:rPr lang="en-US" altLang="zh-CN" sz="2500">
                  <a:latin typeface="Symbol" pitchFamily="18" charset="2"/>
                  <a:ea typeface="黑体" panose="02010609060101010101" charset="-122"/>
                </a:rPr>
                <a:t>=</a:t>
              </a:r>
              <a:endParaRPr lang="en-US" altLang="zh-CN" sz="2500">
                <a:latin typeface="Symbol" pitchFamily="18" charset="2"/>
                <a:ea typeface="黑体" panose="02010609060101010101" charset="-122"/>
              </a:endParaRPr>
            </a:p>
          </p:txBody>
        </p:sp>
        <p:sp>
          <p:nvSpPr>
            <p:cNvPr id="105503" name="矩形 101414"/>
            <p:cNvSpPr/>
            <p:nvPr/>
          </p:nvSpPr>
          <p:spPr>
            <a:xfrm>
              <a:off x="1895" y="261"/>
              <a:ext cx="46" cy="221"/>
            </a:xfrm>
            <a:prstGeom prst="rect">
              <a:avLst/>
            </a:prstGeom>
            <a:noFill/>
            <a:ln w="9525">
              <a:noFill/>
            </a:ln>
          </p:spPr>
          <p:txBody>
            <a:bodyPr wrap="none" lIns="0" tIns="0" rIns="0" bIns="0" anchor="t" anchorCtr="0">
              <a:spAutoFit/>
            </a:bodyPr>
            <a:p>
              <a:pPr fontAlgn="t">
                <a:lnSpc>
                  <a:spcPct val="110000"/>
                </a:lnSpc>
              </a:pPr>
              <a:r>
                <a:rPr lang="en-US" altLang="zh-CN" sz="2500">
                  <a:latin typeface="Symbol" pitchFamily="18" charset="2"/>
                  <a:ea typeface="黑体" panose="02010609060101010101" charset="-122"/>
                </a:rPr>
                <a:t>¢</a:t>
              </a:r>
              <a:endParaRPr lang="en-US" altLang="zh-CN" sz="2500">
                <a:latin typeface="Symbol" pitchFamily="18" charset="2"/>
                <a:ea typeface="黑体" panose="02010609060101010101" charset="-122"/>
              </a:endParaRPr>
            </a:p>
          </p:txBody>
        </p:sp>
        <p:sp>
          <p:nvSpPr>
            <p:cNvPr id="105504" name="矩形 101415"/>
            <p:cNvSpPr/>
            <p:nvPr/>
          </p:nvSpPr>
          <p:spPr>
            <a:xfrm>
              <a:off x="4048" y="266"/>
              <a:ext cx="69" cy="301"/>
            </a:xfrm>
            <a:prstGeom prst="rect">
              <a:avLst/>
            </a:prstGeom>
            <a:noFill/>
            <a:ln w="9525">
              <a:noFill/>
            </a:ln>
          </p:spPr>
          <p:txBody>
            <a:bodyPr wrap="none" lIns="0" tIns="0" rIns="0" bIns="0" anchor="t" anchorCtr="0">
              <a:spAutoFit/>
            </a:bodyPr>
            <a:p>
              <a:pPr fontAlgn="t">
                <a:lnSpc>
                  <a:spcPct val="110000"/>
                </a:lnSpc>
              </a:pPr>
              <a:r>
                <a:rPr lang="en-US" altLang="zh-CN" sz="3400">
                  <a:latin typeface="Symbol" pitchFamily="18" charset="2"/>
                  <a:ea typeface="黑体" panose="02010609060101010101" charset="-122"/>
                </a:rPr>
                <a:t>ò</a:t>
              </a:r>
              <a:endParaRPr lang="en-US" altLang="zh-CN" sz="3400">
                <a:latin typeface="Symbol" pitchFamily="18" charset="2"/>
                <a:ea typeface="黑体" panose="02010609060101010101" charset="-122"/>
              </a:endParaRPr>
            </a:p>
          </p:txBody>
        </p:sp>
        <p:sp>
          <p:nvSpPr>
            <p:cNvPr id="105505" name="矩形 101416"/>
            <p:cNvSpPr/>
            <p:nvPr/>
          </p:nvSpPr>
          <p:spPr>
            <a:xfrm>
              <a:off x="3163" y="266"/>
              <a:ext cx="69" cy="301"/>
            </a:xfrm>
            <a:prstGeom prst="rect">
              <a:avLst/>
            </a:prstGeom>
            <a:noFill/>
            <a:ln w="9525">
              <a:noFill/>
            </a:ln>
          </p:spPr>
          <p:txBody>
            <a:bodyPr wrap="none" lIns="0" tIns="0" rIns="0" bIns="0" anchor="t" anchorCtr="0">
              <a:spAutoFit/>
            </a:bodyPr>
            <a:p>
              <a:pPr fontAlgn="t">
                <a:lnSpc>
                  <a:spcPct val="110000"/>
                </a:lnSpc>
              </a:pPr>
              <a:r>
                <a:rPr lang="en-US" altLang="zh-CN" sz="3400">
                  <a:latin typeface="Symbol" pitchFamily="18" charset="2"/>
                  <a:ea typeface="黑体" panose="02010609060101010101" charset="-122"/>
                </a:rPr>
                <a:t>ò</a:t>
              </a:r>
              <a:endParaRPr lang="en-US" altLang="zh-CN" sz="3400">
                <a:latin typeface="Symbol" pitchFamily="18" charset="2"/>
                <a:ea typeface="黑体" panose="02010609060101010101" charset="-122"/>
              </a:endParaRPr>
            </a:p>
          </p:txBody>
        </p:sp>
        <p:sp>
          <p:nvSpPr>
            <p:cNvPr id="105506" name="矩形 101417"/>
            <p:cNvSpPr/>
            <p:nvPr/>
          </p:nvSpPr>
          <p:spPr>
            <a:xfrm>
              <a:off x="2293" y="266"/>
              <a:ext cx="69" cy="301"/>
            </a:xfrm>
            <a:prstGeom prst="rect">
              <a:avLst/>
            </a:prstGeom>
            <a:noFill/>
            <a:ln w="9525">
              <a:noFill/>
            </a:ln>
          </p:spPr>
          <p:txBody>
            <a:bodyPr wrap="none" lIns="0" tIns="0" rIns="0" bIns="0" anchor="t" anchorCtr="0">
              <a:spAutoFit/>
            </a:bodyPr>
            <a:p>
              <a:pPr fontAlgn="t">
                <a:lnSpc>
                  <a:spcPct val="110000"/>
                </a:lnSpc>
              </a:pPr>
              <a:r>
                <a:rPr lang="en-US" altLang="zh-CN" sz="3400">
                  <a:latin typeface="Symbol" pitchFamily="18" charset="2"/>
                  <a:ea typeface="黑体" panose="02010609060101010101" charset="-122"/>
                </a:rPr>
                <a:t>ò</a:t>
              </a:r>
              <a:endParaRPr lang="en-US" altLang="zh-CN" sz="3400">
                <a:latin typeface="Symbol" pitchFamily="18" charset="2"/>
                <a:ea typeface="黑体" panose="02010609060101010101" charset="-122"/>
              </a:endParaRPr>
            </a:p>
          </p:txBody>
        </p:sp>
        <p:sp>
          <p:nvSpPr>
            <p:cNvPr id="105507" name="矩形 101418"/>
            <p:cNvSpPr/>
            <p:nvPr/>
          </p:nvSpPr>
          <p:spPr>
            <a:xfrm>
              <a:off x="1608" y="266"/>
              <a:ext cx="69" cy="301"/>
            </a:xfrm>
            <a:prstGeom prst="rect">
              <a:avLst/>
            </a:prstGeom>
            <a:noFill/>
            <a:ln w="9525">
              <a:noFill/>
            </a:ln>
          </p:spPr>
          <p:txBody>
            <a:bodyPr wrap="none" lIns="0" tIns="0" rIns="0" bIns="0" anchor="t" anchorCtr="0">
              <a:spAutoFit/>
            </a:bodyPr>
            <a:p>
              <a:pPr fontAlgn="t">
                <a:lnSpc>
                  <a:spcPct val="110000"/>
                </a:lnSpc>
              </a:pPr>
              <a:r>
                <a:rPr lang="en-US" altLang="zh-CN" sz="3400">
                  <a:latin typeface="Symbol" pitchFamily="18" charset="2"/>
                  <a:ea typeface="黑体" panose="02010609060101010101" charset="-122"/>
                </a:rPr>
                <a:t>ò</a:t>
              </a:r>
              <a:endParaRPr lang="en-US" altLang="zh-CN" sz="3400">
                <a:latin typeface="Symbol" pitchFamily="18" charset="2"/>
                <a:ea typeface="黑体" panose="02010609060101010101" charset="-122"/>
              </a:endParaRPr>
            </a:p>
          </p:txBody>
        </p:sp>
        <p:sp>
          <p:nvSpPr>
            <p:cNvPr id="105508" name="矩形 101419"/>
            <p:cNvSpPr/>
            <p:nvPr/>
          </p:nvSpPr>
          <p:spPr>
            <a:xfrm>
              <a:off x="4852" y="297"/>
              <a:ext cx="74" cy="248"/>
            </a:xfrm>
            <a:prstGeom prst="rect">
              <a:avLst/>
            </a:prstGeom>
            <a:noFill/>
            <a:ln w="9525">
              <a:noFill/>
            </a:ln>
          </p:spPr>
          <p:txBody>
            <a:bodyPr wrap="none" lIns="0" tIns="0" rIns="0" bIns="0" anchor="t" anchorCtr="0">
              <a:spAutoFit/>
            </a:bodyPr>
            <a:p>
              <a:pPr fontAlgn="t">
                <a:lnSpc>
                  <a:spcPct val="110000"/>
                </a:lnSpc>
              </a:pPr>
              <a:endParaRPr lang="zh-CN" altLang="zh-CN" sz="2800" dirty="0">
                <a:latin typeface="Times New Roman" panose="02020603050405020304" pitchFamily="18" charset="0"/>
                <a:ea typeface="黑体" panose="02010609060101010101" charset="-122"/>
              </a:endParaRPr>
            </a:p>
          </p:txBody>
        </p:sp>
        <p:sp>
          <p:nvSpPr>
            <p:cNvPr id="105509" name="矩形 101420"/>
            <p:cNvSpPr/>
            <p:nvPr/>
          </p:nvSpPr>
          <p:spPr>
            <a:xfrm>
              <a:off x="4778" y="297"/>
              <a:ext cx="74" cy="221"/>
            </a:xfrm>
            <a:prstGeom prst="rect">
              <a:avLst/>
            </a:prstGeom>
            <a:noFill/>
            <a:ln w="9525">
              <a:noFill/>
            </a:ln>
          </p:spPr>
          <p:txBody>
            <a:bodyPr wrap="none" lIns="0" tIns="0" rIns="0" bIns="0" anchor="t" anchorCtr="0">
              <a:spAutoFit/>
            </a:bodyPr>
            <a:p>
              <a:pPr fontAlgn="t">
                <a:lnSpc>
                  <a:spcPct val="110000"/>
                </a:lnSpc>
              </a:pPr>
              <a:r>
                <a:rPr lang="en-US" altLang="zh-CN" sz="2500" dirty="0">
                  <a:latin typeface="Times New Roman" panose="02020603050405020304" pitchFamily="18" charset="0"/>
                  <a:ea typeface="黑体" panose="02010609060101010101" charset="-122"/>
                </a:rPr>
                <a:t> </a:t>
              </a:r>
              <a:endParaRPr lang="en-US" altLang="zh-CN" sz="2500" dirty="0">
                <a:latin typeface="Times New Roman" panose="02020603050405020304" pitchFamily="18" charset="0"/>
                <a:ea typeface="黑体" panose="02010609060101010101" charset="-122"/>
              </a:endParaRPr>
            </a:p>
          </p:txBody>
        </p:sp>
        <p:sp>
          <p:nvSpPr>
            <p:cNvPr id="105510" name="矩形 101421"/>
            <p:cNvSpPr/>
            <p:nvPr/>
          </p:nvSpPr>
          <p:spPr>
            <a:xfrm>
              <a:off x="4704" y="297"/>
              <a:ext cx="74" cy="221"/>
            </a:xfrm>
            <a:prstGeom prst="rect">
              <a:avLst/>
            </a:prstGeom>
            <a:noFill/>
            <a:ln w="9525">
              <a:noFill/>
            </a:ln>
          </p:spPr>
          <p:txBody>
            <a:bodyPr wrap="none" lIns="0" tIns="0" rIns="0" bIns="0" anchor="t" anchorCtr="0">
              <a:spAutoFit/>
            </a:bodyPr>
            <a:p>
              <a:pPr fontAlgn="t">
                <a:lnSpc>
                  <a:spcPct val="110000"/>
                </a:lnSpc>
              </a:pPr>
              <a:r>
                <a:rPr lang="en-US" altLang="zh-CN" sz="2500" dirty="0">
                  <a:latin typeface="Times New Roman" panose="02020603050405020304" pitchFamily="18" charset="0"/>
                  <a:ea typeface="黑体" panose="02010609060101010101" charset="-122"/>
                </a:rPr>
                <a:t> </a:t>
              </a:r>
              <a:endParaRPr lang="en-US" altLang="zh-CN" sz="2500" dirty="0">
                <a:latin typeface="Times New Roman" panose="02020603050405020304" pitchFamily="18" charset="0"/>
                <a:ea typeface="黑体" panose="02010609060101010101" charset="-122"/>
              </a:endParaRPr>
            </a:p>
          </p:txBody>
        </p:sp>
        <p:sp>
          <p:nvSpPr>
            <p:cNvPr id="105511" name="矩形 101422"/>
            <p:cNvSpPr/>
            <p:nvPr/>
          </p:nvSpPr>
          <p:spPr>
            <a:xfrm>
              <a:off x="4314" y="297"/>
              <a:ext cx="304" cy="221"/>
            </a:xfrm>
            <a:prstGeom prst="rect">
              <a:avLst/>
            </a:prstGeom>
            <a:noFill/>
            <a:ln w="9525">
              <a:noFill/>
            </a:ln>
          </p:spPr>
          <p:txBody>
            <a:bodyPr wrap="none" lIns="0" tIns="0" rIns="0" bIns="0" anchor="t" anchorCtr="0">
              <a:spAutoFit/>
            </a:bodyPr>
            <a:p>
              <a:pPr fontAlgn="t">
                <a:lnSpc>
                  <a:spcPct val="110000"/>
                </a:lnSpc>
              </a:pPr>
              <a:r>
                <a:rPr lang="en-US" altLang="zh-CN" sz="2500" i="1" err="1">
                  <a:latin typeface="Times New Roman" panose="02020603050405020304" pitchFamily="18" charset="0"/>
                  <a:ea typeface="黑体" panose="02010609060101010101" charset="-122"/>
                </a:rPr>
                <a:t>v dx</a:t>
              </a:r>
              <a:endParaRPr lang="en-US" altLang="zh-CN" sz="2500" i="1" err="1">
                <a:latin typeface="Times New Roman" panose="02020603050405020304" pitchFamily="18" charset="0"/>
                <a:ea typeface="黑体" panose="02010609060101010101" charset="-122"/>
              </a:endParaRPr>
            </a:p>
          </p:txBody>
        </p:sp>
        <p:sp>
          <p:nvSpPr>
            <p:cNvPr id="105512" name="矩形 101423"/>
            <p:cNvSpPr/>
            <p:nvPr/>
          </p:nvSpPr>
          <p:spPr>
            <a:xfrm>
              <a:off x="4142" y="297"/>
              <a:ext cx="93" cy="221"/>
            </a:xfrm>
            <a:prstGeom prst="rect">
              <a:avLst/>
            </a:prstGeom>
            <a:noFill/>
            <a:ln w="9525">
              <a:noFill/>
            </a:ln>
          </p:spPr>
          <p:txBody>
            <a:bodyPr wrap="none" lIns="0" tIns="0" rIns="0" bIns="0" anchor="t" anchorCtr="0">
              <a:spAutoFit/>
            </a:bodyPr>
            <a:p>
              <a:pPr fontAlgn="t">
                <a:lnSpc>
                  <a:spcPct val="110000"/>
                </a:lnSpc>
              </a:pPr>
              <a:r>
                <a:rPr lang="en-US" altLang="zh-CN" sz="2500" i="1">
                  <a:latin typeface="Times New Roman" panose="02020603050405020304" pitchFamily="18" charset="0"/>
                  <a:ea typeface="黑体" panose="02010609060101010101" charset="-122"/>
                </a:rPr>
                <a:t>u</a:t>
              </a:r>
              <a:endParaRPr lang="en-US" altLang="zh-CN" sz="2500" i="1">
                <a:latin typeface="Times New Roman" panose="02020603050405020304" pitchFamily="18" charset="0"/>
                <a:ea typeface="黑体" panose="02010609060101010101" charset="-122"/>
              </a:endParaRPr>
            </a:p>
          </p:txBody>
        </p:sp>
        <p:sp>
          <p:nvSpPr>
            <p:cNvPr id="105513" name="矩形 101424"/>
            <p:cNvSpPr/>
            <p:nvPr/>
          </p:nvSpPr>
          <p:spPr>
            <a:xfrm>
              <a:off x="3714" y="297"/>
              <a:ext cx="175" cy="221"/>
            </a:xfrm>
            <a:prstGeom prst="rect">
              <a:avLst/>
            </a:prstGeom>
            <a:noFill/>
            <a:ln w="9525">
              <a:noFill/>
            </a:ln>
          </p:spPr>
          <p:txBody>
            <a:bodyPr wrap="none" lIns="0" tIns="0" rIns="0" bIns="0" anchor="t" anchorCtr="0">
              <a:spAutoFit/>
            </a:bodyPr>
            <a:p>
              <a:pPr fontAlgn="t">
                <a:lnSpc>
                  <a:spcPct val="110000"/>
                </a:lnSpc>
              </a:pPr>
              <a:r>
                <a:rPr lang="en-US" altLang="zh-CN" sz="2500" i="1" err="1">
                  <a:latin typeface="Times New Roman" panose="02020603050405020304" pitchFamily="18" charset="0"/>
                  <a:ea typeface="黑体" panose="02010609060101010101" charset="-122"/>
                </a:rPr>
                <a:t>uv</a:t>
              </a:r>
              <a:endParaRPr lang="en-US" altLang="zh-CN" sz="2500" i="1" err="1">
                <a:latin typeface="Times New Roman" panose="02020603050405020304" pitchFamily="18" charset="0"/>
                <a:ea typeface="黑体" panose="02010609060101010101" charset="-122"/>
              </a:endParaRPr>
            </a:p>
          </p:txBody>
        </p:sp>
        <p:sp>
          <p:nvSpPr>
            <p:cNvPr id="105514" name="矩形 101425"/>
            <p:cNvSpPr/>
            <p:nvPr/>
          </p:nvSpPr>
          <p:spPr>
            <a:xfrm>
              <a:off x="3260" y="297"/>
              <a:ext cx="314" cy="221"/>
            </a:xfrm>
            <a:prstGeom prst="rect">
              <a:avLst/>
            </a:prstGeom>
            <a:noFill/>
            <a:ln w="9525">
              <a:noFill/>
            </a:ln>
          </p:spPr>
          <p:txBody>
            <a:bodyPr wrap="none" lIns="0" tIns="0" rIns="0" bIns="0" anchor="t" anchorCtr="0">
              <a:spAutoFit/>
            </a:bodyPr>
            <a:p>
              <a:pPr fontAlgn="t">
                <a:lnSpc>
                  <a:spcPct val="110000"/>
                </a:lnSpc>
              </a:pPr>
              <a:r>
                <a:rPr lang="en-US" altLang="zh-CN" sz="2800" i="1" baseline="-22000">
                  <a:latin typeface="Times New Roman" panose="02020603050405020304" pitchFamily="18" charset="0"/>
                  <a:ea typeface="黑体" panose="02010609060101010101" charset="-122"/>
                </a:rPr>
                <a:t>V</a:t>
              </a:r>
              <a:r>
                <a:rPr lang="en-US" altLang="zh-CN" sz="2500" i="1">
                  <a:latin typeface="Times New Roman" panose="02020603050405020304" pitchFamily="18" charset="0"/>
                  <a:ea typeface="黑体" panose="02010609060101010101" charset="-122"/>
                </a:rPr>
                <a:t> du</a:t>
              </a:r>
              <a:endParaRPr lang="en-US" altLang="zh-CN" sz="2500" i="1">
                <a:latin typeface="Times New Roman" panose="02020603050405020304" pitchFamily="18" charset="0"/>
                <a:ea typeface="黑体" panose="02010609060101010101" charset="-122"/>
              </a:endParaRPr>
            </a:p>
          </p:txBody>
        </p:sp>
        <p:sp>
          <p:nvSpPr>
            <p:cNvPr id="105515" name="矩形 101426"/>
            <p:cNvSpPr/>
            <p:nvPr/>
          </p:nvSpPr>
          <p:spPr>
            <a:xfrm>
              <a:off x="2808" y="297"/>
              <a:ext cx="175" cy="221"/>
            </a:xfrm>
            <a:prstGeom prst="rect">
              <a:avLst/>
            </a:prstGeom>
            <a:noFill/>
            <a:ln w="9525">
              <a:noFill/>
            </a:ln>
          </p:spPr>
          <p:txBody>
            <a:bodyPr wrap="none" lIns="0" tIns="0" rIns="0" bIns="0" anchor="t" anchorCtr="0">
              <a:spAutoFit/>
            </a:bodyPr>
            <a:p>
              <a:pPr fontAlgn="t">
                <a:lnSpc>
                  <a:spcPct val="110000"/>
                </a:lnSpc>
              </a:pPr>
              <a:r>
                <a:rPr lang="en-US" altLang="zh-CN" sz="2500" i="1" err="1">
                  <a:latin typeface="Times New Roman" panose="02020603050405020304" pitchFamily="18" charset="0"/>
                  <a:ea typeface="黑体" panose="02010609060101010101" charset="-122"/>
                </a:rPr>
                <a:t>uv</a:t>
              </a:r>
              <a:endParaRPr lang="en-US" altLang="zh-CN" sz="2500" i="1" err="1">
                <a:latin typeface="Times New Roman" panose="02020603050405020304" pitchFamily="18" charset="0"/>
                <a:ea typeface="黑体" panose="02010609060101010101" charset="-122"/>
              </a:endParaRPr>
            </a:p>
          </p:txBody>
        </p:sp>
        <p:sp>
          <p:nvSpPr>
            <p:cNvPr id="105516" name="矩形 101427"/>
            <p:cNvSpPr/>
            <p:nvPr/>
          </p:nvSpPr>
          <p:spPr>
            <a:xfrm>
              <a:off x="2388" y="297"/>
              <a:ext cx="268" cy="221"/>
            </a:xfrm>
            <a:prstGeom prst="rect">
              <a:avLst/>
            </a:prstGeom>
            <a:noFill/>
            <a:ln w="9525">
              <a:noFill/>
            </a:ln>
          </p:spPr>
          <p:txBody>
            <a:bodyPr wrap="none" lIns="0" tIns="0" rIns="0" bIns="0" anchor="t" anchorCtr="0">
              <a:spAutoFit/>
            </a:bodyPr>
            <a:p>
              <a:pPr fontAlgn="t">
                <a:lnSpc>
                  <a:spcPct val="110000"/>
                </a:lnSpc>
              </a:pPr>
              <a:r>
                <a:rPr lang="en-US" altLang="zh-CN" sz="2500" i="1" err="1">
                  <a:latin typeface="Times New Roman" panose="02020603050405020304" pitchFamily="18" charset="0"/>
                  <a:ea typeface="黑体" panose="02010609060101010101" charset="-122"/>
                </a:rPr>
                <a:t>udv</a:t>
              </a:r>
              <a:endParaRPr lang="en-US" altLang="zh-CN" sz="2500" i="1" err="1">
                <a:latin typeface="Times New Roman" panose="02020603050405020304" pitchFamily="18" charset="0"/>
                <a:ea typeface="黑体" panose="02010609060101010101" charset="-122"/>
              </a:endParaRPr>
            </a:p>
          </p:txBody>
        </p:sp>
        <p:sp>
          <p:nvSpPr>
            <p:cNvPr id="105517" name="矩形 101428"/>
            <p:cNvSpPr/>
            <p:nvPr/>
          </p:nvSpPr>
          <p:spPr>
            <a:xfrm>
              <a:off x="1938" y="297"/>
              <a:ext cx="175" cy="221"/>
            </a:xfrm>
            <a:prstGeom prst="rect">
              <a:avLst/>
            </a:prstGeom>
            <a:noFill/>
            <a:ln w="9525">
              <a:noFill/>
            </a:ln>
          </p:spPr>
          <p:txBody>
            <a:bodyPr wrap="none" lIns="0" tIns="0" rIns="0" bIns="0" anchor="t" anchorCtr="0">
              <a:spAutoFit/>
            </a:bodyPr>
            <a:p>
              <a:pPr fontAlgn="t">
                <a:lnSpc>
                  <a:spcPct val="110000"/>
                </a:lnSpc>
              </a:pPr>
              <a:r>
                <a:rPr lang="en-US" altLang="zh-CN" sz="2500" i="1" err="1">
                  <a:latin typeface="Times New Roman" panose="02020603050405020304" pitchFamily="18" charset="0"/>
                  <a:ea typeface="黑体" panose="02010609060101010101" charset="-122"/>
                </a:rPr>
                <a:t>dx</a:t>
              </a:r>
              <a:endParaRPr lang="en-US" altLang="zh-CN" sz="2500" i="1" err="1">
                <a:latin typeface="Times New Roman" panose="02020603050405020304" pitchFamily="18" charset="0"/>
                <a:ea typeface="黑体" panose="02010609060101010101" charset="-122"/>
              </a:endParaRPr>
            </a:p>
          </p:txBody>
        </p:sp>
        <p:sp>
          <p:nvSpPr>
            <p:cNvPr id="105518" name="矩形 101429"/>
            <p:cNvSpPr/>
            <p:nvPr/>
          </p:nvSpPr>
          <p:spPr>
            <a:xfrm>
              <a:off x="1806" y="297"/>
              <a:ext cx="82" cy="221"/>
            </a:xfrm>
            <a:prstGeom prst="rect">
              <a:avLst/>
            </a:prstGeom>
            <a:noFill/>
            <a:ln w="9525">
              <a:noFill/>
            </a:ln>
          </p:spPr>
          <p:txBody>
            <a:bodyPr wrap="none" lIns="0" tIns="0" rIns="0" bIns="0" anchor="t" anchorCtr="0">
              <a:spAutoFit/>
            </a:bodyPr>
            <a:p>
              <a:pPr fontAlgn="t">
                <a:lnSpc>
                  <a:spcPct val="110000"/>
                </a:lnSpc>
              </a:pPr>
              <a:r>
                <a:rPr lang="en-US" altLang="zh-CN" sz="2500" i="1">
                  <a:latin typeface="Times New Roman" panose="02020603050405020304" pitchFamily="18" charset="0"/>
                  <a:ea typeface="黑体" panose="02010609060101010101" charset="-122"/>
                </a:rPr>
                <a:t>v</a:t>
              </a:r>
              <a:endParaRPr lang="en-US" altLang="zh-CN" sz="2500" i="1">
                <a:latin typeface="Times New Roman" panose="02020603050405020304" pitchFamily="18" charset="0"/>
                <a:ea typeface="黑体" panose="02010609060101010101" charset="-122"/>
              </a:endParaRPr>
            </a:p>
          </p:txBody>
        </p:sp>
        <p:sp>
          <p:nvSpPr>
            <p:cNvPr id="105519" name="矩形 101430"/>
            <p:cNvSpPr/>
            <p:nvPr/>
          </p:nvSpPr>
          <p:spPr>
            <a:xfrm>
              <a:off x="1702" y="297"/>
              <a:ext cx="93" cy="221"/>
            </a:xfrm>
            <a:prstGeom prst="rect">
              <a:avLst/>
            </a:prstGeom>
            <a:noFill/>
            <a:ln w="9525">
              <a:noFill/>
            </a:ln>
          </p:spPr>
          <p:txBody>
            <a:bodyPr wrap="none" lIns="0" tIns="0" rIns="0" bIns="0" anchor="t" anchorCtr="0">
              <a:spAutoFit/>
            </a:bodyPr>
            <a:p>
              <a:pPr fontAlgn="t">
                <a:lnSpc>
                  <a:spcPct val="110000"/>
                </a:lnSpc>
              </a:pPr>
              <a:r>
                <a:rPr lang="en-US" altLang="zh-CN" sz="2500" i="1">
                  <a:latin typeface="Times New Roman" panose="02020603050405020304" pitchFamily="18" charset="0"/>
                  <a:ea typeface="黑体" panose="02010609060101010101" charset="-122"/>
                </a:rPr>
                <a:t>u</a:t>
              </a:r>
              <a:endParaRPr lang="en-US" altLang="zh-CN" sz="2500" i="1">
                <a:latin typeface="Times New Roman" panose="02020603050405020304" pitchFamily="18" charset="0"/>
                <a:ea typeface="黑体" panose="02010609060101010101" charset="-122"/>
              </a:endParaRPr>
            </a:p>
          </p:txBody>
        </p:sp>
      </p:grpSp>
      <p:sp>
        <p:nvSpPr>
          <p:cNvPr id="105520" name="文本框 101432"/>
          <p:cNvSpPr txBox="1"/>
          <p:nvPr/>
        </p:nvSpPr>
        <p:spPr>
          <a:xfrm>
            <a:off x="3860800" y="819150"/>
            <a:ext cx="188595" cy="460375"/>
          </a:xfrm>
          <a:prstGeom prst="rect">
            <a:avLst/>
          </a:prstGeom>
          <a:noFill/>
          <a:ln w="9525">
            <a:noFill/>
          </a:ln>
        </p:spPr>
        <p:txBody>
          <a:bodyPr wrap="square" anchor="t" anchorCtr="0">
            <a:spAutoFit/>
          </a:bodyPr>
          <a:p>
            <a:r>
              <a:rPr lang="en-US" altLang="zh-CN" sz="2400">
                <a:latin typeface="Times New Roman" panose="02020603050405020304" pitchFamily="18" charset="0"/>
                <a:ea typeface="宋体" pitchFamily="2" charset="-122"/>
              </a:rPr>
              <a:t>'</a:t>
            </a:r>
            <a:endParaRPr lang="en-US" altLang="zh-CN" sz="2400">
              <a:latin typeface="Times New Roman" panose="02020603050405020304" pitchFamily="18" charset="0"/>
              <a:ea typeface="Times New Roman" panose="02020603050405020304" pitchFamily="18" charset="0"/>
            </a:endParaRPr>
          </a:p>
        </p:txBody>
      </p:sp>
      <p:sp>
        <p:nvSpPr>
          <p:cNvPr id="105521" name="文本框 101433"/>
          <p:cNvSpPr txBox="1"/>
          <p:nvPr/>
        </p:nvSpPr>
        <p:spPr>
          <a:xfrm>
            <a:off x="8331200" y="817245"/>
            <a:ext cx="174625" cy="390525"/>
          </a:xfrm>
          <a:prstGeom prst="rect">
            <a:avLst/>
          </a:prstGeom>
          <a:noFill/>
          <a:ln w="9525">
            <a:noFill/>
          </a:ln>
        </p:spPr>
        <p:txBody>
          <a:bodyPr wrap="square" anchor="t" anchorCtr="0">
            <a:noAutofit/>
          </a:bodyPr>
          <a:p>
            <a:r>
              <a:rPr lang="en-US" altLang="zh-CN" sz="2400">
                <a:latin typeface="Times New Roman" panose="02020603050405020304" pitchFamily="18" charset="0"/>
                <a:ea typeface="宋体" pitchFamily="2" charset="-122"/>
              </a:rPr>
              <a:t>'</a:t>
            </a:r>
            <a:endParaRPr lang="en-US" altLang="zh-CN" sz="2400">
              <a:latin typeface="Times New Roman" panose="02020603050405020304" pitchFamily="18" charset="0"/>
              <a:ea typeface="Times New Roman" panose="02020603050405020304" pitchFamily="18" charset="0"/>
            </a:endParaRPr>
          </a:p>
        </p:txBody>
      </p:sp>
      <p:sp>
        <p:nvSpPr>
          <p:cNvPr id="4" name="文本框 3"/>
          <p:cNvSpPr txBox="1"/>
          <p:nvPr/>
        </p:nvSpPr>
        <p:spPr>
          <a:xfrm>
            <a:off x="4583430" y="1230630"/>
            <a:ext cx="4064000" cy="914400"/>
          </a:xfrm>
          <a:prstGeom prst="rect">
            <a:avLst/>
          </a:prstGeom>
          <a:noFill/>
        </p:spPr>
        <p:txBody>
          <a:bodyPr wrap="square" rtlCol="0">
            <a:noAutofit/>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1400"/>
                                        </p:tgtEl>
                                        <p:attrNameLst>
                                          <p:attrName>style.visibility</p:attrName>
                                        </p:attrNameLst>
                                      </p:cBhvr>
                                      <p:to>
                                        <p:strVal val="visible"/>
                                      </p:to>
                                    </p:set>
                                    <p:animEffect transition="in" filter="wipe(left)">
                                      <p:cBhvr>
                                        <p:cTn id="7" dur="1000"/>
                                        <p:tgtEl>
                                          <p:spTgt spid="10140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1387"/>
                                        </p:tgtEl>
                                        <p:attrNameLst>
                                          <p:attrName>style.visibility</p:attrName>
                                        </p:attrNameLst>
                                      </p:cBhvr>
                                      <p:to>
                                        <p:strVal val="visible"/>
                                      </p:to>
                                    </p:set>
                                    <p:animEffect transition="in" filter="wipe(left)">
                                      <p:cBhvr>
                                        <p:cTn id="12" dur="1000"/>
                                        <p:tgtEl>
                                          <p:spTgt spid="10138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1388"/>
                                        </p:tgtEl>
                                        <p:attrNameLst>
                                          <p:attrName>style.visibility</p:attrName>
                                        </p:attrNameLst>
                                      </p:cBhvr>
                                      <p:to>
                                        <p:strVal val="visible"/>
                                      </p:to>
                                    </p:set>
                                    <p:animEffect transition="in" filter="wipe(left)">
                                      <p:cBhvr>
                                        <p:cTn id="17" dur="1000"/>
                                        <p:tgtEl>
                                          <p:spTgt spid="10138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01389"/>
                                        </p:tgtEl>
                                        <p:attrNameLst>
                                          <p:attrName>style.visibility</p:attrName>
                                        </p:attrNameLst>
                                      </p:cBhvr>
                                      <p:to>
                                        <p:strVal val="visible"/>
                                      </p:to>
                                    </p:set>
                                    <p:animEffect transition="in" filter="wipe(left)">
                                      <p:cBhvr>
                                        <p:cTn id="22" dur="1000"/>
                                        <p:tgtEl>
                                          <p:spTgt spid="10138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01390"/>
                                        </p:tgtEl>
                                        <p:attrNameLst>
                                          <p:attrName>style.visibility</p:attrName>
                                        </p:attrNameLst>
                                      </p:cBhvr>
                                      <p:to>
                                        <p:strVal val="visible"/>
                                      </p:to>
                                    </p:set>
                                    <p:animEffect transition="in" filter="wipe(left)">
                                      <p:cBhvr>
                                        <p:cTn id="27" dur="1000"/>
                                        <p:tgtEl>
                                          <p:spTgt spid="10139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01391"/>
                                        </p:tgtEl>
                                        <p:attrNameLst>
                                          <p:attrName>style.visibility</p:attrName>
                                        </p:attrNameLst>
                                      </p:cBhvr>
                                      <p:to>
                                        <p:strVal val="visible"/>
                                      </p:to>
                                    </p:set>
                                    <p:animEffect transition="in" filter="wipe(left)">
                                      <p:cBhvr>
                                        <p:cTn id="32" dur="1000"/>
                                        <p:tgtEl>
                                          <p:spTgt spid="10139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01392"/>
                                        </p:tgtEl>
                                        <p:attrNameLst>
                                          <p:attrName>style.visibility</p:attrName>
                                        </p:attrNameLst>
                                      </p:cBhvr>
                                      <p:to>
                                        <p:strVal val="visible"/>
                                      </p:to>
                                    </p:set>
                                    <p:animEffect transition="in" filter="wipe(left)">
                                      <p:cBhvr>
                                        <p:cTn id="37" dur="1000"/>
                                        <p:tgtEl>
                                          <p:spTgt spid="10139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01393"/>
                                        </p:tgtEl>
                                        <p:attrNameLst>
                                          <p:attrName>style.visibility</p:attrName>
                                        </p:attrNameLst>
                                      </p:cBhvr>
                                      <p:to>
                                        <p:strVal val="visible"/>
                                      </p:to>
                                    </p:set>
                                    <p:animEffect transition="in" filter="wipe(left)">
                                      <p:cBhvr>
                                        <p:cTn id="42" dur="1000"/>
                                        <p:tgtEl>
                                          <p:spTgt spid="10139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01394"/>
                                        </p:tgtEl>
                                        <p:attrNameLst>
                                          <p:attrName>style.visibility</p:attrName>
                                        </p:attrNameLst>
                                      </p:cBhvr>
                                      <p:to>
                                        <p:strVal val="visible"/>
                                      </p:to>
                                    </p:set>
                                    <p:animEffect transition="in" filter="wipe(left)">
                                      <p:cBhvr>
                                        <p:cTn id="47" dur="1000"/>
                                        <p:tgtEl>
                                          <p:spTgt spid="10139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101395"/>
                                        </p:tgtEl>
                                        <p:attrNameLst>
                                          <p:attrName>style.visibility</p:attrName>
                                        </p:attrNameLst>
                                      </p:cBhvr>
                                      <p:to>
                                        <p:strVal val="visible"/>
                                      </p:to>
                                    </p:set>
                                    <p:animEffect transition="in" filter="wipe(left)">
                                      <p:cBhvr>
                                        <p:cTn id="52" dur="1000"/>
                                        <p:tgtEl>
                                          <p:spTgt spid="101395"/>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01396"/>
                                        </p:tgtEl>
                                        <p:attrNameLst>
                                          <p:attrName>style.visibility</p:attrName>
                                        </p:attrNameLst>
                                      </p:cBhvr>
                                      <p:to>
                                        <p:strVal val="visible"/>
                                      </p:to>
                                    </p:set>
                                    <p:animEffect transition="in" filter="wipe(left)">
                                      <p:cBhvr>
                                        <p:cTn id="57" dur="1000"/>
                                        <p:tgtEl>
                                          <p:spTgt spid="101396"/>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01397"/>
                                        </p:tgtEl>
                                        <p:attrNameLst>
                                          <p:attrName>style.visibility</p:attrName>
                                        </p:attrNameLst>
                                      </p:cBhvr>
                                      <p:to>
                                        <p:strVal val="visible"/>
                                      </p:to>
                                    </p:set>
                                    <p:animEffect transition="in" filter="wipe(left)">
                                      <p:cBhvr>
                                        <p:cTn id="62" dur="1000"/>
                                        <p:tgtEl>
                                          <p:spTgt spid="101397"/>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101398"/>
                                        </p:tgtEl>
                                        <p:attrNameLst>
                                          <p:attrName>style.visibility</p:attrName>
                                        </p:attrNameLst>
                                      </p:cBhvr>
                                      <p:to>
                                        <p:strVal val="visible"/>
                                      </p:to>
                                    </p:set>
                                    <p:animEffect transition="in" filter="wipe(left)">
                                      <p:cBhvr>
                                        <p:cTn id="67" dur="1000"/>
                                        <p:tgtEl>
                                          <p:spTgt spid="101398"/>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101399"/>
                                        </p:tgtEl>
                                        <p:attrNameLst>
                                          <p:attrName>style.visibility</p:attrName>
                                        </p:attrNameLst>
                                      </p:cBhvr>
                                      <p:to>
                                        <p:strVal val="visible"/>
                                      </p:to>
                                    </p:set>
                                    <p:animEffect transition="in" filter="wipe(left)">
                                      <p:cBhvr>
                                        <p:cTn id="72" dur="1000"/>
                                        <p:tgtEl>
                                          <p:spTgt spid="1013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8" grpId="0"/>
      <p:bldP spid="101393" grpId="0"/>
      <p:bldP spid="10140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8" name="矩形 102409"/>
          <p:cNvSpPr/>
          <p:nvPr/>
        </p:nvSpPr>
        <p:spPr>
          <a:xfrm>
            <a:off x="2908300" y="3272314"/>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1100" dirty="0">
              <a:latin typeface="Times New Roman" panose="02020603050405020304" pitchFamily="18" charset="0"/>
              <a:ea typeface="楷体_GB2312" pitchFamily="49" charset="-122"/>
            </a:endParaRPr>
          </a:p>
        </p:txBody>
      </p:sp>
      <p:sp>
        <p:nvSpPr>
          <p:cNvPr id="102412" name="文本框 102411"/>
          <p:cNvSpPr txBox="1"/>
          <p:nvPr/>
        </p:nvSpPr>
        <p:spPr>
          <a:xfrm>
            <a:off x="1614488" y="1679258"/>
            <a:ext cx="1066800" cy="515937"/>
          </a:xfrm>
          <a:prstGeom prst="rect">
            <a:avLst/>
          </a:prstGeom>
          <a:noFill/>
          <a:ln w="9525">
            <a:noFill/>
          </a:ln>
        </p:spPr>
        <p:txBody>
          <a:bodyPr wrap="none" lIns="0" tIns="0" rIns="0" bIns="0" anchor="t" anchorCtr="0">
            <a:spAutoFit/>
          </a:bodyPr>
          <a:p>
            <a:pPr>
              <a:lnSpc>
                <a:spcPct val="120000"/>
              </a:lnSpc>
            </a:pPr>
            <a:r>
              <a:rPr lang="en-US" altLang="zh-CN" sz="2800">
                <a:latin typeface="Times New Roman" panose="02020603050405020304" pitchFamily="18" charset="0"/>
                <a:ea typeface="黑体" panose="02010609060101010101" charset="-122"/>
              </a:rPr>
              <a:t>        </a:t>
            </a:r>
            <a:r>
              <a:rPr lang="zh-CN" altLang="en-US" sz="2800" dirty="0">
                <a:latin typeface="Times New Roman" panose="02020603050405020304" pitchFamily="18" charset="0"/>
                <a:ea typeface="黑体" panose="02010609060101010101" charset="-122"/>
              </a:rPr>
              <a:t>例</a:t>
            </a:r>
            <a:r>
              <a:rPr lang="zh-CN" altLang="en-US" sz="2800">
                <a:latin typeface="Times New Roman" panose="02020603050405020304" pitchFamily="18" charset="0"/>
                <a:ea typeface="黑体" panose="02010609060101010101" charset="-122"/>
              </a:rPr>
              <a:t>  </a:t>
            </a:r>
            <a:endParaRPr lang="zh-CN" altLang="en-US" sz="2800">
              <a:latin typeface="Times New Roman" panose="02020603050405020304" pitchFamily="18" charset="0"/>
              <a:ea typeface="黑体" panose="02010609060101010101" charset="-122"/>
            </a:endParaRPr>
          </a:p>
        </p:txBody>
      </p:sp>
      <p:sp>
        <p:nvSpPr>
          <p:cNvPr id="102413" name="文本框 102412"/>
          <p:cNvSpPr txBox="1"/>
          <p:nvPr/>
        </p:nvSpPr>
        <p:spPr>
          <a:xfrm>
            <a:off x="1614488" y="3144521"/>
            <a:ext cx="1066800" cy="515937"/>
          </a:xfrm>
          <a:prstGeom prst="rect">
            <a:avLst/>
          </a:prstGeom>
          <a:noFill/>
          <a:ln w="9525">
            <a:noFill/>
          </a:ln>
        </p:spPr>
        <p:txBody>
          <a:bodyPr wrap="none" lIns="0" tIns="0" rIns="0" bIns="0" anchor="t" anchorCtr="0">
            <a:spAutoFit/>
          </a:bodyPr>
          <a:p>
            <a:pPr>
              <a:lnSpc>
                <a:spcPct val="120000"/>
              </a:lnSpc>
            </a:pPr>
            <a:r>
              <a:rPr lang="en-US" altLang="zh-CN" sz="2800">
                <a:latin typeface="Times New Roman" panose="02020603050405020304" pitchFamily="18" charset="0"/>
                <a:ea typeface="黑体" panose="02010609060101010101" charset="-122"/>
              </a:rPr>
              <a:t>        </a:t>
            </a:r>
            <a:r>
              <a:rPr lang="zh-CN" altLang="en-US" sz="2800" dirty="0">
                <a:latin typeface="Times New Roman" panose="02020603050405020304" pitchFamily="18" charset="0"/>
                <a:ea typeface="黑体" panose="02010609060101010101" charset="-122"/>
              </a:rPr>
              <a:t>例</a:t>
            </a:r>
            <a:r>
              <a:rPr lang="zh-CN" altLang="en-US" sz="2800">
                <a:latin typeface="Times New Roman" panose="02020603050405020304" pitchFamily="18" charset="0"/>
                <a:ea typeface="黑体" panose="02010609060101010101" charset="-122"/>
              </a:rPr>
              <a:t>  </a:t>
            </a:r>
            <a:endParaRPr lang="zh-CN" altLang="en-US" sz="2800">
              <a:latin typeface="Times New Roman" panose="02020603050405020304" pitchFamily="18" charset="0"/>
              <a:ea typeface="黑体" panose="02010609060101010101" charset="-122"/>
            </a:endParaRPr>
          </a:p>
        </p:txBody>
      </p:sp>
      <p:sp>
        <p:nvSpPr>
          <p:cNvPr id="102414" name="文本框 102413"/>
          <p:cNvSpPr txBox="1"/>
          <p:nvPr/>
        </p:nvSpPr>
        <p:spPr>
          <a:xfrm>
            <a:off x="3044825" y="5351145"/>
            <a:ext cx="2587625" cy="515938"/>
          </a:xfrm>
          <a:prstGeom prst="rect">
            <a:avLst/>
          </a:prstGeom>
          <a:noFill/>
          <a:ln w="9525">
            <a:noFill/>
          </a:ln>
        </p:spPr>
        <p:txBody>
          <a:bodyPr wrap="none" lIns="0" tIns="0" rIns="0" bIns="0" anchor="t" anchorCtr="0">
            <a:spAutoFit/>
          </a:bodyPr>
          <a:p>
            <a:pPr>
              <a:lnSpc>
                <a:spcPct val="120000"/>
              </a:lnSpc>
            </a:pPr>
            <a:r>
              <a:rPr lang="en-US" altLang="zh-CN" sz="2800">
                <a:latin typeface="Times New Roman" panose="02020603050405020304" pitchFamily="18" charset="0"/>
                <a:ea typeface="黑体" panose="02010609060101010101" charset="-122"/>
                <a:sym typeface="Symbol" pitchFamily="18" charset="2"/>
              </a:rPr>
              <a:t></a:t>
            </a:r>
            <a:r>
              <a:rPr lang="en-US" altLang="zh-CN" sz="2800" i="1">
                <a:latin typeface="Times New Roman" panose="02020603050405020304" pitchFamily="18" charset="0"/>
                <a:ea typeface="黑体" panose="02010609060101010101" charset="-122"/>
              </a:rPr>
              <a:t>x</a:t>
            </a:r>
            <a:r>
              <a:rPr lang="en-US" altLang="zh-CN" sz="2800" baseline="30000">
                <a:latin typeface="Times New Roman" panose="02020603050405020304" pitchFamily="18" charset="0"/>
                <a:ea typeface="黑体" panose="02010609060101010101" charset="-122"/>
              </a:rPr>
              <a:t>2</a:t>
            </a:r>
            <a:r>
              <a:rPr lang="en-US" altLang="zh-CN" sz="2800" i="1">
                <a:latin typeface="Times New Roman" panose="02020603050405020304" pitchFamily="18" charset="0"/>
                <a:ea typeface="黑体" panose="02010609060101010101" charset="-122"/>
              </a:rPr>
              <a:t>e</a:t>
            </a:r>
            <a:r>
              <a:rPr lang="en-US" altLang="zh-CN" sz="2800" i="1" baseline="30000">
                <a:latin typeface="Times New Roman" panose="02020603050405020304" pitchFamily="18" charset="0"/>
                <a:ea typeface="黑体" panose="02010609060101010101" charset="-122"/>
              </a:rPr>
              <a:t>x</a:t>
            </a:r>
            <a:r>
              <a:rPr lang="en-US" altLang="zh-CN" sz="2800">
                <a:latin typeface="Times New Roman" panose="02020603050405020304" pitchFamily="18" charset="0"/>
                <a:ea typeface="黑体" panose="02010609060101010101" charset="-122"/>
                <a:sym typeface="Symbol" pitchFamily="18" charset="2"/>
              </a:rPr>
              <a:t></a:t>
            </a:r>
            <a:r>
              <a:rPr lang="en-US" altLang="zh-CN" sz="2800">
                <a:latin typeface="Times New Roman" panose="02020603050405020304" pitchFamily="18" charset="0"/>
                <a:ea typeface="黑体" panose="02010609060101010101" charset="-122"/>
              </a:rPr>
              <a:t>2</a:t>
            </a:r>
            <a:r>
              <a:rPr lang="en-US" altLang="zh-CN" sz="2800" i="1">
                <a:latin typeface="Times New Roman" panose="02020603050405020304" pitchFamily="18" charset="0"/>
                <a:ea typeface="黑体" panose="02010609060101010101" charset="-122"/>
              </a:rPr>
              <a:t>xe</a:t>
            </a:r>
            <a:r>
              <a:rPr lang="en-US" altLang="zh-CN" sz="2800" i="1" baseline="30000">
                <a:latin typeface="Times New Roman" panose="02020603050405020304" pitchFamily="18" charset="0"/>
                <a:ea typeface="黑体" panose="02010609060101010101" charset="-122"/>
              </a:rPr>
              <a:t>x</a:t>
            </a:r>
            <a:r>
              <a:rPr lang="en-US" altLang="zh-CN" sz="2800">
                <a:latin typeface="Times New Roman" panose="02020603050405020304" pitchFamily="18" charset="0"/>
                <a:ea typeface="黑体" panose="02010609060101010101" charset="-122"/>
                <a:sym typeface="Symbol" pitchFamily="18" charset="2"/>
              </a:rPr>
              <a:t></a:t>
            </a:r>
            <a:r>
              <a:rPr lang="en-US" altLang="zh-CN" sz="2800">
                <a:latin typeface="Times New Roman" panose="02020603050405020304" pitchFamily="18" charset="0"/>
                <a:ea typeface="黑体" panose="02010609060101010101" charset="-122"/>
              </a:rPr>
              <a:t>2</a:t>
            </a:r>
            <a:r>
              <a:rPr lang="en-US" altLang="zh-CN" sz="2800" i="1">
                <a:latin typeface="Times New Roman" panose="02020603050405020304" pitchFamily="18" charset="0"/>
                <a:ea typeface="黑体" panose="02010609060101010101" charset="-122"/>
              </a:rPr>
              <a:t>e</a:t>
            </a:r>
            <a:r>
              <a:rPr lang="en-US" altLang="zh-CN" sz="2800" i="1" baseline="30000">
                <a:latin typeface="Times New Roman" panose="02020603050405020304" pitchFamily="18" charset="0"/>
                <a:ea typeface="黑体" panose="02010609060101010101" charset="-122"/>
              </a:rPr>
              <a:t>x</a:t>
            </a:r>
            <a:r>
              <a:rPr lang="en-US" altLang="zh-CN" sz="2800">
                <a:latin typeface="Times New Roman" panose="02020603050405020304" pitchFamily="18" charset="0"/>
                <a:ea typeface="黑体" panose="02010609060101010101" charset="-122"/>
                <a:sym typeface="Symbol" pitchFamily="18" charset="2"/>
              </a:rPr>
              <a:t></a:t>
            </a:r>
            <a:r>
              <a:rPr lang="en-US" altLang="zh-CN" sz="2800" i="1">
                <a:latin typeface="Times New Roman" panose="02020603050405020304" pitchFamily="18" charset="0"/>
                <a:ea typeface="黑体" panose="02010609060101010101" charset="-122"/>
              </a:rPr>
              <a:t>C</a:t>
            </a:r>
            <a:endParaRPr lang="en-US" altLang="zh-CN" sz="2800" i="1">
              <a:latin typeface="Times New Roman" panose="02020603050405020304" pitchFamily="18" charset="0"/>
              <a:ea typeface="黑体" panose="02010609060101010101" charset="-122"/>
            </a:endParaRPr>
          </a:p>
        </p:txBody>
      </p:sp>
      <p:sp>
        <p:nvSpPr>
          <p:cNvPr id="102415" name="矩形 102414"/>
          <p:cNvSpPr/>
          <p:nvPr/>
        </p:nvSpPr>
        <p:spPr>
          <a:xfrm>
            <a:off x="3044825" y="5998845"/>
            <a:ext cx="2930525" cy="515938"/>
          </a:xfrm>
          <a:prstGeom prst="rect">
            <a:avLst/>
          </a:prstGeom>
          <a:noFill/>
          <a:ln w="9525">
            <a:noFill/>
          </a:ln>
        </p:spPr>
        <p:txBody>
          <a:bodyPr lIns="0" tIns="0" rIns="0" bIns="0" anchor="t" anchorCtr="0">
            <a:spAutoFit/>
          </a:bodyPr>
          <a:p>
            <a:pPr>
              <a:lnSpc>
                <a:spcPct val="120000"/>
              </a:lnSpc>
            </a:pPr>
            <a:r>
              <a:rPr lang="en-US" altLang="zh-CN" sz="2800">
                <a:latin typeface="Times New Roman" panose="02020603050405020304" pitchFamily="18" charset="0"/>
                <a:ea typeface="黑体" panose="02010609060101010101" charset="-122"/>
                <a:sym typeface="Symbol" pitchFamily="18" charset="2"/>
              </a:rPr>
              <a:t></a:t>
            </a:r>
            <a:r>
              <a:rPr lang="en-US" altLang="zh-CN" sz="2800" i="1">
                <a:latin typeface="Times New Roman" panose="02020603050405020304" pitchFamily="18" charset="0"/>
                <a:ea typeface="黑体" panose="02010609060101010101" charset="-122"/>
              </a:rPr>
              <a:t>e</a:t>
            </a:r>
            <a:r>
              <a:rPr lang="en-US" altLang="zh-CN" sz="2800" i="1" baseline="30000">
                <a:latin typeface="Times New Roman" panose="02020603050405020304" pitchFamily="18" charset="0"/>
                <a:ea typeface="黑体" panose="02010609060101010101" charset="-122"/>
              </a:rPr>
              <a:t>x</a:t>
            </a:r>
            <a:r>
              <a:rPr lang="en-US" altLang="zh-CN" sz="2800">
                <a:latin typeface="Times New Roman" panose="02020603050405020304" pitchFamily="18" charset="0"/>
                <a:ea typeface="黑体" panose="02010609060101010101" charset="-122"/>
              </a:rPr>
              <a:t>(</a:t>
            </a:r>
            <a:r>
              <a:rPr lang="en-US" altLang="zh-CN" sz="2800" i="1">
                <a:latin typeface="Times New Roman" panose="02020603050405020304" pitchFamily="18" charset="0"/>
                <a:ea typeface="黑体" panose="02010609060101010101" charset="-122"/>
              </a:rPr>
              <a:t>x</a:t>
            </a:r>
            <a:r>
              <a:rPr lang="en-US" altLang="zh-CN" sz="2800" baseline="30000">
                <a:latin typeface="Times New Roman" panose="02020603050405020304" pitchFamily="18" charset="0"/>
                <a:ea typeface="黑体" panose="02010609060101010101" charset="-122"/>
              </a:rPr>
              <a:t>2</a:t>
            </a:r>
            <a:r>
              <a:rPr lang="en-US" altLang="zh-CN" sz="2800">
                <a:latin typeface="Times New Roman" panose="02020603050405020304" pitchFamily="18" charset="0"/>
                <a:ea typeface="黑体" panose="02010609060101010101" charset="-122"/>
                <a:sym typeface="Symbol" pitchFamily="18" charset="2"/>
              </a:rPr>
              <a:t></a:t>
            </a:r>
            <a:r>
              <a:rPr lang="en-US" altLang="zh-CN" sz="2800">
                <a:latin typeface="Times New Roman" panose="02020603050405020304" pitchFamily="18" charset="0"/>
                <a:ea typeface="黑体" panose="02010609060101010101" charset="-122"/>
              </a:rPr>
              <a:t>2</a:t>
            </a:r>
            <a:r>
              <a:rPr lang="en-US" altLang="zh-CN" sz="2800" i="1">
                <a:latin typeface="Times New Roman" panose="02020603050405020304" pitchFamily="18" charset="0"/>
                <a:ea typeface="黑体" panose="02010609060101010101" charset="-122"/>
              </a:rPr>
              <a:t>x</a:t>
            </a:r>
            <a:r>
              <a:rPr lang="en-US" altLang="zh-CN" sz="2800">
                <a:latin typeface="Times New Roman" panose="02020603050405020304" pitchFamily="18" charset="0"/>
                <a:ea typeface="黑体" panose="02010609060101010101" charset="-122"/>
                <a:sym typeface="Symbol" pitchFamily="18" charset="2"/>
              </a:rPr>
              <a:t></a:t>
            </a:r>
            <a:r>
              <a:rPr lang="en-US" altLang="zh-CN" sz="2800">
                <a:latin typeface="Times New Roman" panose="02020603050405020304" pitchFamily="18" charset="0"/>
                <a:ea typeface="黑体" panose="02010609060101010101" charset="-122"/>
              </a:rPr>
              <a:t>2 )</a:t>
            </a:r>
            <a:r>
              <a:rPr lang="en-US" altLang="zh-CN" sz="2800">
                <a:latin typeface="Times New Roman" panose="02020603050405020304" pitchFamily="18" charset="0"/>
                <a:ea typeface="黑体" panose="02010609060101010101" charset="-122"/>
                <a:sym typeface="Symbol" pitchFamily="18" charset="2"/>
              </a:rPr>
              <a:t></a:t>
            </a:r>
            <a:r>
              <a:rPr lang="en-US" altLang="zh-CN" sz="2800" i="1">
                <a:latin typeface="Times New Roman" panose="02020603050405020304" pitchFamily="18" charset="0"/>
                <a:ea typeface="黑体" panose="02010609060101010101" charset="-122"/>
              </a:rPr>
              <a:t>C</a:t>
            </a:r>
            <a:r>
              <a:rPr lang="en-US" altLang="zh-CN" sz="2800">
                <a:latin typeface="Times New Roman" panose="02020603050405020304" pitchFamily="18" charset="0"/>
                <a:ea typeface="黑体" panose="02010609060101010101" charset="-122"/>
              </a:rPr>
              <a:t>. </a:t>
            </a:r>
            <a:endParaRPr lang="en-US" altLang="zh-CN" sz="2800">
              <a:latin typeface="Times New Roman" panose="02020603050405020304" pitchFamily="18" charset="0"/>
              <a:ea typeface="黑体" panose="02010609060101010101" charset="-122"/>
            </a:endParaRPr>
          </a:p>
        </p:txBody>
      </p:sp>
      <p:pic>
        <p:nvPicPr>
          <p:cNvPr id="102416" name="图片 102415"/>
          <p:cNvPicPr>
            <a:picLocks noChangeAspect="1"/>
          </p:cNvPicPr>
          <p:nvPr/>
        </p:nvPicPr>
        <p:blipFill>
          <a:blip r:embed="rId1"/>
          <a:srcRect l="10721" t="10323" r="80988" b="20000"/>
          <a:stretch>
            <a:fillRect/>
          </a:stretch>
        </p:blipFill>
        <p:spPr>
          <a:xfrm>
            <a:off x="2908300" y="1534795"/>
            <a:ext cx="1511300" cy="835025"/>
          </a:xfrm>
          <a:prstGeom prst="rect">
            <a:avLst/>
          </a:prstGeom>
          <a:noFill/>
          <a:ln w="9525">
            <a:noFill/>
          </a:ln>
        </p:spPr>
      </p:pic>
      <p:pic>
        <p:nvPicPr>
          <p:cNvPr id="102417" name="图片 102416"/>
          <p:cNvPicPr>
            <a:picLocks noChangeAspect="1"/>
          </p:cNvPicPr>
          <p:nvPr/>
        </p:nvPicPr>
        <p:blipFill>
          <a:blip r:embed="rId1"/>
          <a:srcRect l="19012" t="10323" r="73289" b="20000"/>
          <a:stretch>
            <a:fillRect/>
          </a:stretch>
        </p:blipFill>
        <p:spPr>
          <a:xfrm>
            <a:off x="4518025" y="1534795"/>
            <a:ext cx="1308100" cy="879475"/>
          </a:xfrm>
          <a:prstGeom prst="rect">
            <a:avLst/>
          </a:prstGeom>
          <a:noFill/>
          <a:ln w="9525">
            <a:noFill/>
          </a:ln>
        </p:spPr>
      </p:pic>
      <p:pic>
        <p:nvPicPr>
          <p:cNvPr id="102418" name="图片 102417"/>
          <p:cNvPicPr>
            <a:picLocks noChangeAspect="1"/>
          </p:cNvPicPr>
          <p:nvPr/>
        </p:nvPicPr>
        <p:blipFill>
          <a:blip r:embed="rId1"/>
          <a:srcRect l="26711" t="10323" r="67960" b="20000"/>
          <a:stretch>
            <a:fillRect/>
          </a:stretch>
        </p:blipFill>
        <p:spPr>
          <a:xfrm>
            <a:off x="5813425" y="1534795"/>
            <a:ext cx="1041400" cy="854075"/>
          </a:xfrm>
          <a:prstGeom prst="rect">
            <a:avLst/>
          </a:prstGeom>
          <a:noFill/>
          <a:ln w="9525">
            <a:noFill/>
          </a:ln>
        </p:spPr>
      </p:pic>
      <p:pic>
        <p:nvPicPr>
          <p:cNvPr id="102419" name="图片 102418"/>
          <p:cNvPicPr>
            <a:picLocks noChangeAspect="1"/>
          </p:cNvPicPr>
          <p:nvPr/>
        </p:nvPicPr>
        <p:blipFill>
          <a:blip r:embed="rId1"/>
          <a:srcRect l="32040" t="10323" r="60260" b="20000"/>
          <a:stretch>
            <a:fillRect/>
          </a:stretch>
        </p:blipFill>
        <p:spPr>
          <a:xfrm>
            <a:off x="6821488" y="1534795"/>
            <a:ext cx="1231900" cy="801688"/>
          </a:xfrm>
          <a:prstGeom prst="rect">
            <a:avLst/>
          </a:prstGeom>
          <a:noFill/>
          <a:ln w="9525">
            <a:noFill/>
          </a:ln>
        </p:spPr>
      </p:pic>
      <p:pic>
        <p:nvPicPr>
          <p:cNvPr id="102420" name="图片 102419"/>
          <p:cNvPicPr>
            <a:picLocks noChangeAspect="1"/>
          </p:cNvPicPr>
          <p:nvPr/>
        </p:nvPicPr>
        <p:blipFill>
          <a:blip r:embed="rId1"/>
          <a:srcRect l="39740" t="10323" r="45454" b="20000"/>
          <a:stretch>
            <a:fillRect/>
          </a:stretch>
        </p:blipFill>
        <p:spPr>
          <a:xfrm>
            <a:off x="4518025" y="2205038"/>
            <a:ext cx="2822575" cy="871537"/>
          </a:xfrm>
          <a:prstGeom prst="rect">
            <a:avLst/>
          </a:prstGeom>
          <a:noFill/>
          <a:ln w="9525">
            <a:noFill/>
          </a:ln>
        </p:spPr>
      </p:pic>
      <p:pic>
        <p:nvPicPr>
          <p:cNvPr id="102421" name="图片 102420"/>
          <p:cNvPicPr>
            <a:picLocks noChangeAspect="1"/>
          </p:cNvPicPr>
          <p:nvPr/>
        </p:nvPicPr>
        <p:blipFill>
          <a:blip r:embed="rId2"/>
          <a:srcRect l="10660" t="11613" r="80223" b="18710"/>
          <a:stretch>
            <a:fillRect/>
          </a:stretch>
        </p:blipFill>
        <p:spPr>
          <a:xfrm>
            <a:off x="2908300" y="3002439"/>
            <a:ext cx="1630363" cy="800100"/>
          </a:xfrm>
          <a:prstGeom prst="rect">
            <a:avLst/>
          </a:prstGeom>
          <a:noFill/>
          <a:ln w="9525">
            <a:noFill/>
          </a:ln>
        </p:spPr>
      </p:pic>
      <p:pic>
        <p:nvPicPr>
          <p:cNvPr id="102422" name="图片 102421"/>
          <p:cNvPicPr>
            <a:picLocks noChangeAspect="1"/>
          </p:cNvPicPr>
          <p:nvPr/>
        </p:nvPicPr>
        <p:blipFill>
          <a:blip r:embed="rId3"/>
          <a:srcRect r="83086"/>
          <a:stretch>
            <a:fillRect/>
          </a:stretch>
        </p:blipFill>
        <p:spPr>
          <a:xfrm>
            <a:off x="3044825" y="3700940"/>
            <a:ext cx="2686050" cy="1046162"/>
          </a:xfrm>
          <a:prstGeom prst="rect">
            <a:avLst/>
          </a:prstGeom>
          <a:noFill/>
          <a:ln w="9525">
            <a:noFill/>
          </a:ln>
        </p:spPr>
      </p:pic>
      <p:pic>
        <p:nvPicPr>
          <p:cNvPr id="102423" name="图片 102422"/>
          <p:cNvPicPr>
            <a:picLocks noChangeAspect="1"/>
          </p:cNvPicPr>
          <p:nvPr/>
        </p:nvPicPr>
        <p:blipFill>
          <a:blip r:embed="rId2"/>
          <a:srcRect l="19716" t="11613" r="71266" b="18710"/>
          <a:stretch>
            <a:fillRect/>
          </a:stretch>
        </p:blipFill>
        <p:spPr>
          <a:xfrm>
            <a:off x="4565650" y="3046889"/>
            <a:ext cx="1389063" cy="711200"/>
          </a:xfrm>
          <a:prstGeom prst="rect">
            <a:avLst/>
          </a:prstGeom>
          <a:noFill/>
          <a:ln w="9525">
            <a:noFill/>
          </a:ln>
        </p:spPr>
      </p:pic>
      <p:pic>
        <p:nvPicPr>
          <p:cNvPr id="102424" name="图片 102423"/>
          <p:cNvPicPr>
            <a:picLocks noChangeAspect="1"/>
          </p:cNvPicPr>
          <p:nvPr/>
        </p:nvPicPr>
        <p:blipFill>
          <a:blip r:embed="rId2"/>
          <a:srcRect l="28673" t="11613" r="64738" b="18710"/>
          <a:stretch>
            <a:fillRect/>
          </a:stretch>
        </p:blipFill>
        <p:spPr>
          <a:xfrm>
            <a:off x="6005513" y="2990533"/>
            <a:ext cx="1190625" cy="823913"/>
          </a:xfrm>
          <a:prstGeom prst="rect">
            <a:avLst/>
          </a:prstGeom>
          <a:noFill/>
          <a:ln w="9525">
            <a:noFill/>
          </a:ln>
        </p:spPr>
      </p:pic>
      <p:pic>
        <p:nvPicPr>
          <p:cNvPr id="102425" name="图片 102424"/>
          <p:cNvPicPr>
            <a:picLocks noChangeAspect="1"/>
          </p:cNvPicPr>
          <p:nvPr/>
        </p:nvPicPr>
        <p:blipFill>
          <a:blip r:embed="rId2"/>
          <a:srcRect l="35002" t="11613" r="56177" b="18710"/>
          <a:stretch>
            <a:fillRect/>
          </a:stretch>
        </p:blipFill>
        <p:spPr>
          <a:xfrm>
            <a:off x="7085013" y="2979420"/>
            <a:ext cx="1514475" cy="846138"/>
          </a:xfrm>
          <a:prstGeom prst="rect">
            <a:avLst/>
          </a:prstGeom>
          <a:noFill/>
          <a:ln w="9525">
            <a:noFill/>
          </a:ln>
        </p:spPr>
      </p:pic>
      <p:pic>
        <p:nvPicPr>
          <p:cNvPr id="102426" name="图片 102425"/>
          <p:cNvPicPr>
            <a:picLocks noChangeAspect="1"/>
          </p:cNvPicPr>
          <p:nvPr/>
        </p:nvPicPr>
        <p:blipFill>
          <a:blip r:embed="rId3"/>
          <a:srcRect l="16841" r="67317"/>
          <a:stretch>
            <a:fillRect/>
          </a:stretch>
        </p:blipFill>
        <p:spPr>
          <a:xfrm>
            <a:off x="5716588" y="3695383"/>
            <a:ext cx="2563812" cy="1057275"/>
          </a:xfrm>
          <a:prstGeom prst="rect">
            <a:avLst/>
          </a:prstGeom>
          <a:noFill/>
          <a:ln w="9525">
            <a:noFill/>
          </a:ln>
        </p:spPr>
      </p:pic>
      <p:pic>
        <p:nvPicPr>
          <p:cNvPr id="102427" name="图片 102426"/>
          <p:cNvPicPr>
            <a:picLocks noChangeAspect="1"/>
          </p:cNvPicPr>
          <p:nvPr/>
        </p:nvPicPr>
        <p:blipFill>
          <a:blip r:embed="rId3"/>
          <a:srcRect l="32509" r="44925"/>
          <a:stretch>
            <a:fillRect/>
          </a:stretch>
        </p:blipFill>
        <p:spPr>
          <a:xfrm>
            <a:off x="3044825" y="4414520"/>
            <a:ext cx="3273425" cy="1109663"/>
          </a:xfrm>
          <a:prstGeom prst="rect">
            <a:avLst/>
          </a:prstGeom>
          <a:noFill/>
          <a:ln w="9525">
            <a:noFill/>
          </a:ln>
        </p:spPr>
      </p:pic>
      <p:sp>
        <p:nvSpPr>
          <p:cNvPr id="106516" name="直接连接符 102427"/>
          <p:cNvSpPr/>
          <p:nvPr/>
        </p:nvSpPr>
        <p:spPr>
          <a:xfrm>
            <a:off x="1516063" y="1330960"/>
            <a:ext cx="8686800" cy="0"/>
          </a:xfrm>
          <a:prstGeom prst="line">
            <a:avLst/>
          </a:prstGeom>
          <a:ln w="38100" cap="flat" cmpd="dbl">
            <a:solidFill>
              <a:srgbClr val="CC0000"/>
            </a:solidFill>
            <a:prstDash val="solid"/>
            <a:round/>
            <a:headEnd type="none" w="med" len="med"/>
            <a:tailEnd type="none" w="med" len="med"/>
          </a:ln>
        </p:spPr>
      </p:sp>
      <p:sp>
        <p:nvSpPr>
          <p:cNvPr id="105490" name="矩形 101401"/>
          <p:cNvSpPr/>
          <p:nvPr/>
        </p:nvSpPr>
        <p:spPr>
          <a:xfrm>
            <a:off x="1844675" y="638810"/>
            <a:ext cx="1778000" cy="515938"/>
          </a:xfrm>
          <a:prstGeom prst="rect">
            <a:avLst/>
          </a:prstGeom>
          <a:noFill/>
          <a:ln w="9525">
            <a:noFill/>
          </a:ln>
        </p:spPr>
        <p:txBody>
          <a:bodyPr wrap="none" lIns="0" tIns="0" rIns="0" bIns="0" anchor="t" anchorCtr="0">
            <a:spAutoFit/>
          </a:bodyPr>
          <a:p>
            <a:pPr>
              <a:lnSpc>
                <a:spcPct val="120000"/>
              </a:lnSpc>
            </a:pPr>
            <a:r>
              <a:rPr lang="zh-CN" altLang="en-US" sz="2800" dirty="0">
                <a:latin typeface="黑体" panose="02010609060101010101" charset="-122"/>
                <a:ea typeface="黑体" panose="02010609060101010101" charset="-122"/>
              </a:rPr>
              <a:t>分部积分：</a:t>
            </a:r>
            <a:r>
              <a:rPr lang="zh-CN" altLang="en-US" sz="2600" dirty="0">
                <a:latin typeface="黑体" panose="02010609060101010101" charset="-122"/>
                <a:ea typeface="黑体" panose="02010609060101010101" charset="-122"/>
              </a:rPr>
              <a:t> </a:t>
            </a:r>
            <a:endParaRPr lang="zh-CN" altLang="en-US" sz="2600" dirty="0">
              <a:latin typeface="黑体" panose="02010609060101010101" charset="-122"/>
              <a:ea typeface="黑体" panose="02010609060101010101" charset="-122"/>
            </a:endParaRPr>
          </a:p>
        </p:txBody>
      </p:sp>
      <p:sp>
        <p:nvSpPr>
          <p:cNvPr id="105491" name="矩形 101402"/>
          <p:cNvSpPr>
            <a:spLocks noChangeAspect="1" noTextEdit="1"/>
          </p:cNvSpPr>
          <p:nvPr/>
        </p:nvSpPr>
        <p:spPr>
          <a:xfrm>
            <a:off x="3452813" y="558641"/>
            <a:ext cx="5521325" cy="676275"/>
          </a:xfrm>
          <a:prstGeom prst="rect">
            <a:avLst/>
          </a:prstGeom>
          <a:noFill/>
          <a:ln w="9525">
            <a:noFill/>
          </a:ln>
        </p:spPr>
        <p:txBody>
          <a:bodyPr anchor="t" anchorCtr="0"/>
          <a:p>
            <a:endParaRPr lang="zh-CN" altLang="en-US">
              <a:latin typeface="Calibri" charset="0"/>
              <a:ea typeface="宋体" pitchFamily="2" charset="-122"/>
            </a:endParaRPr>
          </a:p>
        </p:txBody>
      </p:sp>
      <p:grpSp>
        <p:nvGrpSpPr>
          <p:cNvPr id="105492" name="组合 101403"/>
          <p:cNvGrpSpPr/>
          <p:nvPr/>
        </p:nvGrpSpPr>
        <p:grpSpPr>
          <a:xfrm>
            <a:off x="3644900" y="603885"/>
            <a:ext cx="5741988" cy="585788"/>
            <a:chOff x="1608" y="261"/>
            <a:chExt cx="3357" cy="306"/>
          </a:xfrm>
        </p:grpSpPr>
        <p:sp>
          <p:nvSpPr>
            <p:cNvPr id="105493" name="矩形 101404"/>
            <p:cNvSpPr/>
            <p:nvPr/>
          </p:nvSpPr>
          <p:spPr>
            <a:xfrm>
              <a:off x="4891" y="273"/>
              <a:ext cx="74" cy="248"/>
            </a:xfrm>
            <a:prstGeom prst="rect">
              <a:avLst/>
            </a:prstGeom>
            <a:noFill/>
            <a:ln w="9525">
              <a:noFill/>
            </a:ln>
          </p:spPr>
          <p:txBody>
            <a:bodyPr wrap="none" lIns="0" tIns="0" rIns="0" bIns="0" anchor="t" anchorCtr="0">
              <a:spAutoFit/>
            </a:bodyPr>
            <a:p>
              <a:pPr fontAlgn="t">
                <a:lnSpc>
                  <a:spcPct val="110000"/>
                </a:lnSpc>
              </a:pPr>
              <a:endParaRPr lang="zh-CN" altLang="zh-CN" sz="2800" dirty="0">
                <a:latin typeface="Times New Roman" panose="02020603050405020304" pitchFamily="18" charset="0"/>
                <a:ea typeface="黑体" panose="02010609060101010101" charset="-122"/>
              </a:endParaRPr>
            </a:p>
          </p:txBody>
        </p:sp>
        <p:sp>
          <p:nvSpPr>
            <p:cNvPr id="105494" name="矩形 101405"/>
            <p:cNvSpPr/>
            <p:nvPr/>
          </p:nvSpPr>
          <p:spPr>
            <a:xfrm>
              <a:off x="4817" y="273"/>
              <a:ext cx="74" cy="248"/>
            </a:xfrm>
            <a:prstGeom prst="rect">
              <a:avLst/>
            </a:prstGeom>
            <a:noFill/>
            <a:ln w="9525">
              <a:noFill/>
            </a:ln>
          </p:spPr>
          <p:txBody>
            <a:bodyPr wrap="none" lIns="0" tIns="0" rIns="0" bIns="0" anchor="t" anchorCtr="0">
              <a:spAutoFit/>
            </a:bodyPr>
            <a:p>
              <a:pPr fontAlgn="t">
                <a:lnSpc>
                  <a:spcPct val="110000"/>
                </a:lnSpc>
              </a:pPr>
              <a:endParaRPr lang="zh-CN" altLang="zh-CN" sz="2800" dirty="0">
                <a:latin typeface="Times New Roman" panose="02020603050405020304" pitchFamily="18" charset="0"/>
                <a:ea typeface="黑体" panose="02010609060101010101" charset="-122"/>
              </a:endParaRPr>
            </a:p>
          </p:txBody>
        </p:sp>
        <p:sp>
          <p:nvSpPr>
            <p:cNvPr id="105495" name="矩形 101406"/>
            <p:cNvSpPr/>
            <p:nvPr/>
          </p:nvSpPr>
          <p:spPr>
            <a:xfrm>
              <a:off x="4743" y="273"/>
              <a:ext cx="74" cy="248"/>
            </a:xfrm>
            <a:prstGeom prst="rect">
              <a:avLst/>
            </a:prstGeom>
            <a:noFill/>
            <a:ln w="9525">
              <a:noFill/>
            </a:ln>
          </p:spPr>
          <p:txBody>
            <a:bodyPr wrap="none" lIns="0" tIns="0" rIns="0" bIns="0" anchor="t" anchorCtr="0">
              <a:spAutoFit/>
            </a:bodyPr>
            <a:p>
              <a:pPr fontAlgn="t">
                <a:lnSpc>
                  <a:spcPct val="110000"/>
                </a:lnSpc>
              </a:pPr>
              <a:endParaRPr lang="zh-CN" altLang="zh-CN" sz="2800" dirty="0">
                <a:latin typeface="Times New Roman" panose="02020603050405020304" pitchFamily="18" charset="0"/>
                <a:ea typeface="黑体" panose="02010609060101010101" charset="-122"/>
              </a:endParaRPr>
            </a:p>
          </p:txBody>
        </p:sp>
        <p:sp>
          <p:nvSpPr>
            <p:cNvPr id="105496" name="矩形 101407"/>
            <p:cNvSpPr/>
            <p:nvPr/>
          </p:nvSpPr>
          <p:spPr>
            <a:xfrm>
              <a:off x="4596" y="273"/>
              <a:ext cx="74" cy="248"/>
            </a:xfrm>
            <a:prstGeom prst="rect">
              <a:avLst/>
            </a:prstGeom>
            <a:noFill/>
            <a:ln w="9525">
              <a:noFill/>
            </a:ln>
          </p:spPr>
          <p:txBody>
            <a:bodyPr wrap="none" lIns="0" tIns="0" rIns="0" bIns="0" anchor="t" anchorCtr="0">
              <a:spAutoFit/>
            </a:bodyPr>
            <a:p>
              <a:pPr fontAlgn="t">
                <a:lnSpc>
                  <a:spcPct val="110000"/>
                </a:lnSpc>
              </a:pPr>
              <a:endParaRPr lang="zh-CN" altLang="zh-CN" sz="2800" dirty="0">
                <a:latin typeface="Times New Roman" panose="02020603050405020304" pitchFamily="18" charset="0"/>
                <a:ea typeface="黑体" panose="02010609060101010101" charset="-122"/>
              </a:endParaRPr>
            </a:p>
          </p:txBody>
        </p:sp>
        <p:sp>
          <p:nvSpPr>
            <p:cNvPr id="105497" name="矩形 101408"/>
            <p:cNvSpPr/>
            <p:nvPr/>
          </p:nvSpPr>
          <p:spPr>
            <a:xfrm>
              <a:off x="4248" y="261"/>
              <a:ext cx="46" cy="221"/>
            </a:xfrm>
            <a:prstGeom prst="rect">
              <a:avLst/>
            </a:prstGeom>
            <a:noFill/>
            <a:ln w="9525">
              <a:noFill/>
            </a:ln>
          </p:spPr>
          <p:txBody>
            <a:bodyPr wrap="none" lIns="0" tIns="0" rIns="0" bIns="0" anchor="t" anchorCtr="0">
              <a:spAutoFit/>
            </a:bodyPr>
            <a:p>
              <a:pPr fontAlgn="t">
                <a:lnSpc>
                  <a:spcPct val="110000"/>
                </a:lnSpc>
              </a:pPr>
              <a:r>
                <a:rPr lang="en-US" altLang="zh-CN" sz="2500">
                  <a:latin typeface="Symbol" pitchFamily="18" charset="2"/>
                  <a:ea typeface="黑体" panose="02010609060101010101" charset="-122"/>
                </a:rPr>
                <a:t>¢</a:t>
              </a:r>
              <a:endParaRPr lang="en-US" altLang="zh-CN" sz="2500">
                <a:latin typeface="Symbol" pitchFamily="18" charset="2"/>
                <a:ea typeface="黑体" panose="02010609060101010101" charset="-122"/>
              </a:endParaRPr>
            </a:p>
          </p:txBody>
        </p:sp>
        <p:sp>
          <p:nvSpPr>
            <p:cNvPr id="105498" name="矩形 101409"/>
            <p:cNvSpPr/>
            <p:nvPr/>
          </p:nvSpPr>
          <p:spPr>
            <a:xfrm>
              <a:off x="3932" y="273"/>
              <a:ext cx="102" cy="221"/>
            </a:xfrm>
            <a:prstGeom prst="rect">
              <a:avLst/>
            </a:prstGeom>
            <a:noFill/>
            <a:ln w="9525">
              <a:noFill/>
            </a:ln>
          </p:spPr>
          <p:txBody>
            <a:bodyPr wrap="none" lIns="0" tIns="0" rIns="0" bIns="0" anchor="t" anchorCtr="0">
              <a:spAutoFit/>
            </a:bodyPr>
            <a:p>
              <a:pPr fontAlgn="t">
                <a:lnSpc>
                  <a:spcPct val="110000"/>
                </a:lnSpc>
              </a:pPr>
              <a:r>
                <a:rPr lang="en-US" altLang="zh-CN" sz="2500">
                  <a:latin typeface="Symbol" pitchFamily="18" charset="2"/>
                  <a:ea typeface="黑体" panose="02010609060101010101" charset="-122"/>
                </a:rPr>
                <a:t>-</a:t>
              </a:r>
              <a:endParaRPr lang="en-US" altLang="zh-CN" sz="2500">
                <a:latin typeface="Symbol" pitchFamily="18" charset="2"/>
                <a:ea typeface="黑体" panose="02010609060101010101" charset="-122"/>
              </a:endParaRPr>
            </a:p>
          </p:txBody>
        </p:sp>
        <p:sp>
          <p:nvSpPr>
            <p:cNvPr id="105499" name="矩形 101410"/>
            <p:cNvSpPr/>
            <p:nvPr/>
          </p:nvSpPr>
          <p:spPr>
            <a:xfrm>
              <a:off x="3586" y="273"/>
              <a:ext cx="110" cy="221"/>
            </a:xfrm>
            <a:prstGeom prst="rect">
              <a:avLst/>
            </a:prstGeom>
            <a:noFill/>
            <a:ln w="9525">
              <a:noFill/>
            </a:ln>
          </p:spPr>
          <p:txBody>
            <a:bodyPr lIns="0" tIns="0" rIns="0" bIns="0" anchor="t" anchorCtr="0">
              <a:spAutoFit/>
            </a:bodyPr>
            <a:p>
              <a:pPr fontAlgn="t">
                <a:lnSpc>
                  <a:spcPct val="110000"/>
                </a:lnSpc>
              </a:pPr>
              <a:r>
                <a:rPr lang="en-US" altLang="zh-CN" sz="2500">
                  <a:latin typeface="Symbol" pitchFamily="18" charset="2"/>
                  <a:ea typeface="黑体" panose="02010609060101010101" charset="-122"/>
                </a:rPr>
                <a:t>=</a:t>
              </a:r>
              <a:endParaRPr lang="en-US" altLang="zh-CN" sz="2500">
                <a:latin typeface="Symbol" pitchFamily="18" charset="2"/>
                <a:ea typeface="黑体" panose="02010609060101010101" charset="-122"/>
              </a:endParaRPr>
            </a:p>
          </p:txBody>
        </p:sp>
        <p:sp>
          <p:nvSpPr>
            <p:cNvPr id="105500" name="矩形 101411"/>
            <p:cNvSpPr/>
            <p:nvPr/>
          </p:nvSpPr>
          <p:spPr>
            <a:xfrm>
              <a:off x="3026" y="273"/>
              <a:ext cx="102" cy="221"/>
            </a:xfrm>
            <a:prstGeom prst="rect">
              <a:avLst/>
            </a:prstGeom>
            <a:noFill/>
            <a:ln w="9525">
              <a:noFill/>
            </a:ln>
          </p:spPr>
          <p:txBody>
            <a:bodyPr wrap="none" lIns="0" tIns="0" rIns="0" bIns="0" anchor="t" anchorCtr="0">
              <a:spAutoFit/>
            </a:bodyPr>
            <a:p>
              <a:pPr fontAlgn="t">
                <a:lnSpc>
                  <a:spcPct val="110000"/>
                </a:lnSpc>
              </a:pPr>
              <a:r>
                <a:rPr lang="en-US" altLang="zh-CN" sz="2500">
                  <a:latin typeface="Symbol" pitchFamily="18" charset="2"/>
                  <a:ea typeface="黑体" panose="02010609060101010101" charset="-122"/>
                </a:rPr>
                <a:t>-</a:t>
              </a:r>
              <a:endParaRPr lang="en-US" altLang="zh-CN" sz="2500">
                <a:latin typeface="Symbol" pitchFamily="18" charset="2"/>
                <a:ea typeface="黑体" panose="02010609060101010101" charset="-122"/>
              </a:endParaRPr>
            </a:p>
          </p:txBody>
        </p:sp>
        <p:sp>
          <p:nvSpPr>
            <p:cNvPr id="105501" name="矩形 101412"/>
            <p:cNvSpPr/>
            <p:nvPr/>
          </p:nvSpPr>
          <p:spPr>
            <a:xfrm>
              <a:off x="2710" y="273"/>
              <a:ext cx="102" cy="221"/>
            </a:xfrm>
            <a:prstGeom prst="rect">
              <a:avLst/>
            </a:prstGeom>
            <a:noFill/>
            <a:ln w="9525">
              <a:noFill/>
            </a:ln>
          </p:spPr>
          <p:txBody>
            <a:bodyPr wrap="none" lIns="0" tIns="0" rIns="0" bIns="0" anchor="t" anchorCtr="0">
              <a:spAutoFit/>
            </a:bodyPr>
            <a:p>
              <a:pPr fontAlgn="t">
                <a:lnSpc>
                  <a:spcPct val="110000"/>
                </a:lnSpc>
              </a:pPr>
              <a:r>
                <a:rPr lang="en-US" altLang="zh-CN" sz="2500">
                  <a:latin typeface="Symbol" pitchFamily="18" charset="2"/>
                  <a:ea typeface="黑体" panose="02010609060101010101" charset="-122"/>
                </a:rPr>
                <a:t>=</a:t>
              </a:r>
              <a:endParaRPr lang="en-US" altLang="zh-CN" sz="2500">
                <a:latin typeface="Symbol" pitchFamily="18" charset="2"/>
                <a:ea typeface="黑体" panose="02010609060101010101" charset="-122"/>
              </a:endParaRPr>
            </a:p>
          </p:txBody>
        </p:sp>
        <p:sp>
          <p:nvSpPr>
            <p:cNvPr id="105502" name="矩形 101413"/>
            <p:cNvSpPr/>
            <p:nvPr/>
          </p:nvSpPr>
          <p:spPr>
            <a:xfrm>
              <a:off x="2156" y="273"/>
              <a:ext cx="102" cy="221"/>
            </a:xfrm>
            <a:prstGeom prst="rect">
              <a:avLst/>
            </a:prstGeom>
            <a:noFill/>
            <a:ln w="9525">
              <a:noFill/>
            </a:ln>
          </p:spPr>
          <p:txBody>
            <a:bodyPr wrap="none" lIns="0" tIns="0" rIns="0" bIns="0" anchor="t" anchorCtr="0">
              <a:spAutoFit/>
            </a:bodyPr>
            <a:p>
              <a:pPr fontAlgn="t">
                <a:lnSpc>
                  <a:spcPct val="110000"/>
                </a:lnSpc>
              </a:pPr>
              <a:r>
                <a:rPr lang="en-US" altLang="zh-CN" sz="2500">
                  <a:latin typeface="Symbol" pitchFamily="18" charset="2"/>
                  <a:ea typeface="黑体" panose="02010609060101010101" charset="-122"/>
                </a:rPr>
                <a:t>=</a:t>
              </a:r>
              <a:endParaRPr lang="en-US" altLang="zh-CN" sz="2500">
                <a:latin typeface="Symbol" pitchFamily="18" charset="2"/>
                <a:ea typeface="黑体" panose="02010609060101010101" charset="-122"/>
              </a:endParaRPr>
            </a:p>
          </p:txBody>
        </p:sp>
        <p:sp>
          <p:nvSpPr>
            <p:cNvPr id="105503" name="矩形 101414"/>
            <p:cNvSpPr/>
            <p:nvPr/>
          </p:nvSpPr>
          <p:spPr>
            <a:xfrm>
              <a:off x="1895" y="261"/>
              <a:ext cx="46" cy="221"/>
            </a:xfrm>
            <a:prstGeom prst="rect">
              <a:avLst/>
            </a:prstGeom>
            <a:noFill/>
            <a:ln w="9525">
              <a:noFill/>
            </a:ln>
          </p:spPr>
          <p:txBody>
            <a:bodyPr wrap="none" lIns="0" tIns="0" rIns="0" bIns="0" anchor="t" anchorCtr="0">
              <a:spAutoFit/>
            </a:bodyPr>
            <a:p>
              <a:pPr fontAlgn="t">
                <a:lnSpc>
                  <a:spcPct val="110000"/>
                </a:lnSpc>
              </a:pPr>
              <a:r>
                <a:rPr lang="en-US" altLang="zh-CN" sz="2500">
                  <a:latin typeface="Symbol" pitchFamily="18" charset="2"/>
                  <a:ea typeface="黑体" panose="02010609060101010101" charset="-122"/>
                </a:rPr>
                <a:t>¢</a:t>
              </a:r>
              <a:endParaRPr lang="en-US" altLang="zh-CN" sz="2500">
                <a:latin typeface="Symbol" pitchFamily="18" charset="2"/>
                <a:ea typeface="黑体" panose="02010609060101010101" charset="-122"/>
              </a:endParaRPr>
            </a:p>
          </p:txBody>
        </p:sp>
        <p:sp>
          <p:nvSpPr>
            <p:cNvPr id="105504" name="矩形 101415"/>
            <p:cNvSpPr/>
            <p:nvPr/>
          </p:nvSpPr>
          <p:spPr>
            <a:xfrm>
              <a:off x="4048" y="266"/>
              <a:ext cx="69" cy="301"/>
            </a:xfrm>
            <a:prstGeom prst="rect">
              <a:avLst/>
            </a:prstGeom>
            <a:noFill/>
            <a:ln w="9525">
              <a:noFill/>
            </a:ln>
          </p:spPr>
          <p:txBody>
            <a:bodyPr wrap="none" lIns="0" tIns="0" rIns="0" bIns="0" anchor="t" anchorCtr="0">
              <a:spAutoFit/>
            </a:bodyPr>
            <a:p>
              <a:pPr fontAlgn="t">
                <a:lnSpc>
                  <a:spcPct val="110000"/>
                </a:lnSpc>
              </a:pPr>
              <a:r>
                <a:rPr lang="en-US" altLang="zh-CN" sz="3400">
                  <a:latin typeface="Symbol" pitchFamily="18" charset="2"/>
                  <a:ea typeface="黑体" panose="02010609060101010101" charset="-122"/>
                </a:rPr>
                <a:t>ò</a:t>
              </a:r>
              <a:endParaRPr lang="en-US" altLang="zh-CN" sz="3400">
                <a:latin typeface="Symbol" pitchFamily="18" charset="2"/>
                <a:ea typeface="黑体" panose="02010609060101010101" charset="-122"/>
              </a:endParaRPr>
            </a:p>
          </p:txBody>
        </p:sp>
        <p:sp>
          <p:nvSpPr>
            <p:cNvPr id="105505" name="矩形 101416"/>
            <p:cNvSpPr/>
            <p:nvPr/>
          </p:nvSpPr>
          <p:spPr>
            <a:xfrm>
              <a:off x="3163" y="266"/>
              <a:ext cx="69" cy="301"/>
            </a:xfrm>
            <a:prstGeom prst="rect">
              <a:avLst/>
            </a:prstGeom>
            <a:noFill/>
            <a:ln w="9525">
              <a:noFill/>
            </a:ln>
          </p:spPr>
          <p:txBody>
            <a:bodyPr wrap="none" lIns="0" tIns="0" rIns="0" bIns="0" anchor="t" anchorCtr="0">
              <a:spAutoFit/>
            </a:bodyPr>
            <a:p>
              <a:pPr fontAlgn="t">
                <a:lnSpc>
                  <a:spcPct val="110000"/>
                </a:lnSpc>
              </a:pPr>
              <a:r>
                <a:rPr lang="en-US" altLang="zh-CN" sz="3400">
                  <a:latin typeface="Symbol" pitchFamily="18" charset="2"/>
                  <a:ea typeface="黑体" panose="02010609060101010101" charset="-122"/>
                </a:rPr>
                <a:t>ò</a:t>
              </a:r>
              <a:endParaRPr lang="en-US" altLang="zh-CN" sz="3400">
                <a:latin typeface="Symbol" pitchFamily="18" charset="2"/>
                <a:ea typeface="黑体" panose="02010609060101010101" charset="-122"/>
              </a:endParaRPr>
            </a:p>
          </p:txBody>
        </p:sp>
        <p:sp>
          <p:nvSpPr>
            <p:cNvPr id="105506" name="矩形 101417"/>
            <p:cNvSpPr/>
            <p:nvPr/>
          </p:nvSpPr>
          <p:spPr>
            <a:xfrm>
              <a:off x="2293" y="266"/>
              <a:ext cx="69" cy="301"/>
            </a:xfrm>
            <a:prstGeom prst="rect">
              <a:avLst/>
            </a:prstGeom>
            <a:noFill/>
            <a:ln w="9525">
              <a:noFill/>
            </a:ln>
          </p:spPr>
          <p:txBody>
            <a:bodyPr wrap="none" lIns="0" tIns="0" rIns="0" bIns="0" anchor="t" anchorCtr="0">
              <a:spAutoFit/>
            </a:bodyPr>
            <a:p>
              <a:pPr fontAlgn="t">
                <a:lnSpc>
                  <a:spcPct val="110000"/>
                </a:lnSpc>
              </a:pPr>
              <a:r>
                <a:rPr lang="en-US" altLang="zh-CN" sz="3400">
                  <a:latin typeface="Symbol" pitchFamily="18" charset="2"/>
                  <a:ea typeface="黑体" panose="02010609060101010101" charset="-122"/>
                </a:rPr>
                <a:t>ò</a:t>
              </a:r>
              <a:endParaRPr lang="en-US" altLang="zh-CN" sz="3400">
                <a:latin typeface="Symbol" pitchFamily="18" charset="2"/>
                <a:ea typeface="黑体" panose="02010609060101010101" charset="-122"/>
              </a:endParaRPr>
            </a:p>
          </p:txBody>
        </p:sp>
        <p:sp>
          <p:nvSpPr>
            <p:cNvPr id="105507" name="矩形 101418"/>
            <p:cNvSpPr/>
            <p:nvPr/>
          </p:nvSpPr>
          <p:spPr>
            <a:xfrm>
              <a:off x="1608" y="266"/>
              <a:ext cx="69" cy="301"/>
            </a:xfrm>
            <a:prstGeom prst="rect">
              <a:avLst/>
            </a:prstGeom>
            <a:noFill/>
            <a:ln w="9525">
              <a:noFill/>
            </a:ln>
          </p:spPr>
          <p:txBody>
            <a:bodyPr wrap="none" lIns="0" tIns="0" rIns="0" bIns="0" anchor="t" anchorCtr="0">
              <a:spAutoFit/>
            </a:bodyPr>
            <a:p>
              <a:pPr fontAlgn="t">
                <a:lnSpc>
                  <a:spcPct val="110000"/>
                </a:lnSpc>
              </a:pPr>
              <a:r>
                <a:rPr lang="en-US" altLang="zh-CN" sz="3400">
                  <a:latin typeface="Symbol" pitchFamily="18" charset="2"/>
                  <a:ea typeface="黑体" panose="02010609060101010101" charset="-122"/>
                </a:rPr>
                <a:t>ò</a:t>
              </a:r>
              <a:endParaRPr lang="en-US" altLang="zh-CN" sz="3400">
                <a:latin typeface="Symbol" pitchFamily="18" charset="2"/>
                <a:ea typeface="黑体" panose="02010609060101010101" charset="-122"/>
              </a:endParaRPr>
            </a:p>
          </p:txBody>
        </p:sp>
        <p:sp>
          <p:nvSpPr>
            <p:cNvPr id="105508" name="矩形 101419"/>
            <p:cNvSpPr/>
            <p:nvPr/>
          </p:nvSpPr>
          <p:spPr>
            <a:xfrm>
              <a:off x="4852" y="297"/>
              <a:ext cx="74" cy="248"/>
            </a:xfrm>
            <a:prstGeom prst="rect">
              <a:avLst/>
            </a:prstGeom>
            <a:noFill/>
            <a:ln w="9525">
              <a:noFill/>
            </a:ln>
          </p:spPr>
          <p:txBody>
            <a:bodyPr wrap="none" lIns="0" tIns="0" rIns="0" bIns="0" anchor="t" anchorCtr="0">
              <a:spAutoFit/>
            </a:bodyPr>
            <a:p>
              <a:pPr fontAlgn="t">
                <a:lnSpc>
                  <a:spcPct val="110000"/>
                </a:lnSpc>
              </a:pPr>
              <a:endParaRPr lang="zh-CN" altLang="zh-CN" sz="2800" dirty="0">
                <a:latin typeface="Times New Roman" panose="02020603050405020304" pitchFamily="18" charset="0"/>
                <a:ea typeface="黑体" panose="02010609060101010101" charset="-122"/>
              </a:endParaRPr>
            </a:p>
          </p:txBody>
        </p:sp>
        <p:sp>
          <p:nvSpPr>
            <p:cNvPr id="105509" name="矩形 101420"/>
            <p:cNvSpPr/>
            <p:nvPr/>
          </p:nvSpPr>
          <p:spPr>
            <a:xfrm>
              <a:off x="4778" y="297"/>
              <a:ext cx="74" cy="221"/>
            </a:xfrm>
            <a:prstGeom prst="rect">
              <a:avLst/>
            </a:prstGeom>
            <a:noFill/>
            <a:ln w="9525">
              <a:noFill/>
            </a:ln>
          </p:spPr>
          <p:txBody>
            <a:bodyPr wrap="none" lIns="0" tIns="0" rIns="0" bIns="0" anchor="t" anchorCtr="0">
              <a:spAutoFit/>
            </a:bodyPr>
            <a:p>
              <a:pPr fontAlgn="t">
                <a:lnSpc>
                  <a:spcPct val="110000"/>
                </a:lnSpc>
              </a:pPr>
              <a:r>
                <a:rPr lang="en-US" altLang="zh-CN" sz="2500" dirty="0">
                  <a:latin typeface="Times New Roman" panose="02020603050405020304" pitchFamily="18" charset="0"/>
                  <a:ea typeface="黑体" panose="02010609060101010101" charset="-122"/>
                </a:rPr>
                <a:t> </a:t>
              </a:r>
              <a:endParaRPr lang="en-US" altLang="zh-CN" sz="2500" dirty="0">
                <a:latin typeface="Times New Roman" panose="02020603050405020304" pitchFamily="18" charset="0"/>
                <a:ea typeface="黑体" panose="02010609060101010101" charset="-122"/>
              </a:endParaRPr>
            </a:p>
          </p:txBody>
        </p:sp>
        <p:sp>
          <p:nvSpPr>
            <p:cNvPr id="105510" name="矩形 101421"/>
            <p:cNvSpPr/>
            <p:nvPr/>
          </p:nvSpPr>
          <p:spPr>
            <a:xfrm>
              <a:off x="4704" y="297"/>
              <a:ext cx="74" cy="221"/>
            </a:xfrm>
            <a:prstGeom prst="rect">
              <a:avLst/>
            </a:prstGeom>
            <a:noFill/>
            <a:ln w="9525">
              <a:noFill/>
            </a:ln>
          </p:spPr>
          <p:txBody>
            <a:bodyPr wrap="none" lIns="0" tIns="0" rIns="0" bIns="0" anchor="t" anchorCtr="0">
              <a:spAutoFit/>
            </a:bodyPr>
            <a:p>
              <a:pPr fontAlgn="t">
                <a:lnSpc>
                  <a:spcPct val="110000"/>
                </a:lnSpc>
              </a:pPr>
              <a:r>
                <a:rPr lang="en-US" altLang="zh-CN" sz="2500" dirty="0">
                  <a:latin typeface="Times New Roman" panose="02020603050405020304" pitchFamily="18" charset="0"/>
                  <a:ea typeface="黑体" panose="02010609060101010101" charset="-122"/>
                </a:rPr>
                <a:t> </a:t>
              </a:r>
              <a:endParaRPr lang="en-US" altLang="zh-CN" sz="2500" dirty="0">
                <a:latin typeface="Times New Roman" panose="02020603050405020304" pitchFamily="18" charset="0"/>
                <a:ea typeface="黑体" panose="02010609060101010101" charset="-122"/>
              </a:endParaRPr>
            </a:p>
          </p:txBody>
        </p:sp>
        <p:sp>
          <p:nvSpPr>
            <p:cNvPr id="105511" name="矩形 101422"/>
            <p:cNvSpPr/>
            <p:nvPr/>
          </p:nvSpPr>
          <p:spPr>
            <a:xfrm>
              <a:off x="4314" y="297"/>
              <a:ext cx="304" cy="221"/>
            </a:xfrm>
            <a:prstGeom prst="rect">
              <a:avLst/>
            </a:prstGeom>
            <a:noFill/>
            <a:ln w="9525">
              <a:noFill/>
            </a:ln>
          </p:spPr>
          <p:txBody>
            <a:bodyPr wrap="none" lIns="0" tIns="0" rIns="0" bIns="0" anchor="t" anchorCtr="0">
              <a:spAutoFit/>
            </a:bodyPr>
            <a:p>
              <a:pPr fontAlgn="t">
                <a:lnSpc>
                  <a:spcPct val="110000"/>
                </a:lnSpc>
              </a:pPr>
              <a:r>
                <a:rPr lang="en-US" altLang="zh-CN" sz="2500" i="1" err="1">
                  <a:latin typeface="Times New Roman" panose="02020603050405020304" pitchFamily="18" charset="0"/>
                  <a:ea typeface="黑体" panose="02010609060101010101" charset="-122"/>
                </a:rPr>
                <a:t>v dx</a:t>
              </a:r>
              <a:endParaRPr lang="en-US" altLang="zh-CN" sz="2500" i="1" err="1">
                <a:latin typeface="Times New Roman" panose="02020603050405020304" pitchFamily="18" charset="0"/>
                <a:ea typeface="黑体" panose="02010609060101010101" charset="-122"/>
              </a:endParaRPr>
            </a:p>
          </p:txBody>
        </p:sp>
        <p:sp>
          <p:nvSpPr>
            <p:cNvPr id="105512" name="矩形 101423"/>
            <p:cNvSpPr/>
            <p:nvPr/>
          </p:nvSpPr>
          <p:spPr>
            <a:xfrm>
              <a:off x="4142" y="297"/>
              <a:ext cx="93" cy="221"/>
            </a:xfrm>
            <a:prstGeom prst="rect">
              <a:avLst/>
            </a:prstGeom>
            <a:noFill/>
            <a:ln w="9525">
              <a:noFill/>
            </a:ln>
          </p:spPr>
          <p:txBody>
            <a:bodyPr wrap="none" lIns="0" tIns="0" rIns="0" bIns="0" anchor="t" anchorCtr="0">
              <a:spAutoFit/>
            </a:bodyPr>
            <a:p>
              <a:pPr fontAlgn="t">
                <a:lnSpc>
                  <a:spcPct val="110000"/>
                </a:lnSpc>
              </a:pPr>
              <a:r>
                <a:rPr lang="en-US" altLang="zh-CN" sz="2500" i="1">
                  <a:latin typeface="Times New Roman" panose="02020603050405020304" pitchFamily="18" charset="0"/>
                  <a:ea typeface="黑体" panose="02010609060101010101" charset="-122"/>
                </a:rPr>
                <a:t>u</a:t>
              </a:r>
              <a:endParaRPr lang="en-US" altLang="zh-CN" sz="2500" i="1">
                <a:latin typeface="Times New Roman" panose="02020603050405020304" pitchFamily="18" charset="0"/>
                <a:ea typeface="黑体" panose="02010609060101010101" charset="-122"/>
              </a:endParaRPr>
            </a:p>
          </p:txBody>
        </p:sp>
        <p:sp>
          <p:nvSpPr>
            <p:cNvPr id="105513" name="矩形 101424"/>
            <p:cNvSpPr/>
            <p:nvPr/>
          </p:nvSpPr>
          <p:spPr>
            <a:xfrm>
              <a:off x="3714" y="297"/>
              <a:ext cx="175" cy="221"/>
            </a:xfrm>
            <a:prstGeom prst="rect">
              <a:avLst/>
            </a:prstGeom>
            <a:noFill/>
            <a:ln w="9525">
              <a:noFill/>
            </a:ln>
          </p:spPr>
          <p:txBody>
            <a:bodyPr wrap="none" lIns="0" tIns="0" rIns="0" bIns="0" anchor="t" anchorCtr="0">
              <a:spAutoFit/>
            </a:bodyPr>
            <a:p>
              <a:pPr fontAlgn="t">
                <a:lnSpc>
                  <a:spcPct val="110000"/>
                </a:lnSpc>
              </a:pPr>
              <a:r>
                <a:rPr lang="en-US" altLang="zh-CN" sz="2500" i="1" err="1">
                  <a:latin typeface="Times New Roman" panose="02020603050405020304" pitchFamily="18" charset="0"/>
                  <a:ea typeface="黑体" panose="02010609060101010101" charset="-122"/>
                </a:rPr>
                <a:t>uv</a:t>
              </a:r>
              <a:endParaRPr lang="en-US" altLang="zh-CN" sz="2500" i="1" err="1">
                <a:latin typeface="Times New Roman" panose="02020603050405020304" pitchFamily="18" charset="0"/>
                <a:ea typeface="黑体" panose="02010609060101010101" charset="-122"/>
              </a:endParaRPr>
            </a:p>
          </p:txBody>
        </p:sp>
        <p:sp>
          <p:nvSpPr>
            <p:cNvPr id="105514" name="矩形 101425"/>
            <p:cNvSpPr/>
            <p:nvPr/>
          </p:nvSpPr>
          <p:spPr>
            <a:xfrm>
              <a:off x="3260" y="297"/>
              <a:ext cx="314" cy="221"/>
            </a:xfrm>
            <a:prstGeom prst="rect">
              <a:avLst/>
            </a:prstGeom>
            <a:noFill/>
            <a:ln w="9525">
              <a:noFill/>
            </a:ln>
          </p:spPr>
          <p:txBody>
            <a:bodyPr wrap="none" lIns="0" tIns="0" rIns="0" bIns="0" anchor="t" anchorCtr="0">
              <a:spAutoFit/>
            </a:bodyPr>
            <a:p>
              <a:pPr fontAlgn="t">
                <a:lnSpc>
                  <a:spcPct val="110000"/>
                </a:lnSpc>
              </a:pPr>
              <a:r>
                <a:rPr lang="en-US" altLang="zh-CN" sz="2800" i="1" baseline="-22000">
                  <a:latin typeface="Times New Roman" panose="02020603050405020304" pitchFamily="18" charset="0"/>
                  <a:ea typeface="黑体" panose="02010609060101010101" charset="-122"/>
                </a:rPr>
                <a:t>V</a:t>
              </a:r>
              <a:r>
                <a:rPr lang="en-US" altLang="zh-CN" sz="2500" i="1">
                  <a:latin typeface="Times New Roman" panose="02020603050405020304" pitchFamily="18" charset="0"/>
                  <a:ea typeface="黑体" panose="02010609060101010101" charset="-122"/>
                </a:rPr>
                <a:t> du</a:t>
              </a:r>
              <a:endParaRPr lang="en-US" altLang="zh-CN" sz="2500" i="1">
                <a:latin typeface="Times New Roman" panose="02020603050405020304" pitchFamily="18" charset="0"/>
                <a:ea typeface="黑体" panose="02010609060101010101" charset="-122"/>
              </a:endParaRPr>
            </a:p>
          </p:txBody>
        </p:sp>
        <p:sp>
          <p:nvSpPr>
            <p:cNvPr id="105515" name="矩形 101426"/>
            <p:cNvSpPr/>
            <p:nvPr/>
          </p:nvSpPr>
          <p:spPr>
            <a:xfrm>
              <a:off x="2808" y="297"/>
              <a:ext cx="175" cy="221"/>
            </a:xfrm>
            <a:prstGeom prst="rect">
              <a:avLst/>
            </a:prstGeom>
            <a:noFill/>
            <a:ln w="9525">
              <a:noFill/>
            </a:ln>
          </p:spPr>
          <p:txBody>
            <a:bodyPr wrap="none" lIns="0" tIns="0" rIns="0" bIns="0" anchor="t" anchorCtr="0">
              <a:spAutoFit/>
            </a:bodyPr>
            <a:p>
              <a:pPr fontAlgn="t">
                <a:lnSpc>
                  <a:spcPct val="110000"/>
                </a:lnSpc>
              </a:pPr>
              <a:r>
                <a:rPr lang="en-US" altLang="zh-CN" sz="2500" i="1" err="1">
                  <a:latin typeface="Times New Roman" panose="02020603050405020304" pitchFamily="18" charset="0"/>
                  <a:ea typeface="黑体" panose="02010609060101010101" charset="-122"/>
                </a:rPr>
                <a:t>uv</a:t>
              </a:r>
              <a:endParaRPr lang="en-US" altLang="zh-CN" sz="2500" i="1" err="1">
                <a:latin typeface="Times New Roman" panose="02020603050405020304" pitchFamily="18" charset="0"/>
                <a:ea typeface="黑体" panose="02010609060101010101" charset="-122"/>
              </a:endParaRPr>
            </a:p>
          </p:txBody>
        </p:sp>
        <p:sp>
          <p:nvSpPr>
            <p:cNvPr id="105516" name="矩形 101427"/>
            <p:cNvSpPr/>
            <p:nvPr/>
          </p:nvSpPr>
          <p:spPr>
            <a:xfrm>
              <a:off x="2388" y="297"/>
              <a:ext cx="268" cy="221"/>
            </a:xfrm>
            <a:prstGeom prst="rect">
              <a:avLst/>
            </a:prstGeom>
            <a:noFill/>
            <a:ln w="9525">
              <a:noFill/>
            </a:ln>
          </p:spPr>
          <p:txBody>
            <a:bodyPr wrap="none" lIns="0" tIns="0" rIns="0" bIns="0" anchor="t" anchorCtr="0">
              <a:spAutoFit/>
            </a:bodyPr>
            <a:p>
              <a:pPr fontAlgn="t">
                <a:lnSpc>
                  <a:spcPct val="110000"/>
                </a:lnSpc>
              </a:pPr>
              <a:r>
                <a:rPr lang="en-US" altLang="zh-CN" sz="2500" i="1" err="1">
                  <a:latin typeface="Times New Roman" panose="02020603050405020304" pitchFamily="18" charset="0"/>
                  <a:ea typeface="黑体" panose="02010609060101010101" charset="-122"/>
                </a:rPr>
                <a:t>udv</a:t>
              </a:r>
              <a:endParaRPr lang="en-US" altLang="zh-CN" sz="2500" i="1" err="1">
                <a:latin typeface="Times New Roman" panose="02020603050405020304" pitchFamily="18" charset="0"/>
                <a:ea typeface="黑体" panose="02010609060101010101" charset="-122"/>
              </a:endParaRPr>
            </a:p>
          </p:txBody>
        </p:sp>
        <p:sp>
          <p:nvSpPr>
            <p:cNvPr id="105517" name="矩形 101428"/>
            <p:cNvSpPr/>
            <p:nvPr/>
          </p:nvSpPr>
          <p:spPr>
            <a:xfrm>
              <a:off x="1938" y="297"/>
              <a:ext cx="175" cy="221"/>
            </a:xfrm>
            <a:prstGeom prst="rect">
              <a:avLst/>
            </a:prstGeom>
            <a:noFill/>
            <a:ln w="9525">
              <a:noFill/>
            </a:ln>
          </p:spPr>
          <p:txBody>
            <a:bodyPr wrap="none" lIns="0" tIns="0" rIns="0" bIns="0" anchor="t" anchorCtr="0">
              <a:spAutoFit/>
            </a:bodyPr>
            <a:p>
              <a:pPr fontAlgn="t">
                <a:lnSpc>
                  <a:spcPct val="110000"/>
                </a:lnSpc>
              </a:pPr>
              <a:r>
                <a:rPr lang="en-US" altLang="zh-CN" sz="2500" i="1" err="1">
                  <a:latin typeface="Times New Roman" panose="02020603050405020304" pitchFamily="18" charset="0"/>
                  <a:ea typeface="黑体" panose="02010609060101010101" charset="-122"/>
                </a:rPr>
                <a:t>dx</a:t>
              </a:r>
              <a:endParaRPr lang="en-US" altLang="zh-CN" sz="2500" i="1" err="1">
                <a:latin typeface="Times New Roman" panose="02020603050405020304" pitchFamily="18" charset="0"/>
                <a:ea typeface="黑体" panose="02010609060101010101" charset="-122"/>
              </a:endParaRPr>
            </a:p>
          </p:txBody>
        </p:sp>
        <p:sp>
          <p:nvSpPr>
            <p:cNvPr id="105518" name="矩形 101429"/>
            <p:cNvSpPr/>
            <p:nvPr/>
          </p:nvSpPr>
          <p:spPr>
            <a:xfrm>
              <a:off x="1806" y="297"/>
              <a:ext cx="82" cy="221"/>
            </a:xfrm>
            <a:prstGeom prst="rect">
              <a:avLst/>
            </a:prstGeom>
            <a:noFill/>
            <a:ln w="9525">
              <a:noFill/>
            </a:ln>
          </p:spPr>
          <p:txBody>
            <a:bodyPr wrap="none" lIns="0" tIns="0" rIns="0" bIns="0" anchor="t" anchorCtr="0">
              <a:spAutoFit/>
            </a:bodyPr>
            <a:p>
              <a:pPr fontAlgn="t">
                <a:lnSpc>
                  <a:spcPct val="110000"/>
                </a:lnSpc>
              </a:pPr>
              <a:r>
                <a:rPr lang="en-US" altLang="zh-CN" sz="2500" i="1">
                  <a:latin typeface="Times New Roman" panose="02020603050405020304" pitchFamily="18" charset="0"/>
                  <a:ea typeface="黑体" panose="02010609060101010101" charset="-122"/>
                </a:rPr>
                <a:t>v</a:t>
              </a:r>
              <a:endParaRPr lang="en-US" altLang="zh-CN" sz="2500" i="1">
                <a:latin typeface="Times New Roman" panose="02020603050405020304" pitchFamily="18" charset="0"/>
                <a:ea typeface="黑体" panose="02010609060101010101" charset="-122"/>
              </a:endParaRPr>
            </a:p>
          </p:txBody>
        </p:sp>
        <p:sp>
          <p:nvSpPr>
            <p:cNvPr id="105519" name="矩形 101430"/>
            <p:cNvSpPr/>
            <p:nvPr/>
          </p:nvSpPr>
          <p:spPr>
            <a:xfrm>
              <a:off x="1702" y="297"/>
              <a:ext cx="93" cy="221"/>
            </a:xfrm>
            <a:prstGeom prst="rect">
              <a:avLst/>
            </a:prstGeom>
            <a:noFill/>
            <a:ln w="9525">
              <a:noFill/>
            </a:ln>
          </p:spPr>
          <p:txBody>
            <a:bodyPr wrap="none" lIns="0" tIns="0" rIns="0" bIns="0" anchor="t" anchorCtr="0">
              <a:spAutoFit/>
            </a:bodyPr>
            <a:p>
              <a:pPr fontAlgn="t">
                <a:lnSpc>
                  <a:spcPct val="110000"/>
                </a:lnSpc>
              </a:pPr>
              <a:r>
                <a:rPr lang="en-US" altLang="zh-CN" sz="2500" i="1">
                  <a:latin typeface="Times New Roman" panose="02020603050405020304" pitchFamily="18" charset="0"/>
                  <a:ea typeface="黑体" panose="02010609060101010101" charset="-122"/>
                </a:rPr>
                <a:t>u</a:t>
              </a:r>
              <a:endParaRPr lang="en-US" altLang="zh-CN" sz="2500" i="1">
                <a:latin typeface="Times New Roman" panose="02020603050405020304" pitchFamily="18" charset="0"/>
                <a:ea typeface="黑体" panose="02010609060101010101" charset="-122"/>
              </a:endParaRPr>
            </a:p>
          </p:txBody>
        </p:sp>
      </p:grpSp>
      <p:sp>
        <p:nvSpPr>
          <p:cNvPr id="105520" name="文本框 101432"/>
          <p:cNvSpPr txBox="1"/>
          <p:nvPr/>
        </p:nvSpPr>
        <p:spPr>
          <a:xfrm>
            <a:off x="3860800" y="621030"/>
            <a:ext cx="188595" cy="460375"/>
          </a:xfrm>
          <a:prstGeom prst="rect">
            <a:avLst/>
          </a:prstGeom>
          <a:noFill/>
          <a:ln w="9525">
            <a:noFill/>
          </a:ln>
        </p:spPr>
        <p:txBody>
          <a:bodyPr wrap="square" anchor="t" anchorCtr="0">
            <a:spAutoFit/>
          </a:bodyPr>
          <a:p>
            <a:r>
              <a:rPr lang="en-US" altLang="zh-CN" sz="2400">
                <a:latin typeface="Times New Roman" panose="02020603050405020304" pitchFamily="18" charset="0"/>
                <a:ea typeface="宋体" pitchFamily="2" charset="-122"/>
              </a:rPr>
              <a:t>'</a:t>
            </a:r>
            <a:endParaRPr lang="en-US" altLang="zh-CN" sz="2400">
              <a:latin typeface="Times New Roman" panose="02020603050405020304" pitchFamily="18" charset="0"/>
              <a:ea typeface="Times New Roman" panose="02020603050405020304" pitchFamily="18" charset="0"/>
            </a:endParaRPr>
          </a:p>
        </p:txBody>
      </p:sp>
      <p:sp>
        <p:nvSpPr>
          <p:cNvPr id="105521" name="文本框 101433"/>
          <p:cNvSpPr txBox="1"/>
          <p:nvPr/>
        </p:nvSpPr>
        <p:spPr>
          <a:xfrm>
            <a:off x="8331200" y="619125"/>
            <a:ext cx="174625" cy="390525"/>
          </a:xfrm>
          <a:prstGeom prst="rect">
            <a:avLst/>
          </a:prstGeom>
          <a:noFill/>
          <a:ln w="9525">
            <a:noFill/>
          </a:ln>
        </p:spPr>
        <p:txBody>
          <a:bodyPr wrap="square" anchor="t" anchorCtr="0">
            <a:noAutofit/>
          </a:bodyPr>
          <a:p>
            <a:r>
              <a:rPr lang="en-US" altLang="zh-CN" sz="2400">
                <a:latin typeface="Times New Roman" panose="02020603050405020304" pitchFamily="18" charset="0"/>
                <a:ea typeface="宋体" pitchFamily="2" charset="-122"/>
              </a:rPr>
              <a:t>'</a:t>
            </a:r>
            <a:endParaRPr lang="en-US" altLang="zh-CN" sz="2400">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2412">
                                            <p:txEl>
                                              <p:charRg st="0" end="12"/>
                                            </p:txEl>
                                          </p:spTgt>
                                        </p:tgtEl>
                                        <p:attrNameLst>
                                          <p:attrName>style.visibility</p:attrName>
                                        </p:attrNameLst>
                                      </p:cBhvr>
                                      <p:to>
                                        <p:strVal val="visible"/>
                                      </p:to>
                                    </p:set>
                                    <p:animEffect transition="in" filter="wipe(left)">
                                      <p:cBhvr>
                                        <p:cTn id="7" dur="500"/>
                                        <p:tgtEl>
                                          <p:spTgt spid="102412">
                                            <p:txEl>
                                              <p:charRg st="0" end="1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2416"/>
                                        </p:tgtEl>
                                        <p:attrNameLst>
                                          <p:attrName>style.visibility</p:attrName>
                                        </p:attrNameLst>
                                      </p:cBhvr>
                                      <p:to>
                                        <p:strVal val="visible"/>
                                      </p:to>
                                    </p:set>
                                    <p:animEffect transition="in" filter="wipe(left)">
                                      <p:cBhvr>
                                        <p:cTn id="12" dur="500"/>
                                        <p:tgtEl>
                                          <p:spTgt spid="10241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02417"/>
                                        </p:tgtEl>
                                        <p:attrNameLst>
                                          <p:attrName>style.visibility</p:attrName>
                                        </p:attrNameLst>
                                      </p:cBhvr>
                                      <p:to>
                                        <p:strVal val="visible"/>
                                      </p:to>
                                    </p:set>
                                    <p:animEffect transition="in" filter="wipe(left)">
                                      <p:cBhvr>
                                        <p:cTn id="17" dur="500"/>
                                        <p:tgtEl>
                                          <p:spTgt spid="1024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02418"/>
                                        </p:tgtEl>
                                        <p:attrNameLst>
                                          <p:attrName>style.visibility</p:attrName>
                                        </p:attrNameLst>
                                      </p:cBhvr>
                                      <p:to>
                                        <p:strVal val="visible"/>
                                      </p:to>
                                    </p:set>
                                    <p:animEffect transition="in" filter="wipe(left)">
                                      <p:cBhvr>
                                        <p:cTn id="22" dur="500"/>
                                        <p:tgtEl>
                                          <p:spTgt spid="10241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02419"/>
                                        </p:tgtEl>
                                        <p:attrNameLst>
                                          <p:attrName>style.visibility</p:attrName>
                                        </p:attrNameLst>
                                      </p:cBhvr>
                                      <p:to>
                                        <p:strVal val="visible"/>
                                      </p:to>
                                    </p:set>
                                    <p:animEffect transition="in" filter="wipe(left)">
                                      <p:cBhvr>
                                        <p:cTn id="27" dur="500"/>
                                        <p:tgtEl>
                                          <p:spTgt spid="10241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02420"/>
                                        </p:tgtEl>
                                        <p:attrNameLst>
                                          <p:attrName>style.visibility</p:attrName>
                                        </p:attrNameLst>
                                      </p:cBhvr>
                                      <p:to>
                                        <p:strVal val="visible"/>
                                      </p:to>
                                    </p:set>
                                    <p:animEffect transition="in" filter="wipe(left)">
                                      <p:cBhvr>
                                        <p:cTn id="32" dur="500"/>
                                        <p:tgtEl>
                                          <p:spTgt spid="10242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02413">
                                            <p:txEl>
                                              <p:charRg st="0" end="12"/>
                                            </p:txEl>
                                          </p:spTgt>
                                        </p:tgtEl>
                                        <p:attrNameLst>
                                          <p:attrName>style.visibility</p:attrName>
                                        </p:attrNameLst>
                                      </p:cBhvr>
                                      <p:to>
                                        <p:strVal val="visible"/>
                                      </p:to>
                                    </p:set>
                                    <p:animEffect transition="in" filter="wipe(left)">
                                      <p:cBhvr>
                                        <p:cTn id="37" dur="500"/>
                                        <p:tgtEl>
                                          <p:spTgt spid="102413">
                                            <p:txEl>
                                              <p:charRg st="0" end="1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02421"/>
                                        </p:tgtEl>
                                        <p:attrNameLst>
                                          <p:attrName>style.visibility</p:attrName>
                                        </p:attrNameLst>
                                      </p:cBhvr>
                                      <p:to>
                                        <p:strVal val="visible"/>
                                      </p:to>
                                    </p:set>
                                    <p:animEffect transition="in" filter="wipe(left)">
                                      <p:cBhvr>
                                        <p:cTn id="42" dur="500"/>
                                        <p:tgtEl>
                                          <p:spTgt spid="10242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02423"/>
                                        </p:tgtEl>
                                        <p:attrNameLst>
                                          <p:attrName>style.visibility</p:attrName>
                                        </p:attrNameLst>
                                      </p:cBhvr>
                                      <p:to>
                                        <p:strVal val="visible"/>
                                      </p:to>
                                    </p:set>
                                    <p:animEffect transition="in" filter="wipe(left)">
                                      <p:cBhvr>
                                        <p:cTn id="47" dur="500"/>
                                        <p:tgtEl>
                                          <p:spTgt spid="10242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102424"/>
                                        </p:tgtEl>
                                        <p:attrNameLst>
                                          <p:attrName>style.visibility</p:attrName>
                                        </p:attrNameLst>
                                      </p:cBhvr>
                                      <p:to>
                                        <p:strVal val="visible"/>
                                      </p:to>
                                    </p:set>
                                    <p:animEffect transition="in" filter="wipe(left)">
                                      <p:cBhvr>
                                        <p:cTn id="52" dur="500"/>
                                        <p:tgtEl>
                                          <p:spTgt spid="10242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02425"/>
                                        </p:tgtEl>
                                        <p:attrNameLst>
                                          <p:attrName>style.visibility</p:attrName>
                                        </p:attrNameLst>
                                      </p:cBhvr>
                                      <p:to>
                                        <p:strVal val="visible"/>
                                      </p:to>
                                    </p:set>
                                    <p:animEffect transition="in" filter="wipe(left)">
                                      <p:cBhvr>
                                        <p:cTn id="57" dur="500"/>
                                        <p:tgtEl>
                                          <p:spTgt spid="102425"/>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02422"/>
                                        </p:tgtEl>
                                        <p:attrNameLst>
                                          <p:attrName>style.visibility</p:attrName>
                                        </p:attrNameLst>
                                      </p:cBhvr>
                                      <p:to>
                                        <p:strVal val="visible"/>
                                      </p:to>
                                    </p:set>
                                    <p:animEffect transition="in" filter="wipe(left)">
                                      <p:cBhvr>
                                        <p:cTn id="62" dur="500"/>
                                        <p:tgtEl>
                                          <p:spTgt spid="102422"/>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102426"/>
                                        </p:tgtEl>
                                        <p:attrNameLst>
                                          <p:attrName>style.visibility</p:attrName>
                                        </p:attrNameLst>
                                      </p:cBhvr>
                                      <p:to>
                                        <p:strVal val="visible"/>
                                      </p:to>
                                    </p:set>
                                    <p:animEffect transition="in" filter="wipe(left)">
                                      <p:cBhvr>
                                        <p:cTn id="67" dur="500"/>
                                        <p:tgtEl>
                                          <p:spTgt spid="102426"/>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102427"/>
                                        </p:tgtEl>
                                        <p:attrNameLst>
                                          <p:attrName>style.visibility</p:attrName>
                                        </p:attrNameLst>
                                      </p:cBhvr>
                                      <p:to>
                                        <p:strVal val="visible"/>
                                      </p:to>
                                    </p:set>
                                    <p:animEffect transition="in" filter="wipe(left)">
                                      <p:cBhvr>
                                        <p:cTn id="72" dur="500"/>
                                        <p:tgtEl>
                                          <p:spTgt spid="102427"/>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102414">
                                            <p:txEl>
                                              <p:charRg st="0" end="17"/>
                                            </p:txEl>
                                          </p:spTgt>
                                        </p:tgtEl>
                                        <p:attrNameLst>
                                          <p:attrName>style.visibility</p:attrName>
                                        </p:attrNameLst>
                                      </p:cBhvr>
                                      <p:to>
                                        <p:strVal val="visible"/>
                                      </p:to>
                                    </p:set>
                                    <p:animEffect transition="in" filter="wipe(left)">
                                      <p:cBhvr>
                                        <p:cTn id="77" dur="500"/>
                                        <p:tgtEl>
                                          <p:spTgt spid="102414">
                                            <p:txEl>
                                              <p:charRg st="0" end="17"/>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102415">
                                            <p:txEl>
                                              <p:charRg st="0" end="18"/>
                                            </p:txEl>
                                          </p:spTgt>
                                        </p:tgtEl>
                                        <p:attrNameLst>
                                          <p:attrName>style.visibility</p:attrName>
                                        </p:attrNameLst>
                                      </p:cBhvr>
                                      <p:to>
                                        <p:strVal val="visible"/>
                                      </p:to>
                                    </p:set>
                                    <p:animEffect transition="in" filter="wipe(left)">
                                      <p:cBhvr>
                                        <p:cTn id="82" dur="500"/>
                                        <p:tgtEl>
                                          <p:spTgt spid="102415">
                                            <p:txEl>
                                              <p:charRg st="0" end="1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12" grpId="0" build="p"/>
      <p:bldP spid="102413" grpId="0" build="p"/>
      <p:bldP spid="102414" grpId="0" build="p"/>
      <p:bldP spid="102415"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7522" name="矩形 103433"/>
          <p:cNvSpPr/>
          <p:nvPr/>
        </p:nvSpPr>
        <p:spPr>
          <a:xfrm>
            <a:off x="3575050" y="3703320"/>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1100" dirty="0">
              <a:latin typeface="Times New Roman" panose="02020603050405020304" pitchFamily="18" charset="0"/>
              <a:ea typeface="楷体_GB2312" pitchFamily="49" charset="-122"/>
            </a:endParaRPr>
          </a:p>
        </p:txBody>
      </p:sp>
      <p:sp>
        <p:nvSpPr>
          <p:cNvPr id="107523" name="直接连接符 103434"/>
          <p:cNvSpPr/>
          <p:nvPr/>
        </p:nvSpPr>
        <p:spPr>
          <a:xfrm>
            <a:off x="1774825" y="1687195"/>
            <a:ext cx="8686800" cy="0"/>
          </a:xfrm>
          <a:prstGeom prst="line">
            <a:avLst/>
          </a:prstGeom>
          <a:ln w="38100" cap="flat" cmpd="dbl">
            <a:solidFill>
              <a:srgbClr val="CC0000"/>
            </a:solidFill>
            <a:prstDash val="solid"/>
            <a:round/>
            <a:headEnd type="none" w="med" len="med"/>
            <a:tailEnd type="none" w="med" len="med"/>
          </a:ln>
        </p:spPr>
      </p:sp>
      <p:sp>
        <p:nvSpPr>
          <p:cNvPr id="103466" name="文本框 103465"/>
          <p:cNvSpPr txBox="1"/>
          <p:nvPr/>
        </p:nvSpPr>
        <p:spPr>
          <a:xfrm>
            <a:off x="2424113" y="2407920"/>
            <a:ext cx="1016000" cy="515938"/>
          </a:xfrm>
          <a:prstGeom prst="rect">
            <a:avLst/>
          </a:prstGeom>
          <a:noFill/>
          <a:ln w="9525">
            <a:noFill/>
          </a:ln>
        </p:spPr>
        <p:txBody>
          <a:bodyPr wrap="none" lIns="0" tIns="0" rIns="0" bIns="0" anchor="t" anchorCtr="0">
            <a:spAutoFit/>
          </a:bodyPr>
          <a:p>
            <a:pPr>
              <a:lnSpc>
                <a:spcPct val="120000"/>
              </a:lnSpc>
            </a:pPr>
            <a:r>
              <a:rPr lang="en-US" altLang="zh-CN" sz="2600">
                <a:latin typeface="Times New Roman" panose="02020603050405020304" pitchFamily="18" charset="0"/>
                <a:ea typeface="宋体" pitchFamily="2" charset="-122"/>
              </a:rPr>
              <a:t>        </a:t>
            </a:r>
            <a:r>
              <a:rPr lang="zh-CN" altLang="en-US" sz="2800" dirty="0">
                <a:latin typeface="Times New Roman" panose="02020603050405020304" pitchFamily="18" charset="0"/>
                <a:ea typeface="黑体" panose="02010609060101010101" charset="-122"/>
              </a:rPr>
              <a:t>例</a:t>
            </a:r>
            <a:r>
              <a:rPr lang="zh-CN" altLang="en-US" sz="2600">
                <a:latin typeface="Symbol" pitchFamily="18" charset="2"/>
                <a:ea typeface="宋体" pitchFamily="2" charset="-122"/>
              </a:rPr>
              <a:t>  </a:t>
            </a:r>
            <a:endParaRPr lang="zh-CN" altLang="en-US" sz="2600">
              <a:latin typeface="Symbol" pitchFamily="18" charset="2"/>
              <a:ea typeface="宋体" pitchFamily="2" charset="-122"/>
            </a:endParaRPr>
          </a:p>
        </p:txBody>
      </p:sp>
      <p:pic>
        <p:nvPicPr>
          <p:cNvPr id="103473" name="图片 103472"/>
          <p:cNvPicPr>
            <a:picLocks noChangeAspect="1"/>
          </p:cNvPicPr>
          <p:nvPr/>
        </p:nvPicPr>
        <p:blipFill>
          <a:blip r:embed="rId1"/>
          <a:srcRect l="10721" t="10339" r="76683" b="19872"/>
          <a:stretch>
            <a:fillRect/>
          </a:stretch>
        </p:blipFill>
        <p:spPr>
          <a:xfrm>
            <a:off x="3575050" y="2190433"/>
            <a:ext cx="2100263" cy="889000"/>
          </a:xfrm>
          <a:prstGeom prst="rect">
            <a:avLst/>
          </a:prstGeom>
          <a:noFill/>
          <a:ln w="9525">
            <a:noFill/>
          </a:ln>
        </p:spPr>
      </p:pic>
      <p:pic>
        <p:nvPicPr>
          <p:cNvPr id="103474" name="图片 103473"/>
          <p:cNvPicPr>
            <a:picLocks noChangeAspect="1"/>
          </p:cNvPicPr>
          <p:nvPr/>
        </p:nvPicPr>
        <p:blipFill>
          <a:blip r:embed="rId2"/>
          <a:srcRect r="73943"/>
          <a:stretch>
            <a:fillRect/>
          </a:stretch>
        </p:blipFill>
        <p:spPr>
          <a:xfrm>
            <a:off x="3719513" y="3127058"/>
            <a:ext cx="3786187" cy="1109662"/>
          </a:xfrm>
          <a:prstGeom prst="rect">
            <a:avLst/>
          </a:prstGeom>
          <a:noFill/>
          <a:ln w="9525">
            <a:noFill/>
          </a:ln>
        </p:spPr>
      </p:pic>
      <p:pic>
        <p:nvPicPr>
          <p:cNvPr id="103475" name="图片 103474"/>
          <p:cNvPicPr>
            <a:picLocks noChangeAspect="1"/>
          </p:cNvPicPr>
          <p:nvPr/>
        </p:nvPicPr>
        <p:blipFill>
          <a:blip r:embed="rId3"/>
          <a:srcRect r="66182"/>
          <a:stretch>
            <a:fillRect/>
          </a:stretch>
        </p:blipFill>
        <p:spPr>
          <a:xfrm>
            <a:off x="3719513" y="4063683"/>
            <a:ext cx="4632325" cy="1047750"/>
          </a:xfrm>
          <a:prstGeom prst="rect">
            <a:avLst/>
          </a:prstGeom>
          <a:noFill/>
          <a:ln w="9525">
            <a:noFill/>
          </a:ln>
        </p:spPr>
      </p:pic>
      <p:pic>
        <p:nvPicPr>
          <p:cNvPr id="103476" name="图片 103475"/>
          <p:cNvPicPr>
            <a:picLocks noChangeAspect="1"/>
          </p:cNvPicPr>
          <p:nvPr/>
        </p:nvPicPr>
        <p:blipFill>
          <a:blip r:embed="rId4"/>
          <a:srcRect r="74535"/>
          <a:stretch>
            <a:fillRect/>
          </a:stretch>
        </p:blipFill>
        <p:spPr>
          <a:xfrm>
            <a:off x="3792538" y="4927283"/>
            <a:ext cx="3741737" cy="1123950"/>
          </a:xfrm>
          <a:prstGeom prst="rect">
            <a:avLst/>
          </a:prstGeom>
          <a:noFill/>
          <a:ln w="9525">
            <a:noFill/>
          </a:ln>
        </p:spPr>
      </p:pic>
      <p:pic>
        <p:nvPicPr>
          <p:cNvPr id="103477" name="图片 103476"/>
          <p:cNvPicPr>
            <a:picLocks noChangeAspect="1"/>
          </p:cNvPicPr>
          <p:nvPr/>
        </p:nvPicPr>
        <p:blipFill>
          <a:blip r:embed="rId1"/>
          <a:srcRect l="23380" t="10339" r="64998" b="19872"/>
          <a:stretch>
            <a:fillRect/>
          </a:stretch>
        </p:blipFill>
        <p:spPr>
          <a:xfrm>
            <a:off x="5724525" y="2220595"/>
            <a:ext cx="1819275" cy="833438"/>
          </a:xfrm>
          <a:prstGeom prst="rect">
            <a:avLst/>
          </a:prstGeom>
          <a:noFill/>
          <a:ln w="9525">
            <a:noFill/>
          </a:ln>
        </p:spPr>
      </p:pic>
      <p:pic>
        <p:nvPicPr>
          <p:cNvPr id="103478" name="图片 103477"/>
          <p:cNvPicPr>
            <a:picLocks noChangeAspect="1"/>
          </p:cNvPicPr>
          <p:nvPr/>
        </p:nvPicPr>
        <p:blipFill>
          <a:blip r:embed="rId1"/>
          <a:srcRect l="34865" t="10339" r="50786" b="19872"/>
          <a:stretch>
            <a:fillRect/>
          </a:stretch>
        </p:blipFill>
        <p:spPr>
          <a:xfrm>
            <a:off x="7621588" y="2225358"/>
            <a:ext cx="2263775" cy="841375"/>
          </a:xfrm>
          <a:prstGeom prst="rect">
            <a:avLst/>
          </a:prstGeom>
          <a:noFill/>
          <a:ln w="9525">
            <a:noFill/>
          </a:ln>
        </p:spPr>
      </p:pic>
      <p:sp>
        <p:nvSpPr>
          <p:cNvPr id="105490" name="矩形 101401"/>
          <p:cNvSpPr/>
          <p:nvPr/>
        </p:nvSpPr>
        <p:spPr>
          <a:xfrm>
            <a:off x="1844675" y="836930"/>
            <a:ext cx="1778000" cy="515938"/>
          </a:xfrm>
          <a:prstGeom prst="rect">
            <a:avLst/>
          </a:prstGeom>
          <a:noFill/>
          <a:ln w="9525">
            <a:noFill/>
          </a:ln>
        </p:spPr>
        <p:txBody>
          <a:bodyPr wrap="none" lIns="0" tIns="0" rIns="0" bIns="0" anchor="t" anchorCtr="0">
            <a:spAutoFit/>
          </a:bodyPr>
          <a:p>
            <a:pPr>
              <a:lnSpc>
                <a:spcPct val="120000"/>
              </a:lnSpc>
            </a:pPr>
            <a:r>
              <a:rPr lang="zh-CN" altLang="en-US" sz="2800" dirty="0">
                <a:latin typeface="黑体" panose="02010609060101010101" charset="-122"/>
                <a:ea typeface="黑体" panose="02010609060101010101" charset="-122"/>
              </a:rPr>
              <a:t>分部积分：</a:t>
            </a:r>
            <a:r>
              <a:rPr lang="zh-CN" altLang="en-US" sz="2600" dirty="0">
                <a:latin typeface="黑体" panose="02010609060101010101" charset="-122"/>
                <a:ea typeface="黑体" panose="02010609060101010101" charset="-122"/>
              </a:rPr>
              <a:t> </a:t>
            </a:r>
            <a:endParaRPr lang="zh-CN" altLang="en-US" sz="2600" dirty="0">
              <a:latin typeface="黑体" panose="02010609060101010101" charset="-122"/>
              <a:ea typeface="黑体" panose="02010609060101010101" charset="-122"/>
            </a:endParaRPr>
          </a:p>
        </p:txBody>
      </p:sp>
      <p:sp>
        <p:nvSpPr>
          <p:cNvPr id="105491" name="矩形 101402"/>
          <p:cNvSpPr>
            <a:spLocks noChangeAspect="1" noTextEdit="1"/>
          </p:cNvSpPr>
          <p:nvPr/>
        </p:nvSpPr>
        <p:spPr>
          <a:xfrm>
            <a:off x="3452813" y="756761"/>
            <a:ext cx="5521325" cy="676275"/>
          </a:xfrm>
          <a:prstGeom prst="rect">
            <a:avLst/>
          </a:prstGeom>
          <a:noFill/>
          <a:ln w="9525">
            <a:noFill/>
          </a:ln>
        </p:spPr>
        <p:txBody>
          <a:bodyPr anchor="t" anchorCtr="0"/>
          <a:p>
            <a:endParaRPr lang="zh-CN" altLang="en-US">
              <a:latin typeface="Calibri" charset="0"/>
              <a:ea typeface="宋体" pitchFamily="2" charset="-122"/>
            </a:endParaRPr>
          </a:p>
        </p:txBody>
      </p:sp>
      <p:grpSp>
        <p:nvGrpSpPr>
          <p:cNvPr id="105492" name="组合 101403"/>
          <p:cNvGrpSpPr/>
          <p:nvPr/>
        </p:nvGrpSpPr>
        <p:grpSpPr>
          <a:xfrm>
            <a:off x="3644900" y="802005"/>
            <a:ext cx="5741988" cy="585788"/>
            <a:chOff x="1608" y="261"/>
            <a:chExt cx="3357" cy="306"/>
          </a:xfrm>
        </p:grpSpPr>
        <p:sp>
          <p:nvSpPr>
            <p:cNvPr id="105493" name="矩形 101404"/>
            <p:cNvSpPr/>
            <p:nvPr/>
          </p:nvSpPr>
          <p:spPr>
            <a:xfrm>
              <a:off x="4891" y="273"/>
              <a:ext cx="74" cy="248"/>
            </a:xfrm>
            <a:prstGeom prst="rect">
              <a:avLst/>
            </a:prstGeom>
            <a:noFill/>
            <a:ln w="9525">
              <a:noFill/>
            </a:ln>
          </p:spPr>
          <p:txBody>
            <a:bodyPr wrap="none" lIns="0" tIns="0" rIns="0" bIns="0" anchor="t" anchorCtr="0">
              <a:spAutoFit/>
            </a:bodyPr>
            <a:p>
              <a:pPr fontAlgn="t">
                <a:lnSpc>
                  <a:spcPct val="110000"/>
                </a:lnSpc>
              </a:pPr>
              <a:endParaRPr lang="zh-CN" altLang="zh-CN" sz="2800" dirty="0">
                <a:latin typeface="Times New Roman" panose="02020603050405020304" pitchFamily="18" charset="0"/>
                <a:ea typeface="黑体" panose="02010609060101010101" charset="-122"/>
              </a:endParaRPr>
            </a:p>
          </p:txBody>
        </p:sp>
        <p:sp>
          <p:nvSpPr>
            <p:cNvPr id="105494" name="矩形 101405"/>
            <p:cNvSpPr/>
            <p:nvPr/>
          </p:nvSpPr>
          <p:spPr>
            <a:xfrm>
              <a:off x="4817" y="273"/>
              <a:ext cx="74" cy="248"/>
            </a:xfrm>
            <a:prstGeom prst="rect">
              <a:avLst/>
            </a:prstGeom>
            <a:noFill/>
            <a:ln w="9525">
              <a:noFill/>
            </a:ln>
          </p:spPr>
          <p:txBody>
            <a:bodyPr wrap="none" lIns="0" tIns="0" rIns="0" bIns="0" anchor="t" anchorCtr="0">
              <a:spAutoFit/>
            </a:bodyPr>
            <a:p>
              <a:pPr fontAlgn="t">
                <a:lnSpc>
                  <a:spcPct val="110000"/>
                </a:lnSpc>
              </a:pPr>
              <a:endParaRPr lang="zh-CN" altLang="zh-CN" sz="2800" dirty="0">
                <a:latin typeface="Times New Roman" panose="02020603050405020304" pitchFamily="18" charset="0"/>
                <a:ea typeface="黑体" panose="02010609060101010101" charset="-122"/>
              </a:endParaRPr>
            </a:p>
          </p:txBody>
        </p:sp>
        <p:sp>
          <p:nvSpPr>
            <p:cNvPr id="105495" name="矩形 101406"/>
            <p:cNvSpPr/>
            <p:nvPr/>
          </p:nvSpPr>
          <p:spPr>
            <a:xfrm>
              <a:off x="4743" y="273"/>
              <a:ext cx="74" cy="248"/>
            </a:xfrm>
            <a:prstGeom prst="rect">
              <a:avLst/>
            </a:prstGeom>
            <a:noFill/>
            <a:ln w="9525">
              <a:noFill/>
            </a:ln>
          </p:spPr>
          <p:txBody>
            <a:bodyPr wrap="none" lIns="0" tIns="0" rIns="0" bIns="0" anchor="t" anchorCtr="0">
              <a:spAutoFit/>
            </a:bodyPr>
            <a:p>
              <a:pPr fontAlgn="t">
                <a:lnSpc>
                  <a:spcPct val="110000"/>
                </a:lnSpc>
              </a:pPr>
              <a:endParaRPr lang="zh-CN" altLang="zh-CN" sz="2800" dirty="0">
                <a:latin typeface="Times New Roman" panose="02020603050405020304" pitchFamily="18" charset="0"/>
                <a:ea typeface="黑体" panose="02010609060101010101" charset="-122"/>
              </a:endParaRPr>
            </a:p>
          </p:txBody>
        </p:sp>
        <p:sp>
          <p:nvSpPr>
            <p:cNvPr id="105496" name="矩形 101407"/>
            <p:cNvSpPr/>
            <p:nvPr/>
          </p:nvSpPr>
          <p:spPr>
            <a:xfrm>
              <a:off x="4596" y="273"/>
              <a:ext cx="74" cy="248"/>
            </a:xfrm>
            <a:prstGeom prst="rect">
              <a:avLst/>
            </a:prstGeom>
            <a:noFill/>
            <a:ln w="9525">
              <a:noFill/>
            </a:ln>
          </p:spPr>
          <p:txBody>
            <a:bodyPr wrap="none" lIns="0" tIns="0" rIns="0" bIns="0" anchor="t" anchorCtr="0">
              <a:spAutoFit/>
            </a:bodyPr>
            <a:p>
              <a:pPr fontAlgn="t">
                <a:lnSpc>
                  <a:spcPct val="110000"/>
                </a:lnSpc>
              </a:pPr>
              <a:endParaRPr lang="zh-CN" altLang="zh-CN" sz="2800" dirty="0">
                <a:latin typeface="Times New Roman" panose="02020603050405020304" pitchFamily="18" charset="0"/>
                <a:ea typeface="黑体" panose="02010609060101010101" charset="-122"/>
              </a:endParaRPr>
            </a:p>
          </p:txBody>
        </p:sp>
        <p:sp>
          <p:nvSpPr>
            <p:cNvPr id="105497" name="矩形 101408"/>
            <p:cNvSpPr/>
            <p:nvPr/>
          </p:nvSpPr>
          <p:spPr>
            <a:xfrm>
              <a:off x="4248" y="261"/>
              <a:ext cx="46" cy="221"/>
            </a:xfrm>
            <a:prstGeom prst="rect">
              <a:avLst/>
            </a:prstGeom>
            <a:noFill/>
            <a:ln w="9525">
              <a:noFill/>
            </a:ln>
          </p:spPr>
          <p:txBody>
            <a:bodyPr wrap="none" lIns="0" tIns="0" rIns="0" bIns="0" anchor="t" anchorCtr="0">
              <a:spAutoFit/>
            </a:bodyPr>
            <a:p>
              <a:pPr fontAlgn="t">
                <a:lnSpc>
                  <a:spcPct val="110000"/>
                </a:lnSpc>
              </a:pPr>
              <a:r>
                <a:rPr lang="en-US" altLang="zh-CN" sz="2500">
                  <a:latin typeface="Symbol" pitchFamily="18" charset="2"/>
                  <a:ea typeface="黑体" panose="02010609060101010101" charset="-122"/>
                </a:rPr>
                <a:t>¢</a:t>
              </a:r>
              <a:endParaRPr lang="en-US" altLang="zh-CN" sz="2500">
                <a:latin typeface="Symbol" pitchFamily="18" charset="2"/>
                <a:ea typeface="黑体" panose="02010609060101010101" charset="-122"/>
              </a:endParaRPr>
            </a:p>
          </p:txBody>
        </p:sp>
        <p:sp>
          <p:nvSpPr>
            <p:cNvPr id="105498" name="矩形 101409"/>
            <p:cNvSpPr/>
            <p:nvPr/>
          </p:nvSpPr>
          <p:spPr>
            <a:xfrm>
              <a:off x="3932" y="273"/>
              <a:ext cx="102" cy="221"/>
            </a:xfrm>
            <a:prstGeom prst="rect">
              <a:avLst/>
            </a:prstGeom>
            <a:noFill/>
            <a:ln w="9525">
              <a:noFill/>
            </a:ln>
          </p:spPr>
          <p:txBody>
            <a:bodyPr wrap="none" lIns="0" tIns="0" rIns="0" bIns="0" anchor="t" anchorCtr="0">
              <a:spAutoFit/>
            </a:bodyPr>
            <a:p>
              <a:pPr fontAlgn="t">
                <a:lnSpc>
                  <a:spcPct val="110000"/>
                </a:lnSpc>
              </a:pPr>
              <a:r>
                <a:rPr lang="en-US" altLang="zh-CN" sz="2500">
                  <a:latin typeface="Symbol" pitchFamily="18" charset="2"/>
                  <a:ea typeface="黑体" panose="02010609060101010101" charset="-122"/>
                </a:rPr>
                <a:t>-</a:t>
              </a:r>
              <a:endParaRPr lang="en-US" altLang="zh-CN" sz="2500">
                <a:latin typeface="Symbol" pitchFamily="18" charset="2"/>
                <a:ea typeface="黑体" panose="02010609060101010101" charset="-122"/>
              </a:endParaRPr>
            </a:p>
          </p:txBody>
        </p:sp>
        <p:sp>
          <p:nvSpPr>
            <p:cNvPr id="105499" name="矩形 101410"/>
            <p:cNvSpPr/>
            <p:nvPr/>
          </p:nvSpPr>
          <p:spPr>
            <a:xfrm>
              <a:off x="3586" y="273"/>
              <a:ext cx="110" cy="221"/>
            </a:xfrm>
            <a:prstGeom prst="rect">
              <a:avLst/>
            </a:prstGeom>
            <a:noFill/>
            <a:ln w="9525">
              <a:noFill/>
            </a:ln>
          </p:spPr>
          <p:txBody>
            <a:bodyPr lIns="0" tIns="0" rIns="0" bIns="0" anchor="t" anchorCtr="0">
              <a:spAutoFit/>
            </a:bodyPr>
            <a:p>
              <a:pPr fontAlgn="t">
                <a:lnSpc>
                  <a:spcPct val="110000"/>
                </a:lnSpc>
              </a:pPr>
              <a:r>
                <a:rPr lang="en-US" altLang="zh-CN" sz="2500">
                  <a:latin typeface="Symbol" pitchFamily="18" charset="2"/>
                  <a:ea typeface="黑体" panose="02010609060101010101" charset="-122"/>
                </a:rPr>
                <a:t>=</a:t>
              </a:r>
              <a:endParaRPr lang="en-US" altLang="zh-CN" sz="2500">
                <a:latin typeface="Symbol" pitchFamily="18" charset="2"/>
                <a:ea typeface="黑体" panose="02010609060101010101" charset="-122"/>
              </a:endParaRPr>
            </a:p>
          </p:txBody>
        </p:sp>
        <p:sp>
          <p:nvSpPr>
            <p:cNvPr id="105500" name="矩形 101411"/>
            <p:cNvSpPr/>
            <p:nvPr/>
          </p:nvSpPr>
          <p:spPr>
            <a:xfrm>
              <a:off x="3026" y="273"/>
              <a:ext cx="102" cy="221"/>
            </a:xfrm>
            <a:prstGeom prst="rect">
              <a:avLst/>
            </a:prstGeom>
            <a:noFill/>
            <a:ln w="9525">
              <a:noFill/>
            </a:ln>
          </p:spPr>
          <p:txBody>
            <a:bodyPr wrap="none" lIns="0" tIns="0" rIns="0" bIns="0" anchor="t" anchorCtr="0">
              <a:spAutoFit/>
            </a:bodyPr>
            <a:p>
              <a:pPr fontAlgn="t">
                <a:lnSpc>
                  <a:spcPct val="110000"/>
                </a:lnSpc>
              </a:pPr>
              <a:r>
                <a:rPr lang="en-US" altLang="zh-CN" sz="2500">
                  <a:latin typeface="Symbol" pitchFamily="18" charset="2"/>
                  <a:ea typeface="黑体" panose="02010609060101010101" charset="-122"/>
                </a:rPr>
                <a:t>-</a:t>
              </a:r>
              <a:endParaRPr lang="en-US" altLang="zh-CN" sz="2500">
                <a:latin typeface="Symbol" pitchFamily="18" charset="2"/>
                <a:ea typeface="黑体" panose="02010609060101010101" charset="-122"/>
              </a:endParaRPr>
            </a:p>
          </p:txBody>
        </p:sp>
        <p:sp>
          <p:nvSpPr>
            <p:cNvPr id="105501" name="矩形 101412"/>
            <p:cNvSpPr/>
            <p:nvPr/>
          </p:nvSpPr>
          <p:spPr>
            <a:xfrm>
              <a:off x="2710" y="273"/>
              <a:ext cx="102" cy="221"/>
            </a:xfrm>
            <a:prstGeom prst="rect">
              <a:avLst/>
            </a:prstGeom>
            <a:noFill/>
            <a:ln w="9525">
              <a:noFill/>
            </a:ln>
          </p:spPr>
          <p:txBody>
            <a:bodyPr wrap="none" lIns="0" tIns="0" rIns="0" bIns="0" anchor="t" anchorCtr="0">
              <a:spAutoFit/>
            </a:bodyPr>
            <a:p>
              <a:pPr fontAlgn="t">
                <a:lnSpc>
                  <a:spcPct val="110000"/>
                </a:lnSpc>
              </a:pPr>
              <a:r>
                <a:rPr lang="en-US" altLang="zh-CN" sz="2500">
                  <a:latin typeface="Symbol" pitchFamily="18" charset="2"/>
                  <a:ea typeface="黑体" panose="02010609060101010101" charset="-122"/>
                </a:rPr>
                <a:t>=</a:t>
              </a:r>
              <a:endParaRPr lang="en-US" altLang="zh-CN" sz="2500">
                <a:latin typeface="Symbol" pitchFamily="18" charset="2"/>
                <a:ea typeface="黑体" panose="02010609060101010101" charset="-122"/>
              </a:endParaRPr>
            </a:p>
          </p:txBody>
        </p:sp>
        <p:sp>
          <p:nvSpPr>
            <p:cNvPr id="105502" name="矩形 101413"/>
            <p:cNvSpPr/>
            <p:nvPr/>
          </p:nvSpPr>
          <p:spPr>
            <a:xfrm>
              <a:off x="2156" y="273"/>
              <a:ext cx="102" cy="221"/>
            </a:xfrm>
            <a:prstGeom prst="rect">
              <a:avLst/>
            </a:prstGeom>
            <a:noFill/>
            <a:ln w="9525">
              <a:noFill/>
            </a:ln>
          </p:spPr>
          <p:txBody>
            <a:bodyPr wrap="none" lIns="0" tIns="0" rIns="0" bIns="0" anchor="t" anchorCtr="0">
              <a:spAutoFit/>
            </a:bodyPr>
            <a:p>
              <a:pPr fontAlgn="t">
                <a:lnSpc>
                  <a:spcPct val="110000"/>
                </a:lnSpc>
              </a:pPr>
              <a:r>
                <a:rPr lang="en-US" altLang="zh-CN" sz="2500">
                  <a:latin typeface="Symbol" pitchFamily="18" charset="2"/>
                  <a:ea typeface="黑体" panose="02010609060101010101" charset="-122"/>
                </a:rPr>
                <a:t>=</a:t>
              </a:r>
              <a:endParaRPr lang="en-US" altLang="zh-CN" sz="2500">
                <a:latin typeface="Symbol" pitchFamily="18" charset="2"/>
                <a:ea typeface="黑体" panose="02010609060101010101" charset="-122"/>
              </a:endParaRPr>
            </a:p>
          </p:txBody>
        </p:sp>
        <p:sp>
          <p:nvSpPr>
            <p:cNvPr id="105503" name="矩形 101414"/>
            <p:cNvSpPr/>
            <p:nvPr/>
          </p:nvSpPr>
          <p:spPr>
            <a:xfrm>
              <a:off x="1895" y="261"/>
              <a:ext cx="46" cy="221"/>
            </a:xfrm>
            <a:prstGeom prst="rect">
              <a:avLst/>
            </a:prstGeom>
            <a:noFill/>
            <a:ln w="9525">
              <a:noFill/>
            </a:ln>
          </p:spPr>
          <p:txBody>
            <a:bodyPr wrap="none" lIns="0" tIns="0" rIns="0" bIns="0" anchor="t" anchorCtr="0">
              <a:spAutoFit/>
            </a:bodyPr>
            <a:p>
              <a:pPr fontAlgn="t">
                <a:lnSpc>
                  <a:spcPct val="110000"/>
                </a:lnSpc>
              </a:pPr>
              <a:r>
                <a:rPr lang="en-US" altLang="zh-CN" sz="2500">
                  <a:latin typeface="Symbol" pitchFamily="18" charset="2"/>
                  <a:ea typeface="黑体" panose="02010609060101010101" charset="-122"/>
                </a:rPr>
                <a:t>¢</a:t>
              </a:r>
              <a:endParaRPr lang="en-US" altLang="zh-CN" sz="2500">
                <a:latin typeface="Symbol" pitchFamily="18" charset="2"/>
                <a:ea typeface="黑体" panose="02010609060101010101" charset="-122"/>
              </a:endParaRPr>
            </a:p>
          </p:txBody>
        </p:sp>
        <p:sp>
          <p:nvSpPr>
            <p:cNvPr id="105504" name="矩形 101415"/>
            <p:cNvSpPr/>
            <p:nvPr/>
          </p:nvSpPr>
          <p:spPr>
            <a:xfrm>
              <a:off x="4048" y="266"/>
              <a:ext cx="69" cy="301"/>
            </a:xfrm>
            <a:prstGeom prst="rect">
              <a:avLst/>
            </a:prstGeom>
            <a:noFill/>
            <a:ln w="9525">
              <a:noFill/>
            </a:ln>
          </p:spPr>
          <p:txBody>
            <a:bodyPr wrap="none" lIns="0" tIns="0" rIns="0" bIns="0" anchor="t" anchorCtr="0">
              <a:spAutoFit/>
            </a:bodyPr>
            <a:p>
              <a:pPr fontAlgn="t">
                <a:lnSpc>
                  <a:spcPct val="110000"/>
                </a:lnSpc>
              </a:pPr>
              <a:r>
                <a:rPr lang="en-US" altLang="zh-CN" sz="3400">
                  <a:latin typeface="Symbol" pitchFamily="18" charset="2"/>
                  <a:ea typeface="黑体" panose="02010609060101010101" charset="-122"/>
                </a:rPr>
                <a:t>ò</a:t>
              </a:r>
              <a:endParaRPr lang="en-US" altLang="zh-CN" sz="3400">
                <a:latin typeface="Symbol" pitchFamily="18" charset="2"/>
                <a:ea typeface="黑体" panose="02010609060101010101" charset="-122"/>
              </a:endParaRPr>
            </a:p>
          </p:txBody>
        </p:sp>
        <p:sp>
          <p:nvSpPr>
            <p:cNvPr id="105505" name="矩形 101416"/>
            <p:cNvSpPr/>
            <p:nvPr/>
          </p:nvSpPr>
          <p:spPr>
            <a:xfrm>
              <a:off x="3163" y="266"/>
              <a:ext cx="69" cy="301"/>
            </a:xfrm>
            <a:prstGeom prst="rect">
              <a:avLst/>
            </a:prstGeom>
            <a:noFill/>
            <a:ln w="9525">
              <a:noFill/>
            </a:ln>
          </p:spPr>
          <p:txBody>
            <a:bodyPr wrap="none" lIns="0" tIns="0" rIns="0" bIns="0" anchor="t" anchorCtr="0">
              <a:spAutoFit/>
            </a:bodyPr>
            <a:p>
              <a:pPr fontAlgn="t">
                <a:lnSpc>
                  <a:spcPct val="110000"/>
                </a:lnSpc>
              </a:pPr>
              <a:r>
                <a:rPr lang="en-US" altLang="zh-CN" sz="3400">
                  <a:latin typeface="Symbol" pitchFamily="18" charset="2"/>
                  <a:ea typeface="黑体" panose="02010609060101010101" charset="-122"/>
                </a:rPr>
                <a:t>ò</a:t>
              </a:r>
              <a:endParaRPr lang="en-US" altLang="zh-CN" sz="3400">
                <a:latin typeface="Symbol" pitchFamily="18" charset="2"/>
                <a:ea typeface="黑体" panose="02010609060101010101" charset="-122"/>
              </a:endParaRPr>
            </a:p>
          </p:txBody>
        </p:sp>
        <p:sp>
          <p:nvSpPr>
            <p:cNvPr id="105506" name="矩形 101417"/>
            <p:cNvSpPr/>
            <p:nvPr/>
          </p:nvSpPr>
          <p:spPr>
            <a:xfrm>
              <a:off x="2293" y="266"/>
              <a:ext cx="69" cy="301"/>
            </a:xfrm>
            <a:prstGeom prst="rect">
              <a:avLst/>
            </a:prstGeom>
            <a:noFill/>
            <a:ln w="9525">
              <a:noFill/>
            </a:ln>
          </p:spPr>
          <p:txBody>
            <a:bodyPr wrap="none" lIns="0" tIns="0" rIns="0" bIns="0" anchor="t" anchorCtr="0">
              <a:spAutoFit/>
            </a:bodyPr>
            <a:p>
              <a:pPr fontAlgn="t">
                <a:lnSpc>
                  <a:spcPct val="110000"/>
                </a:lnSpc>
              </a:pPr>
              <a:r>
                <a:rPr lang="en-US" altLang="zh-CN" sz="3400">
                  <a:latin typeface="Symbol" pitchFamily="18" charset="2"/>
                  <a:ea typeface="黑体" panose="02010609060101010101" charset="-122"/>
                </a:rPr>
                <a:t>ò</a:t>
              </a:r>
              <a:endParaRPr lang="en-US" altLang="zh-CN" sz="3400">
                <a:latin typeface="Symbol" pitchFamily="18" charset="2"/>
                <a:ea typeface="黑体" panose="02010609060101010101" charset="-122"/>
              </a:endParaRPr>
            </a:p>
          </p:txBody>
        </p:sp>
        <p:sp>
          <p:nvSpPr>
            <p:cNvPr id="105507" name="矩形 101418"/>
            <p:cNvSpPr/>
            <p:nvPr/>
          </p:nvSpPr>
          <p:spPr>
            <a:xfrm>
              <a:off x="1608" y="266"/>
              <a:ext cx="69" cy="301"/>
            </a:xfrm>
            <a:prstGeom prst="rect">
              <a:avLst/>
            </a:prstGeom>
            <a:noFill/>
            <a:ln w="9525">
              <a:noFill/>
            </a:ln>
          </p:spPr>
          <p:txBody>
            <a:bodyPr wrap="none" lIns="0" tIns="0" rIns="0" bIns="0" anchor="t" anchorCtr="0">
              <a:spAutoFit/>
            </a:bodyPr>
            <a:p>
              <a:pPr fontAlgn="t">
                <a:lnSpc>
                  <a:spcPct val="110000"/>
                </a:lnSpc>
              </a:pPr>
              <a:r>
                <a:rPr lang="en-US" altLang="zh-CN" sz="3400">
                  <a:latin typeface="Symbol" pitchFamily="18" charset="2"/>
                  <a:ea typeface="黑体" panose="02010609060101010101" charset="-122"/>
                </a:rPr>
                <a:t>ò</a:t>
              </a:r>
              <a:endParaRPr lang="en-US" altLang="zh-CN" sz="3400">
                <a:latin typeface="Symbol" pitchFamily="18" charset="2"/>
                <a:ea typeface="黑体" panose="02010609060101010101" charset="-122"/>
              </a:endParaRPr>
            </a:p>
          </p:txBody>
        </p:sp>
        <p:sp>
          <p:nvSpPr>
            <p:cNvPr id="105508" name="矩形 101419"/>
            <p:cNvSpPr/>
            <p:nvPr/>
          </p:nvSpPr>
          <p:spPr>
            <a:xfrm>
              <a:off x="4852" y="297"/>
              <a:ext cx="74" cy="248"/>
            </a:xfrm>
            <a:prstGeom prst="rect">
              <a:avLst/>
            </a:prstGeom>
            <a:noFill/>
            <a:ln w="9525">
              <a:noFill/>
            </a:ln>
          </p:spPr>
          <p:txBody>
            <a:bodyPr wrap="none" lIns="0" tIns="0" rIns="0" bIns="0" anchor="t" anchorCtr="0">
              <a:spAutoFit/>
            </a:bodyPr>
            <a:p>
              <a:pPr fontAlgn="t">
                <a:lnSpc>
                  <a:spcPct val="110000"/>
                </a:lnSpc>
              </a:pPr>
              <a:endParaRPr lang="zh-CN" altLang="zh-CN" sz="2800" dirty="0">
                <a:latin typeface="Times New Roman" panose="02020603050405020304" pitchFamily="18" charset="0"/>
                <a:ea typeface="黑体" panose="02010609060101010101" charset="-122"/>
              </a:endParaRPr>
            </a:p>
          </p:txBody>
        </p:sp>
        <p:sp>
          <p:nvSpPr>
            <p:cNvPr id="105509" name="矩形 101420"/>
            <p:cNvSpPr/>
            <p:nvPr/>
          </p:nvSpPr>
          <p:spPr>
            <a:xfrm>
              <a:off x="4778" y="297"/>
              <a:ext cx="74" cy="221"/>
            </a:xfrm>
            <a:prstGeom prst="rect">
              <a:avLst/>
            </a:prstGeom>
            <a:noFill/>
            <a:ln w="9525">
              <a:noFill/>
            </a:ln>
          </p:spPr>
          <p:txBody>
            <a:bodyPr wrap="none" lIns="0" tIns="0" rIns="0" bIns="0" anchor="t" anchorCtr="0">
              <a:spAutoFit/>
            </a:bodyPr>
            <a:p>
              <a:pPr fontAlgn="t">
                <a:lnSpc>
                  <a:spcPct val="110000"/>
                </a:lnSpc>
              </a:pPr>
              <a:r>
                <a:rPr lang="en-US" altLang="zh-CN" sz="2500" dirty="0">
                  <a:latin typeface="Times New Roman" panose="02020603050405020304" pitchFamily="18" charset="0"/>
                  <a:ea typeface="黑体" panose="02010609060101010101" charset="-122"/>
                </a:rPr>
                <a:t> </a:t>
              </a:r>
              <a:endParaRPr lang="en-US" altLang="zh-CN" sz="2500" dirty="0">
                <a:latin typeface="Times New Roman" panose="02020603050405020304" pitchFamily="18" charset="0"/>
                <a:ea typeface="黑体" panose="02010609060101010101" charset="-122"/>
              </a:endParaRPr>
            </a:p>
          </p:txBody>
        </p:sp>
        <p:sp>
          <p:nvSpPr>
            <p:cNvPr id="105510" name="矩形 101421"/>
            <p:cNvSpPr/>
            <p:nvPr/>
          </p:nvSpPr>
          <p:spPr>
            <a:xfrm>
              <a:off x="4704" y="297"/>
              <a:ext cx="74" cy="221"/>
            </a:xfrm>
            <a:prstGeom prst="rect">
              <a:avLst/>
            </a:prstGeom>
            <a:noFill/>
            <a:ln w="9525">
              <a:noFill/>
            </a:ln>
          </p:spPr>
          <p:txBody>
            <a:bodyPr wrap="none" lIns="0" tIns="0" rIns="0" bIns="0" anchor="t" anchorCtr="0">
              <a:spAutoFit/>
            </a:bodyPr>
            <a:p>
              <a:pPr fontAlgn="t">
                <a:lnSpc>
                  <a:spcPct val="110000"/>
                </a:lnSpc>
              </a:pPr>
              <a:r>
                <a:rPr lang="en-US" altLang="zh-CN" sz="2500" dirty="0">
                  <a:latin typeface="Times New Roman" panose="02020603050405020304" pitchFamily="18" charset="0"/>
                  <a:ea typeface="黑体" panose="02010609060101010101" charset="-122"/>
                </a:rPr>
                <a:t> </a:t>
              </a:r>
              <a:endParaRPr lang="en-US" altLang="zh-CN" sz="2500" dirty="0">
                <a:latin typeface="Times New Roman" panose="02020603050405020304" pitchFamily="18" charset="0"/>
                <a:ea typeface="黑体" panose="02010609060101010101" charset="-122"/>
              </a:endParaRPr>
            </a:p>
          </p:txBody>
        </p:sp>
        <p:sp>
          <p:nvSpPr>
            <p:cNvPr id="105511" name="矩形 101422"/>
            <p:cNvSpPr/>
            <p:nvPr/>
          </p:nvSpPr>
          <p:spPr>
            <a:xfrm>
              <a:off x="4314" y="297"/>
              <a:ext cx="304" cy="221"/>
            </a:xfrm>
            <a:prstGeom prst="rect">
              <a:avLst/>
            </a:prstGeom>
            <a:noFill/>
            <a:ln w="9525">
              <a:noFill/>
            </a:ln>
          </p:spPr>
          <p:txBody>
            <a:bodyPr wrap="none" lIns="0" tIns="0" rIns="0" bIns="0" anchor="t" anchorCtr="0">
              <a:spAutoFit/>
            </a:bodyPr>
            <a:p>
              <a:pPr fontAlgn="t">
                <a:lnSpc>
                  <a:spcPct val="110000"/>
                </a:lnSpc>
              </a:pPr>
              <a:r>
                <a:rPr lang="en-US" altLang="zh-CN" sz="2500" i="1" err="1">
                  <a:latin typeface="Times New Roman" panose="02020603050405020304" pitchFamily="18" charset="0"/>
                  <a:ea typeface="黑体" panose="02010609060101010101" charset="-122"/>
                </a:rPr>
                <a:t>v dx</a:t>
              </a:r>
              <a:endParaRPr lang="en-US" altLang="zh-CN" sz="2500" i="1" err="1">
                <a:latin typeface="Times New Roman" panose="02020603050405020304" pitchFamily="18" charset="0"/>
                <a:ea typeface="黑体" panose="02010609060101010101" charset="-122"/>
              </a:endParaRPr>
            </a:p>
          </p:txBody>
        </p:sp>
        <p:sp>
          <p:nvSpPr>
            <p:cNvPr id="105512" name="矩形 101423"/>
            <p:cNvSpPr/>
            <p:nvPr/>
          </p:nvSpPr>
          <p:spPr>
            <a:xfrm>
              <a:off x="4142" y="297"/>
              <a:ext cx="93" cy="221"/>
            </a:xfrm>
            <a:prstGeom prst="rect">
              <a:avLst/>
            </a:prstGeom>
            <a:noFill/>
            <a:ln w="9525">
              <a:noFill/>
            </a:ln>
          </p:spPr>
          <p:txBody>
            <a:bodyPr wrap="none" lIns="0" tIns="0" rIns="0" bIns="0" anchor="t" anchorCtr="0">
              <a:spAutoFit/>
            </a:bodyPr>
            <a:p>
              <a:pPr fontAlgn="t">
                <a:lnSpc>
                  <a:spcPct val="110000"/>
                </a:lnSpc>
              </a:pPr>
              <a:r>
                <a:rPr lang="en-US" altLang="zh-CN" sz="2500" i="1">
                  <a:latin typeface="Times New Roman" panose="02020603050405020304" pitchFamily="18" charset="0"/>
                  <a:ea typeface="黑体" panose="02010609060101010101" charset="-122"/>
                </a:rPr>
                <a:t>u</a:t>
              </a:r>
              <a:endParaRPr lang="en-US" altLang="zh-CN" sz="2500" i="1">
                <a:latin typeface="Times New Roman" panose="02020603050405020304" pitchFamily="18" charset="0"/>
                <a:ea typeface="黑体" panose="02010609060101010101" charset="-122"/>
              </a:endParaRPr>
            </a:p>
          </p:txBody>
        </p:sp>
        <p:sp>
          <p:nvSpPr>
            <p:cNvPr id="105513" name="矩形 101424"/>
            <p:cNvSpPr/>
            <p:nvPr/>
          </p:nvSpPr>
          <p:spPr>
            <a:xfrm>
              <a:off x="3714" y="297"/>
              <a:ext cx="175" cy="221"/>
            </a:xfrm>
            <a:prstGeom prst="rect">
              <a:avLst/>
            </a:prstGeom>
            <a:noFill/>
            <a:ln w="9525">
              <a:noFill/>
            </a:ln>
          </p:spPr>
          <p:txBody>
            <a:bodyPr wrap="none" lIns="0" tIns="0" rIns="0" bIns="0" anchor="t" anchorCtr="0">
              <a:spAutoFit/>
            </a:bodyPr>
            <a:p>
              <a:pPr fontAlgn="t">
                <a:lnSpc>
                  <a:spcPct val="110000"/>
                </a:lnSpc>
              </a:pPr>
              <a:r>
                <a:rPr lang="en-US" altLang="zh-CN" sz="2500" i="1" err="1">
                  <a:latin typeface="Times New Roman" panose="02020603050405020304" pitchFamily="18" charset="0"/>
                  <a:ea typeface="黑体" panose="02010609060101010101" charset="-122"/>
                </a:rPr>
                <a:t>uv</a:t>
              </a:r>
              <a:endParaRPr lang="en-US" altLang="zh-CN" sz="2500" i="1" err="1">
                <a:latin typeface="Times New Roman" panose="02020603050405020304" pitchFamily="18" charset="0"/>
                <a:ea typeface="黑体" panose="02010609060101010101" charset="-122"/>
              </a:endParaRPr>
            </a:p>
          </p:txBody>
        </p:sp>
        <p:sp>
          <p:nvSpPr>
            <p:cNvPr id="105514" name="矩形 101425"/>
            <p:cNvSpPr/>
            <p:nvPr/>
          </p:nvSpPr>
          <p:spPr>
            <a:xfrm>
              <a:off x="3260" y="297"/>
              <a:ext cx="314" cy="221"/>
            </a:xfrm>
            <a:prstGeom prst="rect">
              <a:avLst/>
            </a:prstGeom>
            <a:noFill/>
            <a:ln w="9525">
              <a:noFill/>
            </a:ln>
          </p:spPr>
          <p:txBody>
            <a:bodyPr wrap="none" lIns="0" tIns="0" rIns="0" bIns="0" anchor="t" anchorCtr="0">
              <a:spAutoFit/>
            </a:bodyPr>
            <a:p>
              <a:pPr fontAlgn="t">
                <a:lnSpc>
                  <a:spcPct val="110000"/>
                </a:lnSpc>
              </a:pPr>
              <a:r>
                <a:rPr lang="en-US" altLang="zh-CN" sz="2800" i="1" baseline="-22000">
                  <a:latin typeface="Times New Roman" panose="02020603050405020304" pitchFamily="18" charset="0"/>
                  <a:ea typeface="黑体" panose="02010609060101010101" charset="-122"/>
                </a:rPr>
                <a:t>V</a:t>
              </a:r>
              <a:r>
                <a:rPr lang="en-US" altLang="zh-CN" sz="2500" i="1">
                  <a:latin typeface="Times New Roman" panose="02020603050405020304" pitchFamily="18" charset="0"/>
                  <a:ea typeface="黑体" panose="02010609060101010101" charset="-122"/>
                </a:rPr>
                <a:t> du</a:t>
              </a:r>
              <a:endParaRPr lang="en-US" altLang="zh-CN" sz="2500" i="1">
                <a:latin typeface="Times New Roman" panose="02020603050405020304" pitchFamily="18" charset="0"/>
                <a:ea typeface="黑体" panose="02010609060101010101" charset="-122"/>
              </a:endParaRPr>
            </a:p>
          </p:txBody>
        </p:sp>
        <p:sp>
          <p:nvSpPr>
            <p:cNvPr id="105515" name="矩形 101426"/>
            <p:cNvSpPr/>
            <p:nvPr/>
          </p:nvSpPr>
          <p:spPr>
            <a:xfrm>
              <a:off x="2808" y="297"/>
              <a:ext cx="175" cy="221"/>
            </a:xfrm>
            <a:prstGeom prst="rect">
              <a:avLst/>
            </a:prstGeom>
            <a:noFill/>
            <a:ln w="9525">
              <a:noFill/>
            </a:ln>
          </p:spPr>
          <p:txBody>
            <a:bodyPr wrap="none" lIns="0" tIns="0" rIns="0" bIns="0" anchor="t" anchorCtr="0">
              <a:spAutoFit/>
            </a:bodyPr>
            <a:p>
              <a:pPr fontAlgn="t">
                <a:lnSpc>
                  <a:spcPct val="110000"/>
                </a:lnSpc>
              </a:pPr>
              <a:r>
                <a:rPr lang="en-US" altLang="zh-CN" sz="2500" i="1" err="1">
                  <a:latin typeface="Times New Roman" panose="02020603050405020304" pitchFamily="18" charset="0"/>
                  <a:ea typeface="黑体" panose="02010609060101010101" charset="-122"/>
                </a:rPr>
                <a:t>uv</a:t>
              </a:r>
              <a:endParaRPr lang="en-US" altLang="zh-CN" sz="2500" i="1" err="1">
                <a:latin typeface="Times New Roman" panose="02020603050405020304" pitchFamily="18" charset="0"/>
                <a:ea typeface="黑体" panose="02010609060101010101" charset="-122"/>
              </a:endParaRPr>
            </a:p>
          </p:txBody>
        </p:sp>
        <p:sp>
          <p:nvSpPr>
            <p:cNvPr id="105516" name="矩形 101427"/>
            <p:cNvSpPr/>
            <p:nvPr/>
          </p:nvSpPr>
          <p:spPr>
            <a:xfrm>
              <a:off x="2388" y="297"/>
              <a:ext cx="268" cy="221"/>
            </a:xfrm>
            <a:prstGeom prst="rect">
              <a:avLst/>
            </a:prstGeom>
            <a:noFill/>
            <a:ln w="9525">
              <a:noFill/>
            </a:ln>
          </p:spPr>
          <p:txBody>
            <a:bodyPr wrap="none" lIns="0" tIns="0" rIns="0" bIns="0" anchor="t" anchorCtr="0">
              <a:spAutoFit/>
            </a:bodyPr>
            <a:p>
              <a:pPr fontAlgn="t">
                <a:lnSpc>
                  <a:spcPct val="110000"/>
                </a:lnSpc>
              </a:pPr>
              <a:r>
                <a:rPr lang="en-US" altLang="zh-CN" sz="2500" i="1" err="1">
                  <a:latin typeface="Times New Roman" panose="02020603050405020304" pitchFamily="18" charset="0"/>
                  <a:ea typeface="黑体" panose="02010609060101010101" charset="-122"/>
                </a:rPr>
                <a:t>udv</a:t>
              </a:r>
              <a:endParaRPr lang="en-US" altLang="zh-CN" sz="2500" i="1" err="1">
                <a:latin typeface="Times New Roman" panose="02020603050405020304" pitchFamily="18" charset="0"/>
                <a:ea typeface="黑体" panose="02010609060101010101" charset="-122"/>
              </a:endParaRPr>
            </a:p>
          </p:txBody>
        </p:sp>
        <p:sp>
          <p:nvSpPr>
            <p:cNvPr id="105517" name="矩形 101428"/>
            <p:cNvSpPr/>
            <p:nvPr/>
          </p:nvSpPr>
          <p:spPr>
            <a:xfrm>
              <a:off x="1938" y="297"/>
              <a:ext cx="175" cy="221"/>
            </a:xfrm>
            <a:prstGeom prst="rect">
              <a:avLst/>
            </a:prstGeom>
            <a:noFill/>
            <a:ln w="9525">
              <a:noFill/>
            </a:ln>
          </p:spPr>
          <p:txBody>
            <a:bodyPr wrap="none" lIns="0" tIns="0" rIns="0" bIns="0" anchor="t" anchorCtr="0">
              <a:spAutoFit/>
            </a:bodyPr>
            <a:p>
              <a:pPr fontAlgn="t">
                <a:lnSpc>
                  <a:spcPct val="110000"/>
                </a:lnSpc>
              </a:pPr>
              <a:r>
                <a:rPr lang="en-US" altLang="zh-CN" sz="2500" i="1" err="1">
                  <a:latin typeface="Times New Roman" panose="02020603050405020304" pitchFamily="18" charset="0"/>
                  <a:ea typeface="黑体" panose="02010609060101010101" charset="-122"/>
                </a:rPr>
                <a:t>dx</a:t>
              </a:r>
              <a:endParaRPr lang="en-US" altLang="zh-CN" sz="2500" i="1" err="1">
                <a:latin typeface="Times New Roman" panose="02020603050405020304" pitchFamily="18" charset="0"/>
                <a:ea typeface="黑体" panose="02010609060101010101" charset="-122"/>
              </a:endParaRPr>
            </a:p>
          </p:txBody>
        </p:sp>
        <p:sp>
          <p:nvSpPr>
            <p:cNvPr id="105518" name="矩形 101429"/>
            <p:cNvSpPr/>
            <p:nvPr/>
          </p:nvSpPr>
          <p:spPr>
            <a:xfrm>
              <a:off x="1806" y="297"/>
              <a:ext cx="82" cy="221"/>
            </a:xfrm>
            <a:prstGeom prst="rect">
              <a:avLst/>
            </a:prstGeom>
            <a:noFill/>
            <a:ln w="9525">
              <a:noFill/>
            </a:ln>
          </p:spPr>
          <p:txBody>
            <a:bodyPr wrap="none" lIns="0" tIns="0" rIns="0" bIns="0" anchor="t" anchorCtr="0">
              <a:spAutoFit/>
            </a:bodyPr>
            <a:p>
              <a:pPr fontAlgn="t">
                <a:lnSpc>
                  <a:spcPct val="110000"/>
                </a:lnSpc>
              </a:pPr>
              <a:r>
                <a:rPr lang="en-US" altLang="zh-CN" sz="2500" i="1">
                  <a:latin typeface="Times New Roman" panose="02020603050405020304" pitchFamily="18" charset="0"/>
                  <a:ea typeface="黑体" panose="02010609060101010101" charset="-122"/>
                </a:rPr>
                <a:t>v</a:t>
              </a:r>
              <a:endParaRPr lang="en-US" altLang="zh-CN" sz="2500" i="1">
                <a:latin typeface="Times New Roman" panose="02020603050405020304" pitchFamily="18" charset="0"/>
                <a:ea typeface="黑体" panose="02010609060101010101" charset="-122"/>
              </a:endParaRPr>
            </a:p>
          </p:txBody>
        </p:sp>
        <p:sp>
          <p:nvSpPr>
            <p:cNvPr id="105519" name="矩形 101430"/>
            <p:cNvSpPr/>
            <p:nvPr/>
          </p:nvSpPr>
          <p:spPr>
            <a:xfrm>
              <a:off x="1702" y="297"/>
              <a:ext cx="93" cy="221"/>
            </a:xfrm>
            <a:prstGeom prst="rect">
              <a:avLst/>
            </a:prstGeom>
            <a:noFill/>
            <a:ln w="9525">
              <a:noFill/>
            </a:ln>
          </p:spPr>
          <p:txBody>
            <a:bodyPr wrap="none" lIns="0" tIns="0" rIns="0" bIns="0" anchor="t" anchorCtr="0">
              <a:spAutoFit/>
            </a:bodyPr>
            <a:p>
              <a:pPr fontAlgn="t">
                <a:lnSpc>
                  <a:spcPct val="110000"/>
                </a:lnSpc>
              </a:pPr>
              <a:r>
                <a:rPr lang="en-US" altLang="zh-CN" sz="2500" i="1">
                  <a:latin typeface="Times New Roman" panose="02020603050405020304" pitchFamily="18" charset="0"/>
                  <a:ea typeface="黑体" panose="02010609060101010101" charset="-122"/>
                </a:rPr>
                <a:t>u</a:t>
              </a:r>
              <a:endParaRPr lang="en-US" altLang="zh-CN" sz="2500" i="1">
                <a:latin typeface="Times New Roman" panose="02020603050405020304" pitchFamily="18" charset="0"/>
                <a:ea typeface="黑体" panose="02010609060101010101" charset="-122"/>
              </a:endParaRPr>
            </a:p>
          </p:txBody>
        </p:sp>
      </p:grpSp>
      <p:sp>
        <p:nvSpPr>
          <p:cNvPr id="105520" name="文本框 101432"/>
          <p:cNvSpPr txBox="1"/>
          <p:nvPr/>
        </p:nvSpPr>
        <p:spPr>
          <a:xfrm>
            <a:off x="3860800" y="819150"/>
            <a:ext cx="188595" cy="460375"/>
          </a:xfrm>
          <a:prstGeom prst="rect">
            <a:avLst/>
          </a:prstGeom>
          <a:noFill/>
          <a:ln w="9525">
            <a:noFill/>
          </a:ln>
        </p:spPr>
        <p:txBody>
          <a:bodyPr wrap="square" anchor="t" anchorCtr="0">
            <a:spAutoFit/>
          </a:bodyPr>
          <a:p>
            <a:r>
              <a:rPr lang="en-US" altLang="zh-CN" sz="2400">
                <a:latin typeface="Times New Roman" panose="02020603050405020304" pitchFamily="18" charset="0"/>
                <a:ea typeface="宋体" pitchFamily="2" charset="-122"/>
              </a:rPr>
              <a:t>'</a:t>
            </a:r>
            <a:endParaRPr lang="en-US" altLang="zh-CN" sz="2400">
              <a:latin typeface="Times New Roman" panose="02020603050405020304" pitchFamily="18" charset="0"/>
              <a:ea typeface="Times New Roman" panose="02020603050405020304" pitchFamily="18" charset="0"/>
            </a:endParaRPr>
          </a:p>
        </p:txBody>
      </p:sp>
      <p:sp>
        <p:nvSpPr>
          <p:cNvPr id="105521" name="文本框 101433"/>
          <p:cNvSpPr txBox="1"/>
          <p:nvPr/>
        </p:nvSpPr>
        <p:spPr>
          <a:xfrm>
            <a:off x="8331200" y="817245"/>
            <a:ext cx="174625" cy="390525"/>
          </a:xfrm>
          <a:prstGeom prst="rect">
            <a:avLst/>
          </a:prstGeom>
          <a:noFill/>
          <a:ln w="9525">
            <a:noFill/>
          </a:ln>
        </p:spPr>
        <p:txBody>
          <a:bodyPr wrap="square" anchor="t" anchorCtr="0">
            <a:noAutofit/>
          </a:bodyPr>
          <a:p>
            <a:r>
              <a:rPr lang="en-US" altLang="zh-CN" sz="2400">
                <a:latin typeface="Times New Roman" panose="02020603050405020304" pitchFamily="18" charset="0"/>
                <a:ea typeface="宋体" pitchFamily="2" charset="-122"/>
              </a:rPr>
              <a:t>'</a:t>
            </a:r>
            <a:endParaRPr lang="en-US" altLang="zh-CN" sz="2400">
              <a:latin typeface="Times New Roman" panose="02020603050405020304" pitchFamily="18" charset="0"/>
              <a:ea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3466">
                                            <p:txEl>
                                              <p:charRg st="0" end="12"/>
                                            </p:txEl>
                                          </p:spTgt>
                                        </p:tgtEl>
                                        <p:attrNameLst>
                                          <p:attrName>style.visibility</p:attrName>
                                        </p:attrNameLst>
                                      </p:cBhvr>
                                      <p:to>
                                        <p:strVal val="visible"/>
                                      </p:to>
                                    </p:set>
                                    <p:animEffect transition="in" filter="wipe(left)">
                                      <p:cBhvr>
                                        <p:cTn id="7" dur="500"/>
                                        <p:tgtEl>
                                          <p:spTgt spid="103466">
                                            <p:txEl>
                                              <p:charRg st="0" end="1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3473"/>
                                        </p:tgtEl>
                                        <p:attrNameLst>
                                          <p:attrName>style.visibility</p:attrName>
                                        </p:attrNameLst>
                                      </p:cBhvr>
                                      <p:to>
                                        <p:strVal val="visible"/>
                                      </p:to>
                                    </p:set>
                                    <p:animEffect transition="in" filter="wipe(left)">
                                      <p:cBhvr>
                                        <p:cTn id="12" dur="500"/>
                                        <p:tgtEl>
                                          <p:spTgt spid="10347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03477"/>
                                        </p:tgtEl>
                                        <p:attrNameLst>
                                          <p:attrName>style.visibility</p:attrName>
                                        </p:attrNameLst>
                                      </p:cBhvr>
                                      <p:to>
                                        <p:strVal val="visible"/>
                                      </p:to>
                                    </p:set>
                                    <p:animEffect transition="in" filter="wipe(left)">
                                      <p:cBhvr>
                                        <p:cTn id="17" dur="500"/>
                                        <p:tgtEl>
                                          <p:spTgt spid="10347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03478"/>
                                        </p:tgtEl>
                                        <p:attrNameLst>
                                          <p:attrName>style.visibility</p:attrName>
                                        </p:attrNameLst>
                                      </p:cBhvr>
                                      <p:to>
                                        <p:strVal val="visible"/>
                                      </p:to>
                                    </p:set>
                                    <p:animEffect transition="in" filter="wipe(left)">
                                      <p:cBhvr>
                                        <p:cTn id="22" dur="500"/>
                                        <p:tgtEl>
                                          <p:spTgt spid="10347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03474"/>
                                        </p:tgtEl>
                                        <p:attrNameLst>
                                          <p:attrName>style.visibility</p:attrName>
                                        </p:attrNameLst>
                                      </p:cBhvr>
                                      <p:to>
                                        <p:strVal val="visible"/>
                                      </p:to>
                                    </p:set>
                                    <p:animEffect transition="in" filter="wipe(left)">
                                      <p:cBhvr>
                                        <p:cTn id="27" dur="500"/>
                                        <p:tgtEl>
                                          <p:spTgt spid="10347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03475"/>
                                        </p:tgtEl>
                                        <p:attrNameLst>
                                          <p:attrName>style.visibility</p:attrName>
                                        </p:attrNameLst>
                                      </p:cBhvr>
                                      <p:to>
                                        <p:strVal val="visible"/>
                                      </p:to>
                                    </p:set>
                                    <p:animEffect transition="in" filter="wipe(left)">
                                      <p:cBhvr>
                                        <p:cTn id="32" dur="500"/>
                                        <p:tgtEl>
                                          <p:spTgt spid="10347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03476"/>
                                        </p:tgtEl>
                                        <p:attrNameLst>
                                          <p:attrName>style.visibility</p:attrName>
                                        </p:attrNameLst>
                                      </p:cBhvr>
                                      <p:to>
                                        <p:strVal val="visible"/>
                                      </p:to>
                                    </p:set>
                                    <p:animEffect transition="in" filter="wipe(left)">
                                      <p:cBhvr>
                                        <p:cTn id="37" dur="500"/>
                                        <p:tgtEl>
                                          <p:spTgt spid="1034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66"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8546" name="矩形 104457"/>
          <p:cNvSpPr/>
          <p:nvPr/>
        </p:nvSpPr>
        <p:spPr>
          <a:xfrm>
            <a:off x="3575050" y="3642360"/>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1100" dirty="0">
              <a:latin typeface="Times New Roman" panose="02020603050405020304" pitchFamily="18" charset="0"/>
              <a:ea typeface="楷体_GB2312" pitchFamily="49" charset="-122"/>
            </a:endParaRPr>
          </a:p>
        </p:txBody>
      </p:sp>
      <p:sp>
        <p:nvSpPr>
          <p:cNvPr id="104459" name="文本框 104458"/>
          <p:cNvSpPr txBox="1"/>
          <p:nvPr/>
        </p:nvSpPr>
        <p:spPr>
          <a:xfrm>
            <a:off x="2208213" y="689610"/>
            <a:ext cx="1066800" cy="515938"/>
          </a:xfrm>
          <a:prstGeom prst="rect">
            <a:avLst/>
          </a:prstGeom>
          <a:noFill/>
          <a:ln w="9525">
            <a:noFill/>
          </a:ln>
        </p:spPr>
        <p:txBody>
          <a:bodyPr wrap="none" lIns="0" tIns="0" rIns="0" bIns="0" anchor="t" anchorCtr="0">
            <a:spAutoFit/>
          </a:bodyPr>
          <a:p>
            <a:pPr>
              <a:lnSpc>
                <a:spcPct val="120000"/>
              </a:lnSpc>
            </a:pPr>
            <a:r>
              <a:rPr lang="en-US" altLang="zh-CN" sz="2800">
                <a:latin typeface="Times New Roman" panose="02020603050405020304" pitchFamily="18" charset="0"/>
                <a:ea typeface="黑体" panose="02010609060101010101" charset="-122"/>
              </a:rPr>
              <a:t>        </a:t>
            </a:r>
            <a:r>
              <a:rPr lang="zh-CN" altLang="en-US" sz="2800" dirty="0">
                <a:latin typeface="Times New Roman" panose="02020603050405020304" pitchFamily="18" charset="0"/>
                <a:ea typeface="黑体" panose="02010609060101010101" charset="-122"/>
              </a:rPr>
              <a:t>例</a:t>
            </a:r>
            <a:r>
              <a:rPr lang="zh-CN" altLang="en-US" sz="2800">
                <a:latin typeface="Times New Roman" panose="02020603050405020304" pitchFamily="18" charset="0"/>
                <a:ea typeface="黑体" panose="02010609060101010101" charset="-122"/>
              </a:rPr>
              <a:t>  </a:t>
            </a:r>
            <a:endParaRPr lang="zh-CN" altLang="en-US" sz="2800">
              <a:latin typeface="Times New Roman" panose="02020603050405020304" pitchFamily="18" charset="0"/>
              <a:ea typeface="黑体" panose="02010609060101010101" charset="-122"/>
            </a:endParaRPr>
          </a:p>
        </p:txBody>
      </p:sp>
      <p:pic>
        <p:nvPicPr>
          <p:cNvPr id="104460" name="图片 104459"/>
          <p:cNvPicPr>
            <a:picLocks noChangeAspect="1"/>
          </p:cNvPicPr>
          <p:nvPr/>
        </p:nvPicPr>
        <p:blipFill>
          <a:blip r:embed="rId1"/>
          <a:srcRect l="10721" t="5162" r="75214" b="9677"/>
          <a:stretch>
            <a:fillRect/>
          </a:stretch>
        </p:blipFill>
        <p:spPr>
          <a:xfrm>
            <a:off x="3359150" y="473710"/>
            <a:ext cx="2009775" cy="931863"/>
          </a:xfrm>
          <a:prstGeom prst="rect">
            <a:avLst/>
          </a:prstGeom>
          <a:noFill/>
          <a:ln w="9525">
            <a:noFill/>
          </a:ln>
        </p:spPr>
      </p:pic>
      <p:pic>
        <p:nvPicPr>
          <p:cNvPr id="104461" name="图片 104460"/>
          <p:cNvPicPr>
            <a:picLocks noChangeAspect="1"/>
          </p:cNvPicPr>
          <p:nvPr/>
        </p:nvPicPr>
        <p:blipFill>
          <a:blip r:embed="rId2"/>
          <a:srcRect r="85367"/>
          <a:stretch>
            <a:fillRect/>
          </a:stretch>
        </p:blipFill>
        <p:spPr>
          <a:xfrm>
            <a:off x="3359150" y="1338898"/>
            <a:ext cx="2149475" cy="990600"/>
          </a:xfrm>
          <a:prstGeom prst="rect">
            <a:avLst/>
          </a:prstGeom>
          <a:noFill/>
          <a:ln w="9525">
            <a:noFill/>
          </a:ln>
        </p:spPr>
      </p:pic>
      <p:pic>
        <p:nvPicPr>
          <p:cNvPr id="104462" name="图片 104461"/>
          <p:cNvPicPr>
            <a:picLocks noChangeAspect="1"/>
          </p:cNvPicPr>
          <p:nvPr/>
        </p:nvPicPr>
        <p:blipFill>
          <a:blip r:embed="rId3"/>
          <a:srcRect r="85442"/>
          <a:stretch>
            <a:fillRect/>
          </a:stretch>
        </p:blipFill>
        <p:spPr>
          <a:xfrm>
            <a:off x="3359150" y="2202498"/>
            <a:ext cx="2043113" cy="1073150"/>
          </a:xfrm>
          <a:prstGeom prst="rect">
            <a:avLst/>
          </a:prstGeom>
          <a:noFill/>
          <a:ln w="9525">
            <a:noFill/>
          </a:ln>
        </p:spPr>
      </p:pic>
      <p:pic>
        <p:nvPicPr>
          <p:cNvPr id="104463" name="图片 104462"/>
          <p:cNvPicPr>
            <a:picLocks noChangeAspect="1"/>
          </p:cNvPicPr>
          <p:nvPr/>
        </p:nvPicPr>
        <p:blipFill>
          <a:blip r:embed="rId4"/>
          <a:srcRect r="63222"/>
          <a:stretch>
            <a:fillRect/>
          </a:stretch>
        </p:blipFill>
        <p:spPr>
          <a:xfrm>
            <a:off x="3359150" y="3066098"/>
            <a:ext cx="4732337" cy="984250"/>
          </a:xfrm>
          <a:prstGeom prst="rect">
            <a:avLst/>
          </a:prstGeom>
          <a:noFill/>
          <a:ln w="9525">
            <a:noFill/>
          </a:ln>
        </p:spPr>
      </p:pic>
      <p:pic>
        <p:nvPicPr>
          <p:cNvPr id="104464" name="图片 104463"/>
          <p:cNvPicPr>
            <a:picLocks noChangeAspect="1"/>
          </p:cNvPicPr>
          <p:nvPr/>
        </p:nvPicPr>
        <p:blipFill>
          <a:blip r:embed="rId1"/>
          <a:srcRect l="24748" t="5162" r="57892" b="9677"/>
          <a:stretch>
            <a:fillRect/>
          </a:stretch>
        </p:blipFill>
        <p:spPr>
          <a:xfrm>
            <a:off x="5448300" y="546735"/>
            <a:ext cx="2808288" cy="896938"/>
          </a:xfrm>
          <a:prstGeom prst="rect">
            <a:avLst/>
          </a:prstGeom>
          <a:noFill/>
          <a:ln w="9525">
            <a:noFill/>
          </a:ln>
        </p:spPr>
      </p:pic>
      <p:pic>
        <p:nvPicPr>
          <p:cNvPr id="104465" name="图片 104464"/>
          <p:cNvPicPr>
            <a:picLocks noChangeAspect="1"/>
          </p:cNvPicPr>
          <p:nvPr/>
        </p:nvPicPr>
        <p:blipFill>
          <a:blip r:embed="rId2"/>
          <a:srcRect l="14607" r="68613"/>
          <a:stretch>
            <a:fillRect/>
          </a:stretch>
        </p:blipFill>
        <p:spPr>
          <a:xfrm>
            <a:off x="5591175" y="1338898"/>
            <a:ext cx="2381250" cy="1011237"/>
          </a:xfrm>
          <a:prstGeom prst="rect">
            <a:avLst/>
          </a:prstGeom>
          <a:noFill/>
          <a:ln w="9525">
            <a:noFill/>
          </a:ln>
        </p:spPr>
      </p:pic>
      <p:pic>
        <p:nvPicPr>
          <p:cNvPr id="104466" name="图片 104465"/>
          <p:cNvPicPr>
            <a:picLocks noChangeAspect="1"/>
          </p:cNvPicPr>
          <p:nvPr/>
        </p:nvPicPr>
        <p:blipFill>
          <a:blip r:embed="rId3"/>
          <a:srcRect l="14510" r="68021"/>
          <a:stretch>
            <a:fillRect/>
          </a:stretch>
        </p:blipFill>
        <p:spPr>
          <a:xfrm>
            <a:off x="5591175" y="2273935"/>
            <a:ext cx="2451100" cy="936625"/>
          </a:xfrm>
          <a:prstGeom prst="rect">
            <a:avLst/>
          </a:prstGeom>
          <a:noFill/>
          <a:ln w="9525">
            <a:noFill/>
          </a:ln>
        </p:spPr>
      </p:pic>
      <p:sp>
        <p:nvSpPr>
          <p:cNvPr id="104467" name="矩形 104466"/>
          <p:cNvSpPr/>
          <p:nvPr/>
        </p:nvSpPr>
        <p:spPr>
          <a:xfrm>
            <a:off x="2152650" y="3959860"/>
            <a:ext cx="2584450" cy="676910"/>
          </a:xfrm>
          <a:prstGeom prst="rect">
            <a:avLst/>
          </a:prstGeom>
          <a:noFill/>
          <a:ln w="28575">
            <a:noFill/>
          </a:ln>
        </p:spPr>
        <p:txBody>
          <a:bodyPr anchor="ctr"/>
          <a:lstStyle>
            <a:lvl1pPr marL="0" lvl="0" indent="0" algn="ctr" defTabSz="914400" rtl="0" eaLnBrk="1" fontAlgn="base" latinLnBrk="0" hangingPunct="1">
              <a:lnSpc>
                <a:spcPct val="100000"/>
              </a:lnSpc>
              <a:spcBef>
                <a:spcPct val="0"/>
              </a:spcBef>
              <a:spcAft>
                <a:spcPct val="0"/>
              </a:spcAft>
              <a:buNone/>
              <a:defRPr sz="4400" b="1" u="none" kern="1200" baseline="0">
                <a:solidFill>
                  <a:schemeClr val="tx2"/>
                </a:solidFill>
                <a:effectLst>
                  <a:outerShdw blurRad="38100" dist="38100" dir="2700000">
                    <a:srgbClr val="000000"/>
                  </a:outerShdw>
                </a:effectLst>
                <a:latin typeface="Garamond" pitchFamily="18" charset="0"/>
                <a:ea typeface="宋体" pitchFamily="2" charset="-122"/>
              </a:defRPr>
            </a:lvl1pPr>
          </a:lstStyle>
          <a:p>
            <a:pPr lvl="0" algn="l" fontAlgn="base">
              <a:lnSpc>
                <a:spcPct val="150000"/>
              </a:lnSpc>
            </a:pPr>
            <a:r>
              <a:rPr lang="zh-CN" altLang="en-US" sz="2400" b="0" strike="noStrike" noProof="1" dirty="0">
                <a:solidFill>
                  <a:schemeClr val="tx1"/>
                </a:solidFill>
                <a:latin typeface="Garamond" pitchFamily="18" charset="0"/>
                <a:ea typeface="黑体" panose="02010609060101010101" charset="-122"/>
                <a:cs typeface="+mn-cs"/>
              </a:rPr>
              <a:t>解题技巧</a:t>
            </a:r>
            <a:r>
              <a:rPr lang="en-US" altLang="zh-CN" sz="2400" b="0" strike="noStrike" noProof="1">
                <a:solidFill>
                  <a:schemeClr val="tx1"/>
                </a:solidFill>
                <a:latin typeface="Garamond" pitchFamily="18" charset="0"/>
                <a:ea typeface="黑体" panose="02010609060101010101" charset="-122"/>
                <a:cs typeface="+mn-cs"/>
              </a:rPr>
              <a:t>:</a:t>
            </a:r>
            <a:endParaRPr lang="en-US" altLang="zh-CN" sz="2400" b="0" strike="noStrike" noProof="1">
              <a:solidFill>
                <a:schemeClr val="tx1"/>
              </a:solidFill>
              <a:ea typeface="黑体" panose="02010609060101010101" charset="-122"/>
            </a:endParaRPr>
          </a:p>
        </p:txBody>
      </p:sp>
      <p:sp>
        <p:nvSpPr>
          <p:cNvPr id="104469" name="文本框 104468"/>
          <p:cNvSpPr txBox="1"/>
          <p:nvPr/>
        </p:nvSpPr>
        <p:spPr>
          <a:xfrm>
            <a:off x="3743325" y="3959860"/>
            <a:ext cx="4701540" cy="2320925"/>
          </a:xfrm>
          <a:prstGeom prst="rect">
            <a:avLst/>
          </a:prstGeom>
          <a:noFill/>
          <a:ln w="9525">
            <a:noFill/>
          </a:ln>
        </p:spPr>
        <p:txBody>
          <a:bodyPr anchor="t" anchorCtr="0">
            <a:noAutofit/>
          </a:bodyPr>
          <a:p>
            <a:pPr algn="just">
              <a:lnSpc>
                <a:spcPct val="150000"/>
              </a:lnSpc>
            </a:pPr>
            <a:r>
              <a:rPr lang="zh-CN" altLang="en-US" sz="2400" dirty="0">
                <a:latin typeface="Times New Roman Regular" panose="02020603050405020304" charset="0"/>
                <a:ea typeface="楷体_GB2312" pitchFamily="49" charset="-122"/>
                <a:cs typeface="Times New Roman Regular" panose="02020603050405020304" charset="0"/>
              </a:rPr>
              <a:t>选取</a:t>
            </a:r>
            <a:r>
              <a:rPr lang="en-US" altLang="zh-CN" sz="2400" i="1" dirty="0">
                <a:latin typeface="Times New Roman Italic" panose="02020603050405020304" charset="0"/>
                <a:ea typeface="楷体_GB2312" pitchFamily="49" charset="-122"/>
                <a:cs typeface="Times New Roman Italic" panose="02020603050405020304" charset="0"/>
              </a:rPr>
              <a:t>u</a:t>
            </a:r>
            <a:r>
              <a:rPr lang="zh-CN" altLang="en-US" sz="2400" dirty="0">
                <a:latin typeface="Times New Roman Regular" panose="02020603050405020304" charset="0"/>
                <a:ea typeface="楷体_GB2312" pitchFamily="49" charset="-122"/>
                <a:cs typeface="Times New Roman Regular" panose="02020603050405020304" charset="0"/>
              </a:rPr>
              <a:t>及</a:t>
            </a:r>
            <a:r>
              <a:rPr lang="en-US" altLang="zh-CN" sz="2400" i="1" dirty="0">
                <a:latin typeface="Times New Roman Italic" panose="02020603050405020304" charset="0"/>
                <a:ea typeface="楷体_GB2312" pitchFamily="49" charset="-122"/>
                <a:cs typeface="Times New Roman Italic" panose="02020603050405020304" charset="0"/>
              </a:rPr>
              <a:t>v</a:t>
            </a:r>
            <a:r>
              <a:rPr lang="en-US" sz="2400">
                <a:solidFill>
                  <a:schemeClr val="tx1"/>
                </a:solidFill>
                <a:latin typeface="Times New Roman Regular" panose="02020603050405020304" charset="0"/>
                <a:ea typeface="Microsoft YaHei Regular" panose="020B0503020204020204" charset="-122"/>
                <a:cs typeface="Times New Roman Regular" panose="02020603050405020304" charset="0"/>
                <a:sym typeface="+mn-ea"/>
              </a:rPr>
              <a:t>′</a:t>
            </a:r>
            <a:r>
              <a:rPr lang="zh-CN" altLang="en-US" sz="2400" dirty="0">
                <a:latin typeface="Times New Roman Regular" panose="02020603050405020304" charset="0"/>
                <a:ea typeface="楷体_GB2312" pitchFamily="49" charset="-122"/>
                <a:cs typeface="Times New Roman Regular" panose="02020603050405020304" charset="0"/>
              </a:rPr>
              <a:t>的一般方法：</a:t>
            </a:r>
            <a:endParaRPr lang="zh-CN" altLang="en-US" sz="2400" dirty="0">
              <a:latin typeface="Times New Roman Regular" panose="02020603050405020304" charset="0"/>
              <a:ea typeface="楷体_GB2312" pitchFamily="49" charset="-122"/>
              <a:cs typeface="Times New Roman Regular" panose="02020603050405020304" charset="0"/>
            </a:endParaRPr>
          </a:p>
          <a:p>
            <a:pPr algn="just">
              <a:lnSpc>
                <a:spcPct val="150000"/>
              </a:lnSpc>
            </a:pPr>
            <a:r>
              <a:rPr lang="zh-CN" altLang="en-US" sz="2400" dirty="0">
                <a:latin typeface="Times New Roman Regular" panose="02020603050405020304" charset="0"/>
                <a:ea typeface="楷体_GB2312" pitchFamily="49" charset="-122"/>
                <a:cs typeface="Times New Roman Regular" panose="02020603050405020304" charset="0"/>
              </a:rPr>
              <a:t>把被积函数视为两个函数之积</a:t>
            </a:r>
            <a:r>
              <a:rPr lang="zh-CN" altLang="en-US" sz="2400">
                <a:latin typeface="Times New Roman Regular" panose="02020603050405020304" charset="0"/>
                <a:ea typeface="楷体_GB2312" pitchFamily="49" charset="-122"/>
                <a:cs typeface="Times New Roman Regular" panose="02020603050405020304" charset="0"/>
              </a:rPr>
              <a:t>，</a:t>
            </a:r>
            <a:r>
              <a:rPr lang="zh-CN" altLang="en-US" sz="2400" dirty="0">
                <a:latin typeface="Times New Roman Regular" panose="02020603050405020304" charset="0"/>
                <a:ea typeface="楷体_GB2312" pitchFamily="49" charset="-122"/>
                <a:cs typeface="Times New Roman Regular" panose="02020603050405020304" charset="0"/>
                <a:sym typeface="+mn-ea"/>
              </a:rPr>
              <a:t>按“ 反对幂指三”的</a:t>
            </a:r>
            <a:r>
              <a:rPr lang="zh-CN" altLang="en-US" sz="2400" dirty="0">
                <a:latin typeface="Times New Roman Regular" panose="02020603050405020304" charset="0"/>
                <a:ea typeface="楷体_GB2312" pitchFamily="49" charset="-122"/>
                <a:cs typeface="Times New Roman Regular" panose="02020603050405020304" charset="0"/>
                <a:sym typeface="+mn-ea"/>
              </a:rPr>
              <a:t>顺序</a:t>
            </a:r>
            <a:r>
              <a:rPr lang="zh-CN" altLang="en-US" sz="2400">
                <a:latin typeface="Times New Roman Regular" panose="02020603050405020304" charset="0"/>
                <a:ea typeface="楷体_GB2312" pitchFamily="49" charset="-122"/>
                <a:cs typeface="Times New Roman Regular" panose="02020603050405020304" charset="0"/>
                <a:sym typeface="+mn-ea"/>
              </a:rPr>
              <a:t>，前者为</a:t>
            </a:r>
            <a:r>
              <a:rPr lang="en-US" altLang="zh-CN" sz="2400" i="1">
                <a:latin typeface="Times New Roman Italic" panose="02020603050405020304" charset="0"/>
                <a:ea typeface="楷体_GB2312" pitchFamily="49" charset="-122"/>
                <a:cs typeface="Times New Roman Italic" panose="02020603050405020304" charset="0"/>
                <a:sym typeface="+mn-ea"/>
              </a:rPr>
              <a:t>u</a:t>
            </a:r>
            <a:r>
              <a:rPr lang="zh-CN" altLang="en-US" sz="2400">
                <a:latin typeface="Times New Roman Regular" panose="02020603050405020304" charset="0"/>
                <a:ea typeface="楷体_GB2312" pitchFamily="49" charset="-122"/>
                <a:cs typeface="Times New Roman Regular" panose="02020603050405020304" charset="0"/>
                <a:sym typeface="+mn-ea"/>
              </a:rPr>
              <a:t>后者为</a:t>
            </a:r>
            <a:r>
              <a:rPr lang="en-US" altLang="zh-CN" sz="2400" i="1">
                <a:latin typeface="Times New Roman Italic" panose="02020603050405020304" charset="0"/>
                <a:ea typeface="楷体_GB2312" pitchFamily="49" charset="-122"/>
                <a:cs typeface="Times New Roman Italic" panose="02020603050405020304" charset="0"/>
                <a:sym typeface="+mn-ea"/>
              </a:rPr>
              <a:t>v</a:t>
            </a:r>
            <a:r>
              <a:rPr lang="en-US" sz="2400">
                <a:latin typeface="Times New Roman Regular" panose="02020603050405020304" charset="0"/>
                <a:ea typeface="Microsoft YaHei Regular" panose="020B0503020204020204" charset="-122"/>
                <a:cs typeface="Times New Roman Regular" panose="02020603050405020304" charset="0"/>
                <a:sym typeface="+mn-ea"/>
              </a:rPr>
              <a:t>′</a:t>
            </a:r>
            <a:endParaRPr lang="en-US" altLang="zh-CN" sz="2400">
              <a:latin typeface="Times New Roman Regular" panose="02020603050405020304" charset="0"/>
              <a:ea typeface="楷体_GB2312" pitchFamily="49" charset="-122"/>
              <a:cs typeface="Times New Roman Regular" panose="02020603050405020304" charset="0"/>
              <a:sym typeface="+mn-ea"/>
            </a:endParaRPr>
          </a:p>
        </p:txBody>
      </p:sp>
      <p:sp>
        <p:nvSpPr>
          <p:cNvPr id="104476" name="矩形 104475"/>
          <p:cNvSpPr/>
          <p:nvPr/>
        </p:nvSpPr>
        <p:spPr>
          <a:xfrm>
            <a:off x="9696450" y="4231640"/>
            <a:ext cx="1882775" cy="1783080"/>
          </a:xfrm>
          <a:prstGeom prst="rect">
            <a:avLst/>
          </a:prstGeom>
          <a:noFill/>
          <a:ln w="9525" cap="flat" cmpd="sng">
            <a:noFill/>
            <a:prstDash val="solid"/>
            <a:miter/>
            <a:headEnd type="none" w="med" len="med"/>
            <a:tailEnd type="none" w="med" len="med"/>
          </a:ln>
        </p:spPr>
        <p:txBody>
          <a:bodyPr wrap="none" anchor="ctr" anchorCtr="0"/>
          <a:p>
            <a:pPr eaLnBrk="0" hangingPunct="0">
              <a:lnSpc>
                <a:spcPct val="100000"/>
              </a:lnSpc>
            </a:pPr>
            <a:r>
              <a:rPr lang="zh-CN" altLang="en-US" sz="2000" dirty="0">
                <a:solidFill>
                  <a:schemeClr val="bg1"/>
                </a:solidFill>
                <a:latin typeface="Times New Roman" panose="02020603050405020304" pitchFamily="18" charset="0"/>
                <a:ea typeface="黑体" panose="02010609060101010101" charset="-122"/>
              </a:rPr>
              <a:t>反</a:t>
            </a:r>
            <a:r>
              <a:rPr lang="en-US" altLang="zh-CN" sz="2000" dirty="0">
                <a:solidFill>
                  <a:schemeClr val="bg1"/>
                </a:solidFill>
                <a:latin typeface="Times New Roman" panose="02020603050405020304" pitchFamily="18" charset="0"/>
                <a:ea typeface="黑体" panose="02010609060101010101" charset="-122"/>
              </a:rPr>
              <a:t>: </a:t>
            </a:r>
            <a:r>
              <a:rPr lang="zh-CN" altLang="en-US" sz="2000" dirty="0">
                <a:solidFill>
                  <a:schemeClr val="bg1"/>
                </a:solidFill>
                <a:latin typeface="Times New Roman" panose="02020603050405020304" pitchFamily="18" charset="0"/>
                <a:ea typeface="黑体" panose="02010609060101010101" charset="-122"/>
              </a:rPr>
              <a:t>反三角函数</a:t>
            </a:r>
            <a:endParaRPr lang="zh-CN" altLang="en-US" sz="2000" dirty="0">
              <a:solidFill>
                <a:schemeClr val="bg1"/>
              </a:solidFill>
              <a:latin typeface="Times New Roman" panose="02020603050405020304" pitchFamily="18" charset="0"/>
              <a:ea typeface="黑体" panose="02010609060101010101" charset="-122"/>
            </a:endParaRPr>
          </a:p>
          <a:p>
            <a:pPr eaLnBrk="0" hangingPunct="0">
              <a:lnSpc>
                <a:spcPct val="100000"/>
              </a:lnSpc>
            </a:pPr>
            <a:r>
              <a:rPr lang="zh-CN" altLang="en-US" sz="2000" dirty="0">
                <a:solidFill>
                  <a:schemeClr val="bg1"/>
                </a:solidFill>
                <a:latin typeface="Times New Roman" panose="02020603050405020304" pitchFamily="18" charset="0"/>
                <a:ea typeface="黑体" panose="02010609060101010101" charset="-122"/>
              </a:rPr>
              <a:t>对</a:t>
            </a:r>
            <a:r>
              <a:rPr lang="en-US" altLang="zh-CN" sz="2000" dirty="0">
                <a:solidFill>
                  <a:schemeClr val="bg1"/>
                </a:solidFill>
                <a:latin typeface="Times New Roman" panose="02020603050405020304" pitchFamily="18" charset="0"/>
                <a:ea typeface="黑体" panose="02010609060101010101" charset="-122"/>
              </a:rPr>
              <a:t>: </a:t>
            </a:r>
            <a:r>
              <a:rPr lang="zh-CN" altLang="en-US" sz="2000" dirty="0">
                <a:solidFill>
                  <a:schemeClr val="bg1"/>
                </a:solidFill>
                <a:latin typeface="Times New Roman" panose="02020603050405020304" pitchFamily="18" charset="0"/>
                <a:ea typeface="黑体" panose="02010609060101010101" charset="-122"/>
              </a:rPr>
              <a:t>对数函数</a:t>
            </a:r>
            <a:endParaRPr lang="zh-CN" altLang="en-US" sz="2000" dirty="0">
              <a:solidFill>
                <a:schemeClr val="bg1"/>
              </a:solidFill>
              <a:latin typeface="Times New Roman" panose="02020603050405020304" pitchFamily="18" charset="0"/>
              <a:ea typeface="黑体" panose="02010609060101010101" charset="-122"/>
            </a:endParaRPr>
          </a:p>
          <a:p>
            <a:pPr eaLnBrk="0" hangingPunct="0">
              <a:lnSpc>
                <a:spcPct val="100000"/>
              </a:lnSpc>
            </a:pPr>
            <a:r>
              <a:rPr lang="zh-CN" altLang="en-US" sz="2000" dirty="0">
                <a:solidFill>
                  <a:schemeClr val="bg1"/>
                </a:solidFill>
                <a:latin typeface="Times New Roman" panose="02020603050405020304" pitchFamily="18" charset="0"/>
                <a:ea typeface="黑体" panose="02010609060101010101" charset="-122"/>
              </a:rPr>
              <a:t>幂</a:t>
            </a:r>
            <a:r>
              <a:rPr lang="en-US" altLang="zh-CN" sz="2000" dirty="0">
                <a:solidFill>
                  <a:schemeClr val="bg1"/>
                </a:solidFill>
                <a:latin typeface="Times New Roman" panose="02020603050405020304" pitchFamily="18" charset="0"/>
                <a:ea typeface="黑体" panose="02010609060101010101" charset="-122"/>
              </a:rPr>
              <a:t>: </a:t>
            </a:r>
            <a:r>
              <a:rPr lang="zh-CN" altLang="en-US" sz="2000" dirty="0">
                <a:solidFill>
                  <a:schemeClr val="bg1"/>
                </a:solidFill>
                <a:latin typeface="Times New Roman" panose="02020603050405020304" pitchFamily="18" charset="0"/>
                <a:ea typeface="黑体" panose="02010609060101010101" charset="-122"/>
              </a:rPr>
              <a:t>幂函数</a:t>
            </a:r>
            <a:endParaRPr lang="zh-CN" altLang="en-US" sz="2000" dirty="0">
              <a:solidFill>
                <a:schemeClr val="bg1"/>
              </a:solidFill>
              <a:latin typeface="Times New Roman" panose="02020603050405020304" pitchFamily="18" charset="0"/>
              <a:ea typeface="黑体" panose="02010609060101010101" charset="-122"/>
            </a:endParaRPr>
          </a:p>
          <a:p>
            <a:pPr eaLnBrk="0" hangingPunct="0">
              <a:lnSpc>
                <a:spcPct val="100000"/>
              </a:lnSpc>
            </a:pPr>
            <a:r>
              <a:rPr lang="zh-CN" altLang="en-US" sz="2000" dirty="0">
                <a:solidFill>
                  <a:schemeClr val="bg1"/>
                </a:solidFill>
                <a:latin typeface="Times New Roman" panose="02020603050405020304" pitchFamily="18" charset="0"/>
                <a:ea typeface="黑体" panose="02010609060101010101" charset="-122"/>
              </a:rPr>
              <a:t>指</a:t>
            </a:r>
            <a:r>
              <a:rPr lang="en-US" altLang="zh-CN" sz="2000" dirty="0">
                <a:solidFill>
                  <a:schemeClr val="bg1"/>
                </a:solidFill>
                <a:latin typeface="Times New Roman" panose="02020603050405020304" pitchFamily="18" charset="0"/>
                <a:ea typeface="黑体" panose="02010609060101010101" charset="-122"/>
              </a:rPr>
              <a:t>: </a:t>
            </a:r>
            <a:r>
              <a:rPr lang="zh-CN" altLang="en-US" sz="2000" dirty="0">
                <a:solidFill>
                  <a:schemeClr val="bg1"/>
                </a:solidFill>
                <a:latin typeface="Times New Roman" panose="02020603050405020304" pitchFamily="18" charset="0"/>
                <a:ea typeface="黑体" panose="02010609060101010101" charset="-122"/>
              </a:rPr>
              <a:t>指数函数</a:t>
            </a:r>
            <a:endParaRPr lang="zh-CN" altLang="en-US" sz="2000" dirty="0">
              <a:solidFill>
                <a:schemeClr val="bg1"/>
              </a:solidFill>
              <a:latin typeface="Times New Roman" panose="02020603050405020304" pitchFamily="18" charset="0"/>
              <a:ea typeface="黑体" panose="02010609060101010101" charset="-122"/>
            </a:endParaRPr>
          </a:p>
          <a:p>
            <a:pPr eaLnBrk="0" hangingPunct="0">
              <a:lnSpc>
                <a:spcPct val="100000"/>
              </a:lnSpc>
            </a:pPr>
            <a:r>
              <a:rPr lang="zh-CN" altLang="en-US" sz="2000" dirty="0">
                <a:solidFill>
                  <a:schemeClr val="bg1"/>
                </a:solidFill>
                <a:latin typeface="Times New Roman" panose="02020603050405020304" pitchFamily="18" charset="0"/>
                <a:ea typeface="黑体" panose="02010609060101010101" charset="-122"/>
              </a:rPr>
              <a:t>三</a:t>
            </a:r>
            <a:r>
              <a:rPr lang="en-US" altLang="zh-CN" sz="2000" dirty="0">
                <a:solidFill>
                  <a:schemeClr val="bg1"/>
                </a:solidFill>
                <a:latin typeface="Times New Roman" panose="02020603050405020304" pitchFamily="18" charset="0"/>
                <a:ea typeface="黑体" panose="02010609060101010101" charset="-122"/>
              </a:rPr>
              <a:t>: </a:t>
            </a:r>
            <a:r>
              <a:rPr lang="zh-CN" altLang="en-US" sz="2000" dirty="0">
                <a:solidFill>
                  <a:schemeClr val="bg1"/>
                </a:solidFill>
                <a:latin typeface="Times New Roman" panose="02020603050405020304" pitchFamily="18" charset="0"/>
                <a:ea typeface="黑体" panose="02010609060101010101" charset="-122"/>
              </a:rPr>
              <a:t>三角函数</a:t>
            </a:r>
            <a:endParaRPr lang="zh-CN" altLang="en-US" sz="2000" dirty="0">
              <a:solidFill>
                <a:schemeClr val="bg1"/>
              </a:solidFill>
              <a:latin typeface="Times New Roman" panose="02020603050405020304" pitchFamily="18" charset="0"/>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4459">
                                            <p:txEl>
                                              <p:charRg st="0" end="12"/>
                                            </p:txEl>
                                          </p:spTgt>
                                        </p:tgtEl>
                                        <p:attrNameLst>
                                          <p:attrName>style.visibility</p:attrName>
                                        </p:attrNameLst>
                                      </p:cBhvr>
                                      <p:to>
                                        <p:strVal val="visible"/>
                                      </p:to>
                                    </p:set>
                                    <p:animEffect transition="in" filter="wipe(left)">
                                      <p:cBhvr>
                                        <p:cTn id="7" dur="500"/>
                                        <p:tgtEl>
                                          <p:spTgt spid="104459">
                                            <p:txEl>
                                              <p:charRg st="0" end="1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4460"/>
                                        </p:tgtEl>
                                        <p:attrNameLst>
                                          <p:attrName>style.visibility</p:attrName>
                                        </p:attrNameLst>
                                      </p:cBhvr>
                                      <p:to>
                                        <p:strVal val="visible"/>
                                      </p:to>
                                    </p:set>
                                    <p:animEffect transition="in" filter="wipe(left)">
                                      <p:cBhvr>
                                        <p:cTn id="12" dur="500"/>
                                        <p:tgtEl>
                                          <p:spTgt spid="10446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04464"/>
                                        </p:tgtEl>
                                        <p:attrNameLst>
                                          <p:attrName>style.visibility</p:attrName>
                                        </p:attrNameLst>
                                      </p:cBhvr>
                                      <p:to>
                                        <p:strVal val="visible"/>
                                      </p:to>
                                    </p:set>
                                    <p:animEffect transition="in" filter="wipe(left)">
                                      <p:cBhvr>
                                        <p:cTn id="17" dur="500"/>
                                        <p:tgtEl>
                                          <p:spTgt spid="10446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04461"/>
                                        </p:tgtEl>
                                        <p:attrNameLst>
                                          <p:attrName>style.visibility</p:attrName>
                                        </p:attrNameLst>
                                      </p:cBhvr>
                                      <p:to>
                                        <p:strVal val="visible"/>
                                      </p:to>
                                    </p:set>
                                    <p:animEffect transition="in" filter="wipe(left)">
                                      <p:cBhvr>
                                        <p:cTn id="22" dur="500"/>
                                        <p:tgtEl>
                                          <p:spTgt spid="10446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04465"/>
                                        </p:tgtEl>
                                        <p:attrNameLst>
                                          <p:attrName>style.visibility</p:attrName>
                                        </p:attrNameLst>
                                      </p:cBhvr>
                                      <p:to>
                                        <p:strVal val="visible"/>
                                      </p:to>
                                    </p:set>
                                    <p:animEffect transition="in" filter="wipe(left)">
                                      <p:cBhvr>
                                        <p:cTn id="27" dur="500"/>
                                        <p:tgtEl>
                                          <p:spTgt spid="10446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04462"/>
                                        </p:tgtEl>
                                        <p:attrNameLst>
                                          <p:attrName>style.visibility</p:attrName>
                                        </p:attrNameLst>
                                      </p:cBhvr>
                                      <p:to>
                                        <p:strVal val="visible"/>
                                      </p:to>
                                    </p:set>
                                    <p:animEffect transition="in" filter="wipe(left)">
                                      <p:cBhvr>
                                        <p:cTn id="32" dur="500"/>
                                        <p:tgtEl>
                                          <p:spTgt spid="10446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04466"/>
                                        </p:tgtEl>
                                        <p:attrNameLst>
                                          <p:attrName>style.visibility</p:attrName>
                                        </p:attrNameLst>
                                      </p:cBhvr>
                                      <p:to>
                                        <p:strVal val="visible"/>
                                      </p:to>
                                    </p:set>
                                    <p:animEffect transition="in" filter="wipe(left)">
                                      <p:cBhvr>
                                        <p:cTn id="37" dur="500"/>
                                        <p:tgtEl>
                                          <p:spTgt spid="10446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04463"/>
                                        </p:tgtEl>
                                        <p:attrNameLst>
                                          <p:attrName>style.visibility</p:attrName>
                                        </p:attrNameLst>
                                      </p:cBhvr>
                                      <p:to>
                                        <p:strVal val="visible"/>
                                      </p:to>
                                    </p:set>
                                    <p:animEffect transition="in" filter="wipe(left)">
                                      <p:cBhvr>
                                        <p:cTn id="42" dur="500"/>
                                        <p:tgtEl>
                                          <p:spTgt spid="10446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4467"/>
                                        </p:tgtEl>
                                        <p:attrNameLst>
                                          <p:attrName>style.visibility</p:attrName>
                                        </p:attrNameLst>
                                      </p:cBhvr>
                                      <p:to>
                                        <p:strVal val="visible"/>
                                      </p:to>
                                    </p:set>
                                    <p:animEffect transition="in" filter="wipe(left)">
                                      <p:cBhvr>
                                        <p:cTn id="47" dur="500"/>
                                        <p:tgtEl>
                                          <p:spTgt spid="104467"/>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04469"/>
                                        </p:tgtEl>
                                        <p:attrNameLst>
                                          <p:attrName>style.visibility</p:attrName>
                                        </p:attrNameLst>
                                      </p:cBhvr>
                                      <p:to>
                                        <p:strVal val="visible"/>
                                      </p:to>
                                    </p:set>
                                    <p:animEffect transition="in" filter="wipe(left)">
                                      <p:cBhvr>
                                        <p:cTn id="52" dur="500"/>
                                        <p:tgtEl>
                                          <p:spTgt spid="10446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04476"/>
                                        </p:tgtEl>
                                        <p:attrNameLst>
                                          <p:attrName>style.visibility</p:attrName>
                                        </p:attrNameLst>
                                      </p:cBhvr>
                                      <p:to>
                                        <p:strVal val="visible"/>
                                      </p:to>
                                    </p:set>
                                    <p:animEffect transition="in" filter="wipe(left)">
                                      <p:cBhvr>
                                        <p:cTn id="57" dur="500"/>
                                        <p:tgtEl>
                                          <p:spTgt spid="1044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9" grpId="0" build="p"/>
      <p:bldP spid="104467" grpId="0"/>
      <p:bldP spid="104469" grpId="0"/>
      <p:bldP spid="104476"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0594" name="矩形 106505"/>
          <p:cNvSpPr/>
          <p:nvPr/>
        </p:nvSpPr>
        <p:spPr>
          <a:xfrm>
            <a:off x="3162300" y="3718560"/>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2400" dirty="0">
              <a:latin typeface="Times New Roman" panose="02020603050405020304" pitchFamily="18" charset="0"/>
              <a:ea typeface="宋体" pitchFamily="2" charset="-122"/>
            </a:endParaRPr>
          </a:p>
        </p:txBody>
      </p:sp>
      <p:sp>
        <p:nvSpPr>
          <p:cNvPr id="106507" name="矩形 106506"/>
          <p:cNvSpPr/>
          <p:nvPr/>
        </p:nvSpPr>
        <p:spPr>
          <a:xfrm>
            <a:off x="2227263" y="910273"/>
            <a:ext cx="2286000" cy="685800"/>
          </a:xfrm>
          <a:prstGeom prst="rect">
            <a:avLst/>
          </a:prstGeom>
          <a:solidFill>
            <a:schemeClr val="bg1"/>
          </a:solidFill>
          <a:ln w="19050" cap="flat" cmpd="sng">
            <a:solidFill>
              <a:schemeClr val="accent2"/>
            </a:solidFill>
            <a:prstDash val="solid"/>
            <a:miter/>
            <a:headEnd type="none" w="med" len="med"/>
            <a:tailEnd type="none" w="med" len="med"/>
          </a:ln>
        </p:spPr>
        <p:txBody>
          <a:bodyPr anchor="ctr"/>
          <a:lstStyle>
            <a:lvl1pPr marL="0" lvl="0" indent="0" algn="ctr" defTabSz="914400" rtl="0" eaLnBrk="1" fontAlgn="base" latinLnBrk="0" hangingPunct="1">
              <a:lnSpc>
                <a:spcPct val="100000"/>
              </a:lnSpc>
              <a:spcBef>
                <a:spcPct val="0"/>
              </a:spcBef>
              <a:spcAft>
                <a:spcPct val="0"/>
              </a:spcAft>
              <a:buNone/>
              <a:defRPr sz="4400" b="1" u="none" kern="1200" baseline="0">
                <a:solidFill>
                  <a:schemeClr val="tx2"/>
                </a:solidFill>
                <a:effectLst>
                  <a:outerShdw blurRad="38100" dist="38100" dir="2700000">
                    <a:srgbClr val="000000"/>
                  </a:outerShdw>
                </a:effectLst>
                <a:latin typeface="Garamond" pitchFamily="18" charset="0"/>
                <a:ea typeface="宋体" pitchFamily="2" charset="-122"/>
              </a:defRPr>
            </a:lvl1pPr>
          </a:lstStyle>
          <a:p>
            <a:pPr lvl="0" fontAlgn="base"/>
            <a:r>
              <a:rPr lang="zh-CN" altLang="en-US" sz="3200" b="0" strike="noStrike" noProof="1" dirty="0">
                <a:solidFill>
                  <a:srgbClr val="FFFF66"/>
                </a:solidFill>
                <a:latin typeface="Garamond" pitchFamily="18" charset="0"/>
                <a:ea typeface="黑体" panose="02010609060101010101" charset="-122"/>
                <a:cs typeface="+mn-cs"/>
              </a:rPr>
              <a:t>内容小结</a:t>
            </a:r>
            <a:r>
              <a:rPr lang="zh-CN" altLang="en-US" sz="3200" b="0" strike="noStrike" noProof="1" dirty="0">
                <a:latin typeface="Garamond" pitchFamily="18" charset="0"/>
                <a:ea typeface="黑体" panose="02010609060101010101" charset="-122"/>
                <a:cs typeface="+mn-cs"/>
              </a:rPr>
              <a:t> </a:t>
            </a:r>
            <a:endParaRPr lang="zh-CN" altLang="en-US" sz="3200" b="0" strike="noStrike" noProof="1">
              <a:ea typeface="黑体" panose="02010609060101010101" charset="-122"/>
            </a:endParaRPr>
          </a:p>
        </p:txBody>
      </p:sp>
      <p:sp>
        <p:nvSpPr>
          <p:cNvPr id="106508" name="文本框 106507"/>
          <p:cNvSpPr txBox="1"/>
          <p:nvPr/>
        </p:nvSpPr>
        <p:spPr>
          <a:xfrm>
            <a:off x="2227580" y="1948815"/>
            <a:ext cx="2440940" cy="521970"/>
          </a:xfrm>
          <a:prstGeom prst="rect">
            <a:avLst/>
          </a:prstGeom>
          <a:noFill/>
          <a:ln w="9525">
            <a:noFill/>
          </a:ln>
        </p:spPr>
        <p:txBody>
          <a:bodyPr wrap="square" anchor="t" anchorCtr="0">
            <a:spAutoFit/>
          </a:bodyPr>
          <a:p>
            <a:r>
              <a:rPr lang="zh-CN" altLang="en-US" sz="2800" dirty="0">
                <a:latin typeface="Times New Roman" panose="02020603050405020304" pitchFamily="18" charset="0"/>
                <a:ea typeface="黑体" panose="02010609060101010101" charset="-122"/>
              </a:rPr>
              <a:t>分部积分公式</a:t>
            </a:r>
            <a:endParaRPr lang="zh-CN" altLang="en-US" sz="2800">
              <a:latin typeface="Times New Roman" panose="02020603050405020304" pitchFamily="18" charset="0"/>
              <a:ea typeface="黑体" panose="02010609060101010101" charset="-122"/>
            </a:endParaRPr>
          </a:p>
        </p:txBody>
      </p:sp>
      <p:graphicFrame>
        <p:nvGraphicFramePr>
          <p:cNvPr id="106509" name="对象 106508"/>
          <p:cNvGraphicFramePr/>
          <p:nvPr/>
        </p:nvGraphicFramePr>
        <p:xfrm>
          <a:off x="4668838" y="1953260"/>
          <a:ext cx="3276600" cy="622300"/>
        </p:xfrm>
        <a:graphic>
          <a:graphicData uri="http://schemas.openxmlformats.org/presentationml/2006/ole">
            <mc:AlternateContent xmlns:mc="http://schemas.openxmlformats.org/markup-compatibility/2006">
              <mc:Choice xmlns:v="urn:schemas-microsoft-com:vml" Requires="v">
                <p:oleObj spid="_x0000_s3508" name="" r:id="rId1" imgW="3275330" imgH="622300" progId="Equation.3">
                  <p:embed/>
                </p:oleObj>
              </mc:Choice>
              <mc:Fallback>
                <p:oleObj name="" r:id="rId1" imgW="3275330" imgH="622300" progId="Equation.3">
                  <p:embed/>
                  <p:pic>
                    <p:nvPicPr>
                      <p:cNvPr id="0" name="图片 3507"/>
                      <p:cNvPicPr/>
                      <p:nvPr/>
                    </p:nvPicPr>
                    <p:blipFill>
                      <a:blip r:embed="rId2"/>
                      <a:stretch>
                        <a:fillRect/>
                      </a:stretch>
                    </p:blipFill>
                    <p:spPr>
                      <a:xfrm>
                        <a:off x="4668838" y="1953260"/>
                        <a:ext cx="3276600" cy="622300"/>
                      </a:xfrm>
                      <a:prstGeom prst="rect">
                        <a:avLst/>
                      </a:prstGeom>
                      <a:noFill/>
                      <a:ln w="38100">
                        <a:noFill/>
                        <a:miter/>
                      </a:ln>
                    </p:spPr>
                  </p:pic>
                </p:oleObj>
              </mc:Fallback>
            </mc:AlternateContent>
          </a:graphicData>
        </a:graphic>
      </p:graphicFrame>
      <p:sp>
        <p:nvSpPr>
          <p:cNvPr id="106510" name="文本框 106509"/>
          <p:cNvSpPr txBox="1"/>
          <p:nvPr/>
        </p:nvSpPr>
        <p:spPr>
          <a:xfrm>
            <a:off x="2227263" y="2726373"/>
            <a:ext cx="2286000" cy="522287"/>
          </a:xfrm>
          <a:prstGeom prst="rect">
            <a:avLst/>
          </a:prstGeom>
          <a:noFill/>
          <a:ln w="9525">
            <a:noFill/>
          </a:ln>
        </p:spPr>
        <p:txBody>
          <a:bodyPr anchor="t" anchorCtr="0">
            <a:spAutoFit/>
          </a:bodyPr>
          <a:p>
            <a:r>
              <a:rPr lang="en-US" altLang="zh-CN" sz="2800" dirty="0">
                <a:latin typeface="Times New Roman" panose="02020603050405020304" pitchFamily="18" charset="0"/>
                <a:ea typeface="黑体" panose="02010609060101010101" charset="-122"/>
              </a:rPr>
              <a:t>1. </a:t>
            </a:r>
            <a:r>
              <a:rPr lang="zh-CN" altLang="en-US" sz="2800" dirty="0">
                <a:latin typeface="Times New Roman" panose="02020603050405020304" pitchFamily="18" charset="0"/>
                <a:ea typeface="黑体" panose="02010609060101010101" charset="-122"/>
              </a:rPr>
              <a:t>使用原则 </a:t>
            </a:r>
            <a:r>
              <a:rPr lang="en-US" altLang="zh-CN" sz="2800">
                <a:latin typeface="Times New Roman" panose="02020603050405020304" pitchFamily="18" charset="0"/>
                <a:ea typeface="黑体" panose="02010609060101010101" charset="-122"/>
              </a:rPr>
              <a:t>:</a:t>
            </a:r>
            <a:endParaRPr lang="en-US" altLang="zh-CN" sz="2800">
              <a:latin typeface="Times New Roman" panose="02020603050405020304" pitchFamily="18" charset="0"/>
              <a:ea typeface="黑体" panose="02010609060101010101" charset="-122"/>
            </a:endParaRPr>
          </a:p>
        </p:txBody>
      </p:sp>
      <p:grpSp>
        <p:nvGrpSpPr>
          <p:cNvPr id="106511" name="组合 106510"/>
          <p:cNvGrpSpPr/>
          <p:nvPr/>
        </p:nvGrpSpPr>
        <p:grpSpPr>
          <a:xfrm>
            <a:off x="4668838" y="2712085"/>
            <a:ext cx="4064000" cy="622300"/>
            <a:chOff x="1960" y="1191"/>
            <a:chExt cx="2560" cy="392"/>
          </a:xfrm>
        </p:grpSpPr>
        <p:graphicFrame>
          <p:nvGraphicFramePr>
            <p:cNvPr id="110600" name="对象 106511"/>
            <p:cNvGraphicFramePr/>
            <p:nvPr/>
          </p:nvGraphicFramePr>
          <p:xfrm>
            <a:off x="1960" y="1191"/>
            <a:ext cx="1600" cy="392"/>
          </p:xfrm>
          <a:graphic>
            <a:graphicData uri="http://schemas.openxmlformats.org/presentationml/2006/ole">
              <mc:AlternateContent xmlns:mc="http://schemas.openxmlformats.org/markup-compatibility/2006">
                <mc:Choice xmlns:v="urn:schemas-microsoft-com:vml" Requires="v">
                  <p:oleObj spid="_x0000_s3509" name="" r:id="rId3" imgW="2538730" imgH="622300" progId="Equation.3">
                    <p:embed/>
                  </p:oleObj>
                </mc:Choice>
                <mc:Fallback>
                  <p:oleObj name="" r:id="rId3" imgW="2538730" imgH="622300" progId="Equation.3">
                    <p:embed/>
                    <p:pic>
                      <p:nvPicPr>
                        <p:cNvPr id="0" name="图片 3508"/>
                        <p:cNvPicPr/>
                        <p:nvPr/>
                      </p:nvPicPr>
                      <p:blipFill>
                        <a:blip r:embed="rId4"/>
                        <a:stretch>
                          <a:fillRect/>
                        </a:stretch>
                      </p:blipFill>
                      <p:spPr>
                        <a:xfrm>
                          <a:off x="1960" y="1191"/>
                          <a:ext cx="1600" cy="392"/>
                        </a:xfrm>
                        <a:prstGeom prst="rect">
                          <a:avLst/>
                        </a:prstGeom>
                        <a:noFill/>
                        <a:ln w="38100">
                          <a:noFill/>
                          <a:miter/>
                        </a:ln>
                      </p:spPr>
                    </p:pic>
                  </p:oleObj>
                </mc:Fallback>
              </mc:AlternateContent>
            </a:graphicData>
          </a:graphic>
        </p:graphicFrame>
        <p:sp>
          <p:nvSpPr>
            <p:cNvPr id="110601" name="文本框 106512"/>
            <p:cNvSpPr txBox="1"/>
            <p:nvPr/>
          </p:nvSpPr>
          <p:spPr>
            <a:xfrm>
              <a:off x="2024" y="1214"/>
              <a:ext cx="864" cy="329"/>
            </a:xfrm>
            <a:prstGeom prst="rect">
              <a:avLst/>
            </a:prstGeom>
            <a:noFill/>
            <a:ln w="9525">
              <a:noFill/>
            </a:ln>
          </p:spPr>
          <p:txBody>
            <a:bodyPr anchor="t" anchorCtr="0">
              <a:spAutoFit/>
            </a:bodyPr>
            <a:p>
              <a:r>
                <a:rPr lang="zh-CN" altLang="en-US" sz="2800" dirty="0">
                  <a:latin typeface="Times New Roman" panose="02020603050405020304" pitchFamily="18" charset="0"/>
                  <a:ea typeface="黑体" panose="02010609060101010101" charset="-122"/>
                </a:rPr>
                <a:t>易求出</a:t>
              </a:r>
              <a:r>
                <a:rPr lang="en-US" altLang="zh-CN" sz="2800">
                  <a:latin typeface="Times New Roman" panose="02020603050405020304" pitchFamily="18" charset="0"/>
                  <a:ea typeface="黑体" panose="02010609060101010101" charset="-122"/>
                </a:rPr>
                <a:t>,</a:t>
              </a:r>
              <a:endParaRPr lang="en-US" altLang="zh-CN" sz="2800">
                <a:latin typeface="Times New Roman" panose="02020603050405020304" pitchFamily="18" charset="0"/>
                <a:ea typeface="黑体" panose="02010609060101010101" charset="-122"/>
              </a:endParaRPr>
            </a:p>
          </p:txBody>
        </p:sp>
        <p:sp>
          <p:nvSpPr>
            <p:cNvPr id="110602" name="文本框 106513"/>
            <p:cNvSpPr txBox="1"/>
            <p:nvPr/>
          </p:nvSpPr>
          <p:spPr>
            <a:xfrm>
              <a:off x="3512" y="1200"/>
              <a:ext cx="1008" cy="329"/>
            </a:xfrm>
            <a:prstGeom prst="rect">
              <a:avLst/>
            </a:prstGeom>
            <a:noFill/>
            <a:ln w="9525">
              <a:noFill/>
            </a:ln>
          </p:spPr>
          <p:txBody>
            <a:bodyPr anchor="t" anchorCtr="0">
              <a:spAutoFit/>
            </a:bodyPr>
            <a:p>
              <a:r>
                <a:rPr lang="zh-CN" altLang="en-US" sz="2800" dirty="0">
                  <a:latin typeface="Times New Roman" panose="02020603050405020304" pitchFamily="18" charset="0"/>
                  <a:ea typeface="黑体" panose="02010609060101010101" charset="-122"/>
                </a:rPr>
                <a:t>易积分</a:t>
              </a:r>
              <a:endParaRPr lang="zh-CN" altLang="en-US" sz="2800">
                <a:latin typeface="Times New Roman" panose="02020603050405020304" pitchFamily="18" charset="0"/>
                <a:ea typeface="黑体" panose="02010609060101010101" charset="-122"/>
              </a:endParaRPr>
            </a:p>
          </p:txBody>
        </p:sp>
      </p:grpSp>
      <p:sp>
        <p:nvSpPr>
          <p:cNvPr id="106515" name="文本框 106514"/>
          <p:cNvSpPr txBox="1"/>
          <p:nvPr/>
        </p:nvSpPr>
        <p:spPr>
          <a:xfrm>
            <a:off x="2227263" y="3488373"/>
            <a:ext cx="2286000" cy="522287"/>
          </a:xfrm>
          <a:prstGeom prst="rect">
            <a:avLst/>
          </a:prstGeom>
          <a:noFill/>
          <a:ln w="9525">
            <a:noFill/>
          </a:ln>
        </p:spPr>
        <p:txBody>
          <a:bodyPr anchor="t" anchorCtr="0">
            <a:spAutoFit/>
          </a:bodyPr>
          <a:p>
            <a:r>
              <a:rPr lang="en-US" altLang="zh-CN" sz="2800" dirty="0">
                <a:latin typeface="Times New Roman" panose="02020603050405020304" pitchFamily="18" charset="0"/>
                <a:ea typeface="黑体" panose="02010609060101010101" charset="-122"/>
              </a:rPr>
              <a:t>2. </a:t>
            </a:r>
            <a:r>
              <a:rPr lang="zh-CN" altLang="en-US" sz="2800" dirty="0">
                <a:latin typeface="Times New Roman" panose="02020603050405020304" pitchFamily="18" charset="0"/>
                <a:ea typeface="黑体" panose="02010609060101010101" charset="-122"/>
              </a:rPr>
              <a:t>使用经验 </a:t>
            </a:r>
            <a:r>
              <a:rPr lang="en-US" altLang="zh-CN" sz="2800">
                <a:latin typeface="Times New Roman" panose="02020603050405020304" pitchFamily="18" charset="0"/>
                <a:ea typeface="黑体" panose="02010609060101010101" charset="-122"/>
              </a:rPr>
              <a:t>:</a:t>
            </a:r>
            <a:endParaRPr lang="en-US" altLang="zh-CN" sz="2800">
              <a:latin typeface="Times New Roman" panose="02020603050405020304" pitchFamily="18" charset="0"/>
              <a:ea typeface="黑体" panose="02010609060101010101" charset="-122"/>
            </a:endParaRPr>
          </a:p>
        </p:txBody>
      </p:sp>
      <p:grpSp>
        <p:nvGrpSpPr>
          <p:cNvPr id="106516" name="组合 106515"/>
          <p:cNvGrpSpPr/>
          <p:nvPr/>
        </p:nvGrpSpPr>
        <p:grpSpPr>
          <a:xfrm>
            <a:off x="4668838" y="3488373"/>
            <a:ext cx="4835525" cy="522287"/>
            <a:chOff x="1872" y="1694"/>
            <a:chExt cx="3046" cy="329"/>
          </a:xfrm>
        </p:grpSpPr>
        <p:sp>
          <p:nvSpPr>
            <p:cNvPr id="110605" name="文本框 106516"/>
            <p:cNvSpPr txBox="1"/>
            <p:nvPr/>
          </p:nvSpPr>
          <p:spPr>
            <a:xfrm>
              <a:off x="1872" y="1694"/>
              <a:ext cx="3046" cy="329"/>
            </a:xfrm>
            <a:prstGeom prst="rect">
              <a:avLst/>
            </a:prstGeom>
            <a:noFill/>
            <a:ln w="9525">
              <a:noFill/>
            </a:ln>
          </p:spPr>
          <p:txBody>
            <a:bodyPr wrap="square" anchor="t" anchorCtr="0">
              <a:spAutoFit/>
            </a:bodyPr>
            <a:p>
              <a:r>
                <a:rPr lang="en-US" altLang="zh-CN" sz="2800" dirty="0">
                  <a:latin typeface="Times New Roman" panose="02020603050405020304" pitchFamily="18" charset="0"/>
                  <a:ea typeface="黑体" panose="02010609060101010101" charset="-122"/>
                </a:rPr>
                <a:t>“</a:t>
              </a:r>
              <a:r>
                <a:rPr lang="zh-CN" altLang="en-US" sz="2800" dirty="0">
                  <a:solidFill>
                    <a:srgbClr val="FF3300"/>
                  </a:solidFill>
                  <a:latin typeface="Times New Roman" panose="02020603050405020304" pitchFamily="18" charset="0"/>
                  <a:ea typeface="黑体" panose="02010609060101010101" charset="-122"/>
                </a:rPr>
                <a:t>反对幂指三</a:t>
              </a:r>
              <a:r>
                <a:rPr lang="zh-CN" altLang="en-US" sz="2800" dirty="0">
                  <a:latin typeface="Times New Roman" panose="02020603050405020304" pitchFamily="18" charset="0"/>
                  <a:ea typeface="黑体" panose="02010609060101010101" charset="-122"/>
                </a:rPr>
                <a:t>” </a:t>
              </a:r>
              <a:r>
                <a:rPr lang="en-US" altLang="zh-CN" sz="2800" dirty="0">
                  <a:latin typeface="Times New Roman" panose="02020603050405020304" pitchFamily="18" charset="0"/>
                  <a:ea typeface="黑体" panose="02010609060101010101" charset="-122"/>
                </a:rPr>
                <a:t>, </a:t>
              </a:r>
              <a:r>
                <a:rPr lang="zh-CN" altLang="en-US" sz="2800" dirty="0">
                  <a:latin typeface="Times New Roman" panose="02020603050405020304" pitchFamily="18" charset="0"/>
                  <a:ea typeface="黑体" panose="02010609060101010101" charset="-122"/>
                </a:rPr>
                <a:t>前 </a:t>
              </a:r>
              <a:r>
                <a:rPr lang="en-US" altLang="zh-CN" sz="2800" i="1">
                  <a:latin typeface="Times New Roman" panose="02020603050405020304" pitchFamily="18" charset="0"/>
                  <a:ea typeface="黑体" panose="02010609060101010101" charset="-122"/>
                </a:rPr>
                <a:t>u</a:t>
              </a:r>
              <a:r>
                <a:rPr lang="en-US" altLang="zh-CN" sz="2800">
                  <a:latin typeface="Times New Roman" panose="02020603050405020304" pitchFamily="18" charset="0"/>
                  <a:ea typeface="黑体" panose="02010609060101010101" charset="-122"/>
                </a:rPr>
                <a:t> </a:t>
              </a:r>
              <a:r>
                <a:rPr lang="zh-CN" altLang="en-US" sz="2800">
                  <a:latin typeface="Times New Roman" panose="02020603050405020304" pitchFamily="18" charset="0"/>
                  <a:ea typeface="黑体" panose="02010609060101010101" charset="-122"/>
                </a:rPr>
                <a:t>后</a:t>
              </a:r>
              <a:endParaRPr lang="zh-CN" altLang="en-US" sz="2800">
                <a:latin typeface="Times New Roman" panose="02020603050405020304" pitchFamily="18" charset="0"/>
                <a:ea typeface="黑体" panose="02010609060101010101" charset="-122"/>
              </a:endParaRPr>
            </a:p>
          </p:txBody>
        </p:sp>
        <p:graphicFrame>
          <p:nvGraphicFramePr>
            <p:cNvPr id="110606" name="对象 106517"/>
            <p:cNvGraphicFramePr/>
            <p:nvPr/>
          </p:nvGraphicFramePr>
          <p:xfrm>
            <a:off x="4176" y="1728"/>
            <a:ext cx="176" cy="216"/>
          </p:xfrm>
          <a:graphic>
            <a:graphicData uri="http://schemas.openxmlformats.org/presentationml/2006/ole">
              <mc:AlternateContent xmlns:mc="http://schemas.openxmlformats.org/markup-compatibility/2006">
                <mc:Choice xmlns:v="urn:schemas-microsoft-com:vml" Requires="v">
                  <p:oleObj spid="_x0000_s3510" name="" r:id="rId5" imgW="279400" imgH="342900" progId="Equation.3">
                    <p:embed/>
                  </p:oleObj>
                </mc:Choice>
                <mc:Fallback>
                  <p:oleObj name="" r:id="rId5" imgW="279400" imgH="342900" progId="Equation.3">
                    <p:embed/>
                    <p:pic>
                      <p:nvPicPr>
                        <p:cNvPr id="0" name="图片 3509"/>
                        <p:cNvPicPr/>
                        <p:nvPr/>
                      </p:nvPicPr>
                      <p:blipFill>
                        <a:blip r:embed="rId6"/>
                        <a:stretch>
                          <a:fillRect/>
                        </a:stretch>
                      </p:blipFill>
                      <p:spPr>
                        <a:xfrm>
                          <a:off x="4176" y="1728"/>
                          <a:ext cx="176" cy="216"/>
                        </a:xfrm>
                        <a:prstGeom prst="rect">
                          <a:avLst/>
                        </a:prstGeom>
                        <a:noFill/>
                        <a:ln w="38100">
                          <a:noFill/>
                          <a:miter/>
                        </a:ln>
                      </p:spPr>
                    </p:pic>
                  </p:oleObj>
                </mc:Fallback>
              </mc:AlternateContent>
            </a:graphicData>
          </a:graphic>
        </p:graphicFrame>
      </p:grpSp>
      <p:sp>
        <p:nvSpPr>
          <p:cNvPr id="106519" name="文本框 106518"/>
          <p:cNvSpPr txBox="1"/>
          <p:nvPr/>
        </p:nvSpPr>
        <p:spPr>
          <a:xfrm>
            <a:off x="2227263" y="4210685"/>
            <a:ext cx="2286000" cy="522288"/>
          </a:xfrm>
          <a:prstGeom prst="rect">
            <a:avLst/>
          </a:prstGeom>
          <a:noFill/>
          <a:ln w="9525">
            <a:noFill/>
          </a:ln>
        </p:spPr>
        <p:txBody>
          <a:bodyPr anchor="t" anchorCtr="0">
            <a:spAutoFit/>
          </a:bodyPr>
          <a:p>
            <a:r>
              <a:rPr lang="en-US" altLang="zh-CN" sz="2800" dirty="0">
                <a:latin typeface="Times New Roman" panose="02020603050405020304" pitchFamily="18" charset="0"/>
                <a:ea typeface="黑体" panose="02010609060101010101" charset="-122"/>
              </a:rPr>
              <a:t>3. </a:t>
            </a:r>
            <a:r>
              <a:rPr lang="zh-CN" altLang="en-US" sz="2800" dirty="0">
                <a:latin typeface="Times New Roman" panose="02020603050405020304" pitchFamily="18" charset="0"/>
                <a:ea typeface="黑体" panose="02010609060101010101" charset="-122"/>
              </a:rPr>
              <a:t>题目类型 </a:t>
            </a:r>
            <a:r>
              <a:rPr lang="en-US" altLang="zh-CN" sz="2800">
                <a:latin typeface="Times New Roman" panose="02020603050405020304" pitchFamily="18" charset="0"/>
                <a:ea typeface="黑体" panose="02010609060101010101" charset="-122"/>
              </a:rPr>
              <a:t>:</a:t>
            </a:r>
            <a:endParaRPr lang="en-US" altLang="zh-CN" sz="2800">
              <a:latin typeface="Times New Roman" panose="02020603050405020304" pitchFamily="18" charset="0"/>
              <a:ea typeface="黑体" panose="02010609060101010101" charset="-122"/>
            </a:endParaRPr>
          </a:p>
        </p:txBody>
      </p:sp>
      <p:sp>
        <p:nvSpPr>
          <p:cNvPr id="106520" name="文本框 106519"/>
          <p:cNvSpPr txBox="1"/>
          <p:nvPr/>
        </p:nvSpPr>
        <p:spPr>
          <a:xfrm>
            <a:off x="2610803" y="4930617"/>
            <a:ext cx="2057400" cy="522287"/>
          </a:xfrm>
          <a:prstGeom prst="rect">
            <a:avLst/>
          </a:prstGeom>
          <a:noFill/>
          <a:ln w="9525">
            <a:noFill/>
          </a:ln>
        </p:spPr>
        <p:txBody>
          <a:bodyPr anchor="t" anchorCtr="0">
            <a:spAutoFit/>
          </a:bodyPr>
          <a:p>
            <a:r>
              <a:rPr lang="zh-CN" altLang="en-US" sz="2800" dirty="0">
                <a:latin typeface="Times New Roman" panose="02020603050405020304" pitchFamily="18" charset="0"/>
                <a:ea typeface="黑体" panose="02010609060101010101" charset="-122"/>
              </a:rPr>
              <a:t>分部化简 </a:t>
            </a:r>
            <a:r>
              <a:rPr lang="en-US" altLang="zh-CN" sz="2800">
                <a:latin typeface="Times New Roman" panose="02020603050405020304" pitchFamily="18" charset="0"/>
                <a:ea typeface="黑体" panose="02010609060101010101" charset="-122"/>
              </a:rPr>
              <a:t>;</a:t>
            </a:r>
            <a:endParaRPr lang="en-US" altLang="zh-CN" sz="2800">
              <a:latin typeface="Times New Roman" panose="02020603050405020304" pitchFamily="18" charset="0"/>
              <a:ea typeface="黑体" panose="02010609060101010101" charset="-122"/>
            </a:endParaRPr>
          </a:p>
        </p:txBody>
      </p:sp>
      <p:sp>
        <p:nvSpPr>
          <p:cNvPr id="106521" name="文本框 106520"/>
          <p:cNvSpPr txBox="1"/>
          <p:nvPr/>
        </p:nvSpPr>
        <p:spPr>
          <a:xfrm>
            <a:off x="4656138" y="4930617"/>
            <a:ext cx="2057400" cy="522287"/>
          </a:xfrm>
          <a:prstGeom prst="rect">
            <a:avLst/>
          </a:prstGeom>
          <a:noFill/>
          <a:ln w="9525">
            <a:noFill/>
          </a:ln>
        </p:spPr>
        <p:txBody>
          <a:bodyPr anchor="t" anchorCtr="0">
            <a:spAutoFit/>
          </a:bodyPr>
          <a:p>
            <a:r>
              <a:rPr lang="zh-CN" altLang="en-US" sz="2800" dirty="0">
                <a:latin typeface="Times New Roman" panose="02020603050405020304" pitchFamily="18" charset="0"/>
                <a:ea typeface="黑体" panose="02010609060101010101" charset="-122"/>
              </a:rPr>
              <a:t>循环解出</a:t>
            </a:r>
            <a:r>
              <a:rPr lang="en-US" altLang="zh-CN" sz="2800">
                <a:latin typeface="Times New Roman" panose="02020603050405020304" pitchFamily="18" charset="0"/>
                <a:ea typeface="黑体" panose="02010609060101010101" charset="-122"/>
              </a:rPr>
              <a:t>;</a:t>
            </a:r>
            <a:endParaRPr lang="en-US" altLang="zh-CN" sz="2800">
              <a:latin typeface="Times New Roman" panose="02020603050405020304" pitchFamily="18" charset="0"/>
              <a:ea typeface="黑体" panose="02010609060101010101" charset="-122"/>
            </a:endParaRPr>
          </a:p>
        </p:txBody>
      </p:sp>
      <p:sp>
        <p:nvSpPr>
          <p:cNvPr id="106522" name="文本框 106521"/>
          <p:cNvSpPr txBox="1"/>
          <p:nvPr/>
        </p:nvSpPr>
        <p:spPr>
          <a:xfrm>
            <a:off x="6701473" y="4930616"/>
            <a:ext cx="1905000" cy="521970"/>
          </a:xfrm>
          <a:prstGeom prst="rect">
            <a:avLst/>
          </a:prstGeom>
          <a:noFill/>
          <a:ln w="9525">
            <a:noFill/>
          </a:ln>
        </p:spPr>
        <p:txBody>
          <a:bodyPr anchor="t" anchorCtr="0">
            <a:spAutoFit/>
          </a:bodyPr>
          <a:p>
            <a:r>
              <a:rPr lang="zh-CN" altLang="en-US" sz="2800" dirty="0">
                <a:latin typeface="Times New Roman" panose="02020603050405020304" pitchFamily="18" charset="0"/>
                <a:ea typeface="黑体" panose="02010609060101010101" charset="-122"/>
              </a:rPr>
              <a:t>递推公式。</a:t>
            </a:r>
            <a:endParaRPr lang="en-US" altLang="zh-CN" sz="2800" dirty="0">
              <a:latin typeface="Times New Roman" panose="02020603050405020304" pitchFamily="18" charset="0"/>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6508"/>
                                        </p:tgtEl>
                                        <p:attrNameLst>
                                          <p:attrName>style.visibility</p:attrName>
                                        </p:attrNameLst>
                                      </p:cBhvr>
                                      <p:to>
                                        <p:strVal val="visible"/>
                                      </p:to>
                                    </p:set>
                                    <p:animEffect transition="in" filter="wipe(left)">
                                      <p:cBhvr>
                                        <p:cTn id="7" dur="500"/>
                                        <p:tgtEl>
                                          <p:spTgt spid="10650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6509"/>
                                        </p:tgtEl>
                                        <p:attrNameLst>
                                          <p:attrName>style.visibility</p:attrName>
                                        </p:attrNameLst>
                                      </p:cBhvr>
                                      <p:to>
                                        <p:strVal val="visible"/>
                                      </p:to>
                                    </p:set>
                                    <p:animEffect transition="in" filter="wipe(left)">
                                      <p:cBhvr>
                                        <p:cTn id="12" dur="500"/>
                                        <p:tgtEl>
                                          <p:spTgt spid="10650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6510"/>
                                        </p:tgtEl>
                                        <p:attrNameLst>
                                          <p:attrName>style.visibility</p:attrName>
                                        </p:attrNameLst>
                                      </p:cBhvr>
                                      <p:to>
                                        <p:strVal val="visible"/>
                                      </p:to>
                                    </p:set>
                                    <p:animEffect transition="in" filter="wipe(left)">
                                      <p:cBhvr>
                                        <p:cTn id="17" dur="500"/>
                                        <p:tgtEl>
                                          <p:spTgt spid="1065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06511"/>
                                        </p:tgtEl>
                                        <p:attrNameLst>
                                          <p:attrName>style.visibility</p:attrName>
                                        </p:attrNameLst>
                                      </p:cBhvr>
                                      <p:to>
                                        <p:strVal val="visible"/>
                                      </p:to>
                                    </p:set>
                                    <p:animEffect transition="in" filter="wipe(left)">
                                      <p:cBhvr>
                                        <p:cTn id="22" dur="500"/>
                                        <p:tgtEl>
                                          <p:spTgt spid="1065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6515"/>
                                        </p:tgtEl>
                                        <p:attrNameLst>
                                          <p:attrName>style.visibility</p:attrName>
                                        </p:attrNameLst>
                                      </p:cBhvr>
                                      <p:to>
                                        <p:strVal val="visible"/>
                                      </p:to>
                                    </p:set>
                                    <p:animEffect transition="in" filter="wipe(left)">
                                      <p:cBhvr>
                                        <p:cTn id="27" dur="500"/>
                                        <p:tgtEl>
                                          <p:spTgt spid="10651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06516"/>
                                        </p:tgtEl>
                                        <p:attrNameLst>
                                          <p:attrName>style.visibility</p:attrName>
                                        </p:attrNameLst>
                                      </p:cBhvr>
                                      <p:to>
                                        <p:strVal val="visible"/>
                                      </p:to>
                                    </p:set>
                                    <p:animEffect transition="in" filter="wipe(left)">
                                      <p:cBhvr>
                                        <p:cTn id="32" dur="500"/>
                                        <p:tgtEl>
                                          <p:spTgt spid="10651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06519"/>
                                        </p:tgtEl>
                                        <p:attrNameLst>
                                          <p:attrName>style.visibility</p:attrName>
                                        </p:attrNameLst>
                                      </p:cBhvr>
                                      <p:to>
                                        <p:strVal val="visible"/>
                                      </p:to>
                                    </p:set>
                                    <p:animEffect transition="in" filter="wipe(left)">
                                      <p:cBhvr>
                                        <p:cTn id="37" dur="500"/>
                                        <p:tgtEl>
                                          <p:spTgt spid="10651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06520"/>
                                        </p:tgtEl>
                                        <p:attrNameLst>
                                          <p:attrName>style.visibility</p:attrName>
                                        </p:attrNameLst>
                                      </p:cBhvr>
                                      <p:to>
                                        <p:strVal val="visible"/>
                                      </p:to>
                                    </p:set>
                                    <p:animEffect transition="in" filter="wipe(left)">
                                      <p:cBhvr>
                                        <p:cTn id="42" dur="500"/>
                                        <p:tgtEl>
                                          <p:spTgt spid="10652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6521"/>
                                        </p:tgtEl>
                                        <p:attrNameLst>
                                          <p:attrName>style.visibility</p:attrName>
                                        </p:attrNameLst>
                                      </p:cBhvr>
                                      <p:to>
                                        <p:strVal val="visible"/>
                                      </p:to>
                                    </p:set>
                                    <p:animEffect transition="in" filter="wipe(left)">
                                      <p:cBhvr>
                                        <p:cTn id="47" dur="500"/>
                                        <p:tgtEl>
                                          <p:spTgt spid="10652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06522"/>
                                        </p:tgtEl>
                                        <p:attrNameLst>
                                          <p:attrName>style.visibility</p:attrName>
                                        </p:attrNameLst>
                                      </p:cBhvr>
                                      <p:to>
                                        <p:strVal val="visible"/>
                                      </p:to>
                                    </p:set>
                                    <p:animEffect transition="in" filter="wipe(left)">
                                      <p:cBhvr>
                                        <p:cTn id="52" dur="500"/>
                                        <p:tgtEl>
                                          <p:spTgt spid="1065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8" grpId="0"/>
      <p:bldP spid="106510" grpId="0"/>
      <p:bldP spid="106515" grpId="0"/>
      <p:bldP spid="106519" grpId="0"/>
      <p:bldP spid="106520" grpId="0"/>
      <p:bldP spid="106521" grpId="0"/>
      <p:bldP spid="10652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0" name="矩形"/>
          <p:cNvSpPr/>
          <p:nvPr/>
        </p:nvSpPr>
        <p:spPr>
          <a:xfrm>
            <a:off x="1622425" y="1466850"/>
            <a:ext cx="6032500" cy="1861185"/>
          </a:xfrm>
          <a:prstGeom prst="rect">
            <a:avLst/>
          </a:prstGeom>
          <a:noFill/>
          <a:ln w="9525">
            <a:noFill/>
          </a:ln>
        </p:spPr>
        <p:txBody>
          <a:bodyPr wrap="none" lIns="91440" tIns="45720" rIns="91440" bIns="45720" anchor="t" anchorCtr="0">
            <a:spAutoFit/>
          </a:bodyPr>
          <a:p>
            <a:r>
              <a:rPr lang="zh-CN" altLang="en-US" sz="11500" b="1" baseline="0">
                <a:solidFill>
                  <a:schemeClr val="bg1"/>
                </a:solidFill>
                <a:latin typeface="字魂27号-布丁体" pitchFamily="2" charset="-122"/>
                <a:ea typeface="字魂27号-布丁体" pitchFamily="2" charset="-122"/>
              </a:rPr>
              <a:t>感谢</a:t>
            </a:r>
            <a:r>
              <a:rPr lang="zh-CN" altLang="en-US" sz="11500" b="1" baseline="0">
                <a:latin typeface="字魂27号-布丁体" pitchFamily="2" charset="-122"/>
                <a:ea typeface="字魂27号-布丁体" pitchFamily="2" charset="-122"/>
              </a:rPr>
              <a:t>观</a:t>
            </a:r>
            <a:r>
              <a:rPr lang="zh-CN" altLang="en-US" sz="11500" b="1" baseline="0">
                <a:solidFill>
                  <a:schemeClr val="bg1"/>
                </a:solidFill>
                <a:latin typeface="字魂27号-布丁体" pitchFamily="2" charset="-122"/>
                <a:ea typeface="字魂27号-布丁体" pitchFamily="2" charset="-122"/>
              </a:rPr>
              <a:t>看</a:t>
            </a:r>
            <a:endParaRPr lang="zh-CN" altLang="en-US" sz="11500" b="1" baseline="0">
              <a:solidFill>
                <a:schemeClr val="bg1"/>
              </a:solidFill>
              <a:latin typeface="字魂27号-布丁体" pitchFamily="2" charset="-122"/>
              <a:ea typeface="字魂27号-布丁体" pitchFamily="2" charset="-122"/>
            </a:endParaRPr>
          </a:p>
        </p:txBody>
      </p:sp>
    </p:spTree>
  </p:cSld>
  <p:clrMapOvr>
    <a:masterClrMapping/>
  </p:clrMapOvr>
  <p:transition spd="slow" advTm="3000">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p:sp>
        <p:nvSpPr>
          <p:cNvPr id="24579" name="Text Box 11"/>
          <p:cNvSpPr txBox="1"/>
          <p:nvPr/>
        </p:nvSpPr>
        <p:spPr>
          <a:xfrm>
            <a:off x="983615" y="1514475"/>
            <a:ext cx="10079990" cy="404939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从微分学知道：若已知曲线方程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)，则可求出该曲线在任一点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处的切线的斜率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k</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例如，曲线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baseline="30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在点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处的切线的斜率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k</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现在要解决其逆问题：已知曲线上任意一点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的切线的斜率，要求该曲线的方程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为此，我们引进原函数的概念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
        <p:nvSpPr>
          <p:cNvPr id="24584" name="Rectangle 11"/>
          <p:cNvSpPr/>
          <p:nvPr/>
        </p:nvSpPr>
        <p:spPr>
          <a:xfrm>
            <a:off x="1055688" y="731838"/>
            <a:ext cx="10080000" cy="521970"/>
          </a:xfrm>
          <a:prstGeom prst="rect">
            <a:avLst/>
          </a:prstGeom>
          <a:noFill/>
          <a:ln w="9525">
            <a:noFill/>
          </a:ln>
        </p:spPr>
        <p:txBody>
          <a:bodyPr anchor="t" anchorCtr="0">
            <a:spAutoFit/>
          </a:bodyPr>
          <a:p>
            <a:pPr eaLnBrk="0" hangingPunct="0"/>
            <a:r>
              <a:rPr lang="zh-CN" altLang="en-US" sz="2800" b="1" dirty="0">
                <a:solidFill>
                  <a:srgbClr val="FFFF00"/>
                </a:solidFill>
                <a:latin typeface="Microsoft YaHei Bold" panose="020B0503020204020204" charset="-122"/>
                <a:ea typeface="Microsoft YaHei Bold" panose="020B0503020204020204" charset="-122"/>
              </a:rPr>
              <a:t>一、原函数的概念</a:t>
            </a:r>
            <a:endParaRPr lang="zh-CN" altLang="en-US" sz="2800" b="1" dirty="0">
              <a:solidFill>
                <a:srgbClr val="FFFF00"/>
              </a:solidFill>
              <a:latin typeface="Microsoft YaHei Bold" panose="020B0503020204020204" charset="-122"/>
              <a:ea typeface="Microsoft YaHei Bold" panose="020B0503020204020204" charset="-122"/>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p:sp>
        <p:nvSpPr>
          <p:cNvPr id="24579" name="Text Box 11"/>
          <p:cNvSpPr txBox="1"/>
          <p:nvPr/>
        </p:nvSpPr>
        <p:spPr>
          <a:xfrm>
            <a:off x="983615" y="1514475"/>
            <a:ext cx="10079990" cy="404939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b="1">
                <a:solidFill>
                  <a:schemeClr val="accent2"/>
                </a:solidFill>
                <a:highlight>
                  <a:srgbClr val="FFFF00"/>
                </a:highlight>
                <a:latin typeface="Microsoft YaHei Bold" panose="020B0503020204020204" charset="-122"/>
                <a:ea typeface="Microsoft YaHei Bold" panose="020B0503020204020204" charset="-122"/>
                <a:cs typeface="Microsoft YaHei Bold" panose="020B0503020204020204" charset="-122"/>
              </a:rPr>
              <a:t> </a:t>
            </a:r>
            <a:r>
              <a:rPr sz="2000" b="1">
                <a:solidFill>
                  <a:schemeClr val="accent3">
                    <a:lumMod val="50000"/>
                  </a:schemeClr>
                </a:solidFill>
                <a:highlight>
                  <a:srgbClr val="FFFF00"/>
                </a:highlight>
                <a:latin typeface="Microsoft YaHei Bold" panose="020B0503020204020204" charset="-122"/>
                <a:ea typeface="Microsoft YaHei Bold" panose="020B0503020204020204" charset="-122"/>
                <a:cs typeface="Microsoft YaHei Bold" panose="020B0503020204020204" charset="-122"/>
              </a:rPr>
              <a:t>定义 1</a:t>
            </a:r>
            <a:r>
              <a:rPr lang="en-US" sz="2000" b="1">
                <a:solidFill>
                  <a:schemeClr val="accent3">
                    <a:lumMod val="50000"/>
                  </a:schemeClr>
                </a:solidFill>
                <a:highlight>
                  <a:srgbClr val="FFFF00"/>
                </a:highlight>
                <a:latin typeface="Microsoft YaHei Bold" panose="020B0503020204020204" charset="-122"/>
                <a:ea typeface="Microsoft YaHei Bold" panose="020B0503020204020204" charset="-122"/>
                <a:cs typeface="Microsoft YaHei Bold" panose="020B0503020204020204" charset="-122"/>
              </a:rPr>
              <a:t> </a:t>
            </a:r>
            <a:r>
              <a:rPr lang="en-US" sz="2000">
                <a:solidFill>
                  <a:schemeClr val="bg1"/>
                </a:solidFill>
                <a:latin typeface="Times New Roman Bold" panose="02020603050405020304" charset="0"/>
                <a:ea typeface="Microsoft YaHei Regular" panose="020B0503020204020204" charset="-122"/>
                <a:cs typeface="Times New Roman Bold"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设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是定义在区间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上的函数，若存在函数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)，使得对任意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均有</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或 </a:t>
            </a:r>
            <a:r>
              <a:rPr sz="2000">
                <a:solidFill>
                  <a:schemeClr val="bg1"/>
                </a:solidFill>
                <a:latin typeface="Times New Roman" panose="02020603050405020304" pitchFamily="18" charset="0"/>
                <a:ea typeface="Microsoft YaHei Regular" panose="020B0503020204020204" charset="-122"/>
                <a:cs typeface="Times New Roman" panose="02020603050405020304" pitchFamily="18" charset="0"/>
              </a:rPr>
              <a:t>d</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)d</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algn="just">
              <a:lnSpc>
                <a:spcPct val="150000"/>
              </a:lnSpc>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则称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在区间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上的原函数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例如，因为 (sin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)′=cos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，故 sin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是 cos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的一个原函数.</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因为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baseline="30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，故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baseline="30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是 2</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的一个原函数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因为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baseline="30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+1)′=2</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，故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baseline="30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+1 是 2</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的一个原函数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从上述后面两个例子可见：一个函数的原函数不是唯一的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p:sp>
        <p:nvSpPr>
          <p:cNvPr id="24579" name="Text Box 11"/>
          <p:cNvSpPr txBox="1"/>
          <p:nvPr/>
        </p:nvSpPr>
        <p:spPr>
          <a:xfrm>
            <a:off x="983615" y="1514475"/>
            <a:ext cx="10079990" cy="404939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事实上，若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在区间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上的原函数，则有</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C</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C</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为任意常数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algn="just">
              <a:lnSpc>
                <a:spcPct val="150000"/>
              </a:lnSpc>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从而，</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C</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也是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在区间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上的原函数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这表明一个函数的任意两个原函数之间相差一个常数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设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和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G</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都是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的原函数，则</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G</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G</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)=0，即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G</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C</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C</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为任意常数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p:sp>
        <p:nvSpPr>
          <p:cNvPr id="24579" name="Text Box 11"/>
          <p:cNvSpPr txBox="1"/>
          <p:nvPr/>
        </p:nvSpPr>
        <p:spPr>
          <a:xfrm>
            <a:off x="983615" y="1514475"/>
            <a:ext cx="10079990" cy="404939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b="1">
                <a:solidFill>
                  <a:schemeClr val="accent2"/>
                </a:solidFill>
                <a:highlight>
                  <a:srgbClr val="FFFF00"/>
                </a:highlight>
                <a:latin typeface="Microsoft YaHei Bold" panose="020B0503020204020204" charset="-122"/>
                <a:ea typeface="Microsoft YaHei Bold" panose="020B0503020204020204" charset="-122"/>
                <a:cs typeface="Microsoft YaHei Bold" panose="020B0503020204020204" charset="-122"/>
              </a:rPr>
              <a:t> </a:t>
            </a:r>
            <a:r>
              <a:rPr sz="2000" b="1">
                <a:solidFill>
                  <a:schemeClr val="accent3">
                    <a:lumMod val="50000"/>
                  </a:schemeClr>
                </a:solidFill>
                <a:highlight>
                  <a:srgbClr val="FFFF00"/>
                </a:highlight>
                <a:latin typeface="Microsoft YaHei Bold" panose="020B0503020204020204" charset="-122"/>
                <a:ea typeface="Microsoft YaHei Bold" panose="020B0503020204020204" charset="-122"/>
                <a:cs typeface="Microsoft YaHei Bold" panose="020B0503020204020204" charset="-122"/>
              </a:rPr>
              <a:t>定</a:t>
            </a:r>
            <a:r>
              <a:rPr lang="zh-CN" sz="2000" b="1">
                <a:solidFill>
                  <a:schemeClr val="accent3">
                    <a:lumMod val="50000"/>
                  </a:schemeClr>
                </a:solidFill>
                <a:highlight>
                  <a:srgbClr val="FFFF00"/>
                </a:highlight>
                <a:latin typeface="Microsoft YaHei Bold" panose="020B0503020204020204" charset="-122"/>
                <a:ea typeface="Microsoft YaHei Bold" panose="020B0503020204020204" charset="-122"/>
                <a:cs typeface="Microsoft YaHei Bold" panose="020B0503020204020204" charset="-122"/>
              </a:rPr>
              <a:t>理</a:t>
            </a:r>
            <a:r>
              <a:rPr sz="2000" b="1">
                <a:solidFill>
                  <a:schemeClr val="accent3">
                    <a:lumMod val="50000"/>
                  </a:schemeClr>
                </a:solidFill>
                <a:highlight>
                  <a:srgbClr val="FFFF00"/>
                </a:highlight>
                <a:latin typeface="Microsoft YaHei Bold" panose="020B0503020204020204" charset="-122"/>
                <a:ea typeface="Microsoft YaHei Bold" panose="020B0503020204020204" charset="-122"/>
                <a:cs typeface="Microsoft YaHei Bold" panose="020B0503020204020204" charset="-122"/>
              </a:rPr>
              <a:t> 1</a:t>
            </a:r>
            <a:r>
              <a:rPr lang="en-US" sz="2000" b="1">
                <a:solidFill>
                  <a:schemeClr val="accent3">
                    <a:lumMod val="50000"/>
                  </a:schemeClr>
                </a:solidFill>
                <a:highlight>
                  <a:srgbClr val="FFFF00"/>
                </a:highlight>
                <a:latin typeface="Microsoft YaHei Bold" panose="020B0503020204020204" charset="-122"/>
                <a:ea typeface="Microsoft YaHei Bold" panose="020B0503020204020204" charset="-122"/>
                <a:cs typeface="Microsoft YaHei Bold" panose="020B0503020204020204" charset="-122"/>
              </a:rPr>
              <a:t> </a:t>
            </a:r>
            <a:r>
              <a:rPr lang="en-US" sz="2000">
                <a:solidFill>
                  <a:schemeClr val="bg1"/>
                </a:solidFill>
                <a:latin typeface="Times New Roman Bold" panose="02020603050405020304" charset="0"/>
                <a:ea typeface="Microsoft YaHei Regular" panose="020B0503020204020204" charset="-122"/>
                <a:cs typeface="Times New Roman Bold" panose="02020603050405020304" charset="0"/>
              </a:rPr>
              <a:t>    </a:t>
            </a:r>
            <a:r>
              <a:rPr sz="2000">
                <a:solidFill>
                  <a:schemeClr val="bg1"/>
                </a:solidFill>
                <a:ea typeface="Microsoft YaHei Regular" panose="020B0503020204020204" charset="-122"/>
              </a:rPr>
              <a:t>区间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sz="2000">
                <a:solidFill>
                  <a:schemeClr val="bg1"/>
                </a:solidFill>
                <a:ea typeface="Microsoft YaHei Regular" panose="020B0503020204020204" charset="-122"/>
              </a:rPr>
              <a:t> 上连续的函数一定有原函数 .</a:t>
            </a:r>
            <a:endParaRPr sz="2000">
              <a:solidFill>
                <a:schemeClr val="bg1"/>
              </a:solidFill>
              <a:ea typeface="Microsoft YaHei Regular" panose="020B0503020204020204" charset="-122"/>
            </a:endParaRPr>
          </a:p>
          <a:p>
            <a:pPr indent="508000" algn="just">
              <a:lnSpc>
                <a:spcPct val="150000"/>
              </a:lnSpc>
              <a:extLst>
                <a:ext uri="{35155182-B16C-46BC-9424-99874614C6A1}">
                  <wpsdc:indentchars xmlns:wpsdc="http://www.wps.cn/officeDocument/2017/drawingmlCustomData" val="200" checksum="282533468"/>
                </a:ext>
              </a:extLst>
            </a:pPr>
            <a:endParaRPr sz="2000">
              <a:solidFill>
                <a:schemeClr val="bg1"/>
              </a:solidFill>
              <a:ea typeface="Microsoft YaHei Regular" panose="020B0503020204020204" charset="-122"/>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注：求函数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的原函数，实质上就是求它是由什么函数求导得来的 . 一旦求得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的一个原函数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)，则其全体原函数为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C</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C</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为任意常数 ).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所有原函数组成一个函数族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p:sp>
        <p:nvSpPr>
          <p:cNvPr id="24584" name="Rectangle 11"/>
          <p:cNvSpPr/>
          <p:nvPr/>
        </p:nvSpPr>
        <p:spPr>
          <a:xfrm>
            <a:off x="1055688" y="731838"/>
            <a:ext cx="10080000" cy="521970"/>
          </a:xfrm>
          <a:prstGeom prst="rect">
            <a:avLst/>
          </a:prstGeom>
          <a:noFill/>
          <a:ln w="9525">
            <a:noFill/>
          </a:ln>
        </p:spPr>
        <p:txBody>
          <a:bodyPr anchor="t" anchorCtr="0">
            <a:spAutoFit/>
          </a:bodyPr>
          <a:p>
            <a:pPr eaLnBrk="0" hangingPunct="0"/>
            <a:r>
              <a:rPr lang="zh-CN" altLang="en-US" sz="2800" b="1" dirty="0">
                <a:solidFill>
                  <a:srgbClr val="FFFF00"/>
                </a:solidFill>
                <a:latin typeface="Microsoft YaHei Bold" panose="020B0503020204020204" charset="-122"/>
                <a:ea typeface="Microsoft YaHei Bold" panose="020B0503020204020204" charset="-122"/>
              </a:rPr>
              <a:t>二、不定积分的概念</a:t>
            </a:r>
            <a:endParaRPr lang="zh-CN" altLang="en-US" sz="2800" b="1" dirty="0">
              <a:solidFill>
                <a:srgbClr val="FFFF00"/>
              </a:solidFill>
              <a:latin typeface="Microsoft YaHei Bold" panose="020B0503020204020204" charset="-122"/>
              <a:ea typeface="Microsoft YaHei Bold" panose="020B0503020204020204" charset="-122"/>
            </a:endParaRPr>
          </a:p>
        </p:txBody>
      </p:sp>
      <mc:AlternateContent xmlns:mc="http://schemas.openxmlformats.org/markup-compatibility/2006">
        <mc:Choice xmlns:a14="http://schemas.microsoft.com/office/drawing/2010/main" Requires="a14">
          <p:sp>
            <p:nvSpPr>
              <p:cNvPr id="2" name="Text Box 11"/>
              <p:cNvSpPr txBox="1"/>
              <p:nvPr/>
            </p:nvSpPr>
            <p:spPr>
              <a:xfrm>
                <a:off x="983615" y="1514475"/>
                <a:ext cx="10079990" cy="404939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b="1">
                    <a:solidFill>
                      <a:schemeClr val="accent2"/>
                    </a:solidFill>
                    <a:highlight>
                      <a:srgbClr val="FFFF00"/>
                    </a:highlight>
                    <a:latin typeface="Times New Roman Regular" panose="02020603050405020304" charset="0"/>
                    <a:ea typeface="Microsoft YaHei Bold" panose="020B0503020204020204" charset="-122"/>
                    <a:cs typeface="Times New Roman Regular" panose="02020603050405020304" charset="0"/>
                  </a:rPr>
                  <a:t> </a:t>
                </a:r>
                <a:r>
                  <a:rPr sz="2000" b="1">
                    <a:solidFill>
                      <a:schemeClr val="accent3">
                        <a:lumMod val="50000"/>
                      </a:schemeClr>
                    </a:solidFill>
                    <a:highlight>
                      <a:srgbClr val="FFFF00"/>
                    </a:highlight>
                    <a:latin typeface="Times New Roman Regular" panose="02020603050405020304" charset="0"/>
                    <a:ea typeface="Microsoft YaHei Bold" panose="020B0503020204020204" charset="-122"/>
                    <a:cs typeface="Times New Roman Regular" panose="02020603050405020304" charset="0"/>
                  </a:rPr>
                  <a:t>定</a:t>
                </a:r>
                <a:r>
                  <a:rPr lang="zh-CN" sz="2000" b="1">
                    <a:solidFill>
                      <a:schemeClr val="accent3">
                        <a:lumMod val="50000"/>
                      </a:schemeClr>
                    </a:solidFill>
                    <a:highlight>
                      <a:srgbClr val="FFFF00"/>
                    </a:highlight>
                    <a:latin typeface="Times New Roman Regular" panose="02020603050405020304" charset="0"/>
                    <a:ea typeface="Microsoft YaHei Bold" panose="020B0503020204020204" charset="-122"/>
                    <a:cs typeface="Times New Roman Regular" panose="02020603050405020304" charset="0"/>
                  </a:rPr>
                  <a:t>义</a:t>
                </a:r>
                <a:r>
                  <a:rPr sz="2000" b="1">
                    <a:solidFill>
                      <a:schemeClr val="accent3">
                        <a:lumMod val="50000"/>
                      </a:schemeClr>
                    </a:solidFill>
                    <a:highlight>
                      <a:srgbClr val="FFFF00"/>
                    </a:highlight>
                    <a:latin typeface="Times New Roman Regular" panose="02020603050405020304" charset="0"/>
                    <a:ea typeface="Microsoft YaHei Bold" panose="020B0503020204020204" charset="-122"/>
                    <a:cs typeface="Times New Roman Regular" panose="02020603050405020304" charset="0"/>
                  </a:rPr>
                  <a:t> </a:t>
                </a:r>
                <a:r>
                  <a:rPr lang="en-US" sz="2000" b="1">
                    <a:solidFill>
                      <a:schemeClr val="accent3">
                        <a:lumMod val="50000"/>
                      </a:schemeClr>
                    </a:solidFill>
                    <a:highlight>
                      <a:srgbClr val="FFFF00"/>
                    </a:highlight>
                    <a:latin typeface="Times New Roman Regular" panose="02020603050405020304" charset="0"/>
                    <a:ea typeface="Microsoft YaHei Bold" panose="020B0503020204020204" charset="-122"/>
                    <a:cs typeface="Times New Roman Regular" panose="02020603050405020304" charset="0"/>
                  </a:rPr>
                  <a:t>2 </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在区间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上的函数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)，若存在原函数，则称</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为可积函数，并将</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的全体原函数记为</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algn="ctr">
                  <a:lnSpc>
                    <a:spcPct val="150000"/>
                  </a:lnSpc>
                </a:pPr>
                <a14:m>
                  <m:oMath xmlns:m="http://schemas.openxmlformats.org/officeDocument/2006/math">
                    <m:nary>
                      <m:naryPr>
                        <m:limLoc m:val="undOvr"/>
                        <m:subHide m:val="on"/>
                        <m:supHide m:val="on"/>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sup/>
                      <m:e>
                        <m: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 </m:t>
                        </m:r>
                        <m: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f</m:t>
                        </m:r>
                        <m: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 (</m:t>
                        </m:r>
                        <m: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x</m:t>
                        </m:r>
                        <m: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m:t>
                        </m:r>
                        <m: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d</m:t>
                        </m:r>
                        <m: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x</m:t>
                        </m:r>
                        <m: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 </m:t>
                        </m:r>
                      </m:e>
                    </m:nary>
                  </m:oMath>
                </a14:m>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称它是函数</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在区间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内的不定积分，其中 ∫ 称为积分符号，</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称为被积函数，</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称为积分变量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2" name="Text Box 11"/>
              <p:cNvSpPr txBox="1">
                <a:spLocks noRot="1" noChangeAspect="1" noMove="1" noResize="1" noEditPoints="1" noAdjustHandles="1" noChangeArrowheads="1" noChangeShapeType="1" noTextEdit="1"/>
              </p:cNvSpPr>
              <p:nvPr/>
            </p:nvSpPr>
            <p:spPr>
              <a:xfrm>
                <a:off x="983615" y="1514475"/>
                <a:ext cx="10079990" cy="4049395"/>
              </a:xfrm>
              <a:prstGeom prst="rect">
                <a:avLst/>
              </a:prstGeom>
              <a:blipFill rotWithShape="1">
                <a:blip r:embed="rId1"/>
                <a:stretch>
                  <a:fillRect/>
                </a:stretch>
              </a:blipFill>
              <a:ln w="9525">
                <a:noFill/>
              </a:ln>
            </p:spPr>
            <p:txBody>
              <a:bodyPr/>
              <a:lstStyle/>
              <a:p>
                <a:r>
                  <a:rPr lang="zh-CN" altLang="en-US">
                    <a:noFill/>
                  </a:rPr>
                  <a:t> </a:t>
                </a:r>
              </a:p>
            </p:txBody>
          </p:sp>
        </mc:Fallback>
      </mc:AlternateContent>
      <p:grpSp>
        <p:nvGrpSpPr>
          <p:cNvPr id="3" name="组合 2"/>
          <p:cNvGrpSpPr/>
          <p:nvPr/>
        </p:nvGrpSpPr>
        <p:grpSpPr>
          <a:xfrm>
            <a:off x="8292148" y="3993833"/>
            <a:ext cx="641350" cy="2362200"/>
            <a:chOff x="3736" y="1044"/>
            <a:chExt cx="404" cy="1488"/>
          </a:xfrm>
        </p:grpSpPr>
        <p:sp>
          <p:nvSpPr>
            <p:cNvPr id="4" name="矩形 12301"/>
            <p:cNvSpPr/>
            <p:nvPr/>
          </p:nvSpPr>
          <p:spPr>
            <a:xfrm>
              <a:off x="3736" y="1044"/>
              <a:ext cx="296" cy="296"/>
            </a:xfrm>
            <a:prstGeom prst="rect">
              <a:avLst/>
            </a:prstGeom>
            <a:solidFill>
              <a:srgbClr val="CCFFCC"/>
            </a:solidFill>
            <a:ln w="9525" cap="flat" cmpd="sng">
              <a:solidFill>
                <a:srgbClr val="CC66FF"/>
              </a:solidFill>
              <a:prstDash val="solid"/>
              <a:miter/>
              <a:headEnd type="none" w="med" len="med"/>
              <a:tailEnd type="none" w="med" len="med"/>
            </a:ln>
          </p:spPr>
          <p:txBody>
            <a:bodyPr anchor="t" anchorCtr="0"/>
            <a:p>
              <a:endParaRPr lang="zh-CN" altLang="en-US">
                <a:solidFill>
                  <a:schemeClr val="bg1"/>
                </a:solidFill>
                <a:latin typeface="Times New Roman" panose="02020603050405020304" pitchFamily="18" charset="0"/>
                <a:ea typeface="宋体" pitchFamily="2" charset="-122"/>
              </a:endParaRPr>
            </a:p>
          </p:txBody>
        </p:sp>
        <p:sp>
          <p:nvSpPr>
            <p:cNvPr id="5" name="文本框 12302"/>
            <p:cNvSpPr txBox="1"/>
            <p:nvPr/>
          </p:nvSpPr>
          <p:spPr>
            <a:xfrm>
              <a:off x="3754" y="1428"/>
              <a:ext cx="386" cy="1104"/>
            </a:xfrm>
            <a:prstGeom prst="rect">
              <a:avLst/>
            </a:prstGeom>
            <a:noFill/>
            <a:ln w="9525">
              <a:noFill/>
            </a:ln>
          </p:spPr>
          <p:txBody>
            <a:bodyPr vert="eaVert" anchor="t" anchorCtr="0">
              <a:spAutoFit/>
            </a:bodyPr>
            <a:p>
              <a:r>
                <a:rPr lang="zh-CN" altLang="en-US" sz="2800" dirty="0">
                  <a:solidFill>
                    <a:schemeClr val="bg1"/>
                  </a:solidFill>
                  <a:latin typeface="Times New Roman" panose="02020603050405020304" pitchFamily="18" charset="0"/>
                  <a:ea typeface="宋体" pitchFamily="2" charset="-122"/>
                </a:rPr>
                <a:t>积分常数</a:t>
              </a:r>
              <a:endParaRPr lang="zh-CN" altLang="en-US" sz="2800" dirty="0">
                <a:solidFill>
                  <a:schemeClr val="bg1"/>
                </a:solidFill>
                <a:latin typeface="Times New Roman" panose="02020603050405020304" pitchFamily="18" charset="0"/>
                <a:ea typeface="宋体" pitchFamily="2" charset="-122"/>
              </a:endParaRPr>
            </a:p>
          </p:txBody>
        </p:sp>
      </p:grpSp>
      <p:grpSp>
        <p:nvGrpSpPr>
          <p:cNvPr id="6" name="组合 5"/>
          <p:cNvGrpSpPr/>
          <p:nvPr/>
        </p:nvGrpSpPr>
        <p:grpSpPr>
          <a:xfrm>
            <a:off x="4656773" y="3879533"/>
            <a:ext cx="612775" cy="2152650"/>
            <a:chOff x="1434" y="1008"/>
            <a:chExt cx="386" cy="1356"/>
          </a:xfrm>
        </p:grpSpPr>
        <p:sp>
          <p:nvSpPr>
            <p:cNvPr id="7" name="椭圆 12304"/>
            <p:cNvSpPr/>
            <p:nvPr/>
          </p:nvSpPr>
          <p:spPr>
            <a:xfrm>
              <a:off x="1548" y="1008"/>
              <a:ext cx="144" cy="528"/>
            </a:xfrm>
            <a:prstGeom prst="ellipse">
              <a:avLst/>
            </a:prstGeom>
            <a:solidFill>
              <a:schemeClr val="accent1"/>
            </a:solidFill>
            <a:ln w="9525" cap="flat" cmpd="sng">
              <a:solidFill>
                <a:schemeClr val="tx2"/>
              </a:solidFill>
              <a:prstDash val="solid"/>
              <a:round/>
              <a:headEnd type="none" w="med" len="med"/>
              <a:tailEnd type="none" w="med" len="med"/>
            </a:ln>
          </p:spPr>
          <p:txBody>
            <a:bodyPr anchor="t" anchorCtr="0"/>
            <a:p>
              <a:endParaRPr lang="zh-CN" altLang="en-US">
                <a:solidFill>
                  <a:schemeClr val="bg1"/>
                </a:solidFill>
                <a:latin typeface="Times New Roman" panose="02020603050405020304" pitchFamily="18" charset="0"/>
                <a:ea typeface="宋体" pitchFamily="2" charset="-122"/>
              </a:endParaRPr>
            </a:p>
          </p:txBody>
        </p:sp>
        <p:sp>
          <p:nvSpPr>
            <p:cNvPr id="8" name="文本框 12305"/>
            <p:cNvSpPr txBox="1"/>
            <p:nvPr/>
          </p:nvSpPr>
          <p:spPr>
            <a:xfrm>
              <a:off x="1434" y="1596"/>
              <a:ext cx="386" cy="768"/>
            </a:xfrm>
            <a:prstGeom prst="rect">
              <a:avLst/>
            </a:prstGeom>
            <a:noFill/>
            <a:ln w="9525">
              <a:noFill/>
            </a:ln>
          </p:spPr>
          <p:txBody>
            <a:bodyPr vert="eaVert" anchor="t" anchorCtr="0">
              <a:spAutoFit/>
            </a:bodyPr>
            <a:p>
              <a:r>
                <a:rPr lang="zh-CN" altLang="en-US" sz="2800" dirty="0">
                  <a:solidFill>
                    <a:schemeClr val="bg1"/>
                  </a:solidFill>
                  <a:latin typeface="Times New Roman" panose="02020603050405020304" pitchFamily="18" charset="0"/>
                  <a:ea typeface="宋体" pitchFamily="2" charset="-122"/>
                </a:rPr>
                <a:t>积分号</a:t>
              </a:r>
              <a:endParaRPr lang="zh-CN" altLang="en-US" sz="2800" dirty="0">
                <a:solidFill>
                  <a:schemeClr val="bg1"/>
                </a:solidFill>
                <a:latin typeface="Times New Roman" panose="02020603050405020304" pitchFamily="18" charset="0"/>
                <a:ea typeface="宋体" pitchFamily="2" charset="-122"/>
              </a:endParaRPr>
            </a:p>
          </p:txBody>
        </p:sp>
      </p:grpSp>
      <p:grpSp>
        <p:nvGrpSpPr>
          <p:cNvPr id="9" name="组合 8"/>
          <p:cNvGrpSpPr/>
          <p:nvPr/>
        </p:nvGrpSpPr>
        <p:grpSpPr>
          <a:xfrm>
            <a:off x="5085398" y="3955733"/>
            <a:ext cx="876300" cy="2209800"/>
            <a:chOff x="1704" y="1008"/>
            <a:chExt cx="552" cy="1392"/>
          </a:xfrm>
        </p:grpSpPr>
        <p:sp>
          <p:nvSpPr>
            <p:cNvPr id="10" name="矩形 12307"/>
            <p:cNvSpPr/>
            <p:nvPr/>
          </p:nvSpPr>
          <p:spPr>
            <a:xfrm>
              <a:off x="1704" y="1008"/>
              <a:ext cx="552" cy="396"/>
            </a:xfrm>
            <a:prstGeom prst="rect">
              <a:avLst/>
            </a:prstGeom>
            <a:solidFill>
              <a:srgbClr val="FFCCCC"/>
            </a:solidFill>
            <a:ln w="9525" cap="flat" cmpd="sng">
              <a:solidFill>
                <a:srgbClr val="CC66FF"/>
              </a:solidFill>
              <a:prstDash val="solid"/>
              <a:miter/>
              <a:headEnd type="none" w="med" len="med"/>
              <a:tailEnd type="none" w="med" len="med"/>
            </a:ln>
          </p:spPr>
          <p:txBody>
            <a:bodyPr anchor="t" anchorCtr="0"/>
            <a:p>
              <a:endParaRPr lang="zh-CN" altLang="en-US">
                <a:solidFill>
                  <a:schemeClr val="bg1"/>
                </a:solidFill>
                <a:latin typeface="Times New Roman" panose="02020603050405020304" pitchFamily="18" charset="0"/>
                <a:ea typeface="宋体" pitchFamily="2" charset="-122"/>
              </a:endParaRPr>
            </a:p>
          </p:txBody>
        </p:sp>
        <p:sp>
          <p:nvSpPr>
            <p:cNvPr id="11" name="文本框 12308"/>
            <p:cNvSpPr txBox="1"/>
            <p:nvPr/>
          </p:nvSpPr>
          <p:spPr>
            <a:xfrm>
              <a:off x="1775" y="1440"/>
              <a:ext cx="386" cy="960"/>
            </a:xfrm>
            <a:prstGeom prst="rect">
              <a:avLst/>
            </a:prstGeom>
            <a:noFill/>
            <a:ln w="9525">
              <a:noFill/>
            </a:ln>
          </p:spPr>
          <p:txBody>
            <a:bodyPr vert="eaVert" anchor="t" anchorCtr="0">
              <a:spAutoFit/>
            </a:bodyPr>
            <a:p>
              <a:r>
                <a:rPr lang="zh-CN" altLang="en-US" sz="2800" dirty="0">
                  <a:solidFill>
                    <a:schemeClr val="bg1"/>
                  </a:solidFill>
                  <a:latin typeface="Times New Roman" panose="02020603050405020304" pitchFamily="18" charset="0"/>
                  <a:ea typeface="宋体" pitchFamily="2" charset="-122"/>
                </a:rPr>
                <a:t>被积函数</a:t>
              </a:r>
              <a:endParaRPr lang="zh-CN" altLang="en-US" sz="2800" dirty="0">
                <a:solidFill>
                  <a:schemeClr val="bg1"/>
                </a:solidFill>
                <a:latin typeface="Times New Roman" panose="02020603050405020304" pitchFamily="18" charset="0"/>
                <a:ea typeface="宋体" pitchFamily="2" charset="-122"/>
              </a:endParaRPr>
            </a:p>
          </p:txBody>
        </p:sp>
      </p:grpSp>
      <p:grpSp>
        <p:nvGrpSpPr>
          <p:cNvPr id="12" name="组合 11"/>
          <p:cNvGrpSpPr/>
          <p:nvPr/>
        </p:nvGrpSpPr>
        <p:grpSpPr>
          <a:xfrm>
            <a:off x="5047298" y="4031933"/>
            <a:ext cx="1695450" cy="2476500"/>
            <a:chOff x="1680" y="1056"/>
            <a:chExt cx="1068" cy="1560"/>
          </a:xfrm>
        </p:grpSpPr>
        <p:sp>
          <p:nvSpPr>
            <p:cNvPr id="13" name="矩形 12310"/>
            <p:cNvSpPr/>
            <p:nvPr/>
          </p:nvSpPr>
          <p:spPr>
            <a:xfrm>
              <a:off x="1680" y="1056"/>
              <a:ext cx="948" cy="312"/>
            </a:xfrm>
            <a:prstGeom prst="rect">
              <a:avLst/>
            </a:prstGeom>
            <a:noFill/>
            <a:ln w="38100" cap="flat" cmpd="sng">
              <a:solidFill>
                <a:srgbClr val="FF3300"/>
              </a:solidFill>
              <a:prstDash val="solid"/>
              <a:miter/>
              <a:headEnd type="none" w="med" len="med"/>
              <a:tailEnd type="none" w="med" len="med"/>
            </a:ln>
          </p:spPr>
          <p:txBody>
            <a:bodyPr anchor="t" anchorCtr="0"/>
            <a:p>
              <a:endParaRPr lang="zh-CN" altLang="en-US">
                <a:solidFill>
                  <a:schemeClr val="bg1"/>
                </a:solidFill>
                <a:latin typeface="Times New Roman" panose="02020603050405020304" pitchFamily="18" charset="0"/>
                <a:ea typeface="宋体" pitchFamily="2" charset="-122"/>
              </a:endParaRPr>
            </a:p>
          </p:txBody>
        </p:sp>
        <p:sp>
          <p:nvSpPr>
            <p:cNvPr id="14" name="文本框 12311"/>
            <p:cNvSpPr txBox="1"/>
            <p:nvPr/>
          </p:nvSpPr>
          <p:spPr>
            <a:xfrm>
              <a:off x="2362" y="1368"/>
              <a:ext cx="386" cy="1248"/>
            </a:xfrm>
            <a:prstGeom prst="rect">
              <a:avLst/>
            </a:prstGeom>
            <a:noFill/>
            <a:ln w="9525">
              <a:noFill/>
            </a:ln>
          </p:spPr>
          <p:txBody>
            <a:bodyPr vert="eaVert" anchor="t" anchorCtr="0">
              <a:spAutoFit/>
            </a:bodyPr>
            <a:p>
              <a:r>
                <a:rPr lang="zh-CN" altLang="en-US" sz="2800" dirty="0">
                  <a:solidFill>
                    <a:schemeClr val="bg1"/>
                  </a:solidFill>
                  <a:latin typeface="Times New Roman" panose="02020603050405020304" pitchFamily="18" charset="0"/>
                  <a:ea typeface="宋体" pitchFamily="2" charset="-122"/>
                </a:rPr>
                <a:t>被积表达式</a:t>
              </a:r>
              <a:endParaRPr lang="zh-CN" altLang="en-US" sz="2800" dirty="0">
                <a:solidFill>
                  <a:schemeClr val="bg1"/>
                </a:solidFill>
                <a:latin typeface="Times New Roman" panose="02020603050405020304" pitchFamily="18" charset="0"/>
                <a:ea typeface="宋体" pitchFamily="2" charset="-122"/>
              </a:endParaRPr>
            </a:p>
          </p:txBody>
        </p:sp>
      </p:grpSp>
      <p:grpSp>
        <p:nvGrpSpPr>
          <p:cNvPr id="15" name="组合 14"/>
          <p:cNvGrpSpPr/>
          <p:nvPr/>
        </p:nvGrpSpPr>
        <p:grpSpPr>
          <a:xfrm>
            <a:off x="6428423" y="4374833"/>
            <a:ext cx="1144587" cy="1981200"/>
            <a:chOff x="2550" y="1272"/>
            <a:chExt cx="721" cy="1248"/>
          </a:xfrm>
        </p:grpSpPr>
        <p:sp>
          <p:nvSpPr>
            <p:cNvPr id="16" name="文本框 12313"/>
            <p:cNvSpPr txBox="1"/>
            <p:nvPr/>
          </p:nvSpPr>
          <p:spPr>
            <a:xfrm>
              <a:off x="2885" y="1512"/>
              <a:ext cx="386" cy="1008"/>
            </a:xfrm>
            <a:prstGeom prst="rect">
              <a:avLst/>
            </a:prstGeom>
            <a:noFill/>
            <a:ln w="9525">
              <a:noFill/>
            </a:ln>
          </p:spPr>
          <p:txBody>
            <a:bodyPr vert="eaVert" anchor="t" anchorCtr="0">
              <a:spAutoFit/>
            </a:bodyPr>
            <a:p>
              <a:r>
                <a:rPr lang="zh-CN" altLang="en-US" sz="2800" dirty="0">
                  <a:solidFill>
                    <a:schemeClr val="bg1"/>
                  </a:solidFill>
                  <a:latin typeface="Times New Roman" panose="02020603050405020304" pitchFamily="18" charset="0"/>
                  <a:ea typeface="宋体" pitchFamily="2" charset="-122"/>
                </a:rPr>
                <a:t>积分变量</a:t>
              </a:r>
              <a:endParaRPr lang="zh-CN" altLang="en-US" sz="2800" dirty="0">
                <a:solidFill>
                  <a:schemeClr val="bg1"/>
                </a:solidFill>
                <a:latin typeface="Times New Roman" panose="02020603050405020304" pitchFamily="18" charset="0"/>
                <a:ea typeface="宋体" pitchFamily="2" charset="-122"/>
              </a:endParaRPr>
            </a:p>
          </p:txBody>
        </p:sp>
        <p:sp>
          <p:nvSpPr>
            <p:cNvPr id="17" name="直接连接符 12314"/>
            <p:cNvSpPr/>
            <p:nvPr/>
          </p:nvSpPr>
          <p:spPr>
            <a:xfrm>
              <a:off x="2550" y="1272"/>
              <a:ext cx="480" cy="240"/>
            </a:xfrm>
            <a:prstGeom prst="line">
              <a:avLst/>
            </a:prstGeom>
            <a:ln w="19050" cap="flat" cmpd="sng">
              <a:solidFill>
                <a:schemeClr val="accent2"/>
              </a:solidFill>
              <a:prstDash val="solid"/>
              <a:round/>
              <a:headEnd type="triangle" w="med" len="med"/>
              <a:tailEnd type="none" w="med" len="med"/>
            </a:ln>
          </p:spPr>
        </p:sp>
      </p:grpSp>
      <p:grpSp>
        <p:nvGrpSpPr>
          <p:cNvPr id="12316" name="组合 12315"/>
          <p:cNvGrpSpPr/>
          <p:nvPr/>
        </p:nvGrpSpPr>
        <p:grpSpPr>
          <a:xfrm>
            <a:off x="3323273" y="3993833"/>
            <a:ext cx="5400675" cy="533400"/>
            <a:chOff x="776" y="1032"/>
            <a:chExt cx="2695" cy="336"/>
          </a:xfrm>
        </p:grpSpPr>
        <p:graphicFrame>
          <p:nvGraphicFramePr>
            <p:cNvPr id="40988" name="对象 12316"/>
            <p:cNvGraphicFramePr/>
            <p:nvPr/>
          </p:nvGraphicFramePr>
          <p:xfrm>
            <a:off x="1536" y="1032"/>
            <a:ext cx="1935" cy="296"/>
          </p:xfrm>
          <a:graphic>
            <a:graphicData uri="http://schemas.openxmlformats.org/presentationml/2006/ole">
              <mc:AlternateContent xmlns:mc="http://schemas.openxmlformats.org/markup-compatibility/2006">
                <mc:Choice xmlns:v="urn:schemas-microsoft-com:vml" Requires="v">
                  <p:oleObj spid="_x0000_s3422" name="" r:id="rId2" imgW="3073400" imgH="469900" progId="Equation.3">
                    <p:embed/>
                  </p:oleObj>
                </mc:Choice>
                <mc:Fallback>
                  <p:oleObj name="" r:id="rId2" imgW="3073400" imgH="469900" progId="Equation.3">
                    <p:embed/>
                    <p:pic>
                      <p:nvPicPr>
                        <p:cNvPr id="0" name="图片 3421"/>
                        <p:cNvPicPr/>
                        <p:nvPr/>
                      </p:nvPicPr>
                      <p:blipFill>
                        <a:blip r:embed="rId3"/>
                        <a:stretch>
                          <a:fillRect/>
                        </a:stretch>
                      </p:blipFill>
                      <p:spPr>
                        <a:xfrm>
                          <a:off x="1536" y="1032"/>
                          <a:ext cx="1935" cy="296"/>
                        </a:xfrm>
                        <a:prstGeom prst="rect">
                          <a:avLst/>
                        </a:prstGeom>
                        <a:noFill/>
                        <a:ln w="38100">
                          <a:noFill/>
                          <a:miter/>
                        </a:ln>
                      </p:spPr>
                    </p:pic>
                  </p:oleObj>
                </mc:Fallback>
              </mc:AlternateContent>
            </a:graphicData>
          </a:graphic>
        </p:graphicFrame>
        <p:graphicFrame>
          <p:nvGraphicFramePr>
            <p:cNvPr id="40989" name="对象 12317"/>
            <p:cNvGraphicFramePr/>
            <p:nvPr/>
          </p:nvGraphicFramePr>
          <p:xfrm>
            <a:off x="776" y="1104"/>
            <a:ext cx="440" cy="264"/>
          </p:xfrm>
          <a:graphic>
            <a:graphicData uri="http://schemas.openxmlformats.org/presentationml/2006/ole">
              <mc:AlternateContent xmlns:mc="http://schemas.openxmlformats.org/markup-compatibility/2006">
                <mc:Choice xmlns:v="urn:schemas-microsoft-com:vml" Requires="v">
                  <p:oleObj spid="_x0000_s3423" name="" r:id="rId4" imgW="698500" imgH="419100" progId="Equation.3">
                    <p:embed/>
                  </p:oleObj>
                </mc:Choice>
                <mc:Fallback>
                  <p:oleObj name="" r:id="rId4" imgW="698500" imgH="419100" progId="Equation.3">
                    <p:embed/>
                    <p:pic>
                      <p:nvPicPr>
                        <p:cNvPr id="0" name="图片 3422"/>
                        <p:cNvPicPr/>
                        <p:nvPr/>
                      </p:nvPicPr>
                      <p:blipFill>
                        <a:blip r:embed="rId5"/>
                        <a:stretch>
                          <a:fillRect/>
                        </a:stretch>
                      </p:blipFill>
                      <p:spPr>
                        <a:xfrm>
                          <a:off x="776" y="1104"/>
                          <a:ext cx="440" cy="264"/>
                        </a:xfrm>
                        <a:prstGeom prst="rect">
                          <a:avLst/>
                        </a:prstGeom>
                        <a:noFill/>
                        <a:ln w="38100">
                          <a:noFill/>
                          <a:miter/>
                        </a:ln>
                      </p:spPr>
                    </p:pic>
                  </p:oleObj>
                </mc:Fallback>
              </mc:AlternateContent>
            </a:graphicData>
          </a:graphic>
        </p:graphicFrame>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316"/>
                                        </p:tgtEl>
                                        <p:attrNameLst>
                                          <p:attrName>style.visibility</p:attrName>
                                        </p:attrNameLst>
                                      </p:cBhvr>
                                      <p:to>
                                        <p:strVal val="visible"/>
                                      </p:to>
                                    </p:set>
                                    <p:animEffect transition="in" filter="wipe(left)">
                                      <p:cBhvr>
                                        <p:cTn id="7" dur="500"/>
                                        <p:tgtEl>
                                          <p:spTgt spid="123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left)">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4.xml><?xml version="1.0" encoding="utf-8"?>
<p:tagLst xmlns:p="http://schemas.openxmlformats.org/presentationml/2006/main">
  <p:tag name="TABLE_ENDDRAG_ORIGIN_RECT" val="741*439"/>
  <p:tag name="TABLE_ENDDRAG_RECT" val="108*70*741*439"/>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heme/theme1.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5207</Words>
  <Application>WPS 演示</Application>
  <PresentationFormat>宽屏</PresentationFormat>
  <Paragraphs>540</Paragraphs>
  <Slides>47</Slides>
  <Notes>1</Notes>
  <HiddenSlides>0</HiddenSlides>
  <MMClips>0</MMClips>
  <ScaleCrop>false</ScaleCrop>
  <HeadingPairs>
    <vt:vector size="8" baseType="variant">
      <vt:variant>
        <vt:lpstr>已用的字体</vt:lpstr>
      </vt:variant>
      <vt:variant>
        <vt:i4>65</vt:i4>
      </vt:variant>
      <vt:variant>
        <vt:lpstr>主题</vt:lpstr>
      </vt:variant>
      <vt:variant>
        <vt:i4>2</vt:i4>
      </vt:variant>
      <vt:variant>
        <vt:lpstr>嵌入 OLE 服务器</vt:lpstr>
      </vt:variant>
      <vt:variant>
        <vt:i4>100</vt:i4>
      </vt:variant>
      <vt:variant>
        <vt:lpstr>幻灯片标题</vt:lpstr>
      </vt:variant>
      <vt:variant>
        <vt:i4>47</vt:i4>
      </vt:variant>
    </vt:vector>
  </HeadingPairs>
  <TitlesOfParts>
    <vt:vector size="214" baseType="lpstr">
      <vt:lpstr>Arial</vt:lpstr>
      <vt:lpstr>宋体</vt:lpstr>
      <vt:lpstr>Wingdings</vt:lpstr>
      <vt:lpstr>汉仪书宋二KW</vt:lpstr>
      <vt:lpstr>思源黑体 CN Heavy</vt:lpstr>
      <vt:lpstr>黑体</vt:lpstr>
      <vt:lpstr>思源黑体 CN Normal</vt:lpstr>
      <vt:lpstr>思源宋体 CN Heavy</vt:lpstr>
      <vt:lpstr>思源宋体 CN</vt:lpstr>
      <vt:lpstr>思源黑体</vt:lpstr>
      <vt:lpstr>思源黑体 CN Bold</vt:lpstr>
      <vt:lpstr>等线</vt:lpstr>
      <vt:lpstr>汉仪中等线KW</vt:lpstr>
      <vt:lpstr>微软雅黑</vt:lpstr>
      <vt:lpstr>Arial Unicode MS</vt:lpstr>
      <vt:lpstr>等线 Light</vt:lpstr>
      <vt:lpstr>Calibri</vt:lpstr>
      <vt:lpstr>Helvetica Neue</vt:lpstr>
      <vt:lpstr>字魂58号-创中黑-Regular</vt:lpstr>
      <vt:lpstr>Segoe UI</vt:lpstr>
      <vt:lpstr>苹方-简</vt:lpstr>
      <vt:lpstr>Lato</vt:lpstr>
      <vt:lpstr>Thonburi</vt:lpstr>
      <vt:lpstr>Latha</vt:lpstr>
      <vt:lpstr>Times New Roman</vt:lpstr>
      <vt:lpstr>Source Han Sans CN Normal</vt:lpstr>
      <vt:lpstr>Kozuka Mincho Pr6N R</vt:lpstr>
      <vt:lpstr>Yu Gothic UI Semilight</vt:lpstr>
      <vt:lpstr>思源黑体 CN Medium</vt:lpstr>
      <vt:lpstr>字魂36号-正文宋楷</vt:lpstr>
      <vt:lpstr>Calibri Light</vt:lpstr>
      <vt:lpstr>Wingdings</vt:lpstr>
      <vt:lpstr>楷体_GB2312</vt:lpstr>
      <vt:lpstr>汉仪楷体简</vt:lpstr>
      <vt:lpstr>Garamond</vt:lpstr>
      <vt:lpstr>Symbol</vt:lpstr>
      <vt:lpstr>Kingsoft Sign</vt:lpstr>
      <vt:lpstr>仿宋_GB2312</vt:lpstr>
      <vt:lpstr>隶书</vt:lpstr>
      <vt:lpstr>方正隶书_GBK</vt:lpstr>
      <vt:lpstr>Georgia</vt:lpstr>
      <vt:lpstr>Frutiger Roman</vt:lpstr>
      <vt:lpstr>宋体</vt:lpstr>
      <vt:lpstr>Microsoft YaHei Bold</vt:lpstr>
      <vt:lpstr>楷体</vt:lpstr>
      <vt:lpstr>汉仪楷体KW</vt:lpstr>
      <vt:lpstr>Microsoft YaHei Regular</vt:lpstr>
      <vt:lpstr>Times New Roman Bold</vt:lpstr>
      <vt:lpstr>Times New Roman Italic</vt:lpstr>
      <vt:lpstr>DejaVu Math TeX Gyre</vt:lpstr>
      <vt:lpstr>Symbol</vt:lpstr>
      <vt:lpstr>思源黑体 CN Heavy</vt:lpstr>
      <vt:lpstr>楷体</vt:lpstr>
      <vt:lpstr>楷体_GB2312</vt:lpstr>
      <vt:lpstr>等线</vt:lpstr>
      <vt:lpstr>Times New Roman Regular</vt:lpstr>
      <vt:lpstr>宋体-简</vt:lpstr>
      <vt:lpstr>Courier New Regular</vt:lpstr>
      <vt:lpstr>Microsoft YaHei Light</vt:lpstr>
      <vt:lpstr>Times New Roman Bold Italic</vt:lpstr>
      <vt:lpstr>華康抖抖體</vt:lpstr>
      <vt:lpstr>华康海报体W12(P)</vt:lpstr>
      <vt:lpstr>宋体</vt:lpstr>
      <vt:lpstr>方正公文小标宋</vt:lpstr>
      <vt:lpstr>字魂27号-布丁体</vt:lpstr>
      <vt:lpstr>自定义设计方案</vt:lpstr>
      <vt:lpstr>1_自定义设计方案</vt:lpstr>
      <vt:lpstr>Equation.3</vt:lpstr>
      <vt:lpstr>Equation.3</vt:lpstr>
      <vt:lpstr>Equation.3</vt:lpstr>
      <vt:lpstr>Equation.3</vt:lpstr>
      <vt:lpstr>Equation.3</vt:lpstr>
      <vt:lpstr>Equation.3</vt:lpstr>
      <vt:lpstr>Equation.3</vt:lpstr>
      <vt:lpstr>Equation.3</vt:lpstr>
      <vt:lpstr>Equation.DSMT4</vt:lpstr>
      <vt:lpstr>Equation.DSMT4</vt:lpstr>
      <vt:lpstr>Equation.DSMT4</vt:lpstr>
      <vt:lpstr>Equation.DSMT4</vt:lpstr>
      <vt:lpstr>Equation.3</vt:lpstr>
      <vt:lpstr>Equation.DSMT4</vt:lpstr>
      <vt:lpstr>Equation.DSMT4</vt:lpstr>
      <vt:lpstr>Equation.DSMT4</vt:lpstr>
      <vt:lpstr>Equation.DSMT4</vt:lpstr>
      <vt:lpstr>Equation.DSMT4</vt:lpstr>
      <vt:lpstr>Equation.3</vt:lpstr>
      <vt:lpstr>Equation.3</vt:lpstr>
      <vt:lpstr>Equation.3</vt:lpstr>
      <vt:lpstr>Equation.3</vt:lpstr>
      <vt:lpstr>Equation.3</vt:lpstr>
      <vt:lpstr>Equation.DSMT4</vt:lpstr>
      <vt:lpstr>Equation.3</vt:lpstr>
      <vt:lpstr>Equation.3</vt:lpstr>
      <vt:lpstr>Equation.3</vt:lpstr>
      <vt:lpstr>Equation.3</vt:lpstr>
      <vt:lpstr>Equation.3</vt:lpstr>
      <vt:lpstr>Equation.3</vt:lpstr>
      <vt:lpstr>Equation.3</vt:lpstr>
      <vt:lpstr>Equation.3</vt:lpstr>
      <vt:lpstr>Equation.3</vt:lpstr>
      <vt:lpstr>Equation.3</vt:lpstr>
      <vt:lpstr>Equation.DSMT4</vt:lpstr>
      <vt:lpstr>Equation.3</vt:lpstr>
      <vt:lpstr>Equation.3</vt:lpstr>
      <vt:lpstr>Equation.3</vt:lpstr>
      <vt:lpstr>Equation.DSMT4</vt:lpstr>
      <vt:lpstr>Equation.DSMT4</vt:lpstr>
      <vt:lpstr>Equation.DSMT4</vt:lpstr>
      <vt:lpstr>Equation.DSMT4</vt:lpstr>
      <vt:lpstr>Equation.3</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Equation.DSMT4</vt:lpstr>
      <vt:lpstr>Equation.3</vt:lpstr>
      <vt:lpstr>Equation.DSMT4</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john</dc:creator>
  <cp:lastModifiedBy>六月</cp:lastModifiedBy>
  <cp:revision>28</cp:revision>
  <dcterms:created xsi:type="dcterms:W3CDTF">2023-10-08T06:53:32Z</dcterms:created>
  <dcterms:modified xsi:type="dcterms:W3CDTF">2023-10-08T06:53:32Z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2052-6.0.2.8225</vt:lpwstr>
  </property>
  <property fmtid="{D5CDD505-2E9C-101B-9397-08002B2CF9AE}" pid="3" name="ICV">
    <vt:lpwstr>2E83E63F4197C559252621651F506A68_43</vt:lpwstr>
  </property>
</Properties>
</file>