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0.svg" ContentType="image/svg+xml"/>
  <Override PartName="/ppt/media/image8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65" r:id="rId4"/>
  </p:sldMasterIdLst>
  <p:notesMasterIdLst>
    <p:notesMasterId r:id="rId13"/>
  </p:notesMasterIdLst>
  <p:sldIdLst>
    <p:sldId id="2938" r:id="rId5"/>
    <p:sldId id="2959" r:id="rId6"/>
    <p:sldId id="2977" r:id="rId7"/>
    <p:sldId id="2940" r:id="rId8"/>
    <p:sldId id="2941" r:id="rId9"/>
    <p:sldId id="2945" r:id="rId10"/>
    <p:sldId id="2993" r:id="rId11"/>
    <p:sldId id="2958" r:id="rId12"/>
    <p:sldId id="2942" r:id="rId14"/>
    <p:sldId id="2947" r:id="rId15"/>
    <p:sldId id="2994" r:id="rId16"/>
    <p:sldId id="2946" r:id="rId17"/>
    <p:sldId id="2976" r:id="rId18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6BAC"/>
    <a:srgbClr val="F5C51E"/>
    <a:srgbClr val="638BC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2" Type="http://schemas.openxmlformats.org/officeDocument/2006/relationships/tags" Target="tags/tag20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 userDrawn="1"/>
        </p:nvSpPr>
        <p:spPr>
          <a:xfrm>
            <a:off x="6211824" y="1870693"/>
            <a:ext cx="294873" cy="294873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: 圆角 20"/>
          <p:cNvSpPr/>
          <p:nvPr userDrawn="1"/>
        </p:nvSpPr>
        <p:spPr>
          <a:xfrm>
            <a:off x="5273042" y="4179750"/>
            <a:ext cx="1645918" cy="3287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-1125567" y="-429179"/>
            <a:ext cx="13536182" cy="7664762"/>
            <a:chOff x="-1125567" y="-429179"/>
            <a:chExt cx="13536182" cy="7664762"/>
          </a:xfrm>
        </p:grpSpPr>
        <p:grpSp>
          <p:nvGrpSpPr>
            <p:cNvPr id="7" name="组合 6"/>
            <p:cNvGrpSpPr/>
            <p:nvPr/>
          </p:nvGrpSpPr>
          <p:grpSpPr>
            <a:xfrm>
              <a:off x="274320" y="350520"/>
              <a:ext cx="11643360" cy="6156960"/>
              <a:chOff x="274320" y="350520"/>
              <a:chExt cx="11643360" cy="6156960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274320" y="350520"/>
                <a:ext cx="11643360" cy="6156960"/>
              </a:xfrm>
              <a:prstGeom prst="rect">
                <a:avLst/>
              </a:prstGeom>
              <a:noFill/>
              <a:ln w="2857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365760" y="426720"/>
                <a:ext cx="11460480" cy="600456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dash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任意多边形: 形状 7"/>
            <p:cNvSpPr/>
            <p:nvPr/>
          </p:nvSpPr>
          <p:spPr>
            <a:xfrm>
              <a:off x="9967771" y="4858831"/>
              <a:ext cx="2442844" cy="2376752"/>
            </a:xfrm>
            <a:custGeom>
              <a:avLst/>
              <a:gdLst>
                <a:gd name="connsiteX0" fmla="*/ 915353 w 915352"/>
                <a:gd name="connsiteY0" fmla="*/ 0 h 890587"/>
                <a:gd name="connsiteX1" fmla="*/ 904875 w 915352"/>
                <a:gd name="connsiteY1" fmla="*/ 14288 h 890587"/>
                <a:gd name="connsiteX2" fmla="*/ 899160 w 915352"/>
                <a:gd name="connsiteY2" fmla="*/ 21908 h 890587"/>
                <a:gd name="connsiteX3" fmla="*/ 891540 w 915352"/>
                <a:gd name="connsiteY3" fmla="*/ 30480 h 890587"/>
                <a:gd name="connsiteX4" fmla="*/ 882015 w 915352"/>
                <a:gd name="connsiteY4" fmla="*/ 40005 h 890587"/>
                <a:gd name="connsiteX5" fmla="*/ 870585 w 915352"/>
                <a:gd name="connsiteY5" fmla="*/ 50483 h 890587"/>
                <a:gd name="connsiteX6" fmla="*/ 842010 w 915352"/>
                <a:gd name="connsiteY6" fmla="*/ 72390 h 890587"/>
                <a:gd name="connsiteX7" fmla="*/ 803910 w 915352"/>
                <a:gd name="connsiteY7" fmla="*/ 91440 h 890587"/>
                <a:gd name="connsiteX8" fmla="*/ 704850 w 915352"/>
                <a:gd name="connsiteY8" fmla="*/ 115253 h 890587"/>
                <a:gd name="connsiteX9" fmla="*/ 584835 w 915352"/>
                <a:gd name="connsiteY9" fmla="*/ 118110 h 890587"/>
                <a:gd name="connsiteX10" fmla="*/ 453390 w 915352"/>
                <a:gd name="connsiteY10" fmla="*/ 111442 h 890587"/>
                <a:gd name="connsiteX11" fmla="*/ 317183 w 915352"/>
                <a:gd name="connsiteY11" fmla="*/ 118110 h 890587"/>
                <a:gd name="connsiteX12" fmla="*/ 251460 w 915352"/>
                <a:gd name="connsiteY12" fmla="*/ 136208 h 890587"/>
                <a:gd name="connsiteX13" fmla="*/ 193358 w 915352"/>
                <a:gd name="connsiteY13" fmla="*/ 170498 h 890587"/>
                <a:gd name="connsiteX14" fmla="*/ 180975 w 915352"/>
                <a:gd name="connsiteY14" fmla="*/ 181928 h 890587"/>
                <a:gd name="connsiteX15" fmla="*/ 169545 w 915352"/>
                <a:gd name="connsiteY15" fmla="*/ 194310 h 890587"/>
                <a:gd name="connsiteX16" fmla="*/ 163830 w 915352"/>
                <a:gd name="connsiteY16" fmla="*/ 200025 h 890587"/>
                <a:gd name="connsiteX17" fmla="*/ 160972 w 915352"/>
                <a:gd name="connsiteY17" fmla="*/ 202883 h 890587"/>
                <a:gd name="connsiteX18" fmla="*/ 158115 w 915352"/>
                <a:gd name="connsiteY18" fmla="*/ 206692 h 890587"/>
                <a:gd name="connsiteX19" fmla="*/ 146685 w 915352"/>
                <a:gd name="connsiteY19" fmla="*/ 220980 h 890587"/>
                <a:gd name="connsiteX20" fmla="*/ 114300 w 915352"/>
                <a:gd name="connsiteY20" fmla="*/ 280035 h 890587"/>
                <a:gd name="connsiteX21" fmla="*/ 85725 w 915352"/>
                <a:gd name="connsiteY21" fmla="*/ 411480 h 890587"/>
                <a:gd name="connsiteX22" fmla="*/ 82868 w 915352"/>
                <a:gd name="connsiteY22" fmla="*/ 541973 h 890587"/>
                <a:gd name="connsiteX23" fmla="*/ 80010 w 915352"/>
                <a:gd name="connsiteY23" fmla="*/ 661035 h 890587"/>
                <a:gd name="connsiteX24" fmla="*/ 64770 w 915352"/>
                <a:gd name="connsiteY24" fmla="*/ 761048 h 890587"/>
                <a:gd name="connsiteX25" fmla="*/ 37147 w 915352"/>
                <a:gd name="connsiteY25" fmla="*/ 834390 h 890587"/>
                <a:gd name="connsiteX26" fmla="*/ 22860 w 915352"/>
                <a:gd name="connsiteY26" fmla="*/ 859155 h 890587"/>
                <a:gd name="connsiteX27" fmla="*/ 10478 w 915352"/>
                <a:gd name="connsiteY27" fmla="*/ 876300 h 890587"/>
                <a:gd name="connsiteX28" fmla="*/ 0 w 915352"/>
                <a:gd name="connsiteY28" fmla="*/ 890588 h 890587"/>
                <a:gd name="connsiteX29" fmla="*/ 8572 w 915352"/>
                <a:gd name="connsiteY29" fmla="*/ 875348 h 890587"/>
                <a:gd name="connsiteX30" fmla="*/ 29528 w 915352"/>
                <a:gd name="connsiteY30" fmla="*/ 830580 h 890587"/>
                <a:gd name="connsiteX31" fmla="*/ 49530 w 915352"/>
                <a:gd name="connsiteY31" fmla="*/ 757238 h 890587"/>
                <a:gd name="connsiteX32" fmla="*/ 57150 w 915352"/>
                <a:gd name="connsiteY32" fmla="*/ 659130 h 890587"/>
                <a:gd name="connsiteX33" fmla="*/ 53340 w 915352"/>
                <a:gd name="connsiteY33" fmla="*/ 541973 h 890587"/>
                <a:gd name="connsiteX34" fmla="*/ 51435 w 915352"/>
                <a:gd name="connsiteY34" fmla="*/ 408623 h 890587"/>
                <a:gd name="connsiteX35" fmla="*/ 59055 w 915352"/>
                <a:gd name="connsiteY35" fmla="*/ 337185 h 890587"/>
                <a:gd name="connsiteX36" fmla="*/ 79058 w 915352"/>
                <a:gd name="connsiteY36" fmla="*/ 265748 h 890587"/>
                <a:gd name="connsiteX37" fmla="*/ 116205 w 915352"/>
                <a:gd name="connsiteY37" fmla="*/ 198120 h 890587"/>
                <a:gd name="connsiteX38" fmla="*/ 127635 w 915352"/>
                <a:gd name="connsiteY38" fmla="*/ 183833 h 890587"/>
                <a:gd name="connsiteX39" fmla="*/ 130493 w 915352"/>
                <a:gd name="connsiteY39" fmla="*/ 180023 h 890587"/>
                <a:gd name="connsiteX40" fmla="*/ 130493 w 915352"/>
                <a:gd name="connsiteY40" fmla="*/ 180023 h 890587"/>
                <a:gd name="connsiteX41" fmla="*/ 131445 w 915352"/>
                <a:gd name="connsiteY41" fmla="*/ 179070 h 890587"/>
                <a:gd name="connsiteX42" fmla="*/ 132397 w 915352"/>
                <a:gd name="connsiteY42" fmla="*/ 178117 h 890587"/>
                <a:gd name="connsiteX43" fmla="*/ 134303 w 915352"/>
                <a:gd name="connsiteY43" fmla="*/ 176213 h 890587"/>
                <a:gd name="connsiteX44" fmla="*/ 140970 w 915352"/>
                <a:gd name="connsiteY44" fmla="*/ 168592 h 890587"/>
                <a:gd name="connsiteX45" fmla="*/ 154305 w 915352"/>
                <a:gd name="connsiteY45" fmla="*/ 154305 h 890587"/>
                <a:gd name="connsiteX46" fmla="*/ 168593 w 915352"/>
                <a:gd name="connsiteY46" fmla="*/ 140970 h 890587"/>
                <a:gd name="connsiteX47" fmla="*/ 236220 w 915352"/>
                <a:gd name="connsiteY47" fmla="*/ 100965 h 890587"/>
                <a:gd name="connsiteX48" fmla="*/ 309563 w 915352"/>
                <a:gd name="connsiteY48" fmla="*/ 80963 h 890587"/>
                <a:gd name="connsiteX49" fmla="*/ 327660 w 915352"/>
                <a:gd name="connsiteY49" fmla="*/ 78105 h 890587"/>
                <a:gd name="connsiteX50" fmla="*/ 345758 w 915352"/>
                <a:gd name="connsiteY50" fmla="*/ 76200 h 890587"/>
                <a:gd name="connsiteX51" fmla="*/ 381953 w 915352"/>
                <a:gd name="connsiteY51" fmla="*/ 75248 h 890587"/>
                <a:gd name="connsiteX52" fmla="*/ 452438 w 915352"/>
                <a:gd name="connsiteY52" fmla="*/ 77153 h 890587"/>
                <a:gd name="connsiteX53" fmla="*/ 583883 w 915352"/>
                <a:gd name="connsiteY53" fmla="*/ 88583 h 890587"/>
                <a:gd name="connsiteX54" fmla="*/ 700088 w 915352"/>
                <a:gd name="connsiteY54" fmla="*/ 92392 h 890587"/>
                <a:gd name="connsiteX55" fmla="*/ 795338 w 915352"/>
                <a:gd name="connsiteY55" fmla="*/ 76200 h 890587"/>
                <a:gd name="connsiteX56" fmla="*/ 862965 w 915352"/>
                <a:gd name="connsiteY56" fmla="*/ 42863 h 890587"/>
                <a:gd name="connsiteX57" fmla="*/ 875347 w 915352"/>
                <a:gd name="connsiteY57" fmla="*/ 34290 h 890587"/>
                <a:gd name="connsiteX58" fmla="*/ 884872 w 915352"/>
                <a:gd name="connsiteY58" fmla="*/ 25717 h 890587"/>
                <a:gd name="connsiteX59" fmla="*/ 893445 w 915352"/>
                <a:gd name="connsiteY59" fmla="*/ 18098 h 890587"/>
                <a:gd name="connsiteX60" fmla="*/ 900113 w 915352"/>
                <a:gd name="connsiteY60" fmla="*/ 11430 h 890587"/>
                <a:gd name="connsiteX61" fmla="*/ 915353 w 915352"/>
                <a:gd name="connsiteY61" fmla="*/ 0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15352" h="890587">
                  <a:moveTo>
                    <a:pt x="915353" y="0"/>
                  </a:moveTo>
                  <a:cubicBezTo>
                    <a:pt x="915353" y="0"/>
                    <a:pt x="911543" y="4763"/>
                    <a:pt x="904875" y="14288"/>
                  </a:cubicBezTo>
                  <a:cubicBezTo>
                    <a:pt x="902970" y="16192"/>
                    <a:pt x="901065" y="19050"/>
                    <a:pt x="899160" y="21908"/>
                  </a:cubicBezTo>
                  <a:cubicBezTo>
                    <a:pt x="897255" y="24765"/>
                    <a:pt x="894397" y="27623"/>
                    <a:pt x="891540" y="30480"/>
                  </a:cubicBezTo>
                  <a:cubicBezTo>
                    <a:pt x="888683" y="33338"/>
                    <a:pt x="885825" y="37148"/>
                    <a:pt x="882015" y="40005"/>
                  </a:cubicBezTo>
                  <a:cubicBezTo>
                    <a:pt x="878205" y="43815"/>
                    <a:pt x="874395" y="46673"/>
                    <a:pt x="870585" y="50483"/>
                  </a:cubicBezTo>
                  <a:cubicBezTo>
                    <a:pt x="862965" y="58103"/>
                    <a:pt x="852488" y="64770"/>
                    <a:pt x="842010" y="72390"/>
                  </a:cubicBezTo>
                  <a:cubicBezTo>
                    <a:pt x="830580" y="79058"/>
                    <a:pt x="818197" y="85725"/>
                    <a:pt x="803910" y="91440"/>
                  </a:cubicBezTo>
                  <a:cubicBezTo>
                    <a:pt x="775335" y="102870"/>
                    <a:pt x="741997" y="111442"/>
                    <a:pt x="704850" y="115253"/>
                  </a:cubicBezTo>
                  <a:cubicBezTo>
                    <a:pt x="667703" y="119063"/>
                    <a:pt x="627697" y="120015"/>
                    <a:pt x="584835" y="118110"/>
                  </a:cubicBezTo>
                  <a:cubicBezTo>
                    <a:pt x="542925" y="116205"/>
                    <a:pt x="499110" y="113348"/>
                    <a:pt x="453390" y="111442"/>
                  </a:cubicBezTo>
                  <a:cubicBezTo>
                    <a:pt x="408622" y="109538"/>
                    <a:pt x="361950" y="110490"/>
                    <a:pt x="317183" y="118110"/>
                  </a:cubicBezTo>
                  <a:cubicBezTo>
                    <a:pt x="294322" y="121920"/>
                    <a:pt x="272415" y="128588"/>
                    <a:pt x="251460" y="136208"/>
                  </a:cubicBezTo>
                  <a:cubicBezTo>
                    <a:pt x="230505" y="144780"/>
                    <a:pt x="211455" y="157163"/>
                    <a:pt x="193358" y="170498"/>
                  </a:cubicBezTo>
                  <a:lnTo>
                    <a:pt x="180975" y="181928"/>
                  </a:lnTo>
                  <a:cubicBezTo>
                    <a:pt x="176213" y="185738"/>
                    <a:pt x="173355" y="190500"/>
                    <a:pt x="169545" y="194310"/>
                  </a:cubicBezTo>
                  <a:lnTo>
                    <a:pt x="163830" y="200025"/>
                  </a:lnTo>
                  <a:lnTo>
                    <a:pt x="160972" y="202883"/>
                  </a:lnTo>
                  <a:lnTo>
                    <a:pt x="158115" y="206692"/>
                  </a:lnTo>
                  <a:lnTo>
                    <a:pt x="146685" y="220980"/>
                  </a:lnTo>
                  <a:cubicBezTo>
                    <a:pt x="134303" y="239077"/>
                    <a:pt x="122872" y="259080"/>
                    <a:pt x="114300" y="280035"/>
                  </a:cubicBezTo>
                  <a:cubicBezTo>
                    <a:pt x="97155" y="321945"/>
                    <a:pt x="88583" y="366713"/>
                    <a:pt x="85725" y="411480"/>
                  </a:cubicBezTo>
                  <a:cubicBezTo>
                    <a:pt x="81915" y="456248"/>
                    <a:pt x="82868" y="500063"/>
                    <a:pt x="82868" y="541973"/>
                  </a:cubicBezTo>
                  <a:cubicBezTo>
                    <a:pt x="82868" y="583883"/>
                    <a:pt x="82868" y="623888"/>
                    <a:pt x="80010" y="661035"/>
                  </a:cubicBezTo>
                  <a:cubicBezTo>
                    <a:pt x="77153" y="698183"/>
                    <a:pt x="72390" y="731520"/>
                    <a:pt x="64770" y="761048"/>
                  </a:cubicBezTo>
                  <a:cubicBezTo>
                    <a:pt x="57150" y="790575"/>
                    <a:pt x="46672" y="814388"/>
                    <a:pt x="37147" y="834390"/>
                  </a:cubicBezTo>
                  <a:cubicBezTo>
                    <a:pt x="32385" y="843915"/>
                    <a:pt x="27622" y="852488"/>
                    <a:pt x="22860" y="859155"/>
                  </a:cubicBezTo>
                  <a:cubicBezTo>
                    <a:pt x="18097" y="865823"/>
                    <a:pt x="14288" y="872490"/>
                    <a:pt x="10478" y="876300"/>
                  </a:cubicBezTo>
                  <a:cubicBezTo>
                    <a:pt x="3810" y="885825"/>
                    <a:pt x="0" y="890588"/>
                    <a:pt x="0" y="890588"/>
                  </a:cubicBezTo>
                  <a:cubicBezTo>
                    <a:pt x="0" y="890588"/>
                    <a:pt x="2858" y="884873"/>
                    <a:pt x="8572" y="875348"/>
                  </a:cubicBezTo>
                  <a:cubicBezTo>
                    <a:pt x="14288" y="865823"/>
                    <a:pt x="21908" y="850583"/>
                    <a:pt x="29528" y="830580"/>
                  </a:cubicBezTo>
                  <a:cubicBezTo>
                    <a:pt x="37147" y="810577"/>
                    <a:pt x="44768" y="786765"/>
                    <a:pt x="49530" y="757238"/>
                  </a:cubicBezTo>
                  <a:cubicBezTo>
                    <a:pt x="54293" y="728663"/>
                    <a:pt x="57150" y="695325"/>
                    <a:pt x="57150" y="659130"/>
                  </a:cubicBezTo>
                  <a:cubicBezTo>
                    <a:pt x="57150" y="622935"/>
                    <a:pt x="55245" y="583883"/>
                    <a:pt x="53340" y="541973"/>
                  </a:cubicBezTo>
                  <a:cubicBezTo>
                    <a:pt x="51435" y="500063"/>
                    <a:pt x="48578" y="455295"/>
                    <a:pt x="51435" y="408623"/>
                  </a:cubicBezTo>
                  <a:cubicBezTo>
                    <a:pt x="52388" y="385763"/>
                    <a:pt x="54293" y="360998"/>
                    <a:pt x="59055" y="337185"/>
                  </a:cubicBezTo>
                  <a:cubicBezTo>
                    <a:pt x="63818" y="313373"/>
                    <a:pt x="69533" y="288608"/>
                    <a:pt x="79058" y="265748"/>
                  </a:cubicBezTo>
                  <a:cubicBezTo>
                    <a:pt x="88583" y="241935"/>
                    <a:pt x="100965" y="220027"/>
                    <a:pt x="116205" y="198120"/>
                  </a:cubicBezTo>
                  <a:lnTo>
                    <a:pt x="127635" y="183833"/>
                  </a:lnTo>
                  <a:lnTo>
                    <a:pt x="130493" y="180023"/>
                  </a:lnTo>
                  <a:lnTo>
                    <a:pt x="130493" y="180023"/>
                  </a:lnTo>
                  <a:cubicBezTo>
                    <a:pt x="131445" y="179070"/>
                    <a:pt x="131445" y="179070"/>
                    <a:pt x="131445" y="179070"/>
                  </a:cubicBezTo>
                  <a:lnTo>
                    <a:pt x="132397" y="178117"/>
                  </a:lnTo>
                  <a:lnTo>
                    <a:pt x="134303" y="176213"/>
                  </a:lnTo>
                  <a:lnTo>
                    <a:pt x="140970" y="168592"/>
                  </a:lnTo>
                  <a:cubicBezTo>
                    <a:pt x="145733" y="163830"/>
                    <a:pt x="149543" y="159067"/>
                    <a:pt x="154305" y="154305"/>
                  </a:cubicBezTo>
                  <a:lnTo>
                    <a:pt x="168593" y="140970"/>
                  </a:lnTo>
                  <a:cubicBezTo>
                    <a:pt x="189547" y="124778"/>
                    <a:pt x="211455" y="110490"/>
                    <a:pt x="236220" y="100965"/>
                  </a:cubicBezTo>
                  <a:cubicBezTo>
                    <a:pt x="260033" y="91440"/>
                    <a:pt x="284797" y="84773"/>
                    <a:pt x="309563" y="80963"/>
                  </a:cubicBezTo>
                  <a:cubicBezTo>
                    <a:pt x="315278" y="80010"/>
                    <a:pt x="321945" y="79058"/>
                    <a:pt x="327660" y="78105"/>
                  </a:cubicBezTo>
                  <a:cubicBezTo>
                    <a:pt x="333375" y="77153"/>
                    <a:pt x="340043" y="76200"/>
                    <a:pt x="345758" y="76200"/>
                  </a:cubicBezTo>
                  <a:cubicBezTo>
                    <a:pt x="358140" y="75248"/>
                    <a:pt x="370522" y="75248"/>
                    <a:pt x="381953" y="75248"/>
                  </a:cubicBezTo>
                  <a:cubicBezTo>
                    <a:pt x="405765" y="75248"/>
                    <a:pt x="429578" y="76200"/>
                    <a:pt x="452438" y="77153"/>
                  </a:cubicBezTo>
                  <a:cubicBezTo>
                    <a:pt x="498158" y="80010"/>
                    <a:pt x="541972" y="85725"/>
                    <a:pt x="583883" y="88583"/>
                  </a:cubicBezTo>
                  <a:cubicBezTo>
                    <a:pt x="624840" y="92392"/>
                    <a:pt x="663893" y="94298"/>
                    <a:pt x="700088" y="92392"/>
                  </a:cubicBezTo>
                  <a:cubicBezTo>
                    <a:pt x="735330" y="90488"/>
                    <a:pt x="768668" y="85725"/>
                    <a:pt x="795338" y="76200"/>
                  </a:cubicBezTo>
                  <a:cubicBezTo>
                    <a:pt x="822960" y="67628"/>
                    <a:pt x="845820" y="55245"/>
                    <a:pt x="862965" y="42863"/>
                  </a:cubicBezTo>
                  <a:cubicBezTo>
                    <a:pt x="866775" y="40005"/>
                    <a:pt x="871538" y="37148"/>
                    <a:pt x="875347" y="34290"/>
                  </a:cubicBezTo>
                  <a:cubicBezTo>
                    <a:pt x="879158" y="31433"/>
                    <a:pt x="882015" y="28575"/>
                    <a:pt x="884872" y="25717"/>
                  </a:cubicBezTo>
                  <a:cubicBezTo>
                    <a:pt x="887730" y="22860"/>
                    <a:pt x="890588" y="20955"/>
                    <a:pt x="893445" y="18098"/>
                  </a:cubicBezTo>
                  <a:cubicBezTo>
                    <a:pt x="896303" y="15240"/>
                    <a:pt x="898208" y="13335"/>
                    <a:pt x="900113" y="11430"/>
                  </a:cubicBezTo>
                  <a:cubicBezTo>
                    <a:pt x="911543" y="3810"/>
                    <a:pt x="915353" y="0"/>
                    <a:pt x="91535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-1125567" y="-429179"/>
              <a:ext cx="4935567" cy="3115406"/>
            </a:xfrm>
            <a:custGeom>
              <a:avLst/>
              <a:gdLst>
                <a:gd name="connsiteX0" fmla="*/ 1734503 w 1734502"/>
                <a:gd name="connsiteY0" fmla="*/ 0 h 1094845"/>
                <a:gd name="connsiteX1" fmla="*/ 1722120 w 1734502"/>
                <a:gd name="connsiteY1" fmla="*/ 21908 h 1094845"/>
                <a:gd name="connsiteX2" fmla="*/ 1690688 w 1734502"/>
                <a:gd name="connsiteY2" fmla="*/ 85725 h 1094845"/>
                <a:gd name="connsiteX3" fmla="*/ 1646873 w 1734502"/>
                <a:gd name="connsiteY3" fmla="*/ 186690 h 1094845"/>
                <a:gd name="connsiteX4" fmla="*/ 1588770 w 1734502"/>
                <a:gd name="connsiteY4" fmla="*/ 317183 h 1094845"/>
                <a:gd name="connsiteX5" fmla="*/ 1494473 w 1734502"/>
                <a:gd name="connsiteY5" fmla="*/ 461010 h 1094845"/>
                <a:gd name="connsiteX6" fmla="*/ 1422083 w 1734502"/>
                <a:gd name="connsiteY6" fmla="*/ 523875 h 1094845"/>
                <a:gd name="connsiteX7" fmla="*/ 1333500 w 1734502"/>
                <a:gd name="connsiteY7" fmla="*/ 569595 h 1094845"/>
                <a:gd name="connsiteX8" fmla="*/ 1309688 w 1734502"/>
                <a:gd name="connsiteY8" fmla="*/ 578168 h 1094845"/>
                <a:gd name="connsiteX9" fmla="*/ 1297305 w 1734502"/>
                <a:gd name="connsiteY9" fmla="*/ 581978 h 1094845"/>
                <a:gd name="connsiteX10" fmla="*/ 1284923 w 1734502"/>
                <a:gd name="connsiteY10" fmla="*/ 584835 h 1094845"/>
                <a:gd name="connsiteX11" fmla="*/ 1272540 w 1734502"/>
                <a:gd name="connsiteY11" fmla="*/ 587693 h 1094845"/>
                <a:gd name="connsiteX12" fmla="*/ 1269683 w 1734502"/>
                <a:gd name="connsiteY12" fmla="*/ 588645 h 1094845"/>
                <a:gd name="connsiteX13" fmla="*/ 1265873 w 1734502"/>
                <a:gd name="connsiteY13" fmla="*/ 589598 h 1094845"/>
                <a:gd name="connsiteX14" fmla="*/ 1260158 w 1734502"/>
                <a:gd name="connsiteY14" fmla="*/ 590550 h 1094845"/>
                <a:gd name="connsiteX15" fmla="*/ 1235393 w 1734502"/>
                <a:gd name="connsiteY15" fmla="*/ 595313 h 1094845"/>
                <a:gd name="connsiteX16" fmla="*/ 1130618 w 1734502"/>
                <a:gd name="connsiteY16" fmla="*/ 605790 h 1094845"/>
                <a:gd name="connsiteX17" fmla="*/ 922020 w 1734502"/>
                <a:gd name="connsiteY17" fmla="*/ 603885 h 1094845"/>
                <a:gd name="connsiteX18" fmla="*/ 820103 w 1734502"/>
                <a:gd name="connsiteY18" fmla="*/ 609600 h 1094845"/>
                <a:gd name="connsiteX19" fmla="*/ 795338 w 1734502"/>
                <a:gd name="connsiteY19" fmla="*/ 613410 h 1094845"/>
                <a:gd name="connsiteX20" fmla="*/ 769620 w 1734502"/>
                <a:gd name="connsiteY20" fmla="*/ 618173 h 1094845"/>
                <a:gd name="connsiteX21" fmla="*/ 721043 w 1734502"/>
                <a:gd name="connsiteY21" fmla="*/ 628650 h 1094845"/>
                <a:gd name="connsiteX22" fmla="*/ 629603 w 1734502"/>
                <a:gd name="connsiteY22" fmla="*/ 663893 h 1094845"/>
                <a:gd name="connsiteX23" fmla="*/ 551498 w 1734502"/>
                <a:gd name="connsiteY23" fmla="*/ 718185 h 1094845"/>
                <a:gd name="connsiteX24" fmla="*/ 440055 w 1734502"/>
                <a:gd name="connsiteY24" fmla="*/ 862965 h 1094845"/>
                <a:gd name="connsiteX25" fmla="*/ 416243 w 1734502"/>
                <a:gd name="connsiteY25" fmla="*/ 901065 h 1094845"/>
                <a:gd name="connsiteX26" fmla="*/ 389573 w 1734502"/>
                <a:gd name="connsiteY26" fmla="*/ 937260 h 1094845"/>
                <a:gd name="connsiteX27" fmla="*/ 331470 w 1734502"/>
                <a:gd name="connsiteY27" fmla="*/ 997268 h 1094845"/>
                <a:gd name="connsiteX28" fmla="*/ 204788 w 1734502"/>
                <a:gd name="connsiteY28" fmla="*/ 1068705 h 1094845"/>
                <a:gd name="connsiteX29" fmla="*/ 96203 w 1734502"/>
                <a:gd name="connsiteY29" fmla="*/ 1091565 h 1094845"/>
                <a:gd name="connsiteX30" fmla="*/ 74295 w 1734502"/>
                <a:gd name="connsiteY30" fmla="*/ 1093470 h 1094845"/>
                <a:gd name="connsiteX31" fmla="*/ 55245 w 1734502"/>
                <a:gd name="connsiteY31" fmla="*/ 1094423 h 1094845"/>
                <a:gd name="connsiteX32" fmla="*/ 24765 w 1734502"/>
                <a:gd name="connsiteY32" fmla="*/ 1094423 h 1094845"/>
                <a:gd name="connsiteX33" fmla="*/ 0 w 1734502"/>
                <a:gd name="connsiteY33" fmla="*/ 1093470 h 1094845"/>
                <a:gd name="connsiteX34" fmla="*/ 24765 w 1734502"/>
                <a:gd name="connsiteY34" fmla="*/ 1091565 h 1094845"/>
                <a:gd name="connsiteX35" fmla="*/ 54293 w 1734502"/>
                <a:gd name="connsiteY35" fmla="*/ 1088708 h 1094845"/>
                <a:gd name="connsiteX36" fmla="*/ 94298 w 1734502"/>
                <a:gd name="connsiteY36" fmla="*/ 1082993 h 1094845"/>
                <a:gd name="connsiteX37" fmla="*/ 199073 w 1734502"/>
                <a:gd name="connsiteY37" fmla="*/ 1054418 h 1094845"/>
                <a:gd name="connsiteX38" fmla="*/ 316230 w 1734502"/>
                <a:gd name="connsiteY38" fmla="*/ 980123 h 1094845"/>
                <a:gd name="connsiteX39" fmla="*/ 368618 w 1734502"/>
                <a:gd name="connsiteY39" fmla="*/ 920115 h 1094845"/>
                <a:gd name="connsiteX40" fmla="*/ 392430 w 1734502"/>
                <a:gd name="connsiteY40" fmla="*/ 885825 h 1094845"/>
                <a:gd name="connsiteX41" fmla="*/ 414338 w 1734502"/>
                <a:gd name="connsiteY41" fmla="*/ 847725 h 1094845"/>
                <a:gd name="connsiteX42" fmla="*/ 462915 w 1734502"/>
                <a:gd name="connsiteY42" fmla="*/ 767715 h 1094845"/>
                <a:gd name="connsiteX43" fmla="*/ 527685 w 1734502"/>
                <a:gd name="connsiteY43" fmla="*/ 692468 h 1094845"/>
                <a:gd name="connsiteX44" fmla="*/ 709613 w 1734502"/>
                <a:gd name="connsiteY44" fmla="*/ 592455 h 1094845"/>
                <a:gd name="connsiteX45" fmla="*/ 762000 w 1734502"/>
                <a:gd name="connsiteY45" fmla="*/ 581025 h 1094845"/>
                <a:gd name="connsiteX46" fmla="*/ 787718 w 1734502"/>
                <a:gd name="connsiteY46" fmla="*/ 576263 h 1094845"/>
                <a:gd name="connsiteX47" fmla="*/ 814388 w 1734502"/>
                <a:gd name="connsiteY47" fmla="*/ 571500 h 1094845"/>
                <a:gd name="connsiteX48" fmla="*/ 921068 w 1734502"/>
                <a:gd name="connsiteY48" fmla="*/ 564833 h 1094845"/>
                <a:gd name="connsiteX49" fmla="*/ 1128713 w 1734502"/>
                <a:gd name="connsiteY49" fmla="*/ 568643 h 1094845"/>
                <a:gd name="connsiteX50" fmla="*/ 1226820 w 1734502"/>
                <a:gd name="connsiteY50" fmla="*/ 560070 h 1094845"/>
                <a:gd name="connsiteX51" fmla="*/ 1251585 w 1734502"/>
                <a:gd name="connsiteY51" fmla="*/ 555308 h 1094845"/>
                <a:gd name="connsiteX52" fmla="*/ 1257300 w 1734502"/>
                <a:gd name="connsiteY52" fmla="*/ 554355 h 1094845"/>
                <a:gd name="connsiteX53" fmla="*/ 1260158 w 1734502"/>
                <a:gd name="connsiteY53" fmla="*/ 553403 h 1094845"/>
                <a:gd name="connsiteX54" fmla="*/ 1263015 w 1734502"/>
                <a:gd name="connsiteY54" fmla="*/ 552450 h 1094845"/>
                <a:gd name="connsiteX55" fmla="*/ 1274445 w 1734502"/>
                <a:gd name="connsiteY55" fmla="*/ 549593 h 1094845"/>
                <a:gd name="connsiteX56" fmla="*/ 1285875 w 1734502"/>
                <a:gd name="connsiteY56" fmla="*/ 546735 h 1094845"/>
                <a:gd name="connsiteX57" fmla="*/ 1297305 w 1734502"/>
                <a:gd name="connsiteY57" fmla="*/ 542925 h 1094845"/>
                <a:gd name="connsiteX58" fmla="*/ 1320165 w 1734502"/>
                <a:gd name="connsiteY58" fmla="*/ 535305 h 1094845"/>
                <a:gd name="connsiteX59" fmla="*/ 1471613 w 1734502"/>
                <a:gd name="connsiteY59" fmla="*/ 439103 h 1094845"/>
                <a:gd name="connsiteX60" fmla="*/ 1567815 w 1734502"/>
                <a:gd name="connsiteY60" fmla="*/ 304800 h 1094845"/>
                <a:gd name="connsiteX61" fmla="*/ 1632585 w 1734502"/>
                <a:gd name="connsiteY61" fmla="*/ 178118 h 1094845"/>
                <a:gd name="connsiteX62" fmla="*/ 1683068 w 1734502"/>
                <a:gd name="connsiteY62" fmla="*/ 80010 h 1094845"/>
                <a:gd name="connsiteX63" fmla="*/ 1719263 w 1734502"/>
                <a:gd name="connsiteY63" fmla="*/ 19050 h 1094845"/>
                <a:gd name="connsiteX64" fmla="*/ 1734503 w 1734502"/>
                <a:gd name="connsiteY64" fmla="*/ 0 h 1094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734502" h="1094845">
                  <a:moveTo>
                    <a:pt x="1734503" y="0"/>
                  </a:moveTo>
                  <a:cubicBezTo>
                    <a:pt x="1734503" y="0"/>
                    <a:pt x="1730693" y="7620"/>
                    <a:pt x="1722120" y="21908"/>
                  </a:cubicBezTo>
                  <a:cubicBezTo>
                    <a:pt x="1714500" y="36195"/>
                    <a:pt x="1704023" y="58103"/>
                    <a:pt x="1690688" y="85725"/>
                  </a:cubicBezTo>
                  <a:cubicBezTo>
                    <a:pt x="1677353" y="113348"/>
                    <a:pt x="1663065" y="147638"/>
                    <a:pt x="1646873" y="186690"/>
                  </a:cubicBezTo>
                  <a:cubicBezTo>
                    <a:pt x="1630680" y="225743"/>
                    <a:pt x="1611630" y="270510"/>
                    <a:pt x="1588770" y="317183"/>
                  </a:cubicBezTo>
                  <a:cubicBezTo>
                    <a:pt x="1564958" y="364808"/>
                    <a:pt x="1536383" y="415290"/>
                    <a:pt x="1494473" y="461010"/>
                  </a:cubicBezTo>
                  <a:cubicBezTo>
                    <a:pt x="1473518" y="483870"/>
                    <a:pt x="1449705" y="504825"/>
                    <a:pt x="1422083" y="523875"/>
                  </a:cubicBezTo>
                  <a:cubicBezTo>
                    <a:pt x="1395413" y="541973"/>
                    <a:pt x="1364933" y="557213"/>
                    <a:pt x="1333500" y="569595"/>
                  </a:cubicBezTo>
                  <a:cubicBezTo>
                    <a:pt x="1325880" y="572453"/>
                    <a:pt x="1317308" y="575310"/>
                    <a:pt x="1309688" y="578168"/>
                  </a:cubicBezTo>
                  <a:lnTo>
                    <a:pt x="1297305" y="581978"/>
                  </a:lnTo>
                  <a:lnTo>
                    <a:pt x="1284923" y="584835"/>
                  </a:lnTo>
                  <a:lnTo>
                    <a:pt x="1272540" y="587693"/>
                  </a:lnTo>
                  <a:lnTo>
                    <a:pt x="1269683" y="588645"/>
                  </a:lnTo>
                  <a:lnTo>
                    <a:pt x="1265873" y="589598"/>
                  </a:lnTo>
                  <a:lnTo>
                    <a:pt x="1260158" y="590550"/>
                  </a:lnTo>
                  <a:cubicBezTo>
                    <a:pt x="1251585" y="592455"/>
                    <a:pt x="1243965" y="594360"/>
                    <a:pt x="1235393" y="595313"/>
                  </a:cubicBezTo>
                  <a:cubicBezTo>
                    <a:pt x="1200150" y="601980"/>
                    <a:pt x="1165860" y="604838"/>
                    <a:pt x="1130618" y="605790"/>
                  </a:cubicBezTo>
                  <a:cubicBezTo>
                    <a:pt x="1061085" y="607695"/>
                    <a:pt x="990600" y="602933"/>
                    <a:pt x="922020" y="603885"/>
                  </a:cubicBezTo>
                  <a:cubicBezTo>
                    <a:pt x="887730" y="603885"/>
                    <a:pt x="853440" y="604838"/>
                    <a:pt x="820103" y="609600"/>
                  </a:cubicBezTo>
                  <a:cubicBezTo>
                    <a:pt x="811530" y="610553"/>
                    <a:pt x="803910" y="612458"/>
                    <a:pt x="795338" y="613410"/>
                  </a:cubicBezTo>
                  <a:lnTo>
                    <a:pt x="769620" y="618173"/>
                  </a:lnTo>
                  <a:cubicBezTo>
                    <a:pt x="752475" y="621030"/>
                    <a:pt x="737235" y="624840"/>
                    <a:pt x="721043" y="628650"/>
                  </a:cubicBezTo>
                  <a:cubicBezTo>
                    <a:pt x="688658" y="637223"/>
                    <a:pt x="658178" y="648653"/>
                    <a:pt x="629603" y="663893"/>
                  </a:cubicBezTo>
                  <a:cubicBezTo>
                    <a:pt x="601028" y="679133"/>
                    <a:pt x="575310" y="697230"/>
                    <a:pt x="551498" y="718185"/>
                  </a:cubicBezTo>
                  <a:cubicBezTo>
                    <a:pt x="504825" y="760095"/>
                    <a:pt x="469583" y="811530"/>
                    <a:pt x="440055" y="862965"/>
                  </a:cubicBezTo>
                  <a:cubicBezTo>
                    <a:pt x="431483" y="876300"/>
                    <a:pt x="424815" y="888683"/>
                    <a:pt x="416243" y="901065"/>
                  </a:cubicBezTo>
                  <a:cubicBezTo>
                    <a:pt x="407670" y="913448"/>
                    <a:pt x="399098" y="925830"/>
                    <a:pt x="389573" y="937260"/>
                  </a:cubicBezTo>
                  <a:cubicBezTo>
                    <a:pt x="371475" y="960120"/>
                    <a:pt x="351473" y="980123"/>
                    <a:pt x="331470" y="997268"/>
                  </a:cubicBezTo>
                  <a:cubicBezTo>
                    <a:pt x="290513" y="1032510"/>
                    <a:pt x="245745" y="1055370"/>
                    <a:pt x="204788" y="1068705"/>
                  </a:cubicBezTo>
                  <a:cubicBezTo>
                    <a:pt x="163830" y="1082993"/>
                    <a:pt x="126683" y="1087755"/>
                    <a:pt x="96203" y="1091565"/>
                  </a:cubicBezTo>
                  <a:cubicBezTo>
                    <a:pt x="88583" y="1092518"/>
                    <a:pt x="80963" y="1092518"/>
                    <a:pt x="74295" y="1093470"/>
                  </a:cubicBezTo>
                  <a:cubicBezTo>
                    <a:pt x="67628" y="1094423"/>
                    <a:pt x="60960" y="1093470"/>
                    <a:pt x="55245" y="1094423"/>
                  </a:cubicBezTo>
                  <a:cubicBezTo>
                    <a:pt x="43815" y="1094423"/>
                    <a:pt x="33338" y="1095375"/>
                    <a:pt x="24765" y="1094423"/>
                  </a:cubicBezTo>
                  <a:cubicBezTo>
                    <a:pt x="8573" y="1094423"/>
                    <a:pt x="0" y="1093470"/>
                    <a:pt x="0" y="1093470"/>
                  </a:cubicBezTo>
                  <a:cubicBezTo>
                    <a:pt x="0" y="1093470"/>
                    <a:pt x="8573" y="1092518"/>
                    <a:pt x="24765" y="1091565"/>
                  </a:cubicBezTo>
                  <a:cubicBezTo>
                    <a:pt x="33338" y="1091565"/>
                    <a:pt x="42863" y="1090613"/>
                    <a:pt x="54293" y="1088708"/>
                  </a:cubicBezTo>
                  <a:cubicBezTo>
                    <a:pt x="65723" y="1087755"/>
                    <a:pt x="79058" y="1085850"/>
                    <a:pt x="94298" y="1082993"/>
                  </a:cubicBezTo>
                  <a:cubicBezTo>
                    <a:pt x="123825" y="1078230"/>
                    <a:pt x="160020" y="1069658"/>
                    <a:pt x="199073" y="1054418"/>
                  </a:cubicBezTo>
                  <a:cubicBezTo>
                    <a:pt x="238125" y="1039178"/>
                    <a:pt x="278130" y="1014413"/>
                    <a:pt x="316230" y="980123"/>
                  </a:cubicBezTo>
                  <a:cubicBezTo>
                    <a:pt x="334328" y="962025"/>
                    <a:pt x="352425" y="942975"/>
                    <a:pt x="368618" y="920115"/>
                  </a:cubicBezTo>
                  <a:cubicBezTo>
                    <a:pt x="377190" y="909638"/>
                    <a:pt x="383858" y="897255"/>
                    <a:pt x="392430" y="885825"/>
                  </a:cubicBezTo>
                  <a:cubicBezTo>
                    <a:pt x="400050" y="874395"/>
                    <a:pt x="407670" y="860108"/>
                    <a:pt x="414338" y="847725"/>
                  </a:cubicBezTo>
                  <a:cubicBezTo>
                    <a:pt x="428625" y="821055"/>
                    <a:pt x="444818" y="793433"/>
                    <a:pt x="462915" y="767715"/>
                  </a:cubicBezTo>
                  <a:cubicBezTo>
                    <a:pt x="481013" y="741045"/>
                    <a:pt x="502920" y="716280"/>
                    <a:pt x="527685" y="692468"/>
                  </a:cubicBezTo>
                  <a:cubicBezTo>
                    <a:pt x="577215" y="645795"/>
                    <a:pt x="641033" y="610553"/>
                    <a:pt x="709613" y="592455"/>
                  </a:cubicBezTo>
                  <a:cubicBezTo>
                    <a:pt x="726758" y="587693"/>
                    <a:pt x="744855" y="583883"/>
                    <a:pt x="762000" y="581025"/>
                  </a:cubicBezTo>
                  <a:lnTo>
                    <a:pt x="787718" y="576263"/>
                  </a:lnTo>
                  <a:cubicBezTo>
                    <a:pt x="796290" y="575310"/>
                    <a:pt x="805815" y="572453"/>
                    <a:pt x="814388" y="571500"/>
                  </a:cubicBezTo>
                  <a:cubicBezTo>
                    <a:pt x="849630" y="566738"/>
                    <a:pt x="885825" y="564833"/>
                    <a:pt x="921068" y="564833"/>
                  </a:cubicBezTo>
                  <a:cubicBezTo>
                    <a:pt x="991553" y="564833"/>
                    <a:pt x="1061085" y="569595"/>
                    <a:pt x="1128713" y="568643"/>
                  </a:cubicBezTo>
                  <a:cubicBezTo>
                    <a:pt x="1162050" y="567690"/>
                    <a:pt x="1196340" y="565785"/>
                    <a:pt x="1226820" y="560070"/>
                  </a:cubicBezTo>
                  <a:cubicBezTo>
                    <a:pt x="1234440" y="559118"/>
                    <a:pt x="1243013" y="557213"/>
                    <a:pt x="1251585" y="555308"/>
                  </a:cubicBezTo>
                  <a:lnTo>
                    <a:pt x="1257300" y="554355"/>
                  </a:lnTo>
                  <a:cubicBezTo>
                    <a:pt x="1258253" y="554355"/>
                    <a:pt x="1260158" y="554355"/>
                    <a:pt x="1260158" y="553403"/>
                  </a:cubicBezTo>
                  <a:lnTo>
                    <a:pt x="1263015" y="552450"/>
                  </a:lnTo>
                  <a:lnTo>
                    <a:pt x="1274445" y="549593"/>
                  </a:lnTo>
                  <a:lnTo>
                    <a:pt x="1285875" y="546735"/>
                  </a:lnTo>
                  <a:lnTo>
                    <a:pt x="1297305" y="542925"/>
                  </a:lnTo>
                  <a:cubicBezTo>
                    <a:pt x="1304925" y="541020"/>
                    <a:pt x="1312545" y="538163"/>
                    <a:pt x="1320165" y="535305"/>
                  </a:cubicBezTo>
                  <a:cubicBezTo>
                    <a:pt x="1379220" y="514350"/>
                    <a:pt x="1431608" y="481013"/>
                    <a:pt x="1471613" y="439103"/>
                  </a:cubicBezTo>
                  <a:cubicBezTo>
                    <a:pt x="1511618" y="397193"/>
                    <a:pt x="1542098" y="350520"/>
                    <a:pt x="1567815" y="304800"/>
                  </a:cubicBezTo>
                  <a:cubicBezTo>
                    <a:pt x="1592580" y="259080"/>
                    <a:pt x="1613535" y="216218"/>
                    <a:pt x="1632585" y="178118"/>
                  </a:cubicBezTo>
                  <a:cubicBezTo>
                    <a:pt x="1651635" y="140018"/>
                    <a:pt x="1668780" y="106680"/>
                    <a:pt x="1683068" y="80010"/>
                  </a:cubicBezTo>
                  <a:cubicBezTo>
                    <a:pt x="1697355" y="53340"/>
                    <a:pt x="1710690" y="33338"/>
                    <a:pt x="1719263" y="19050"/>
                  </a:cubicBezTo>
                  <a:cubicBezTo>
                    <a:pt x="1729740" y="7620"/>
                    <a:pt x="1734503" y="0"/>
                    <a:pt x="173450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" name="图形 3"/>
            <p:cNvGrpSpPr/>
            <p:nvPr/>
          </p:nvGrpSpPr>
          <p:grpSpPr>
            <a:xfrm>
              <a:off x="0" y="-5598"/>
              <a:ext cx="3875434" cy="3114558"/>
              <a:chOff x="0" y="0"/>
              <a:chExt cx="1974532" cy="1586865"/>
            </a:xfrm>
          </p:grpSpPr>
          <p:sp>
            <p:nvSpPr>
              <p:cNvPr id="15" name="任意多边形: 形状 14"/>
              <p:cNvSpPr/>
              <p:nvPr/>
            </p:nvSpPr>
            <p:spPr>
              <a:xfrm>
                <a:off x="0" y="0"/>
                <a:ext cx="1974532" cy="1586865"/>
              </a:xfrm>
              <a:custGeom>
                <a:avLst/>
                <a:gdLst>
                  <a:gd name="connsiteX0" fmla="*/ 259080 w 1974532"/>
                  <a:gd name="connsiteY0" fmla="*/ 1454468 h 1586865"/>
                  <a:gd name="connsiteX1" fmla="*/ 479108 w 1974532"/>
                  <a:gd name="connsiteY1" fmla="*/ 1132523 h 1586865"/>
                  <a:gd name="connsiteX2" fmla="*/ 585788 w 1974532"/>
                  <a:gd name="connsiteY2" fmla="*/ 727710 h 1586865"/>
                  <a:gd name="connsiteX3" fmla="*/ 721995 w 1974532"/>
                  <a:gd name="connsiteY3" fmla="*/ 464820 h 1586865"/>
                  <a:gd name="connsiteX4" fmla="*/ 962025 w 1974532"/>
                  <a:gd name="connsiteY4" fmla="*/ 388620 h 1586865"/>
                  <a:gd name="connsiteX5" fmla="*/ 1542098 w 1974532"/>
                  <a:gd name="connsiteY5" fmla="*/ 448628 h 1586865"/>
                  <a:gd name="connsiteX6" fmla="*/ 1887855 w 1974532"/>
                  <a:gd name="connsiteY6" fmla="*/ 321945 h 1586865"/>
                  <a:gd name="connsiteX7" fmla="*/ 1974533 w 1974532"/>
                  <a:gd name="connsiteY7" fmla="*/ 0 h 1586865"/>
                  <a:gd name="connsiteX8" fmla="*/ 0 w 1974532"/>
                  <a:gd name="connsiteY8" fmla="*/ 0 h 1586865"/>
                  <a:gd name="connsiteX9" fmla="*/ 0 w 1974532"/>
                  <a:gd name="connsiteY9" fmla="*/ 1586865 h 1586865"/>
                  <a:gd name="connsiteX10" fmla="*/ 259080 w 1974532"/>
                  <a:gd name="connsiteY10" fmla="*/ 1454468 h 158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4532" h="1586865">
                    <a:moveTo>
                      <a:pt x="259080" y="1454468"/>
                    </a:moveTo>
                    <a:cubicBezTo>
                      <a:pt x="356235" y="1367790"/>
                      <a:pt x="425768" y="1250633"/>
                      <a:pt x="479108" y="1132523"/>
                    </a:cubicBezTo>
                    <a:cubicBezTo>
                      <a:pt x="538163" y="1001078"/>
                      <a:pt x="561023" y="867728"/>
                      <a:pt x="585788" y="727710"/>
                    </a:cubicBezTo>
                    <a:cubicBezTo>
                      <a:pt x="602933" y="627698"/>
                      <a:pt x="637223" y="527685"/>
                      <a:pt x="721995" y="464820"/>
                    </a:cubicBezTo>
                    <a:cubicBezTo>
                      <a:pt x="790575" y="411480"/>
                      <a:pt x="876300" y="391478"/>
                      <a:pt x="962025" y="388620"/>
                    </a:cubicBezTo>
                    <a:cubicBezTo>
                      <a:pt x="1158240" y="382905"/>
                      <a:pt x="1346835" y="450533"/>
                      <a:pt x="1542098" y="448628"/>
                    </a:cubicBezTo>
                    <a:cubicBezTo>
                      <a:pt x="1666875" y="446723"/>
                      <a:pt x="1802130" y="421005"/>
                      <a:pt x="1887855" y="321945"/>
                    </a:cubicBezTo>
                    <a:cubicBezTo>
                      <a:pt x="1965960" y="231458"/>
                      <a:pt x="1973580" y="114300"/>
                      <a:pt x="1974533" y="0"/>
                    </a:cubicBezTo>
                    <a:lnTo>
                      <a:pt x="0" y="0"/>
                    </a:lnTo>
                    <a:lnTo>
                      <a:pt x="0" y="1586865"/>
                    </a:lnTo>
                    <a:cubicBezTo>
                      <a:pt x="94298" y="1564958"/>
                      <a:pt x="183833" y="1521143"/>
                      <a:pt x="259080" y="145446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" name="任意多边形: 形状 15"/>
              <p:cNvSpPr/>
              <p:nvPr/>
            </p:nvSpPr>
            <p:spPr>
              <a:xfrm>
                <a:off x="0" y="0"/>
                <a:ext cx="1901824" cy="1443037"/>
              </a:xfrm>
              <a:custGeom>
                <a:avLst/>
                <a:gdLst>
                  <a:gd name="connsiteX0" fmla="*/ 200978 w 1901824"/>
                  <a:gd name="connsiteY0" fmla="*/ 1275398 h 1443037"/>
                  <a:gd name="connsiteX1" fmla="*/ 254318 w 1901824"/>
                  <a:gd name="connsiteY1" fmla="*/ 957263 h 1443037"/>
                  <a:gd name="connsiteX2" fmla="*/ 517208 w 1901824"/>
                  <a:gd name="connsiteY2" fmla="*/ 867728 h 1443037"/>
                  <a:gd name="connsiteX3" fmla="*/ 784860 w 1901824"/>
                  <a:gd name="connsiteY3" fmla="*/ 696278 h 1443037"/>
                  <a:gd name="connsiteX4" fmla="*/ 937260 w 1901824"/>
                  <a:gd name="connsiteY4" fmla="*/ 399098 h 1443037"/>
                  <a:gd name="connsiteX5" fmla="*/ 1604010 w 1901824"/>
                  <a:gd name="connsiteY5" fmla="*/ 329565 h 1443037"/>
                  <a:gd name="connsiteX6" fmla="*/ 1888808 w 1901824"/>
                  <a:gd name="connsiteY6" fmla="*/ 141923 h 1443037"/>
                  <a:gd name="connsiteX7" fmla="*/ 1901190 w 1901824"/>
                  <a:gd name="connsiteY7" fmla="*/ 0 h 1443037"/>
                  <a:gd name="connsiteX8" fmla="*/ 0 w 1901824"/>
                  <a:gd name="connsiteY8" fmla="*/ 0 h 1443037"/>
                  <a:gd name="connsiteX9" fmla="*/ 0 w 1901824"/>
                  <a:gd name="connsiteY9" fmla="*/ 1443038 h 1443037"/>
                  <a:gd name="connsiteX10" fmla="*/ 200978 w 1901824"/>
                  <a:gd name="connsiteY10" fmla="*/ 1275398 h 1443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1824" h="1443037">
                    <a:moveTo>
                      <a:pt x="200978" y="1275398"/>
                    </a:moveTo>
                    <a:cubicBezTo>
                      <a:pt x="239078" y="1172528"/>
                      <a:pt x="187643" y="1050608"/>
                      <a:pt x="254318" y="957263"/>
                    </a:cubicBezTo>
                    <a:cubicBezTo>
                      <a:pt x="310515" y="878205"/>
                      <a:pt x="432435" y="882015"/>
                      <a:pt x="517208" y="867728"/>
                    </a:cubicBezTo>
                    <a:cubicBezTo>
                      <a:pt x="632460" y="848678"/>
                      <a:pt x="730568" y="805815"/>
                      <a:pt x="784860" y="696278"/>
                    </a:cubicBezTo>
                    <a:cubicBezTo>
                      <a:pt x="836295" y="592455"/>
                      <a:pt x="827723" y="465773"/>
                      <a:pt x="937260" y="399098"/>
                    </a:cubicBezTo>
                    <a:cubicBezTo>
                      <a:pt x="1143000" y="272415"/>
                      <a:pt x="1379220" y="346710"/>
                      <a:pt x="1604010" y="329565"/>
                    </a:cubicBezTo>
                    <a:cubicBezTo>
                      <a:pt x="1725930" y="320040"/>
                      <a:pt x="1854518" y="273368"/>
                      <a:pt x="1888808" y="141923"/>
                    </a:cubicBezTo>
                    <a:cubicBezTo>
                      <a:pt x="1901190" y="95250"/>
                      <a:pt x="1903095" y="47625"/>
                      <a:pt x="1901190" y="0"/>
                    </a:cubicBezTo>
                    <a:lnTo>
                      <a:pt x="0" y="0"/>
                    </a:lnTo>
                    <a:lnTo>
                      <a:pt x="0" y="1443038"/>
                    </a:lnTo>
                    <a:cubicBezTo>
                      <a:pt x="88583" y="1418273"/>
                      <a:pt x="165735" y="1371600"/>
                      <a:pt x="200978" y="127539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0" y="0"/>
                <a:ext cx="1709696" cy="951196"/>
              </a:xfrm>
              <a:custGeom>
                <a:avLst/>
                <a:gdLst>
                  <a:gd name="connsiteX0" fmla="*/ 91440 w 1674495"/>
                  <a:gd name="connsiteY0" fmla="*/ 576263 h 723900"/>
                  <a:gd name="connsiteX1" fmla="*/ 162878 w 1674495"/>
                  <a:gd name="connsiteY1" fmla="*/ 457200 h 723900"/>
                  <a:gd name="connsiteX2" fmla="*/ 386715 w 1674495"/>
                  <a:gd name="connsiteY2" fmla="*/ 455295 h 723900"/>
                  <a:gd name="connsiteX3" fmla="*/ 647700 w 1674495"/>
                  <a:gd name="connsiteY3" fmla="*/ 348615 h 723900"/>
                  <a:gd name="connsiteX4" fmla="*/ 794385 w 1674495"/>
                  <a:gd name="connsiteY4" fmla="*/ 131445 h 723900"/>
                  <a:gd name="connsiteX5" fmla="*/ 1089660 w 1674495"/>
                  <a:gd name="connsiteY5" fmla="*/ 120968 h 723900"/>
                  <a:gd name="connsiteX6" fmla="*/ 1532573 w 1674495"/>
                  <a:gd name="connsiteY6" fmla="*/ 144780 h 723900"/>
                  <a:gd name="connsiteX7" fmla="*/ 1674495 w 1674495"/>
                  <a:gd name="connsiteY7" fmla="*/ 0 h 723900"/>
                  <a:gd name="connsiteX8" fmla="*/ 0 w 1674495"/>
                  <a:gd name="connsiteY8" fmla="*/ 0 h 723900"/>
                  <a:gd name="connsiteX9" fmla="*/ 0 w 1674495"/>
                  <a:gd name="connsiteY9" fmla="*/ 723900 h 723900"/>
                  <a:gd name="connsiteX10" fmla="*/ 91440 w 1674495"/>
                  <a:gd name="connsiteY10" fmla="*/ 576263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4495" h="723900">
                    <a:moveTo>
                      <a:pt x="91440" y="576263"/>
                    </a:moveTo>
                    <a:cubicBezTo>
                      <a:pt x="109538" y="532448"/>
                      <a:pt x="126683" y="488633"/>
                      <a:pt x="162878" y="457200"/>
                    </a:cubicBezTo>
                    <a:cubicBezTo>
                      <a:pt x="225743" y="401955"/>
                      <a:pt x="317183" y="439103"/>
                      <a:pt x="386715" y="455295"/>
                    </a:cubicBezTo>
                    <a:cubicBezTo>
                      <a:pt x="497205" y="481013"/>
                      <a:pt x="597218" y="457200"/>
                      <a:pt x="647700" y="348615"/>
                    </a:cubicBezTo>
                    <a:cubicBezTo>
                      <a:pt x="683895" y="270510"/>
                      <a:pt x="710565" y="172403"/>
                      <a:pt x="794385" y="131445"/>
                    </a:cubicBezTo>
                    <a:cubicBezTo>
                      <a:pt x="887730" y="85725"/>
                      <a:pt x="991553" y="105728"/>
                      <a:pt x="1089660" y="120968"/>
                    </a:cubicBezTo>
                    <a:cubicBezTo>
                      <a:pt x="1228725" y="142875"/>
                      <a:pt x="1393508" y="192405"/>
                      <a:pt x="1532573" y="144780"/>
                    </a:cubicBezTo>
                    <a:cubicBezTo>
                      <a:pt x="1604963" y="120015"/>
                      <a:pt x="1643063" y="62865"/>
                      <a:pt x="1674495" y="0"/>
                    </a:cubicBezTo>
                    <a:lnTo>
                      <a:pt x="0" y="0"/>
                    </a:lnTo>
                    <a:lnTo>
                      <a:pt x="0" y="723900"/>
                    </a:lnTo>
                    <a:cubicBezTo>
                      <a:pt x="45720" y="685800"/>
                      <a:pt x="67628" y="635318"/>
                      <a:pt x="91440" y="5762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1" name="图形 4"/>
            <p:cNvGrpSpPr/>
            <p:nvPr/>
          </p:nvGrpSpPr>
          <p:grpSpPr>
            <a:xfrm>
              <a:off x="7789583" y="4042567"/>
              <a:ext cx="4402417" cy="2823201"/>
              <a:chOff x="9684798" y="4488684"/>
              <a:chExt cx="2505259" cy="2377084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9684798" y="4488684"/>
                <a:ext cx="2503317" cy="2377084"/>
              </a:xfrm>
              <a:custGeom>
                <a:avLst/>
                <a:gdLst>
                  <a:gd name="connsiteX0" fmla="*/ 2118790 w 2503317"/>
                  <a:gd name="connsiteY0" fmla="*/ 104871 h 2377084"/>
                  <a:gd name="connsiteX1" fmla="*/ 1765334 w 2503317"/>
                  <a:gd name="connsiteY1" fmla="*/ 650591 h 2377084"/>
                  <a:gd name="connsiteX2" fmla="*/ 1709015 w 2503317"/>
                  <a:gd name="connsiteY2" fmla="*/ 1283703 h 2377084"/>
                  <a:gd name="connsiteX3" fmla="*/ 1516750 w 2503317"/>
                  <a:gd name="connsiteY3" fmla="*/ 1654637 h 2377084"/>
                  <a:gd name="connsiteX4" fmla="*/ 1019583 w 2503317"/>
                  <a:gd name="connsiteY4" fmla="*/ 1707073 h 2377084"/>
                  <a:gd name="connsiteX5" fmla="*/ 425312 w 2503317"/>
                  <a:gd name="connsiteY5" fmla="*/ 1782813 h 2377084"/>
                  <a:gd name="connsiteX6" fmla="*/ 0 w 2503317"/>
                  <a:gd name="connsiteY6" fmla="*/ 2377084 h 2377084"/>
                  <a:gd name="connsiteX7" fmla="*/ 2503318 w 2503317"/>
                  <a:gd name="connsiteY7" fmla="*/ 2377084 h 2377084"/>
                  <a:gd name="connsiteX8" fmla="*/ 2503318 w 2503317"/>
                  <a:gd name="connsiteY8" fmla="*/ 0 h 2377084"/>
                  <a:gd name="connsiteX9" fmla="*/ 2118790 w 2503317"/>
                  <a:gd name="connsiteY9" fmla="*/ 104871 h 237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03317" h="2377084">
                    <a:moveTo>
                      <a:pt x="2118790" y="104871"/>
                    </a:moveTo>
                    <a:cubicBezTo>
                      <a:pt x="1926526" y="221395"/>
                      <a:pt x="1808060" y="433080"/>
                      <a:pt x="1765334" y="650591"/>
                    </a:cubicBezTo>
                    <a:cubicBezTo>
                      <a:pt x="1724551" y="858392"/>
                      <a:pt x="1728435" y="1073960"/>
                      <a:pt x="1709015" y="1283703"/>
                    </a:cubicBezTo>
                    <a:cubicBezTo>
                      <a:pt x="1695420" y="1433242"/>
                      <a:pt x="1652695" y="1573071"/>
                      <a:pt x="1516750" y="1654637"/>
                    </a:cubicBezTo>
                    <a:cubicBezTo>
                      <a:pt x="1373038" y="1742030"/>
                      <a:pt x="1180774" y="1712899"/>
                      <a:pt x="1019583" y="1707073"/>
                    </a:cubicBezTo>
                    <a:cubicBezTo>
                      <a:pt x="838971" y="1701247"/>
                      <a:pt x="588445" y="1689594"/>
                      <a:pt x="425312" y="1782813"/>
                    </a:cubicBezTo>
                    <a:cubicBezTo>
                      <a:pt x="153423" y="1938178"/>
                      <a:pt x="75740" y="2089659"/>
                      <a:pt x="0" y="2377084"/>
                    </a:cubicBezTo>
                    <a:lnTo>
                      <a:pt x="2503318" y="2377084"/>
                    </a:lnTo>
                    <a:lnTo>
                      <a:pt x="2503318" y="0"/>
                    </a:lnTo>
                    <a:cubicBezTo>
                      <a:pt x="2355721" y="5826"/>
                      <a:pt x="2245024" y="29131"/>
                      <a:pt x="2118790" y="1048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9997470" y="4742572"/>
                <a:ext cx="2192587" cy="2123195"/>
              </a:xfrm>
              <a:custGeom>
                <a:avLst/>
                <a:gdLst>
                  <a:gd name="connsiteX0" fmla="*/ 1664347 w 2192587"/>
                  <a:gd name="connsiteY0" fmla="*/ 353977 h 2123195"/>
                  <a:gd name="connsiteX1" fmla="*/ 1613854 w 2192587"/>
                  <a:gd name="connsiteY1" fmla="*/ 829782 h 2123195"/>
                  <a:gd name="connsiteX2" fmla="*/ 1353617 w 2192587"/>
                  <a:gd name="connsiteY2" fmla="*/ 1144396 h 2123195"/>
                  <a:gd name="connsiteX3" fmla="*/ 312672 w 2192587"/>
                  <a:gd name="connsiteY3" fmla="*/ 1532809 h 2123195"/>
                  <a:gd name="connsiteX4" fmla="*/ 33015 w 2192587"/>
                  <a:gd name="connsiteY4" fmla="*/ 2041629 h 2123195"/>
                  <a:gd name="connsiteX5" fmla="*/ 0 w 2192587"/>
                  <a:gd name="connsiteY5" fmla="*/ 2123196 h 2123195"/>
                  <a:gd name="connsiteX6" fmla="*/ 2192588 w 2192587"/>
                  <a:gd name="connsiteY6" fmla="*/ 2123196 h 2123195"/>
                  <a:gd name="connsiteX7" fmla="*/ 2192588 w 2192587"/>
                  <a:gd name="connsiteY7" fmla="*/ 521 h 2123195"/>
                  <a:gd name="connsiteX8" fmla="*/ 1664347 w 2192587"/>
                  <a:gd name="connsiteY8" fmla="*/ 353977 h 212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2587" h="2123195">
                    <a:moveTo>
                      <a:pt x="1664347" y="353977"/>
                    </a:moveTo>
                    <a:cubicBezTo>
                      <a:pt x="1623564" y="509342"/>
                      <a:pt x="1652695" y="674417"/>
                      <a:pt x="1613854" y="829782"/>
                    </a:cubicBezTo>
                    <a:cubicBezTo>
                      <a:pt x="1578897" y="973495"/>
                      <a:pt x="1483735" y="1078366"/>
                      <a:pt x="1353617" y="1144396"/>
                    </a:cubicBezTo>
                    <a:cubicBezTo>
                      <a:pt x="1021525" y="1317240"/>
                      <a:pt x="635054" y="1198774"/>
                      <a:pt x="312672" y="1532809"/>
                    </a:cubicBezTo>
                    <a:cubicBezTo>
                      <a:pt x="178670" y="1672637"/>
                      <a:pt x="106813" y="1864901"/>
                      <a:pt x="33015" y="2041629"/>
                    </a:cubicBezTo>
                    <a:cubicBezTo>
                      <a:pt x="21363" y="2068818"/>
                      <a:pt x="11652" y="2096007"/>
                      <a:pt x="0" y="2123196"/>
                    </a:cubicBezTo>
                    <a:lnTo>
                      <a:pt x="2192588" y="2123196"/>
                    </a:lnTo>
                    <a:lnTo>
                      <a:pt x="2192588" y="521"/>
                    </a:lnTo>
                    <a:cubicBezTo>
                      <a:pt x="1934294" y="-9189"/>
                      <a:pt x="1724551" y="117045"/>
                      <a:pt x="1664347" y="35397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>
                <a:off x="10993748" y="5160637"/>
                <a:ext cx="1194368" cy="1703188"/>
              </a:xfrm>
              <a:custGeom>
                <a:avLst/>
                <a:gdLst>
                  <a:gd name="connsiteX0" fmla="*/ 1056482 w 1194368"/>
                  <a:gd name="connsiteY0" fmla="*/ 42725 h 1703188"/>
                  <a:gd name="connsiteX1" fmla="*/ 893349 w 1194368"/>
                  <a:gd name="connsiteY1" fmla="*/ 353455 h 1703188"/>
                  <a:gd name="connsiteX2" fmla="*/ 716621 w 1194368"/>
                  <a:gd name="connsiteY2" fmla="*/ 955495 h 1703188"/>
                  <a:gd name="connsiteX3" fmla="*/ 415601 w 1194368"/>
                  <a:gd name="connsiteY3" fmla="*/ 1068134 h 1703188"/>
                  <a:gd name="connsiteX4" fmla="*/ 114582 w 1194368"/>
                  <a:gd name="connsiteY4" fmla="*/ 1330313 h 1703188"/>
                  <a:gd name="connsiteX5" fmla="*/ 0 w 1194368"/>
                  <a:gd name="connsiteY5" fmla="*/ 1703189 h 1703188"/>
                  <a:gd name="connsiteX6" fmla="*/ 1194368 w 1194368"/>
                  <a:gd name="connsiteY6" fmla="*/ 1703189 h 1703188"/>
                  <a:gd name="connsiteX7" fmla="*/ 1194368 w 1194368"/>
                  <a:gd name="connsiteY7" fmla="*/ 0 h 1703188"/>
                  <a:gd name="connsiteX8" fmla="*/ 1056482 w 1194368"/>
                  <a:gd name="connsiteY8" fmla="*/ 42725 h 1703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4368" h="1703188">
                    <a:moveTo>
                      <a:pt x="1056482" y="42725"/>
                    </a:moveTo>
                    <a:cubicBezTo>
                      <a:pt x="936074" y="106813"/>
                      <a:pt x="895291" y="221395"/>
                      <a:pt x="893349" y="353455"/>
                    </a:cubicBezTo>
                    <a:cubicBezTo>
                      <a:pt x="891406" y="570966"/>
                      <a:pt x="934132" y="821492"/>
                      <a:pt x="716621" y="955495"/>
                    </a:cubicBezTo>
                    <a:cubicBezTo>
                      <a:pt x="623402" y="1013757"/>
                      <a:pt x="518531" y="1035119"/>
                      <a:pt x="415601" y="1068134"/>
                    </a:cubicBezTo>
                    <a:cubicBezTo>
                      <a:pt x="275773" y="1114744"/>
                      <a:pt x="182554" y="1198253"/>
                      <a:pt x="114582" y="1330313"/>
                    </a:cubicBezTo>
                    <a:cubicBezTo>
                      <a:pt x="54378" y="1448779"/>
                      <a:pt x="19421" y="1575013"/>
                      <a:pt x="0" y="1703189"/>
                    </a:cubicBezTo>
                    <a:lnTo>
                      <a:pt x="1194368" y="1703189"/>
                    </a:lnTo>
                    <a:lnTo>
                      <a:pt x="1194368" y="0"/>
                    </a:lnTo>
                    <a:cubicBezTo>
                      <a:pt x="1145817" y="7768"/>
                      <a:pt x="1099207" y="19421"/>
                      <a:pt x="1056482" y="427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" name="文本占位符 1"/>
          <p:cNvSpPr>
            <a:spLocks noGrp="1"/>
          </p:cNvSpPr>
          <p:nvPr>
            <p:ph type="body" idx="10" hasCustomPrompt="1"/>
          </p:nvPr>
        </p:nvSpPr>
        <p:spPr>
          <a:xfrm>
            <a:off x="3507740" y="2598004"/>
            <a:ext cx="5176520" cy="830997"/>
          </a:xfr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4800" b="1" smtClean="0">
                <a:solidFill>
                  <a:schemeClr val="accent1"/>
                </a:solidFill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zh-CN" altLang="en-US"/>
              <a:t>输入标题文字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4140200" y="1870694"/>
            <a:ext cx="391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4000" b="0" smtClean="0"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en-US" altLang="zh-CN"/>
              <a:t>01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 hasCustomPrompt="1"/>
          </p:nvPr>
        </p:nvSpPr>
        <p:spPr>
          <a:xfrm>
            <a:off x="2111111" y="3503965"/>
            <a:ext cx="7969778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lvl1pPr marL="0" marR="0" indent="0" algn="ctr" rtl="0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  <a:defRPr lang="zh-CN" altLang="en-US" sz="1400" smtClean="0">
                <a:latin typeface="+mn-ea"/>
                <a:ea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622425">
              <a:lnSpc>
                <a:spcPct val="120000"/>
              </a:lnSpc>
              <a:spcBef>
                <a:spcPct val="20000"/>
              </a:spcBef>
            </a:pPr>
            <a:r>
              <a:rPr lang="en-US" altLang="zh-CN"/>
              <a:t>Lorem ipsum dolor sit amet, consectetuer adipiscing elit. Maecenas porttitor congue massa. Fusce posuere, magna sed pulvinar ultricies, purus lectus malesuada libero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4140200" y="4205309"/>
            <a:ext cx="391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1400" b="0" spc="300" smtClean="0">
                <a:latin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en-US" altLang="zh-CN"/>
              <a:t>Part one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 userDrawn="1"/>
        </p:nvSpPr>
        <p:spPr>
          <a:xfrm>
            <a:off x="300466" y="-34752"/>
            <a:ext cx="618268" cy="618268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9712960" y="255988"/>
            <a:ext cx="2023612" cy="452023"/>
            <a:chOff x="5095240" y="1171472"/>
            <a:chExt cx="2001521" cy="447090"/>
          </a:xfrm>
          <a:solidFill>
            <a:schemeClr val="accent1"/>
          </a:solidFill>
        </p:grpSpPr>
        <p:sp>
          <p:nvSpPr>
            <p:cNvPr id="12" name="任意多边形: 形状 11"/>
            <p:cNvSpPr/>
            <p:nvPr/>
          </p:nvSpPr>
          <p:spPr>
            <a:xfrm>
              <a:off x="5104586" y="1171472"/>
              <a:ext cx="1992175" cy="268738"/>
            </a:xfrm>
            <a:custGeom>
              <a:avLst/>
              <a:gdLst>
                <a:gd name="connsiteX0" fmla="*/ 1977125 w 1992174"/>
                <a:gd name="connsiteY0" fmla="*/ 231124 h 268737"/>
                <a:gd name="connsiteX1" fmla="*/ 1992174 w 1992174"/>
                <a:gd name="connsiteY1" fmla="*/ 246174 h 268737"/>
                <a:gd name="connsiteX2" fmla="*/ 1977125 w 1992174"/>
                <a:gd name="connsiteY2" fmla="*/ 261223 h 268737"/>
                <a:gd name="connsiteX3" fmla="*/ 1962075 w 1992174"/>
                <a:gd name="connsiteY3" fmla="*/ 246174 h 268737"/>
                <a:gd name="connsiteX4" fmla="*/ 1977125 w 1992174"/>
                <a:gd name="connsiteY4" fmla="*/ 231124 h 268737"/>
                <a:gd name="connsiteX5" fmla="*/ 521459 w 1992174"/>
                <a:gd name="connsiteY5" fmla="*/ 148513 h 268737"/>
                <a:gd name="connsiteX6" fmla="*/ 471996 w 1992174"/>
                <a:gd name="connsiteY6" fmla="*/ 198017 h 268737"/>
                <a:gd name="connsiteX7" fmla="*/ 472822 w 1992174"/>
                <a:gd name="connsiteY7" fmla="*/ 207072 h 268737"/>
                <a:gd name="connsiteX8" fmla="*/ 553604 w 1992174"/>
                <a:gd name="connsiteY8" fmla="*/ 160392 h 268737"/>
                <a:gd name="connsiteX9" fmla="*/ 521459 w 1992174"/>
                <a:gd name="connsiteY9" fmla="*/ 148513 h 268737"/>
                <a:gd name="connsiteX10" fmla="*/ 293938 w 1992174"/>
                <a:gd name="connsiteY10" fmla="*/ 148513 h 268737"/>
                <a:gd name="connsiteX11" fmla="*/ 244478 w 1992174"/>
                <a:gd name="connsiteY11" fmla="*/ 198017 h 268737"/>
                <a:gd name="connsiteX12" fmla="*/ 293938 w 1992174"/>
                <a:gd name="connsiteY12" fmla="*/ 247521 h 268737"/>
                <a:gd name="connsiteX13" fmla="*/ 343399 w 1992174"/>
                <a:gd name="connsiteY13" fmla="*/ 198017 h 268737"/>
                <a:gd name="connsiteX14" fmla="*/ 293938 w 1992174"/>
                <a:gd name="connsiteY14" fmla="*/ 148513 h 268737"/>
                <a:gd name="connsiteX15" fmla="*/ 521459 w 1992174"/>
                <a:gd name="connsiteY15" fmla="*/ 131540 h 268737"/>
                <a:gd name="connsiteX16" fmla="*/ 579253 w 1992174"/>
                <a:gd name="connsiteY16" fmla="*/ 165235 h 268737"/>
                <a:gd name="connsiteX17" fmla="*/ 564548 w 1992174"/>
                <a:gd name="connsiteY17" fmla="*/ 173696 h 268737"/>
                <a:gd name="connsiteX18" fmla="*/ 564535 w 1992174"/>
                <a:gd name="connsiteY18" fmla="*/ 173674 h 268737"/>
                <a:gd name="connsiteX19" fmla="*/ 478856 w 1992174"/>
                <a:gd name="connsiteY19" fmla="*/ 223183 h 268737"/>
                <a:gd name="connsiteX20" fmla="*/ 521459 w 1992174"/>
                <a:gd name="connsiteY20" fmla="*/ 247521 h 268737"/>
                <a:gd name="connsiteX21" fmla="*/ 570920 w 1992174"/>
                <a:gd name="connsiteY21" fmla="*/ 198017 h 268737"/>
                <a:gd name="connsiteX22" fmla="*/ 570154 w 1992174"/>
                <a:gd name="connsiteY22" fmla="*/ 189289 h 268737"/>
                <a:gd name="connsiteX23" fmla="*/ 586844 w 1992174"/>
                <a:gd name="connsiteY23" fmla="*/ 186262 h 268737"/>
                <a:gd name="connsiteX24" fmla="*/ 587877 w 1992174"/>
                <a:gd name="connsiteY24" fmla="*/ 198017 h 268737"/>
                <a:gd name="connsiteX25" fmla="*/ 521459 w 1992174"/>
                <a:gd name="connsiteY25" fmla="*/ 264494 h 268737"/>
                <a:gd name="connsiteX26" fmla="*/ 455039 w 1992174"/>
                <a:gd name="connsiteY26" fmla="*/ 198017 h 268737"/>
                <a:gd name="connsiteX27" fmla="*/ 521459 w 1992174"/>
                <a:gd name="connsiteY27" fmla="*/ 131540 h 268737"/>
                <a:gd name="connsiteX28" fmla="*/ 293938 w 1992174"/>
                <a:gd name="connsiteY28" fmla="*/ 131540 h 268737"/>
                <a:gd name="connsiteX29" fmla="*/ 355139 w 1992174"/>
                <a:gd name="connsiteY29" fmla="*/ 172141 h 268737"/>
                <a:gd name="connsiteX30" fmla="*/ 356119 w 1992174"/>
                <a:gd name="connsiteY30" fmla="*/ 176998 h 268737"/>
                <a:gd name="connsiteX31" fmla="*/ 357098 w 1992174"/>
                <a:gd name="connsiteY31" fmla="*/ 172141 h 268737"/>
                <a:gd name="connsiteX32" fmla="*/ 418296 w 1992174"/>
                <a:gd name="connsiteY32" fmla="*/ 131540 h 268737"/>
                <a:gd name="connsiteX33" fmla="*/ 463810 w 1992174"/>
                <a:gd name="connsiteY33" fmla="*/ 149602 h 268737"/>
                <a:gd name="connsiteX34" fmla="*/ 451814 w 1992174"/>
                <a:gd name="connsiteY34" fmla="*/ 161610 h 268737"/>
                <a:gd name="connsiteX35" fmla="*/ 418296 w 1992174"/>
                <a:gd name="connsiteY35" fmla="*/ 148513 h 268737"/>
                <a:gd name="connsiteX36" fmla="*/ 368836 w 1992174"/>
                <a:gd name="connsiteY36" fmla="*/ 198017 h 268737"/>
                <a:gd name="connsiteX37" fmla="*/ 418296 w 1992174"/>
                <a:gd name="connsiteY37" fmla="*/ 247521 h 268737"/>
                <a:gd name="connsiteX38" fmla="*/ 452509 w 1992174"/>
                <a:gd name="connsiteY38" fmla="*/ 233766 h 268737"/>
                <a:gd name="connsiteX39" fmla="*/ 464505 w 1992174"/>
                <a:gd name="connsiteY39" fmla="*/ 245770 h 268737"/>
                <a:gd name="connsiteX40" fmla="*/ 418296 w 1992174"/>
                <a:gd name="connsiteY40" fmla="*/ 264494 h 268737"/>
                <a:gd name="connsiteX41" fmla="*/ 357098 w 1992174"/>
                <a:gd name="connsiteY41" fmla="*/ 223892 h 268737"/>
                <a:gd name="connsiteX42" fmla="*/ 356119 w 1992174"/>
                <a:gd name="connsiteY42" fmla="*/ 219035 h 268737"/>
                <a:gd name="connsiteX43" fmla="*/ 355139 w 1992174"/>
                <a:gd name="connsiteY43" fmla="*/ 223893 h 268737"/>
                <a:gd name="connsiteX44" fmla="*/ 293938 w 1992174"/>
                <a:gd name="connsiteY44" fmla="*/ 264494 h 268737"/>
                <a:gd name="connsiteX45" fmla="*/ 227520 w 1992174"/>
                <a:gd name="connsiteY45" fmla="*/ 198017 h 268737"/>
                <a:gd name="connsiteX46" fmla="*/ 293938 w 1992174"/>
                <a:gd name="connsiteY46" fmla="*/ 131540 h 268737"/>
                <a:gd name="connsiteX47" fmla="*/ 186538 w 1992174"/>
                <a:gd name="connsiteY47" fmla="*/ 128711 h 268737"/>
                <a:gd name="connsiteX48" fmla="*/ 118156 w 1992174"/>
                <a:gd name="connsiteY48" fmla="*/ 169705 h 268737"/>
                <a:gd name="connsiteX49" fmla="*/ 81964 w 1992174"/>
                <a:gd name="connsiteY49" fmla="*/ 240449 h 268737"/>
                <a:gd name="connsiteX50" fmla="*/ 151962 w 1992174"/>
                <a:gd name="connsiteY50" fmla="*/ 202042 h 268737"/>
                <a:gd name="connsiteX51" fmla="*/ 186538 w 1992174"/>
                <a:gd name="connsiteY51" fmla="*/ 128711 h 268737"/>
                <a:gd name="connsiteX52" fmla="*/ 658534 w 1992174"/>
                <a:gd name="connsiteY52" fmla="*/ 127296 h 268737"/>
                <a:gd name="connsiteX53" fmla="*/ 658534 w 1992174"/>
                <a:gd name="connsiteY53" fmla="*/ 144269 h 268737"/>
                <a:gd name="connsiteX54" fmla="*/ 609074 w 1992174"/>
                <a:gd name="connsiteY54" fmla="*/ 193774 h 268737"/>
                <a:gd name="connsiteX55" fmla="*/ 609074 w 1992174"/>
                <a:gd name="connsiteY55" fmla="*/ 264494 h 268737"/>
                <a:gd name="connsiteX56" fmla="*/ 592117 w 1992174"/>
                <a:gd name="connsiteY56" fmla="*/ 264494 h 268737"/>
                <a:gd name="connsiteX57" fmla="*/ 592117 w 1992174"/>
                <a:gd name="connsiteY57" fmla="*/ 193774 h 268737"/>
                <a:gd name="connsiteX58" fmla="*/ 658534 w 1992174"/>
                <a:gd name="connsiteY58" fmla="*/ 127296 h 268737"/>
                <a:gd name="connsiteX59" fmla="*/ 61430 w 1992174"/>
                <a:gd name="connsiteY59" fmla="*/ 84864 h 268737"/>
                <a:gd name="connsiteX60" fmla="*/ 32815 w 1992174"/>
                <a:gd name="connsiteY60" fmla="*/ 169768 h 268737"/>
                <a:gd name="connsiteX61" fmla="*/ 68013 w 1992174"/>
                <a:gd name="connsiteY61" fmla="*/ 240449 h 268737"/>
                <a:gd name="connsiteX62" fmla="*/ 81182 w 1992174"/>
                <a:gd name="connsiteY62" fmla="*/ 206178 h 268737"/>
                <a:gd name="connsiteX63" fmla="*/ 79584 w 1992174"/>
                <a:gd name="connsiteY63" fmla="*/ 173822 h 268737"/>
                <a:gd name="connsiteX64" fmla="*/ 61430 w 1992174"/>
                <a:gd name="connsiteY64" fmla="*/ 84864 h 268737"/>
                <a:gd name="connsiteX65" fmla="*/ 1740739 w 1992174"/>
                <a:gd name="connsiteY65" fmla="*/ 70311 h 268737"/>
                <a:gd name="connsiteX66" fmla="*/ 1735367 w 1992174"/>
                <a:gd name="connsiteY66" fmla="*/ 81012 h 268737"/>
                <a:gd name="connsiteX67" fmla="*/ 1785359 w 1992174"/>
                <a:gd name="connsiteY67" fmla="*/ 182510 h 268737"/>
                <a:gd name="connsiteX68" fmla="*/ 1795093 w 1992174"/>
                <a:gd name="connsiteY68" fmla="*/ 188344 h 268737"/>
                <a:gd name="connsiteX69" fmla="*/ 1803817 w 1992174"/>
                <a:gd name="connsiteY69" fmla="*/ 182510 h 268737"/>
                <a:gd name="connsiteX70" fmla="*/ 1847437 w 1992174"/>
                <a:gd name="connsiteY70" fmla="*/ 93013 h 268737"/>
                <a:gd name="connsiteX71" fmla="*/ 1851133 w 1992174"/>
                <a:gd name="connsiteY71" fmla="*/ 89446 h 268737"/>
                <a:gd name="connsiteX72" fmla="*/ 1877638 w 1992174"/>
                <a:gd name="connsiteY72" fmla="*/ 89446 h 268737"/>
                <a:gd name="connsiteX73" fmla="*/ 1878648 w 1992174"/>
                <a:gd name="connsiteY73" fmla="*/ 93013 h 268737"/>
                <a:gd name="connsiteX74" fmla="*/ 1848447 w 1992174"/>
                <a:gd name="connsiteY74" fmla="*/ 152996 h 268737"/>
                <a:gd name="connsiteX75" fmla="*/ 1844751 w 1992174"/>
                <a:gd name="connsiteY75" fmla="*/ 152996 h 268737"/>
                <a:gd name="connsiteX76" fmla="*/ 1835017 w 1992174"/>
                <a:gd name="connsiteY76" fmla="*/ 131917 h 268737"/>
                <a:gd name="connsiteX77" fmla="*/ 1824284 w 1992174"/>
                <a:gd name="connsiteY77" fmla="*/ 152030 h 268737"/>
                <a:gd name="connsiteX78" fmla="*/ 1824284 w 1992174"/>
                <a:gd name="connsiteY78" fmla="*/ 155596 h 268737"/>
                <a:gd name="connsiteX79" fmla="*/ 1837714 w 1992174"/>
                <a:gd name="connsiteY79" fmla="*/ 182510 h 268737"/>
                <a:gd name="connsiteX80" fmla="*/ 1855495 w 1992174"/>
                <a:gd name="connsiteY80" fmla="*/ 183154 h 268737"/>
                <a:gd name="connsiteX81" fmla="*/ 1905153 w 1992174"/>
                <a:gd name="connsiteY81" fmla="*/ 81990 h 268737"/>
                <a:gd name="connsiteX82" fmla="*/ 1906163 w 1992174"/>
                <a:gd name="connsiteY82" fmla="*/ 75178 h 268737"/>
                <a:gd name="connsiteX83" fmla="*/ 1900791 w 1992174"/>
                <a:gd name="connsiteY83" fmla="*/ 70956 h 268737"/>
                <a:gd name="connsiteX84" fmla="*/ 1839390 w 1992174"/>
                <a:gd name="connsiteY84" fmla="*/ 70956 h 268737"/>
                <a:gd name="connsiteX85" fmla="*/ 1833341 w 1992174"/>
                <a:gd name="connsiteY85" fmla="*/ 76801 h 268737"/>
                <a:gd name="connsiteX86" fmla="*/ 1796769 w 1992174"/>
                <a:gd name="connsiteY86" fmla="*/ 152030 h 268737"/>
                <a:gd name="connsiteX87" fmla="*/ 1793417 w 1992174"/>
                <a:gd name="connsiteY87" fmla="*/ 152030 h 268737"/>
                <a:gd name="connsiteX88" fmla="*/ 1763882 w 1992174"/>
                <a:gd name="connsiteY88" fmla="*/ 93658 h 268737"/>
                <a:gd name="connsiteX89" fmla="*/ 1763882 w 1992174"/>
                <a:gd name="connsiteY89" fmla="*/ 89446 h 268737"/>
                <a:gd name="connsiteX90" fmla="*/ 1788722 w 1992174"/>
                <a:gd name="connsiteY90" fmla="*/ 89446 h 268737"/>
                <a:gd name="connsiteX91" fmla="*/ 1794094 w 1992174"/>
                <a:gd name="connsiteY91" fmla="*/ 93658 h 268737"/>
                <a:gd name="connsiteX92" fmla="*/ 1806492 w 1992174"/>
                <a:gd name="connsiteY92" fmla="*/ 119271 h 268737"/>
                <a:gd name="connsiteX93" fmla="*/ 1817236 w 1992174"/>
                <a:gd name="connsiteY93" fmla="*/ 96258 h 268737"/>
                <a:gd name="connsiteX94" fmla="*/ 1807502 w 1992174"/>
                <a:gd name="connsiteY94" fmla="*/ 76145 h 268737"/>
                <a:gd name="connsiteX95" fmla="*/ 1801120 w 1992174"/>
                <a:gd name="connsiteY95" fmla="*/ 70311 h 268737"/>
                <a:gd name="connsiteX96" fmla="*/ 1143581 w 1992174"/>
                <a:gd name="connsiteY96" fmla="*/ 34460 h 268737"/>
                <a:gd name="connsiteX97" fmla="*/ 1149050 w 1992174"/>
                <a:gd name="connsiteY97" fmla="*/ 35993 h 268737"/>
                <a:gd name="connsiteX98" fmla="*/ 1161310 w 1992174"/>
                <a:gd name="connsiteY98" fmla="*/ 55417 h 268737"/>
                <a:gd name="connsiteX99" fmla="*/ 1161310 w 1992174"/>
                <a:gd name="connsiteY99" fmla="*/ 214392 h 268737"/>
                <a:gd name="connsiteX100" fmla="*/ 1149210 w 1992174"/>
                <a:gd name="connsiteY100" fmla="*/ 233773 h 268737"/>
                <a:gd name="connsiteX101" fmla="*/ 1128339 w 1992174"/>
                <a:gd name="connsiteY101" fmla="*/ 230527 h 268737"/>
                <a:gd name="connsiteX102" fmla="*/ 1040423 w 1992174"/>
                <a:gd name="connsiteY102" fmla="*/ 152271 h 268737"/>
                <a:gd name="connsiteX103" fmla="*/ 952490 w 1992174"/>
                <a:gd name="connsiteY103" fmla="*/ 230510 h 268737"/>
                <a:gd name="connsiteX104" fmla="*/ 931613 w 1992174"/>
                <a:gd name="connsiteY104" fmla="*/ 233761 h 268737"/>
                <a:gd name="connsiteX105" fmla="*/ 919535 w 1992174"/>
                <a:gd name="connsiteY105" fmla="*/ 214392 h 268737"/>
                <a:gd name="connsiteX106" fmla="*/ 919535 w 1992174"/>
                <a:gd name="connsiteY106" fmla="*/ 55704 h 268737"/>
                <a:gd name="connsiteX107" fmla="*/ 931873 w 1992174"/>
                <a:gd name="connsiteY107" fmla="*/ 36202 h 268737"/>
                <a:gd name="connsiteX108" fmla="*/ 952920 w 1992174"/>
                <a:gd name="connsiteY108" fmla="*/ 39961 h 268737"/>
                <a:gd name="connsiteX109" fmla="*/ 1021843 w 1992174"/>
                <a:gd name="connsiteY109" fmla="*/ 100416 h 268737"/>
                <a:gd name="connsiteX110" fmla="*/ 1023195 w 1992174"/>
                <a:gd name="connsiteY110" fmla="*/ 101978 h 268737"/>
                <a:gd name="connsiteX111" fmla="*/ 1004830 w 1992174"/>
                <a:gd name="connsiteY111" fmla="*/ 118643 h 268737"/>
                <a:gd name="connsiteX112" fmla="*/ 944376 w 1992174"/>
                <a:gd name="connsiteY112" fmla="*/ 66176 h 268737"/>
                <a:gd name="connsiteX113" fmla="*/ 944376 w 1992174"/>
                <a:gd name="connsiteY113" fmla="*/ 204373 h 268737"/>
                <a:gd name="connsiteX114" fmla="*/ 1040423 w 1992174"/>
                <a:gd name="connsiteY114" fmla="*/ 118897 h 268737"/>
                <a:gd name="connsiteX115" fmla="*/ 1136470 w 1992174"/>
                <a:gd name="connsiteY115" fmla="*/ 204373 h 268737"/>
                <a:gd name="connsiteX116" fmla="*/ 1136470 w 1992174"/>
                <a:gd name="connsiteY116" fmla="*/ 65734 h 268737"/>
                <a:gd name="connsiteX117" fmla="*/ 1075094 w 1992174"/>
                <a:gd name="connsiteY117" fmla="*/ 117793 h 268737"/>
                <a:gd name="connsiteX118" fmla="*/ 1057799 w 1992174"/>
                <a:gd name="connsiteY118" fmla="*/ 101051 h 268737"/>
                <a:gd name="connsiteX119" fmla="*/ 1058445 w 1992174"/>
                <a:gd name="connsiteY119" fmla="*/ 100322 h 268737"/>
                <a:gd name="connsiteX120" fmla="*/ 1128074 w 1992174"/>
                <a:gd name="connsiteY120" fmla="*/ 39559 h 268737"/>
                <a:gd name="connsiteX121" fmla="*/ 1143581 w 1992174"/>
                <a:gd name="connsiteY121" fmla="*/ 34460 h 268737"/>
                <a:gd name="connsiteX122" fmla="*/ 1206231 w 1992174"/>
                <a:gd name="connsiteY122" fmla="*/ 34298 h 268737"/>
                <a:gd name="connsiteX123" fmla="*/ 1347543 w 1992174"/>
                <a:gd name="connsiteY123" fmla="*/ 34298 h 268737"/>
                <a:gd name="connsiteX124" fmla="*/ 1385470 w 1992174"/>
                <a:gd name="connsiteY124" fmla="*/ 51189 h 268737"/>
                <a:gd name="connsiteX125" fmla="*/ 1382627 w 1992174"/>
                <a:gd name="connsiteY125" fmla="*/ 133492 h 268737"/>
                <a:gd name="connsiteX126" fmla="*/ 1348404 w 1992174"/>
                <a:gd name="connsiteY126" fmla="*/ 147026 h 268737"/>
                <a:gd name="connsiteX127" fmla="*/ 1348160 w 1992174"/>
                <a:gd name="connsiteY127" fmla="*/ 147026 h 268737"/>
                <a:gd name="connsiteX128" fmla="*/ 1231689 w 1992174"/>
                <a:gd name="connsiteY128" fmla="*/ 146574 h 268737"/>
                <a:gd name="connsiteX129" fmla="*/ 1220876 w 1992174"/>
                <a:gd name="connsiteY129" fmla="*/ 156593 h 268737"/>
                <a:gd name="connsiteX130" fmla="*/ 1220600 w 1992174"/>
                <a:gd name="connsiteY130" fmla="*/ 223025 h 268737"/>
                <a:gd name="connsiteX131" fmla="*/ 1208191 w 1992174"/>
                <a:gd name="connsiteY131" fmla="*/ 235517 h 268737"/>
                <a:gd name="connsiteX132" fmla="*/ 1208136 w 1992174"/>
                <a:gd name="connsiteY132" fmla="*/ 235517 h 268737"/>
                <a:gd name="connsiteX133" fmla="*/ 1195782 w 1992174"/>
                <a:gd name="connsiteY133" fmla="*/ 222948 h 268737"/>
                <a:gd name="connsiteX134" fmla="*/ 1196086 w 1992174"/>
                <a:gd name="connsiteY134" fmla="*/ 156316 h 268737"/>
                <a:gd name="connsiteX135" fmla="*/ 1231673 w 1992174"/>
                <a:gd name="connsiteY135" fmla="*/ 121541 h 268737"/>
                <a:gd name="connsiteX136" fmla="*/ 1231811 w 1992174"/>
                <a:gd name="connsiteY136" fmla="*/ 121541 h 268737"/>
                <a:gd name="connsiteX137" fmla="*/ 1348282 w 1992174"/>
                <a:gd name="connsiteY137" fmla="*/ 121994 h 268737"/>
                <a:gd name="connsiteX138" fmla="*/ 1348381 w 1992174"/>
                <a:gd name="connsiteY138" fmla="*/ 121994 h 268737"/>
                <a:gd name="connsiteX139" fmla="*/ 1365405 w 1992174"/>
                <a:gd name="connsiteY139" fmla="*/ 115463 h 268737"/>
                <a:gd name="connsiteX140" fmla="*/ 1367000 w 1992174"/>
                <a:gd name="connsiteY140" fmla="*/ 67915 h 268737"/>
                <a:gd name="connsiteX141" fmla="*/ 1347543 w 1992174"/>
                <a:gd name="connsiteY141" fmla="*/ 59331 h 268737"/>
                <a:gd name="connsiteX142" fmla="*/ 1206231 w 1992174"/>
                <a:gd name="connsiteY142" fmla="*/ 59331 h 268737"/>
                <a:gd name="connsiteX143" fmla="*/ 1193978 w 1992174"/>
                <a:gd name="connsiteY143" fmla="*/ 46552 h 268737"/>
                <a:gd name="connsiteX144" fmla="*/ 1206231 w 1992174"/>
                <a:gd name="connsiteY144" fmla="*/ 34298 h 268737"/>
                <a:gd name="connsiteX145" fmla="*/ 789504 w 1992174"/>
                <a:gd name="connsiteY145" fmla="*/ 33128 h 268737"/>
                <a:gd name="connsiteX146" fmla="*/ 794582 w 1992174"/>
                <a:gd name="connsiteY146" fmla="*/ 33128 h 268737"/>
                <a:gd name="connsiteX147" fmla="*/ 794582 w 1992174"/>
                <a:gd name="connsiteY147" fmla="*/ 246175 h 268737"/>
                <a:gd name="connsiteX148" fmla="*/ 789504 w 1992174"/>
                <a:gd name="connsiteY148" fmla="*/ 246175 h 268737"/>
                <a:gd name="connsiteX149" fmla="*/ 1481860 w 1992174"/>
                <a:gd name="connsiteY149" fmla="*/ 33128 h 268737"/>
                <a:gd name="connsiteX150" fmla="*/ 1612175 w 1992174"/>
                <a:gd name="connsiteY150" fmla="*/ 33128 h 268737"/>
                <a:gd name="connsiteX151" fmla="*/ 1624429 w 1992174"/>
                <a:gd name="connsiteY151" fmla="*/ 45907 h 268737"/>
                <a:gd name="connsiteX152" fmla="*/ 1612175 w 1992174"/>
                <a:gd name="connsiteY152" fmla="*/ 58161 h 268737"/>
                <a:gd name="connsiteX153" fmla="*/ 1481860 w 1992174"/>
                <a:gd name="connsiteY153" fmla="*/ 58161 h 268737"/>
                <a:gd name="connsiteX154" fmla="*/ 1449606 w 1992174"/>
                <a:gd name="connsiteY154" fmla="*/ 89553 h 268737"/>
                <a:gd name="connsiteX155" fmla="*/ 1458714 w 1992174"/>
                <a:gd name="connsiteY155" fmla="*/ 111412 h 268737"/>
                <a:gd name="connsiteX156" fmla="*/ 1481848 w 1992174"/>
                <a:gd name="connsiteY156" fmla="*/ 120945 h 268737"/>
                <a:gd name="connsiteX157" fmla="*/ 1482053 w 1992174"/>
                <a:gd name="connsiteY157" fmla="*/ 120945 h 268737"/>
                <a:gd name="connsiteX158" fmla="*/ 1574203 w 1992174"/>
                <a:gd name="connsiteY158" fmla="*/ 120393 h 268737"/>
                <a:gd name="connsiteX159" fmla="*/ 1574556 w 1992174"/>
                <a:gd name="connsiteY159" fmla="*/ 120393 h 268737"/>
                <a:gd name="connsiteX160" fmla="*/ 1615183 w 1992174"/>
                <a:gd name="connsiteY160" fmla="*/ 137201 h 268737"/>
                <a:gd name="connsiteX161" fmla="*/ 1631610 w 1992174"/>
                <a:gd name="connsiteY161" fmla="*/ 176823 h 268737"/>
                <a:gd name="connsiteX162" fmla="*/ 1631610 w 1992174"/>
                <a:gd name="connsiteY162" fmla="*/ 177927 h 268737"/>
                <a:gd name="connsiteX163" fmla="*/ 1574550 w 1992174"/>
                <a:gd name="connsiteY163" fmla="*/ 234336 h 268737"/>
                <a:gd name="connsiteX164" fmla="*/ 1443065 w 1992174"/>
                <a:gd name="connsiteY164" fmla="*/ 234336 h 268737"/>
                <a:gd name="connsiteX165" fmla="*/ 1430811 w 1992174"/>
                <a:gd name="connsiteY165" fmla="*/ 221557 h 268737"/>
                <a:gd name="connsiteX166" fmla="*/ 1443065 w 1992174"/>
                <a:gd name="connsiteY166" fmla="*/ 209303 h 268737"/>
                <a:gd name="connsiteX167" fmla="*/ 1574550 w 1992174"/>
                <a:gd name="connsiteY167" fmla="*/ 209303 h 268737"/>
                <a:gd name="connsiteX168" fmla="*/ 1606798 w 1992174"/>
                <a:gd name="connsiteY168" fmla="*/ 177910 h 268737"/>
                <a:gd name="connsiteX169" fmla="*/ 1606798 w 1992174"/>
                <a:gd name="connsiteY169" fmla="*/ 176806 h 268737"/>
                <a:gd name="connsiteX170" fmla="*/ 1597690 w 1992174"/>
                <a:gd name="connsiteY170" fmla="*/ 154947 h 268737"/>
                <a:gd name="connsiteX171" fmla="*/ 1574556 w 1992174"/>
                <a:gd name="connsiteY171" fmla="*/ 145420 h 268737"/>
                <a:gd name="connsiteX172" fmla="*/ 1574352 w 1992174"/>
                <a:gd name="connsiteY172" fmla="*/ 145420 h 268737"/>
                <a:gd name="connsiteX173" fmla="*/ 1482202 w 1992174"/>
                <a:gd name="connsiteY173" fmla="*/ 145972 h 268737"/>
                <a:gd name="connsiteX174" fmla="*/ 1481848 w 1992174"/>
                <a:gd name="connsiteY174" fmla="*/ 145972 h 268737"/>
                <a:gd name="connsiteX175" fmla="*/ 1441216 w 1992174"/>
                <a:gd name="connsiteY175" fmla="*/ 129164 h 268737"/>
                <a:gd name="connsiteX176" fmla="*/ 1424789 w 1992174"/>
                <a:gd name="connsiteY176" fmla="*/ 89553 h 268737"/>
                <a:gd name="connsiteX177" fmla="*/ 1481860 w 1992174"/>
                <a:gd name="connsiteY177" fmla="*/ 33128 h 268737"/>
                <a:gd name="connsiteX178" fmla="*/ 103291 w 1992174"/>
                <a:gd name="connsiteY178" fmla="*/ 28288 h 268737"/>
                <a:gd name="connsiteX179" fmla="*/ 75288 w 1992174"/>
                <a:gd name="connsiteY179" fmla="*/ 99687 h 268737"/>
                <a:gd name="connsiteX180" fmla="*/ 93552 w 1992174"/>
                <a:gd name="connsiteY180" fmla="*/ 176801 h 268737"/>
                <a:gd name="connsiteX181" fmla="*/ 122301 w 1992174"/>
                <a:gd name="connsiteY181" fmla="*/ 104423 h 268737"/>
                <a:gd name="connsiteX182" fmla="*/ 103291 w 1992174"/>
                <a:gd name="connsiteY182" fmla="*/ 28288 h 268737"/>
                <a:gd name="connsiteX183" fmla="*/ 1820459 w 1992174"/>
                <a:gd name="connsiteY183" fmla="*/ 1888 h 268737"/>
                <a:gd name="connsiteX184" fmla="*/ 1942602 w 1992174"/>
                <a:gd name="connsiteY184" fmla="*/ 124031 h 268737"/>
                <a:gd name="connsiteX185" fmla="*/ 1820459 w 1992174"/>
                <a:gd name="connsiteY185" fmla="*/ 246174 h 268737"/>
                <a:gd name="connsiteX186" fmla="*/ 1698317 w 1992174"/>
                <a:gd name="connsiteY186" fmla="*/ 124031 h 268737"/>
                <a:gd name="connsiteX187" fmla="*/ 1820459 w 1992174"/>
                <a:gd name="connsiteY187" fmla="*/ 1888 h 268737"/>
                <a:gd name="connsiteX188" fmla="*/ 0 w 1992174"/>
                <a:gd name="connsiteY188" fmla="*/ 0 h 268737"/>
                <a:gd name="connsiteX189" fmla="*/ 93269 w 1992174"/>
                <a:gd name="connsiteY189" fmla="*/ 0 h 268737"/>
                <a:gd name="connsiteX190" fmla="*/ 227520 w 1992174"/>
                <a:gd name="connsiteY190" fmla="*/ 134369 h 268737"/>
                <a:gd name="connsiteX191" fmla="*/ 93269 w 1992174"/>
                <a:gd name="connsiteY191" fmla="*/ 268737 h 268737"/>
                <a:gd name="connsiteX192" fmla="*/ 0 w 1992174"/>
                <a:gd name="connsiteY192" fmla="*/ 268737 h 268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1992174" h="268737">
                  <a:moveTo>
                    <a:pt x="1977125" y="231124"/>
                  </a:moveTo>
                  <a:cubicBezTo>
                    <a:pt x="1985436" y="231124"/>
                    <a:pt x="1992174" y="237862"/>
                    <a:pt x="1992174" y="246174"/>
                  </a:cubicBezTo>
                  <a:cubicBezTo>
                    <a:pt x="1992174" y="254485"/>
                    <a:pt x="1985436" y="261223"/>
                    <a:pt x="1977125" y="261223"/>
                  </a:cubicBezTo>
                  <a:cubicBezTo>
                    <a:pt x="1968813" y="261223"/>
                    <a:pt x="1962075" y="254485"/>
                    <a:pt x="1962075" y="246174"/>
                  </a:cubicBezTo>
                  <a:cubicBezTo>
                    <a:pt x="1962075" y="237862"/>
                    <a:pt x="1968813" y="231124"/>
                    <a:pt x="1977125" y="231124"/>
                  </a:cubicBezTo>
                  <a:close/>
                  <a:moveTo>
                    <a:pt x="521459" y="148513"/>
                  </a:moveTo>
                  <a:cubicBezTo>
                    <a:pt x="494143" y="148513"/>
                    <a:pt x="471996" y="170676"/>
                    <a:pt x="471996" y="198017"/>
                  </a:cubicBezTo>
                  <a:cubicBezTo>
                    <a:pt x="471996" y="201110"/>
                    <a:pt x="472280" y="204136"/>
                    <a:pt x="472822" y="207072"/>
                  </a:cubicBezTo>
                  <a:lnTo>
                    <a:pt x="553604" y="160392"/>
                  </a:lnTo>
                  <a:cubicBezTo>
                    <a:pt x="544654" y="152710"/>
                    <a:pt x="533248" y="148495"/>
                    <a:pt x="521459" y="148513"/>
                  </a:cubicBezTo>
                  <a:close/>
                  <a:moveTo>
                    <a:pt x="293938" y="148513"/>
                  </a:moveTo>
                  <a:cubicBezTo>
                    <a:pt x="266621" y="148513"/>
                    <a:pt x="244478" y="170676"/>
                    <a:pt x="244478" y="198017"/>
                  </a:cubicBezTo>
                  <a:cubicBezTo>
                    <a:pt x="244478" y="225357"/>
                    <a:pt x="266621" y="247521"/>
                    <a:pt x="293938" y="247521"/>
                  </a:cubicBezTo>
                  <a:cubicBezTo>
                    <a:pt x="321255" y="247521"/>
                    <a:pt x="343399" y="225357"/>
                    <a:pt x="343399" y="198017"/>
                  </a:cubicBezTo>
                  <a:cubicBezTo>
                    <a:pt x="343399" y="170676"/>
                    <a:pt x="321255" y="148513"/>
                    <a:pt x="293938" y="148513"/>
                  </a:cubicBezTo>
                  <a:close/>
                  <a:moveTo>
                    <a:pt x="521459" y="131540"/>
                  </a:moveTo>
                  <a:cubicBezTo>
                    <a:pt x="546230" y="131540"/>
                    <a:pt x="567836" y="145114"/>
                    <a:pt x="579253" y="165235"/>
                  </a:cubicBezTo>
                  <a:lnTo>
                    <a:pt x="564548" y="173696"/>
                  </a:lnTo>
                  <a:lnTo>
                    <a:pt x="564535" y="173674"/>
                  </a:lnTo>
                  <a:lnTo>
                    <a:pt x="478856" y="223183"/>
                  </a:lnTo>
                  <a:cubicBezTo>
                    <a:pt x="487467" y="237752"/>
                    <a:pt x="503322" y="247521"/>
                    <a:pt x="521459" y="247521"/>
                  </a:cubicBezTo>
                  <a:cubicBezTo>
                    <a:pt x="548774" y="247521"/>
                    <a:pt x="570920" y="225357"/>
                    <a:pt x="570920" y="198017"/>
                  </a:cubicBezTo>
                  <a:cubicBezTo>
                    <a:pt x="570920" y="195038"/>
                    <a:pt x="570655" y="192122"/>
                    <a:pt x="570154" y="189289"/>
                  </a:cubicBezTo>
                  <a:lnTo>
                    <a:pt x="586844" y="186262"/>
                  </a:lnTo>
                  <a:cubicBezTo>
                    <a:pt x="587520" y="190076"/>
                    <a:pt x="587877" y="194006"/>
                    <a:pt x="587877" y="198017"/>
                  </a:cubicBezTo>
                  <a:cubicBezTo>
                    <a:pt x="587877" y="234731"/>
                    <a:pt x="558140" y="264494"/>
                    <a:pt x="521459" y="264494"/>
                  </a:cubicBezTo>
                  <a:cubicBezTo>
                    <a:pt x="484777" y="264494"/>
                    <a:pt x="455039" y="234731"/>
                    <a:pt x="455039" y="198017"/>
                  </a:cubicBezTo>
                  <a:cubicBezTo>
                    <a:pt x="455039" y="161303"/>
                    <a:pt x="484777" y="131540"/>
                    <a:pt x="521459" y="131540"/>
                  </a:cubicBezTo>
                  <a:close/>
                  <a:moveTo>
                    <a:pt x="293938" y="131540"/>
                  </a:moveTo>
                  <a:cubicBezTo>
                    <a:pt x="321451" y="131540"/>
                    <a:pt x="345056" y="148282"/>
                    <a:pt x="355139" y="172141"/>
                  </a:cubicBezTo>
                  <a:lnTo>
                    <a:pt x="356119" y="176998"/>
                  </a:lnTo>
                  <a:lnTo>
                    <a:pt x="357098" y="172141"/>
                  </a:lnTo>
                  <a:cubicBezTo>
                    <a:pt x="367181" y="148282"/>
                    <a:pt x="390786" y="131540"/>
                    <a:pt x="418296" y="131540"/>
                  </a:cubicBezTo>
                  <a:cubicBezTo>
                    <a:pt x="435911" y="131540"/>
                    <a:pt x="451924" y="138402"/>
                    <a:pt x="463810" y="149602"/>
                  </a:cubicBezTo>
                  <a:lnTo>
                    <a:pt x="451814" y="161610"/>
                  </a:lnTo>
                  <a:cubicBezTo>
                    <a:pt x="442689" y="153173"/>
                    <a:pt x="430720" y="148495"/>
                    <a:pt x="418296" y="148513"/>
                  </a:cubicBezTo>
                  <a:cubicBezTo>
                    <a:pt x="390982" y="148513"/>
                    <a:pt x="368836" y="170676"/>
                    <a:pt x="368836" y="198017"/>
                  </a:cubicBezTo>
                  <a:cubicBezTo>
                    <a:pt x="368836" y="225357"/>
                    <a:pt x="390982" y="247521"/>
                    <a:pt x="418296" y="247521"/>
                  </a:cubicBezTo>
                  <a:cubicBezTo>
                    <a:pt x="431572" y="247521"/>
                    <a:pt x="443628" y="242286"/>
                    <a:pt x="452509" y="233766"/>
                  </a:cubicBezTo>
                  <a:lnTo>
                    <a:pt x="464505" y="245770"/>
                  </a:lnTo>
                  <a:cubicBezTo>
                    <a:pt x="452549" y="257361"/>
                    <a:pt x="436255" y="264494"/>
                    <a:pt x="418296" y="264494"/>
                  </a:cubicBezTo>
                  <a:cubicBezTo>
                    <a:pt x="390786" y="264494"/>
                    <a:pt x="367181" y="247752"/>
                    <a:pt x="357098" y="223892"/>
                  </a:cubicBezTo>
                  <a:lnTo>
                    <a:pt x="356119" y="219035"/>
                  </a:lnTo>
                  <a:lnTo>
                    <a:pt x="355139" y="223893"/>
                  </a:lnTo>
                  <a:cubicBezTo>
                    <a:pt x="345056" y="247752"/>
                    <a:pt x="321451" y="264494"/>
                    <a:pt x="293938" y="264494"/>
                  </a:cubicBezTo>
                  <a:cubicBezTo>
                    <a:pt x="257257" y="264494"/>
                    <a:pt x="227520" y="234731"/>
                    <a:pt x="227520" y="198017"/>
                  </a:cubicBezTo>
                  <a:cubicBezTo>
                    <a:pt x="227520" y="161303"/>
                    <a:pt x="257257" y="131540"/>
                    <a:pt x="293938" y="131540"/>
                  </a:cubicBezTo>
                  <a:close/>
                  <a:moveTo>
                    <a:pt x="186538" y="128711"/>
                  </a:moveTo>
                  <a:cubicBezTo>
                    <a:pt x="186538" y="128711"/>
                    <a:pt x="153156" y="136973"/>
                    <a:pt x="118156" y="169705"/>
                  </a:cubicBezTo>
                  <a:cubicBezTo>
                    <a:pt x="83158" y="202438"/>
                    <a:pt x="81964" y="240449"/>
                    <a:pt x="81964" y="240449"/>
                  </a:cubicBezTo>
                  <a:cubicBezTo>
                    <a:pt x="81964" y="240449"/>
                    <a:pt x="122054" y="234933"/>
                    <a:pt x="151962" y="202042"/>
                  </a:cubicBezTo>
                  <a:cubicBezTo>
                    <a:pt x="181872" y="169153"/>
                    <a:pt x="186538" y="128711"/>
                    <a:pt x="186538" y="128711"/>
                  </a:cubicBezTo>
                  <a:close/>
                  <a:moveTo>
                    <a:pt x="658534" y="127296"/>
                  </a:moveTo>
                  <a:lnTo>
                    <a:pt x="658534" y="144269"/>
                  </a:lnTo>
                  <a:cubicBezTo>
                    <a:pt x="631220" y="144269"/>
                    <a:pt x="609074" y="166433"/>
                    <a:pt x="609074" y="193774"/>
                  </a:cubicBezTo>
                  <a:lnTo>
                    <a:pt x="609074" y="264494"/>
                  </a:lnTo>
                  <a:lnTo>
                    <a:pt x="592117" y="264494"/>
                  </a:lnTo>
                  <a:lnTo>
                    <a:pt x="592117" y="193774"/>
                  </a:lnTo>
                  <a:cubicBezTo>
                    <a:pt x="592117" y="157060"/>
                    <a:pt x="621854" y="127296"/>
                    <a:pt x="658534" y="127296"/>
                  </a:cubicBezTo>
                  <a:close/>
                  <a:moveTo>
                    <a:pt x="61430" y="84864"/>
                  </a:moveTo>
                  <a:cubicBezTo>
                    <a:pt x="61430" y="84864"/>
                    <a:pt x="28998" y="124581"/>
                    <a:pt x="32815" y="169768"/>
                  </a:cubicBezTo>
                  <a:cubicBezTo>
                    <a:pt x="35623" y="203021"/>
                    <a:pt x="68013" y="240449"/>
                    <a:pt x="68013" y="240449"/>
                  </a:cubicBezTo>
                  <a:cubicBezTo>
                    <a:pt x="68013" y="240449"/>
                    <a:pt x="77382" y="224191"/>
                    <a:pt x="81182" y="206178"/>
                  </a:cubicBezTo>
                  <a:cubicBezTo>
                    <a:pt x="84981" y="188163"/>
                    <a:pt x="83460" y="181767"/>
                    <a:pt x="79584" y="173822"/>
                  </a:cubicBezTo>
                  <a:cubicBezTo>
                    <a:pt x="69945" y="154069"/>
                    <a:pt x="59470" y="146868"/>
                    <a:pt x="61430" y="84864"/>
                  </a:cubicBezTo>
                  <a:close/>
                  <a:moveTo>
                    <a:pt x="1740739" y="70311"/>
                  </a:moveTo>
                  <a:cubicBezTo>
                    <a:pt x="1731338" y="73878"/>
                    <a:pt x="1735367" y="81012"/>
                    <a:pt x="1735367" y="81012"/>
                  </a:cubicBezTo>
                  <a:lnTo>
                    <a:pt x="1785359" y="182510"/>
                  </a:lnTo>
                  <a:cubicBezTo>
                    <a:pt x="1791064" y="189966"/>
                    <a:pt x="1795093" y="188344"/>
                    <a:pt x="1795093" y="188344"/>
                  </a:cubicBezTo>
                  <a:cubicBezTo>
                    <a:pt x="1800465" y="188344"/>
                    <a:pt x="1803817" y="182510"/>
                    <a:pt x="1803817" y="182510"/>
                  </a:cubicBezTo>
                  <a:lnTo>
                    <a:pt x="1847437" y="93013"/>
                  </a:lnTo>
                  <a:cubicBezTo>
                    <a:pt x="1849113" y="89446"/>
                    <a:pt x="1851133" y="89446"/>
                    <a:pt x="1851133" y="89446"/>
                  </a:cubicBezTo>
                  <a:lnTo>
                    <a:pt x="1877638" y="89446"/>
                  </a:lnTo>
                  <a:cubicBezTo>
                    <a:pt x="1879647" y="89768"/>
                    <a:pt x="1878648" y="93013"/>
                    <a:pt x="1878648" y="93013"/>
                  </a:cubicBezTo>
                  <a:lnTo>
                    <a:pt x="1848447" y="152996"/>
                  </a:lnTo>
                  <a:cubicBezTo>
                    <a:pt x="1847104" y="156241"/>
                    <a:pt x="1844751" y="152996"/>
                    <a:pt x="1844751" y="152996"/>
                  </a:cubicBezTo>
                  <a:lnTo>
                    <a:pt x="1835017" y="131917"/>
                  </a:lnTo>
                  <a:lnTo>
                    <a:pt x="1824284" y="152030"/>
                  </a:lnTo>
                  <a:cubicBezTo>
                    <a:pt x="1823906" y="153188"/>
                    <a:pt x="1823906" y="154437"/>
                    <a:pt x="1824284" y="155596"/>
                  </a:cubicBezTo>
                  <a:lnTo>
                    <a:pt x="1837714" y="182510"/>
                  </a:lnTo>
                  <a:cubicBezTo>
                    <a:pt x="1848114" y="194500"/>
                    <a:pt x="1855495" y="183154"/>
                    <a:pt x="1855495" y="183154"/>
                  </a:cubicBezTo>
                  <a:lnTo>
                    <a:pt x="1905153" y="81990"/>
                  </a:lnTo>
                  <a:cubicBezTo>
                    <a:pt x="1907162" y="78423"/>
                    <a:pt x="1906163" y="75178"/>
                    <a:pt x="1906163" y="75178"/>
                  </a:cubicBezTo>
                  <a:cubicBezTo>
                    <a:pt x="1905487" y="71289"/>
                    <a:pt x="1900791" y="70956"/>
                    <a:pt x="1900791" y="70956"/>
                  </a:cubicBezTo>
                  <a:lnTo>
                    <a:pt x="1839390" y="70956"/>
                  </a:lnTo>
                  <a:cubicBezTo>
                    <a:pt x="1835017" y="70956"/>
                    <a:pt x="1833341" y="76801"/>
                    <a:pt x="1833341" y="76801"/>
                  </a:cubicBezTo>
                  <a:lnTo>
                    <a:pt x="1796769" y="152030"/>
                  </a:lnTo>
                  <a:cubicBezTo>
                    <a:pt x="1795093" y="155596"/>
                    <a:pt x="1793417" y="152030"/>
                    <a:pt x="1793417" y="152030"/>
                  </a:cubicBezTo>
                  <a:lnTo>
                    <a:pt x="1763882" y="93658"/>
                  </a:lnTo>
                  <a:cubicBezTo>
                    <a:pt x="1761872" y="90736"/>
                    <a:pt x="1763882" y="89446"/>
                    <a:pt x="1763882" y="89446"/>
                  </a:cubicBezTo>
                  <a:lnTo>
                    <a:pt x="1788722" y="89446"/>
                  </a:lnTo>
                  <a:cubicBezTo>
                    <a:pt x="1793084" y="90091"/>
                    <a:pt x="1794094" y="93658"/>
                    <a:pt x="1794094" y="93658"/>
                  </a:cubicBezTo>
                  <a:lnTo>
                    <a:pt x="1806492" y="119271"/>
                  </a:lnTo>
                  <a:lnTo>
                    <a:pt x="1817236" y="96258"/>
                  </a:lnTo>
                  <a:lnTo>
                    <a:pt x="1807502" y="76145"/>
                  </a:lnTo>
                  <a:cubicBezTo>
                    <a:pt x="1805493" y="70956"/>
                    <a:pt x="1801120" y="70311"/>
                    <a:pt x="1801120" y="70311"/>
                  </a:cubicBezTo>
                  <a:close/>
                  <a:moveTo>
                    <a:pt x="1143581" y="34460"/>
                  </a:moveTo>
                  <a:cubicBezTo>
                    <a:pt x="1145440" y="34691"/>
                    <a:pt x="1147283" y="35199"/>
                    <a:pt x="1149050" y="35993"/>
                  </a:cubicBezTo>
                  <a:cubicBezTo>
                    <a:pt x="1156610" y="39482"/>
                    <a:pt x="1161412" y="47091"/>
                    <a:pt x="1161310" y="55417"/>
                  </a:cubicBezTo>
                  <a:lnTo>
                    <a:pt x="1161310" y="214392"/>
                  </a:lnTo>
                  <a:cubicBezTo>
                    <a:pt x="1161412" y="222662"/>
                    <a:pt x="1156685" y="230234"/>
                    <a:pt x="1149210" y="233773"/>
                  </a:cubicBezTo>
                  <a:cubicBezTo>
                    <a:pt x="1142233" y="236985"/>
                    <a:pt x="1134011" y="235706"/>
                    <a:pt x="1128339" y="230527"/>
                  </a:cubicBezTo>
                  <a:lnTo>
                    <a:pt x="1040423" y="152271"/>
                  </a:lnTo>
                  <a:lnTo>
                    <a:pt x="952490" y="230510"/>
                  </a:lnTo>
                  <a:cubicBezTo>
                    <a:pt x="946817" y="235691"/>
                    <a:pt x="938593" y="236972"/>
                    <a:pt x="931613" y="233761"/>
                  </a:cubicBezTo>
                  <a:cubicBezTo>
                    <a:pt x="924150" y="230218"/>
                    <a:pt x="919434" y="222653"/>
                    <a:pt x="919535" y="214392"/>
                  </a:cubicBezTo>
                  <a:lnTo>
                    <a:pt x="919535" y="55704"/>
                  </a:lnTo>
                  <a:cubicBezTo>
                    <a:pt x="919409" y="47330"/>
                    <a:pt x="924252" y="39675"/>
                    <a:pt x="931873" y="36202"/>
                  </a:cubicBezTo>
                  <a:cubicBezTo>
                    <a:pt x="938999" y="33048"/>
                    <a:pt x="947327" y="34536"/>
                    <a:pt x="952920" y="39961"/>
                  </a:cubicBezTo>
                  <a:lnTo>
                    <a:pt x="1021843" y="100416"/>
                  </a:lnTo>
                  <a:cubicBezTo>
                    <a:pt x="1022336" y="100898"/>
                    <a:pt x="1022788" y="101421"/>
                    <a:pt x="1023195" y="101978"/>
                  </a:cubicBezTo>
                  <a:lnTo>
                    <a:pt x="1004830" y="118643"/>
                  </a:lnTo>
                  <a:lnTo>
                    <a:pt x="944376" y="66176"/>
                  </a:lnTo>
                  <a:lnTo>
                    <a:pt x="944376" y="204373"/>
                  </a:lnTo>
                  <a:lnTo>
                    <a:pt x="1040423" y="118897"/>
                  </a:lnTo>
                  <a:lnTo>
                    <a:pt x="1136470" y="204373"/>
                  </a:lnTo>
                  <a:lnTo>
                    <a:pt x="1136470" y="65734"/>
                  </a:lnTo>
                  <a:lnTo>
                    <a:pt x="1075094" y="117793"/>
                  </a:lnTo>
                  <a:lnTo>
                    <a:pt x="1057799" y="101051"/>
                  </a:lnTo>
                  <a:cubicBezTo>
                    <a:pt x="1058020" y="100814"/>
                    <a:pt x="1058203" y="100548"/>
                    <a:pt x="1058445" y="100322"/>
                  </a:cubicBezTo>
                  <a:lnTo>
                    <a:pt x="1128074" y="39559"/>
                  </a:lnTo>
                  <a:cubicBezTo>
                    <a:pt x="1132290" y="35558"/>
                    <a:pt x="1138005" y="33766"/>
                    <a:pt x="1143581" y="34460"/>
                  </a:cubicBezTo>
                  <a:close/>
                  <a:moveTo>
                    <a:pt x="1206231" y="34298"/>
                  </a:moveTo>
                  <a:lnTo>
                    <a:pt x="1347543" y="34298"/>
                  </a:lnTo>
                  <a:cubicBezTo>
                    <a:pt x="1362015" y="34262"/>
                    <a:pt x="1375815" y="40408"/>
                    <a:pt x="1385470" y="51189"/>
                  </a:cubicBezTo>
                  <a:cubicBezTo>
                    <a:pt x="1401235" y="68903"/>
                    <a:pt x="1410774" y="106146"/>
                    <a:pt x="1382627" y="133492"/>
                  </a:cubicBezTo>
                  <a:cubicBezTo>
                    <a:pt x="1373389" y="142243"/>
                    <a:pt x="1361129" y="147092"/>
                    <a:pt x="1348404" y="147026"/>
                  </a:cubicBezTo>
                  <a:lnTo>
                    <a:pt x="1348160" y="147026"/>
                  </a:lnTo>
                  <a:lnTo>
                    <a:pt x="1231689" y="146574"/>
                  </a:lnTo>
                  <a:cubicBezTo>
                    <a:pt x="1225970" y="146444"/>
                    <a:pt x="1221182" y="150880"/>
                    <a:pt x="1220876" y="156593"/>
                  </a:cubicBezTo>
                  <a:lnTo>
                    <a:pt x="1220600" y="223025"/>
                  </a:lnTo>
                  <a:cubicBezTo>
                    <a:pt x="1220615" y="229898"/>
                    <a:pt x="1215064" y="235487"/>
                    <a:pt x="1208191" y="235517"/>
                  </a:cubicBezTo>
                  <a:lnTo>
                    <a:pt x="1208136" y="235517"/>
                  </a:lnTo>
                  <a:cubicBezTo>
                    <a:pt x="1201254" y="235456"/>
                    <a:pt x="1195724" y="229830"/>
                    <a:pt x="1195782" y="222948"/>
                  </a:cubicBezTo>
                  <a:lnTo>
                    <a:pt x="1196086" y="156316"/>
                  </a:lnTo>
                  <a:cubicBezTo>
                    <a:pt x="1196544" y="136987"/>
                    <a:pt x="1212338" y="121553"/>
                    <a:pt x="1231673" y="121541"/>
                  </a:cubicBezTo>
                  <a:lnTo>
                    <a:pt x="1231811" y="121541"/>
                  </a:lnTo>
                  <a:lnTo>
                    <a:pt x="1348282" y="121994"/>
                  </a:lnTo>
                  <a:lnTo>
                    <a:pt x="1348381" y="121994"/>
                  </a:lnTo>
                  <a:cubicBezTo>
                    <a:pt x="1354685" y="122090"/>
                    <a:pt x="1360783" y="119751"/>
                    <a:pt x="1365405" y="115463"/>
                  </a:cubicBezTo>
                  <a:cubicBezTo>
                    <a:pt x="1384625" y="96789"/>
                    <a:pt x="1372697" y="74318"/>
                    <a:pt x="1367000" y="67915"/>
                  </a:cubicBezTo>
                  <a:cubicBezTo>
                    <a:pt x="1362035" y="62409"/>
                    <a:pt x="1354956" y="59287"/>
                    <a:pt x="1347543" y="59331"/>
                  </a:cubicBezTo>
                  <a:lnTo>
                    <a:pt x="1206231" y="59331"/>
                  </a:lnTo>
                  <a:cubicBezTo>
                    <a:pt x="1199318" y="59186"/>
                    <a:pt x="1193833" y="53464"/>
                    <a:pt x="1193978" y="46552"/>
                  </a:cubicBezTo>
                  <a:cubicBezTo>
                    <a:pt x="1194118" y="39843"/>
                    <a:pt x="1199523" y="34439"/>
                    <a:pt x="1206231" y="34298"/>
                  </a:cubicBezTo>
                  <a:close/>
                  <a:moveTo>
                    <a:pt x="789504" y="33128"/>
                  </a:moveTo>
                  <a:lnTo>
                    <a:pt x="794582" y="33128"/>
                  </a:lnTo>
                  <a:lnTo>
                    <a:pt x="794582" y="246175"/>
                  </a:lnTo>
                  <a:lnTo>
                    <a:pt x="789504" y="246175"/>
                  </a:lnTo>
                  <a:close/>
                  <a:moveTo>
                    <a:pt x="1481860" y="33128"/>
                  </a:moveTo>
                  <a:lnTo>
                    <a:pt x="1612175" y="33128"/>
                  </a:lnTo>
                  <a:cubicBezTo>
                    <a:pt x="1619086" y="33273"/>
                    <a:pt x="1624573" y="38994"/>
                    <a:pt x="1624429" y="45907"/>
                  </a:cubicBezTo>
                  <a:cubicBezTo>
                    <a:pt x="1624286" y="52615"/>
                    <a:pt x="1618882" y="58020"/>
                    <a:pt x="1612175" y="58161"/>
                  </a:cubicBezTo>
                  <a:lnTo>
                    <a:pt x="1481860" y="58161"/>
                  </a:lnTo>
                  <a:cubicBezTo>
                    <a:pt x="1464293" y="57946"/>
                    <a:pt x="1449867" y="71987"/>
                    <a:pt x="1449606" y="89553"/>
                  </a:cubicBezTo>
                  <a:cubicBezTo>
                    <a:pt x="1449607" y="97762"/>
                    <a:pt x="1452886" y="105631"/>
                    <a:pt x="1458714" y="111412"/>
                  </a:cubicBezTo>
                  <a:cubicBezTo>
                    <a:pt x="1464838" y="117559"/>
                    <a:pt x="1473171" y="120993"/>
                    <a:pt x="1481848" y="120945"/>
                  </a:cubicBezTo>
                  <a:lnTo>
                    <a:pt x="1482053" y="120945"/>
                  </a:lnTo>
                  <a:lnTo>
                    <a:pt x="1574203" y="120393"/>
                  </a:lnTo>
                  <a:lnTo>
                    <a:pt x="1574556" y="120393"/>
                  </a:lnTo>
                  <a:cubicBezTo>
                    <a:pt x="1589802" y="120331"/>
                    <a:pt x="1604436" y="126385"/>
                    <a:pt x="1615183" y="137201"/>
                  </a:cubicBezTo>
                  <a:cubicBezTo>
                    <a:pt x="1625726" y="147690"/>
                    <a:pt x="1631638" y="161953"/>
                    <a:pt x="1631610" y="176823"/>
                  </a:cubicBezTo>
                  <a:lnTo>
                    <a:pt x="1631610" y="177927"/>
                  </a:lnTo>
                  <a:cubicBezTo>
                    <a:pt x="1631389" y="209243"/>
                    <a:pt x="1605866" y="234473"/>
                    <a:pt x="1574550" y="234336"/>
                  </a:cubicBezTo>
                  <a:lnTo>
                    <a:pt x="1443065" y="234336"/>
                  </a:lnTo>
                  <a:cubicBezTo>
                    <a:pt x="1436153" y="234190"/>
                    <a:pt x="1430666" y="228469"/>
                    <a:pt x="1430811" y="221557"/>
                  </a:cubicBezTo>
                  <a:cubicBezTo>
                    <a:pt x="1430952" y="214848"/>
                    <a:pt x="1436357" y="209443"/>
                    <a:pt x="1443065" y="209303"/>
                  </a:cubicBezTo>
                  <a:lnTo>
                    <a:pt x="1574550" y="209303"/>
                  </a:lnTo>
                  <a:cubicBezTo>
                    <a:pt x="1592115" y="209515"/>
                    <a:pt x="1606539" y="195474"/>
                    <a:pt x="1606798" y="177910"/>
                  </a:cubicBezTo>
                  <a:lnTo>
                    <a:pt x="1606798" y="176806"/>
                  </a:lnTo>
                  <a:cubicBezTo>
                    <a:pt x="1606798" y="168597"/>
                    <a:pt x="1603520" y="160729"/>
                    <a:pt x="1597690" y="154947"/>
                  </a:cubicBezTo>
                  <a:cubicBezTo>
                    <a:pt x="1591563" y="148804"/>
                    <a:pt x="1583234" y="145372"/>
                    <a:pt x="1574556" y="145420"/>
                  </a:cubicBezTo>
                  <a:lnTo>
                    <a:pt x="1574352" y="145420"/>
                  </a:lnTo>
                  <a:lnTo>
                    <a:pt x="1482202" y="145972"/>
                  </a:lnTo>
                  <a:lnTo>
                    <a:pt x="1481848" y="145972"/>
                  </a:lnTo>
                  <a:cubicBezTo>
                    <a:pt x="1466600" y="146035"/>
                    <a:pt x="1451964" y="139980"/>
                    <a:pt x="1441216" y="129164"/>
                  </a:cubicBezTo>
                  <a:cubicBezTo>
                    <a:pt x="1430679" y="118678"/>
                    <a:pt x="1424765" y="104418"/>
                    <a:pt x="1424789" y="89553"/>
                  </a:cubicBezTo>
                  <a:cubicBezTo>
                    <a:pt x="1425001" y="58226"/>
                    <a:pt x="1450532" y="32984"/>
                    <a:pt x="1481860" y="33128"/>
                  </a:cubicBezTo>
                  <a:close/>
                  <a:moveTo>
                    <a:pt x="103291" y="28288"/>
                  </a:moveTo>
                  <a:cubicBezTo>
                    <a:pt x="103291" y="28288"/>
                    <a:pt x="78838" y="58892"/>
                    <a:pt x="75288" y="99687"/>
                  </a:cubicBezTo>
                  <a:cubicBezTo>
                    <a:pt x="71738" y="140481"/>
                    <a:pt x="93552" y="176801"/>
                    <a:pt x="93552" y="176801"/>
                  </a:cubicBezTo>
                  <a:cubicBezTo>
                    <a:pt x="93552" y="176801"/>
                    <a:pt x="117600" y="150176"/>
                    <a:pt x="122301" y="104423"/>
                  </a:cubicBezTo>
                  <a:cubicBezTo>
                    <a:pt x="127123" y="57512"/>
                    <a:pt x="103291" y="28288"/>
                    <a:pt x="103291" y="28288"/>
                  </a:cubicBezTo>
                  <a:close/>
                  <a:moveTo>
                    <a:pt x="1820459" y="1888"/>
                  </a:moveTo>
                  <a:cubicBezTo>
                    <a:pt x="1887917" y="1888"/>
                    <a:pt x="1942602" y="56573"/>
                    <a:pt x="1942602" y="124031"/>
                  </a:cubicBezTo>
                  <a:cubicBezTo>
                    <a:pt x="1942602" y="191489"/>
                    <a:pt x="1887917" y="246174"/>
                    <a:pt x="1820459" y="246174"/>
                  </a:cubicBezTo>
                  <a:cubicBezTo>
                    <a:pt x="1753002" y="246174"/>
                    <a:pt x="1698317" y="191489"/>
                    <a:pt x="1698317" y="124031"/>
                  </a:cubicBezTo>
                  <a:cubicBezTo>
                    <a:pt x="1698317" y="56573"/>
                    <a:pt x="1753002" y="1888"/>
                    <a:pt x="1820459" y="1888"/>
                  </a:cubicBezTo>
                  <a:close/>
                  <a:moveTo>
                    <a:pt x="0" y="0"/>
                  </a:moveTo>
                  <a:lnTo>
                    <a:pt x="93269" y="0"/>
                  </a:lnTo>
                  <a:cubicBezTo>
                    <a:pt x="167414" y="0"/>
                    <a:pt x="227520" y="60159"/>
                    <a:pt x="227520" y="134369"/>
                  </a:cubicBezTo>
                  <a:cubicBezTo>
                    <a:pt x="227520" y="208578"/>
                    <a:pt x="167414" y="268737"/>
                    <a:pt x="93269" y="268737"/>
                  </a:cubicBezTo>
                  <a:lnTo>
                    <a:pt x="0" y="268737"/>
                  </a:lnTo>
                  <a:close/>
                </a:path>
              </a:pathLst>
            </a:custGeom>
            <a:grpFill/>
            <a:ln w="1859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5497228" y="1189665"/>
              <a:ext cx="258828" cy="87887"/>
            </a:xfrm>
            <a:custGeom>
              <a:avLst/>
              <a:gdLst>
                <a:gd name="connsiteX0" fmla="*/ 983264 w 1834762"/>
                <a:gd name="connsiteY0" fmla="*/ 171821 h 623006"/>
                <a:gd name="connsiteX1" fmla="*/ 983264 w 1834762"/>
                <a:gd name="connsiteY1" fmla="*/ 131715 h 623006"/>
                <a:gd name="connsiteX2" fmla="*/ 762875 w 1834762"/>
                <a:gd name="connsiteY2" fmla="*/ 131715 h 623006"/>
                <a:gd name="connsiteX3" fmla="*/ 762875 w 1834762"/>
                <a:gd name="connsiteY3" fmla="*/ 81584 h 623006"/>
                <a:gd name="connsiteX4" fmla="*/ 983264 w 1834762"/>
                <a:gd name="connsiteY4" fmla="*/ 81584 h 623006"/>
                <a:gd name="connsiteX5" fmla="*/ 983264 w 1834762"/>
                <a:gd name="connsiteY5" fmla="*/ 1374 h 623006"/>
                <a:gd name="connsiteX6" fmla="*/ 1033356 w 1834762"/>
                <a:gd name="connsiteY6" fmla="*/ 1374 h 623006"/>
                <a:gd name="connsiteX7" fmla="*/ 1033356 w 1834762"/>
                <a:gd name="connsiteY7" fmla="*/ 81584 h 623006"/>
                <a:gd name="connsiteX8" fmla="*/ 1253745 w 1834762"/>
                <a:gd name="connsiteY8" fmla="*/ 81584 h 623006"/>
                <a:gd name="connsiteX9" fmla="*/ 1253745 w 1834762"/>
                <a:gd name="connsiteY9" fmla="*/ 131715 h 623006"/>
                <a:gd name="connsiteX10" fmla="*/ 1033356 w 1834762"/>
                <a:gd name="connsiteY10" fmla="*/ 131715 h 623006"/>
                <a:gd name="connsiteX11" fmla="*/ 1033356 w 1834762"/>
                <a:gd name="connsiteY11" fmla="*/ 171821 h 623006"/>
                <a:gd name="connsiteX12" fmla="*/ 1173597 w 1834762"/>
                <a:gd name="connsiteY12" fmla="*/ 171821 h 623006"/>
                <a:gd name="connsiteX13" fmla="*/ 1173597 w 1834762"/>
                <a:gd name="connsiteY13" fmla="*/ 221953 h 623006"/>
                <a:gd name="connsiteX14" fmla="*/ 843023 w 1834762"/>
                <a:gd name="connsiteY14" fmla="*/ 221953 h 623006"/>
                <a:gd name="connsiteX15" fmla="*/ 843023 w 1834762"/>
                <a:gd name="connsiteY15" fmla="*/ 171821 h 623006"/>
                <a:gd name="connsiteX16" fmla="*/ 983264 w 1834762"/>
                <a:gd name="connsiteY16" fmla="*/ 171821 h 623006"/>
                <a:gd name="connsiteX17" fmla="*/ 802949 w 1834762"/>
                <a:gd name="connsiteY17" fmla="*/ 252032 h 623006"/>
                <a:gd name="connsiteX18" fmla="*/ 1263764 w 1834762"/>
                <a:gd name="connsiteY18" fmla="*/ 252032 h 623006"/>
                <a:gd name="connsiteX19" fmla="*/ 1263764 w 1834762"/>
                <a:gd name="connsiteY19" fmla="*/ 332242 h 623006"/>
                <a:gd name="connsiteX20" fmla="*/ 1213671 w 1834762"/>
                <a:gd name="connsiteY20" fmla="*/ 332242 h 623006"/>
                <a:gd name="connsiteX21" fmla="*/ 1213671 w 1834762"/>
                <a:gd name="connsiteY21" fmla="*/ 302162 h 623006"/>
                <a:gd name="connsiteX22" fmla="*/ 802949 w 1834762"/>
                <a:gd name="connsiteY22" fmla="*/ 302162 h 623006"/>
                <a:gd name="connsiteX23" fmla="*/ 802949 w 1834762"/>
                <a:gd name="connsiteY23" fmla="*/ 332242 h 623006"/>
                <a:gd name="connsiteX24" fmla="*/ 752857 w 1834762"/>
                <a:gd name="connsiteY24" fmla="*/ 332242 h 623006"/>
                <a:gd name="connsiteX25" fmla="*/ 752857 w 1834762"/>
                <a:gd name="connsiteY25" fmla="*/ 252032 h 623006"/>
                <a:gd name="connsiteX26" fmla="*/ 802949 w 1834762"/>
                <a:gd name="connsiteY26" fmla="*/ 252032 h 623006"/>
                <a:gd name="connsiteX27" fmla="*/ 913153 w 1834762"/>
                <a:gd name="connsiteY27" fmla="*/ 392401 h 623006"/>
                <a:gd name="connsiteX28" fmla="*/ 913153 w 1834762"/>
                <a:gd name="connsiteY28" fmla="*/ 452557 h 623006"/>
                <a:gd name="connsiteX29" fmla="*/ 752857 w 1834762"/>
                <a:gd name="connsiteY29" fmla="*/ 622714 h 623006"/>
                <a:gd name="connsiteX30" fmla="*/ 752857 w 1834762"/>
                <a:gd name="connsiteY30" fmla="*/ 572473 h 623006"/>
                <a:gd name="connsiteX31" fmla="*/ 863060 w 1834762"/>
                <a:gd name="connsiteY31" fmla="*/ 452568 h 623006"/>
                <a:gd name="connsiteX32" fmla="*/ 863060 w 1834762"/>
                <a:gd name="connsiteY32" fmla="*/ 342268 h 623006"/>
                <a:gd name="connsiteX33" fmla="*/ 1153560 w 1834762"/>
                <a:gd name="connsiteY33" fmla="*/ 342268 h 623006"/>
                <a:gd name="connsiteX34" fmla="*/ 1153560 w 1834762"/>
                <a:gd name="connsiteY34" fmla="*/ 452557 h 623006"/>
                <a:gd name="connsiteX35" fmla="*/ 1263764 w 1834762"/>
                <a:gd name="connsiteY35" fmla="*/ 572462 h 623006"/>
                <a:gd name="connsiteX36" fmla="*/ 1263764 w 1834762"/>
                <a:gd name="connsiteY36" fmla="*/ 622714 h 623006"/>
                <a:gd name="connsiteX37" fmla="*/ 1103486 w 1834762"/>
                <a:gd name="connsiteY37" fmla="*/ 452557 h 623006"/>
                <a:gd name="connsiteX38" fmla="*/ 1103486 w 1834762"/>
                <a:gd name="connsiteY38" fmla="*/ 392401 h 623006"/>
                <a:gd name="connsiteX39" fmla="*/ 913153 w 1834762"/>
                <a:gd name="connsiteY39" fmla="*/ 392401 h 623006"/>
                <a:gd name="connsiteX40" fmla="*/ 1514189 w 1834762"/>
                <a:gd name="connsiteY40" fmla="*/ 462584 h 623006"/>
                <a:gd name="connsiteX41" fmla="*/ 1353912 w 1834762"/>
                <a:gd name="connsiteY41" fmla="*/ 623006 h 623006"/>
                <a:gd name="connsiteX42" fmla="*/ 1353912 w 1834762"/>
                <a:gd name="connsiteY42" fmla="*/ 572873 h 623006"/>
                <a:gd name="connsiteX43" fmla="*/ 1464115 w 1834762"/>
                <a:gd name="connsiteY43" fmla="*/ 462584 h 623006"/>
                <a:gd name="connsiteX44" fmla="*/ 1464115 w 1834762"/>
                <a:gd name="connsiteY44" fmla="*/ 71557 h 623006"/>
                <a:gd name="connsiteX45" fmla="*/ 1514189 w 1834762"/>
                <a:gd name="connsiteY45" fmla="*/ 71557 h 623006"/>
                <a:gd name="connsiteX46" fmla="*/ 1514189 w 1834762"/>
                <a:gd name="connsiteY46" fmla="*/ 462584 h 623006"/>
                <a:gd name="connsiteX47" fmla="*/ 1674485 w 1834762"/>
                <a:gd name="connsiteY47" fmla="*/ 462584 h 623006"/>
                <a:gd name="connsiteX48" fmla="*/ 1674485 w 1834762"/>
                <a:gd name="connsiteY48" fmla="*/ 71557 h 623006"/>
                <a:gd name="connsiteX49" fmla="*/ 1724559 w 1834762"/>
                <a:gd name="connsiteY49" fmla="*/ 71557 h 623006"/>
                <a:gd name="connsiteX50" fmla="*/ 1724559 w 1834762"/>
                <a:gd name="connsiteY50" fmla="*/ 462584 h 623006"/>
                <a:gd name="connsiteX51" fmla="*/ 1834763 w 1834762"/>
                <a:gd name="connsiteY51" fmla="*/ 572873 h 623006"/>
                <a:gd name="connsiteX52" fmla="*/ 1834763 w 1834762"/>
                <a:gd name="connsiteY52" fmla="*/ 623006 h 623006"/>
                <a:gd name="connsiteX53" fmla="*/ 1674485 w 1834762"/>
                <a:gd name="connsiteY53" fmla="*/ 462584 h 623006"/>
                <a:gd name="connsiteX54" fmla="*/ 121765 w 1834762"/>
                <a:gd name="connsiteY54" fmla="*/ 361418 h 623006"/>
                <a:gd name="connsiteX55" fmla="*/ 43364 w 1834762"/>
                <a:gd name="connsiteY55" fmla="*/ 497306 h 623006"/>
                <a:gd name="connsiteX56" fmla="*/ 0 w 1834762"/>
                <a:gd name="connsiteY56" fmla="*/ 472239 h 623006"/>
                <a:gd name="connsiteX57" fmla="*/ 121765 w 1834762"/>
                <a:gd name="connsiteY57" fmla="*/ 261166 h 623006"/>
                <a:gd name="connsiteX58" fmla="*/ 121765 w 1834762"/>
                <a:gd name="connsiteY58" fmla="*/ 221953 h 623006"/>
                <a:gd name="connsiteX59" fmla="*/ 21580 w 1834762"/>
                <a:gd name="connsiteY59" fmla="*/ 221953 h 623006"/>
                <a:gd name="connsiteX60" fmla="*/ 21580 w 1834762"/>
                <a:gd name="connsiteY60" fmla="*/ 171821 h 623006"/>
                <a:gd name="connsiteX61" fmla="*/ 121765 w 1834762"/>
                <a:gd name="connsiteY61" fmla="*/ 171821 h 623006"/>
                <a:gd name="connsiteX62" fmla="*/ 121765 w 1834762"/>
                <a:gd name="connsiteY62" fmla="*/ 121690 h 623006"/>
                <a:gd name="connsiteX63" fmla="*/ 171839 w 1834762"/>
                <a:gd name="connsiteY63" fmla="*/ 121690 h 623006"/>
                <a:gd name="connsiteX64" fmla="*/ 171839 w 1834762"/>
                <a:gd name="connsiteY64" fmla="*/ 171821 h 623006"/>
                <a:gd name="connsiteX65" fmla="*/ 282043 w 1834762"/>
                <a:gd name="connsiteY65" fmla="*/ 171821 h 623006"/>
                <a:gd name="connsiteX66" fmla="*/ 282043 w 1834762"/>
                <a:gd name="connsiteY66" fmla="*/ 221953 h 623006"/>
                <a:gd name="connsiteX67" fmla="*/ 171839 w 1834762"/>
                <a:gd name="connsiteY67" fmla="*/ 221953 h 623006"/>
                <a:gd name="connsiteX68" fmla="*/ 171839 w 1834762"/>
                <a:gd name="connsiteY68" fmla="*/ 314024 h 623006"/>
                <a:gd name="connsiteX69" fmla="*/ 180482 w 1834762"/>
                <a:gd name="connsiteY69" fmla="*/ 309042 h 623006"/>
                <a:gd name="connsiteX70" fmla="*/ 265630 w 1834762"/>
                <a:gd name="connsiteY70" fmla="*/ 456648 h 623006"/>
                <a:gd name="connsiteX71" fmla="*/ 222247 w 1834762"/>
                <a:gd name="connsiteY71" fmla="*/ 481714 h 623006"/>
                <a:gd name="connsiteX72" fmla="*/ 171839 w 1834762"/>
                <a:gd name="connsiteY72" fmla="*/ 394345 h 623006"/>
                <a:gd name="connsiteX73" fmla="*/ 171839 w 1834762"/>
                <a:gd name="connsiteY73" fmla="*/ 623006 h 623006"/>
                <a:gd name="connsiteX74" fmla="*/ 121765 w 1834762"/>
                <a:gd name="connsiteY74" fmla="*/ 623006 h 623006"/>
                <a:gd name="connsiteX75" fmla="*/ 121765 w 1834762"/>
                <a:gd name="connsiteY75" fmla="*/ 361418 h 623006"/>
                <a:gd name="connsiteX76" fmla="*/ 18141 w 1834762"/>
                <a:gd name="connsiteY76" fmla="*/ 66004 h 623006"/>
                <a:gd name="connsiteX77" fmla="*/ 250370 w 1834762"/>
                <a:gd name="connsiteY77" fmla="*/ 3730 h 623006"/>
                <a:gd name="connsiteX78" fmla="*/ 263344 w 1834762"/>
                <a:gd name="connsiteY78" fmla="*/ 52157 h 623006"/>
                <a:gd name="connsiteX79" fmla="*/ 31115 w 1834762"/>
                <a:gd name="connsiteY79" fmla="*/ 114431 h 623006"/>
                <a:gd name="connsiteX80" fmla="*/ 18141 w 1834762"/>
                <a:gd name="connsiteY80" fmla="*/ 66004 h 623006"/>
                <a:gd name="connsiteX81" fmla="*/ 582561 w 1834762"/>
                <a:gd name="connsiteY81" fmla="*/ 572873 h 623006"/>
                <a:gd name="connsiteX82" fmla="*/ 582561 w 1834762"/>
                <a:gd name="connsiteY82" fmla="*/ 482637 h 623006"/>
                <a:gd name="connsiteX83" fmla="*/ 492413 w 1834762"/>
                <a:gd name="connsiteY83" fmla="*/ 482637 h 623006"/>
                <a:gd name="connsiteX84" fmla="*/ 492413 w 1834762"/>
                <a:gd name="connsiteY84" fmla="*/ 432506 h 623006"/>
                <a:gd name="connsiteX85" fmla="*/ 582561 w 1834762"/>
                <a:gd name="connsiteY85" fmla="*/ 432506 h 623006"/>
                <a:gd name="connsiteX86" fmla="*/ 582561 w 1834762"/>
                <a:gd name="connsiteY86" fmla="*/ 342268 h 623006"/>
                <a:gd name="connsiteX87" fmla="*/ 492413 w 1834762"/>
                <a:gd name="connsiteY87" fmla="*/ 342268 h 623006"/>
                <a:gd name="connsiteX88" fmla="*/ 492413 w 1834762"/>
                <a:gd name="connsiteY88" fmla="*/ 292137 h 623006"/>
                <a:gd name="connsiteX89" fmla="*/ 632653 w 1834762"/>
                <a:gd name="connsiteY89" fmla="*/ 292137 h 623006"/>
                <a:gd name="connsiteX90" fmla="*/ 632653 w 1834762"/>
                <a:gd name="connsiteY90" fmla="*/ 623006 h 623006"/>
                <a:gd name="connsiteX91" fmla="*/ 292061 w 1834762"/>
                <a:gd name="connsiteY91" fmla="*/ 623006 h 623006"/>
                <a:gd name="connsiteX92" fmla="*/ 292061 w 1834762"/>
                <a:gd name="connsiteY92" fmla="*/ 292137 h 623006"/>
                <a:gd name="connsiteX93" fmla="*/ 342154 w 1834762"/>
                <a:gd name="connsiteY93" fmla="*/ 292137 h 623006"/>
                <a:gd name="connsiteX94" fmla="*/ 342154 w 1834762"/>
                <a:gd name="connsiteY94" fmla="*/ 293290 h 623006"/>
                <a:gd name="connsiteX95" fmla="*/ 384886 w 1834762"/>
                <a:gd name="connsiteY95" fmla="*/ 268594 h 623006"/>
                <a:gd name="connsiteX96" fmla="*/ 409923 w 1834762"/>
                <a:gd name="connsiteY96" fmla="*/ 312009 h 623006"/>
                <a:gd name="connsiteX97" fmla="*/ 342154 w 1834762"/>
                <a:gd name="connsiteY97" fmla="*/ 351192 h 623006"/>
                <a:gd name="connsiteX98" fmla="*/ 342154 w 1834762"/>
                <a:gd name="connsiteY98" fmla="*/ 432506 h 623006"/>
                <a:gd name="connsiteX99" fmla="*/ 432302 w 1834762"/>
                <a:gd name="connsiteY99" fmla="*/ 432506 h 623006"/>
                <a:gd name="connsiteX100" fmla="*/ 432302 w 1834762"/>
                <a:gd name="connsiteY100" fmla="*/ 482637 h 623006"/>
                <a:gd name="connsiteX101" fmla="*/ 342154 w 1834762"/>
                <a:gd name="connsiteY101" fmla="*/ 482637 h 623006"/>
                <a:gd name="connsiteX102" fmla="*/ 342154 w 1834762"/>
                <a:gd name="connsiteY102" fmla="*/ 572873 h 623006"/>
                <a:gd name="connsiteX103" fmla="*/ 582561 w 1834762"/>
                <a:gd name="connsiteY103" fmla="*/ 572873 h 623006"/>
                <a:gd name="connsiteX104" fmla="*/ 353882 w 1834762"/>
                <a:gd name="connsiteY104" fmla="*/ 133321 h 623006"/>
                <a:gd name="connsiteX105" fmla="*/ 408975 w 1834762"/>
                <a:gd name="connsiteY105" fmla="*/ 228831 h 623006"/>
                <a:gd name="connsiteX106" fmla="*/ 365611 w 1834762"/>
                <a:gd name="connsiteY106" fmla="*/ 253896 h 623006"/>
                <a:gd name="connsiteX107" fmla="*/ 310518 w 1834762"/>
                <a:gd name="connsiteY107" fmla="*/ 158385 h 623006"/>
                <a:gd name="connsiteX108" fmla="*/ 353882 w 1834762"/>
                <a:gd name="connsiteY108" fmla="*/ 133321 h 623006"/>
                <a:gd name="connsiteX109" fmla="*/ 592579 w 1834762"/>
                <a:gd name="connsiteY109" fmla="*/ 131715 h 623006"/>
                <a:gd name="connsiteX110" fmla="*/ 635962 w 1834762"/>
                <a:gd name="connsiteY110" fmla="*/ 156782 h 623006"/>
                <a:gd name="connsiteX111" fmla="*/ 580869 w 1834762"/>
                <a:gd name="connsiteY111" fmla="*/ 252292 h 623006"/>
                <a:gd name="connsiteX112" fmla="*/ 537487 w 1834762"/>
                <a:gd name="connsiteY112" fmla="*/ 227226 h 623006"/>
                <a:gd name="connsiteX113" fmla="*/ 592579 w 1834762"/>
                <a:gd name="connsiteY113" fmla="*/ 131715 h 623006"/>
                <a:gd name="connsiteX114" fmla="*/ 445629 w 1834762"/>
                <a:gd name="connsiteY114" fmla="*/ 121690 h 623006"/>
                <a:gd name="connsiteX115" fmla="*/ 495721 w 1834762"/>
                <a:gd name="connsiteY115" fmla="*/ 208518 h 623006"/>
                <a:gd name="connsiteX116" fmla="*/ 452339 w 1834762"/>
                <a:gd name="connsiteY116" fmla="*/ 233582 h 623006"/>
                <a:gd name="connsiteX117" fmla="*/ 402246 w 1834762"/>
                <a:gd name="connsiteY117" fmla="*/ 146756 h 623006"/>
                <a:gd name="connsiteX118" fmla="*/ 445629 w 1834762"/>
                <a:gd name="connsiteY118" fmla="*/ 121690 h 623006"/>
                <a:gd name="connsiteX119" fmla="*/ 294087 w 1834762"/>
                <a:gd name="connsiteY119" fmla="*/ 66705 h 623006"/>
                <a:gd name="connsiteX120" fmla="*/ 607635 w 1834762"/>
                <a:gd name="connsiteY120" fmla="*/ 0 h 623006"/>
                <a:gd name="connsiteX121" fmla="*/ 618062 w 1834762"/>
                <a:gd name="connsiteY121" fmla="*/ 49029 h 623006"/>
                <a:gd name="connsiteX122" fmla="*/ 304496 w 1834762"/>
                <a:gd name="connsiteY122" fmla="*/ 115733 h 623006"/>
                <a:gd name="connsiteX123" fmla="*/ 294087 w 1834762"/>
                <a:gd name="connsiteY123" fmla="*/ 66705 h 623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1834762" h="623006">
                  <a:moveTo>
                    <a:pt x="983264" y="171821"/>
                  </a:moveTo>
                  <a:lnTo>
                    <a:pt x="983264" y="131715"/>
                  </a:lnTo>
                  <a:lnTo>
                    <a:pt x="762875" y="131715"/>
                  </a:lnTo>
                  <a:lnTo>
                    <a:pt x="762875" y="81584"/>
                  </a:lnTo>
                  <a:lnTo>
                    <a:pt x="983264" y="81584"/>
                  </a:lnTo>
                  <a:lnTo>
                    <a:pt x="983264" y="1374"/>
                  </a:lnTo>
                  <a:lnTo>
                    <a:pt x="1033356" y="1374"/>
                  </a:lnTo>
                  <a:lnTo>
                    <a:pt x="1033356" y="81584"/>
                  </a:lnTo>
                  <a:lnTo>
                    <a:pt x="1253745" y="81584"/>
                  </a:lnTo>
                  <a:lnTo>
                    <a:pt x="1253745" y="131715"/>
                  </a:lnTo>
                  <a:lnTo>
                    <a:pt x="1033356" y="131715"/>
                  </a:lnTo>
                  <a:lnTo>
                    <a:pt x="1033356" y="171821"/>
                  </a:lnTo>
                  <a:lnTo>
                    <a:pt x="1173597" y="171821"/>
                  </a:lnTo>
                  <a:lnTo>
                    <a:pt x="1173597" y="221953"/>
                  </a:lnTo>
                  <a:lnTo>
                    <a:pt x="843023" y="221953"/>
                  </a:lnTo>
                  <a:lnTo>
                    <a:pt x="843023" y="171821"/>
                  </a:lnTo>
                  <a:lnTo>
                    <a:pt x="983264" y="171821"/>
                  </a:lnTo>
                  <a:close/>
                  <a:moveTo>
                    <a:pt x="802949" y="252032"/>
                  </a:moveTo>
                  <a:lnTo>
                    <a:pt x="1263764" y="252032"/>
                  </a:lnTo>
                  <a:lnTo>
                    <a:pt x="1263764" y="332242"/>
                  </a:lnTo>
                  <a:lnTo>
                    <a:pt x="1213671" y="332242"/>
                  </a:lnTo>
                  <a:lnTo>
                    <a:pt x="1213671" y="302162"/>
                  </a:lnTo>
                  <a:lnTo>
                    <a:pt x="802949" y="302162"/>
                  </a:lnTo>
                  <a:lnTo>
                    <a:pt x="802949" y="332242"/>
                  </a:lnTo>
                  <a:lnTo>
                    <a:pt x="752857" y="332242"/>
                  </a:lnTo>
                  <a:lnTo>
                    <a:pt x="752857" y="252032"/>
                  </a:lnTo>
                  <a:lnTo>
                    <a:pt x="802949" y="252032"/>
                  </a:lnTo>
                  <a:close/>
                  <a:moveTo>
                    <a:pt x="913153" y="392401"/>
                  </a:moveTo>
                  <a:lnTo>
                    <a:pt x="913153" y="452557"/>
                  </a:lnTo>
                  <a:cubicBezTo>
                    <a:pt x="913153" y="543325"/>
                    <a:pt x="842243" y="617520"/>
                    <a:pt x="752857" y="622714"/>
                  </a:cubicBezTo>
                  <a:lnTo>
                    <a:pt x="752857" y="572473"/>
                  </a:lnTo>
                  <a:cubicBezTo>
                    <a:pt x="814566" y="567380"/>
                    <a:pt x="863060" y="515643"/>
                    <a:pt x="863060" y="452568"/>
                  </a:cubicBezTo>
                  <a:lnTo>
                    <a:pt x="863060" y="342268"/>
                  </a:lnTo>
                  <a:lnTo>
                    <a:pt x="1153560" y="342268"/>
                  </a:lnTo>
                  <a:lnTo>
                    <a:pt x="1153560" y="452557"/>
                  </a:lnTo>
                  <a:cubicBezTo>
                    <a:pt x="1153560" y="515623"/>
                    <a:pt x="1202054" y="567359"/>
                    <a:pt x="1263764" y="572462"/>
                  </a:cubicBezTo>
                  <a:lnTo>
                    <a:pt x="1263764" y="622714"/>
                  </a:lnTo>
                  <a:cubicBezTo>
                    <a:pt x="1174378" y="617520"/>
                    <a:pt x="1103486" y="543325"/>
                    <a:pt x="1103486" y="452557"/>
                  </a:cubicBezTo>
                  <a:lnTo>
                    <a:pt x="1103486" y="392401"/>
                  </a:lnTo>
                  <a:lnTo>
                    <a:pt x="913153" y="392401"/>
                  </a:lnTo>
                  <a:close/>
                  <a:moveTo>
                    <a:pt x="1514189" y="462584"/>
                  </a:moveTo>
                  <a:cubicBezTo>
                    <a:pt x="1514189" y="551187"/>
                    <a:pt x="1442442" y="623006"/>
                    <a:pt x="1353912" y="623006"/>
                  </a:cubicBezTo>
                  <a:lnTo>
                    <a:pt x="1353912" y="572873"/>
                  </a:lnTo>
                  <a:cubicBezTo>
                    <a:pt x="1414766" y="572873"/>
                    <a:pt x="1464115" y="523494"/>
                    <a:pt x="1464115" y="462584"/>
                  </a:cubicBezTo>
                  <a:lnTo>
                    <a:pt x="1464115" y="71557"/>
                  </a:lnTo>
                  <a:lnTo>
                    <a:pt x="1514189" y="71557"/>
                  </a:lnTo>
                  <a:lnTo>
                    <a:pt x="1514189" y="462584"/>
                  </a:lnTo>
                  <a:close/>
                  <a:moveTo>
                    <a:pt x="1674485" y="462584"/>
                  </a:moveTo>
                  <a:lnTo>
                    <a:pt x="1674485" y="71557"/>
                  </a:lnTo>
                  <a:lnTo>
                    <a:pt x="1724559" y="71557"/>
                  </a:lnTo>
                  <a:lnTo>
                    <a:pt x="1724559" y="462584"/>
                  </a:lnTo>
                  <a:cubicBezTo>
                    <a:pt x="1724559" y="523494"/>
                    <a:pt x="1773908" y="572873"/>
                    <a:pt x="1834763" y="572873"/>
                  </a:cubicBezTo>
                  <a:lnTo>
                    <a:pt x="1834763" y="623006"/>
                  </a:lnTo>
                  <a:cubicBezTo>
                    <a:pt x="1746232" y="623006"/>
                    <a:pt x="1674485" y="551187"/>
                    <a:pt x="1674485" y="462584"/>
                  </a:cubicBezTo>
                  <a:close/>
                  <a:moveTo>
                    <a:pt x="121765" y="361418"/>
                  </a:moveTo>
                  <a:lnTo>
                    <a:pt x="43364" y="497306"/>
                  </a:lnTo>
                  <a:lnTo>
                    <a:pt x="0" y="472239"/>
                  </a:lnTo>
                  <a:lnTo>
                    <a:pt x="121765" y="261166"/>
                  </a:lnTo>
                  <a:lnTo>
                    <a:pt x="121765" y="221953"/>
                  </a:lnTo>
                  <a:lnTo>
                    <a:pt x="21580" y="221953"/>
                  </a:lnTo>
                  <a:lnTo>
                    <a:pt x="21580" y="171821"/>
                  </a:lnTo>
                  <a:lnTo>
                    <a:pt x="121765" y="171821"/>
                  </a:lnTo>
                  <a:lnTo>
                    <a:pt x="121765" y="121690"/>
                  </a:lnTo>
                  <a:lnTo>
                    <a:pt x="171839" y="121690"/>
                  </a:lnTo>
                  <a:lnTo>
                    <a:pt x="171839" y="171821"/>
                  </a:lnTo>
                  <a:lnTo>
                    <a:pt x="282043" y="171821"/>
                  </a:lnTo>
                  <a:lnTo>
                    <a:pt x="282043" y="221953"/>
                  </a:lnTo>
                  <a:lnTo>
                    <a:pt x="171839" y="221953"/>
                  </a:lnTo>
                  <a:lnTo>
                    <a:pt x="171839" y="314024"/>
                  </a:lnTo>
                  <a:lnTo>
                    <a:pt x="180482" y="309042"/>
                  </a:lnTo>
                  <a:lnTo>
                    <a:pt x="265630" y="456648"/>
                  </a:lnTo>
                  <a:lnTo>
                    <a:pt x="222247" y="481714"/>
                  </a:lnTo>
                  <a:lnTo>
                    <a:pt x="171839" y="394345"/>
                  </a:lnTo>
                  <a:lnTo>
                    <a:pt x="171839" y="623006"/>
                  </a:lnTo>
                  <a:lnTo>
                    <a:pt x="121765" y="623006"/>
                  </a:lnTo>
                  <a:lnTo>
                    <a:pt x="121765" y="361418"/>
                  </a:lnTo>
                  <a:close/>
                  <a:moveTo>
                    <a:pt x="18141" y="66004"/>
                  </a:moveTo>
                  <a:lnTo>
                    <a:pt x="250370" y="3730"/>
                  </a:lnTo>
                  <a:lnTo>
                    <a:pt x="263344" y="52157"/>
                  </a:lnTo>
                  <a:lnTo>
                    <a:pt x="31115" y="114431"/>
                  </a:lnTo>
                  <a:lnTo>
                    <a:pt x="18141" y="66004"/>
                  </a:lnTo>
                  <a:close/>
                  <a:moveTo>
                    <a:pt x="582561" y="572873"/>
                  </a:moveTo>
                  <a:lnTo>
                    <a:pt x="582561" y="482637"/>
                  </a:lnTo>
                  <a:lnTo>
                    <a:pt x="492413" y="482637"/>
                  </a:lnTo>
                  <a:lnTo>
                    <a:pt x="492413" y="432506"/>
                  </a:lnTo>
                  <a:lnTo>
                    <a:pt x="582561" y="432506"/>
                  </a:lnTo>
                  <a:lnTo>
                    <a:pt x="582561" y="342268"/>
                  </a:lnTo>
                  <a:lnTo>
                    <a:pt x="492413" y="342268"/>
                  </a:lnTo>
                  <a:lnTo>
                    <a:pt x="492413" y="292137"/>
                  </a:lnTo>
                  <a:lnTo>
                    <a:pt x="632653" y="292137"/>
                  </a:lnTo>
                  <a:lnTo>
                    <a:pt x="632653" y="623006"/>
                  </a:lnTo>
                  <a:lnTo>
                    <a:pt x="292061" y="623006"/>
                  </a:lnTo>
                  <a:lnTo>
                    <a:pt x="292061" y="292137"/>
                  </a:lnTo>
                  <a:lnTo>
                    <a:pt x="342154" y="292137"/>
                  </a:lnTo>
                  <a:lnTo>
                    <a:pt x="342154" y="293290"/>
                  </a:lnTo>
                  <a:lnTo>
                    <a:pt x="384886" y="268594"/>
                  </a:lnTo>
                  <a:lnTo>
                    <a:pt x="409923" y="312009"/>
                  </a:lnTo>
                  <a:lnTo>
                    <a:pt x="342154" y="351192"/>
                  </a:lnTo>
                  <a:lnTo>
                    <a:pt x="342154" y="432506"/>
                  </a:lnTo>
                  <a:lnTo>
                    <a:pt x="432302" y="432506"/>
                  </a:lnTo>
                  <a:lnTo>
                    <a:pt x="432302" y="482637"/>
                  </a:lnTo>
                  <a:lnTo>
                    <a:pt x="342154" y="482637"/>
                  </a:lnTo>
                  <a:lnTo>
                    <a:pt x="342154" y="572873"/>
                  </a:lnTo>
                  <a:lnTo>
                    <a:pt x="582561" y="572873"/>
                  </a:lnTo>
                  <a:close/>
                  <a:moveTo>
                    <a:pt x="353882" y="133321"/>
                  </a:moveTo>
                  <a:lnTo>
                    <a:pt x="408975" y="228831"/>
                  </a:lnTo>
                  <a:lnTo>
                    <a:pt x="365611" y="253896"/>
                  </a:lnTo>
                  <a:lnTo>
                    <a:pt x="310518" y="158385"/>
                  </a:lnTo>
                  <a:lnTo>
                    <a:pt x="353882" y="133321"/>
                  </a:lnTo>
                  <a:close/>
                  <a:moveTo>
                    <a:pt x="592579" y="131715"/>
                  </a:moveTo>
                  <a:lnTo>
                    <a:pt x="635962" y="156782"/>
                  </a:lnTo>
                  <a:lnTo>
                    <a:pt x="580869" y="252292"/>
                  </a:lnTo>
                  <a:lnTo>
                    <a:pt x="537487" y="227226"/>
                  </a:lnTo>
                  <a:lnTo>
                    <a:pt x="592579" y="131715"/>
                  </a:lnTo>
                  <a:close/>
                  <a:moveTo>
                    <a:pt x="445629" y="121690"/>
                  </a:moveTo>
                  <a:lnTo>
                    <a:pt x="495721" y="208518"/>
                  </a:lnTo>
                  <a:lnTo>
                    <a:pt x="452339" y="233582"/>
                  </a:lnTo>
                  <a:lnTo>
                    <a:pt x="402246" y="146756"/>
                  </a:lnTo>
                  <a:lnTo>
                    <a:pt x="445629" y="121690"/>
                  </a:lnTo>
                  <a:close/>
                  <a:moveTo>
                    <a:pt x="294087" y="66705"/>
                  </a:moveTo>
                  <a:lnTo>
                    <a:pt x="607635" y="0"/>
                  </a:lnTo>
                  <a:lnTo>
                    <a:pt x="618062" y="49029"/>
                  </a:lnTo>
                  <a:lnTo>
                    <a:pt x="304496" y="115733"/>
                  </a:lnTo>
                  <a:lnTo>
                    <a:pt x="294087" y="66705"/>
                  </a:lnTo>
                  <a:close/>
                </a:path>
              </a:pathLst>
            </a:custGeom>
            <a:solidFill>
              <a:schemeClr val="accent2"/>
            </a:solidFill>
            <a:ln w="1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4" name="PA-文本框 30"/>
            <p:cNvSpPr txBox="1"/>
            <p:nvPr>
              <p:custDataLst>
                <p:tags r:id="rId2"/>
              </p:custDataLst>
            </p:nvPr>
          </p:nvSpPr>
          <p:spPr>
            <a:xfrm>
              <a:off x="5095240" y="1528310"/>
              <a:ext cx="1928532" cy="90252"/>
            </a:xfrm>
            <a:custGeom>
              <a:avLst/>
              <a:gdLst/>
              <a:ahLst/>
              <a:cxnLst/>
              <a:rect l="l" t="t" r="r" b="b"/>
              <a:pathLst>
                <a:path w="6037631" h="282550">
                  <a:moveTo>
                    <a:pt x="3286125" y="204216"/>
                  </a:moveTo>
                  <a:lnTo>
                    <a:pt x="3286125" y="245974"/>
                  </a:lnTo>
                  <a:lnTo>
                    <a:pt x="3415361" y="245974"/>
                  </a:lnTo>
                  <a:lnTo>
                    <a:pt x="3415361" y="204216"/>
                  </a:lnTo>
                  <a:close/>
                  <a:moveTo>
                    <a:pt x="61875" y="177698"/>
                  </a:moveTo>
                  <a:cubicBezTo>
                    <a:pt x="65869" y="181418"/>
                    <a:pt x="70513" y="186272"/>
                    <a:pt x="75805" y="192261"/>
                  </a:cubicBezTo>
                  <a:cubicBezTo>
                    <a:pt x="81098" y="198250"/>
                    <a:pt x="86238" y="204391"/>
                    <a:pt x="91226" y="210685"/>
                  </a:cubicBezTo>
                  <a:cubicBezTo>
                    <a:pt x="96214" y="216978"/>
                    <a:pt x="100248" y="222442"/>
                    <a:pt x="103328" y="227076"/>
                  </a:cubicBezTo>
                  <a:lnTo>
                    <a:pt x="87173" y="243230"/>
                  </a:lnTo>
                  <a:cubicBezTo>
                    <a:pt x="82468" y="234950"/>
                    <a:pt x="76105" y="225755"/>
                    <a:pt x="68085" y="215646"/>
                  </a:cubicBezTo>
                  <a:cubicBezTo>
                    <a:pt x="60065" y="205537"/>
                    <a:pt x="53017" y="197561"/>
                    <a:pt x="46940" y="191719"/>
                  </a:cubicBezTo>
                  <a:close/>
                  <a:moveTo>
                    <a:pt x="219152" y="176784"/>
                  </a:moveTo>
                  <a:lnTo>
                    <a:pt x="236525" y="189890"/>
                  </a:lnTo>
                  <a:cubicBezTo>
                    <a:pt x="233445" y="194925"/>
                    <a:pt x="229377" y="200739"/>
                    <a:pt x="224322" y="207332"/>
                  </a:cubicBezTo>
                  <a:cubicBezTo>
                    <a:pt x="219266" y="213924"/>
                    <a:pt x="214025" y="220348"/>
                    <a:pt x="208597" y="226602"/>
                  </a:cubicBezTo>
                  <a:cubicBezTo>
                    <a:pt x="203168" y="232856"/>
                    <a:pt x="198356" y="237992"/>
                    <a:pt x="194158" y="242011"/>
                  </a:cubicBezTo>
                  <a:lnTo>
                    <a:pt x="178613" y="226771"/>
                  </a:lnTo>
                  <a:cubicBezTo>
                    <a:pt x="182596" y="223055"/>
                    <a:pt x="187161" y="218194"/>
                    <a:pt x="192307" y="212186"/>
                  </a:cubicBezTo>
                  <a:cubicBezTo>
                    <a:pt x="197452" y="206178"/>
                    <a:pt x="202446" y="199985"/>
                    <a:pt x="207287" y="193604"/>
                  </a:cubicBezTo>
                  <a:cubicBezTo>
                    <a:pt x="212128" y="187224"/>
                    <a:pt x="216083" y="181618"/>
                    <a:pt x="219152" y="176784"/>
                  </a:cubicBezTo>
                  <a:close/>
                  <a:moveTo>
                    <a:pt x="5838597" y="176479"/>
                  </a:moveTo>
                  <a:lnTo>
                    <a:pt x="5838597" y="240792"/>
                  </a:lnTo>
                  <a:lnTo>
                    <a:pt x="5986730" y="240792"/>
                  </a:lnTo>
                  <a:lnTo>
                    <a:pt x="5986730" y="176479"/>
                  </a:lnTo>
                  <a:close/>
                  <a:moveTo>
                    <a:pt x="5815737" y="154229"/>
                  </a:moveTo>
                  <a:lnTo>
                    <a:pt x="6009894" y="154229"/>
                  </a:lnTo>
                  <a:lnTo>
                    <a:pt x="6009894" y="279806"/>
                  </a:lnTo>
                  <a:lnTo>
                    <a:pt x="5986730" y="279806"/>
                  </a:lnTo>
                  <a:lnTo>
                    <a:pt x="5986730" y="262738"/>
                  </a:lnTo>
                  <a:lnTo>
                    <a:pt x="5838597" y="262738"/>
                  </a:lnTo>
                  <a:lnTo>
                    <a:pt x="5838597" y="279806"/>
                  </a:lnTo>
                  <a:lnTo>
                    <a:pt x="5815737" y="279806"/>
                  </a:lnTo>
                  <a:close/>
                  <a:moveTo>
                    <a:pt x="4595089" y="140818"/>
                  </a:moveTo>
                  <a:lnTo>
                    <a:pt x="4619168" y="142951"/>
                  </a:lnTo>
                  <a:cubicBezTo>
                    <a:pt x="4618863" y="145320"/>
                    <a:pt x="4618406" y="148812"/>
                    <a:pt x="4617797" y="153429"/>
                  </a:cubicBezTo>
                  <a:cubicBezTo>
                    <a:pt x="4617187" y="158045"/>
                    <a:pt x="4616425" y="163290"/>
                    <a:pt x="4615511" y="169164"/>
                  </a:cubicBezTo>
                  <a:lnTo>
                    <a:pt x="4722800" y="169164"/>
                  </a:lnTo>
                  <a:cubicBezTo>
                    <a:pt x="4722435" y="172903"/>
                    <a:pt x="4721675" y="179582"/>
                    <a:pt x="4720520" y="189202"/>
                  </a:cubicBezTo>
                  <a:cubicBezTo>
                    <a:pt x="4719365" y="198822"/>
                    <a:pt x="4718176" y="208459"/>
                    <a:pt x="4716952" y="218113"/>
                  </a:cubicBezTo>
                  <a:cubicBezTo>
                    <a:pt x="4715730" y="227767"/>
                    <a:pt x="4714834" y="234514"/>
                    <a:pt x="4714266" y="238354"/>
                  </a:cubicBezTo>
                  <a:cubicBezTo>
                    <a:pt x="4712361" y="251657"/>
                    <a:pt x="4708856" y="260560"/>
                    <a:pt x="4703750" y="265062"/>
                  </a:cubicBezTo>
                  <a:cubicBezTo>
                    <a:pt x="4698645" y="269564"/>
                    <a:pt x="4690568" y="272142"/>
                    <a:pt x="4679519" y="272796"/>
                  </a:cubicBezTo>
                  <a:lnTo>
                    <a:pt x="4646600" y="275844"/>
                  </a:lnTo>
                  <a:lnTo>
                    <a:pt x="4639590" y="255422"/>
                  </a:lnTo>
                  <a:lnTo>
                    <a:pt x="4671594" y="252679"/>
                  </a:lnTo>
                  <a:cubicBezTo>
                    <a:pt x="4677741" y="252222"/>
                    <a:pt x="4682363" y="250393"/>
                    <a:pt x="4685462" y="247193"/>
                  </a:cubicBezTo>
                  <a:cubicBezTo>
                    <a:pt x="4688561" y="243992"/>
                    <a:pt x="4690745" y="238506"/>
                    <a:pt x="4692016" y="230734"/>
                  </a:cubicBezTo>
                  <a:cubicBezTo>
                    <a:pt x="4692552" y="227639"/>
                    <a:pt x="4693207" y="223195"/>
                    <a:pt x="4693980" y="217401"/>
                  </a:cubicBezTo>
                  <a:cubicBezTo>
                    <a:pt x="4694753" y="211608"/>
                    <a:pt x="4695475" y="205968"/>
                    <a:pt x="4696147" y="200479"/>
                  </a:cubicBezTo>
                  <a:cubicBezTo>
                    <a:pt x="4696819" y="194991"/>
                    <a:pt x="4697270" y="191157"/>
                    <a:pt x="4697502" y="188976"/>
                  </a:cubicBezTo>
                  <a:lnTo>
                    <a:pt x="4611853" y="188976"/>
                  </a:lnTo>
                  <a:cubicBezTo>
                    <a:pt x="4606659" y="212401"/>
                    <a:pt x="4596016" y="231388"/>
                    <a:pt x="4579925" y="245936"/>
                  </a:cubicBezTo>
                  <a:cubicBezTo>
                    <a:pt x="4563834" y="260483"/>
                    <a:pt x="4539628" y="272688"/>
                    <a:pt x="4507307" y="282550"/>
                  </a:cubicBezTo>
                  <a:lnTo>
                    <a:pt x="4496029" y="263347"/>
                  </a:lnTo>
                  <a:cubicBezTo>
                    <a:pt x="4524026" y="255238"/>
                    <a:pt x="4545146" y="245396"/>
                    <a:pt x="4559389" y="233820"/>
                  </a:cubicBezTo>
                  <a:cubicBezTo>
                    <a:pt x="4573632" y="222244"/>
                    <a:pt x="4583094" y="207296"/>
                    <a:pt x="4587774" y="188976"/>
                  </a:cubicBezTo>
                  <a:lnTo>
                    <a:pt x="4519194" y="188976"/>
                  </a:lnTo>
                  <a:lnTo>
                    <a:pt x="4519194" y="169164"/>
                  </a:lnTo>
                  <a:lnTo>
                    <a:pt x="4591736" y="169164"/>
                  </a:lnTo>
                  <a:cubicBezTo>
                    <a:pt x="4592657" y="163049"/>
                    <a:pt x="4593406" y="157372"/>
                    <a:pt x="4593984" y="152133"/>
                  </a:cubicBezTo>
                  <a:cubicBezTo>
                    <a:pt x="4594562" y="146895"/>
                    <a:pt x="4594931" y="143123"/>
                    <a:pt x="4595089" y="140818"/>
                  </a:cubicBezTo>
                  <a:close/>
                  <a:moveTo>
                    <a:pt x="4004158" y="138074"/>
                  </a:moveTo>
                  <a:lnTo>
                    <a:pt x="4004158" y="257556"/>
                  </a:lnTo>
                  <a:cubicBezTo>
                    <a:pt x="4013416" y="251752"/>
                    <a:pt x="4021646" y="245682"/>
                    <a:pt x="4028847" y="239344"/>
                  </a:cubicBezTo>
                  <a:cubicBezTo>
                    <a:pt x="4036048" y="233007"/>
                    <a:pt x="4042448" y="226479"/>
                    <a:pt x="4048049" y="219761"/>
                  </a:cubicBezTo>
                  <a:cubicBezTo>
                    <a:pt x="4040677" y="209772"/>
                    <a:pt x="4034238" y="199117"/>
                    <a:pt x="4028732" y="187795"/>
                  </a:cubicBezTo>
                  <a:cubicBezTo>
                    <a:pt x="4023227" y="176473"/>
                    <a:pt x="4018083" y="164065"/>
                    <a:pt x="4013302" y="150571"/>
                  </a:cubicBezTo>
                  <a:lnTo>
                    <a:pt x="4031590" y="144170"/>
                  </a:lnTo>
                  <a:cubicBezTo>
                    <a:pt x="4035229" y="156445"/>
                    <a:pt x="4039381" y="167405"/>
                    <a:pt x="4044049" y="177051"/>
                  </a:cubicBezTo>
                  <a:cubicBezTo>
                    <a:pt x="4048716" y="186696"/>
                    <a:pt x="4054012" y="195447"/>
                    <a:pt x="4059936" y="203302"/>
                  </a:cubicBezTo>
                  <a:cubicBezTo>
                    <a:pt x="4066261" y="192926"/>
                    <a:pt x="4071443" y="182283"/>
                    <a:pt x="4075481" y="171374"/>
                  </a:cubicBezTo>
                  <a:cubicBezTo>
                    <a:pt x="4079520" y="160465"/>
                    <a:pt x="4082872" y="149365"/>
                    <a:pt x="4085539" y="138074"/>
                  </a:cubicBezTo>
                  <a:close/>
                  <a:moveTo>
                    <a:pt x="3351048" y="128321"/>
                  </a:moveTo>
                  <a:cubicBezTo>
                    <a:pt x="3340316" y="139084"/>
                    <a:pt x="3328556" y="148952"/>
                    <a:pt x="3315767" y="157925"/>
                  </a:cubicBezTo>
                  <a:cubicBezTo>
                    <a:pt x="3302978" y="166897"/>
                    <a:pt x="3288627" y="175317"/>
                    <a:pt x="3272714" y="183185"/>
                  </a:cubicBezTo>
                  <a:lnTo>
                    <a:pt x="3427553" y="183185"/>
                  </a:lnTo>
                  <a:cubicBezTo>
                    <a:pt x="3412154" y="175241"/>
                    <a:pt x="3398069" y="166669"/>
                    <a:pt x="3385300" y="157467"/>
                  </a:cubicBezTo>
                  <a:cubicBezTo>
                    <a:pt x="3372530" y="148266"/>
                    <a:pt x="3361112" y="138551"/>
                    <a:pt x="3351048" y="128321"/>
                  </a:cubicBezTo>
                  <a:close/>
                  <a:moveTo>
                    <a:pt x="1509827" y="115824"/>
                  </a:moveTo>
                  <a:cubicBezTo>
                    <a:pt x="1514550" y="121770"/>
                    <a:pt x="1519972" y="129420"/>
                    <a:pt x="1526095" y="138774"/>
                  </a:cubicBezTo>
                  <a:cubicBezTo>
                    <a:pt x="1532217" y="148129"/>
                    <a:pt x="1538136" y="157653"/>
                    <a:pt x="1543852" y="167347"/>
                  </a:cubicBezTo>
                  <a:cubicBezTo>
                    <a:pt x="1549568" y="177040"/>
                    <a:pt x="1554178" y="185367"/>
                    <a:pt x="1557681" y="192329"/>
                  </a:cubicBezTo>
                  <a:lnTo>
                    <a:pt x="1537259" y="207264"/>
                  </a:lnTo>
                  <a:cubicBezTo>
                    <a:pt x="1533967" y="199309"/>
                    <a:pt x="1529579" y="190259"/>
                    <a:pt x="1524097" y="180114"/>
                  </a:cubicBezTo>
                  <a:cubicBezTo>
                    <a:pt x="1518614" y="169969"/>
                    <a:pt x="1512894" y="160129"/>
                    <a:pt x="1506937" y="150594"/>
                  </a:cubicBezTo>
                  <a:cubicBezTo>
                    <a:pt x="1500981" y="141058"/>
                    <a:pt x="1495645" y="133228"/>
                    <a:pt x="1490930" y="127102"/>
                  </a:cubicBezTo>
                  <a:close/>
                  <a:moveTo>
                    <a:pt x="3897173" y="110947"/>
                  </a:moveTo>
                  <a:lnTo>
                    <a:pt x="3897173" y="144780"/>
                  </a:lnTo>
                  <a:cubicBezTo>
                    <a:pt x="3897224" y="150266"/>
                    <a:pt x="3897122" y="155753"/>
                    <a:pt x="3896868" y="161239"/>
                  </a:cubicBezTo>
                  <a:lnTo>
                    <a:pt x="3941979" y="161239"/>
                  </a:lnTo>
                  <a:lnTo>
                    <a:pt x="3941979" y="110947"/>
                  </a:lnTo>
                  <a:close/>
                  <a:moveTo>
                    <a:pt x="3340380" y="110338"/>
                  </a:moveTo>
                  <a:lnTo>
                    <a:pt x="3361716" y="110338"/>
                  </a:lnTo>
                  <a:cubicBezTo>
                    <a:pt x="3376607" y="126092"/>
                    <a:pt x="3394450" y="140151"/>
                    <a:pt x="3415246" y="152514"/>
                  </a:cubicBezTo>
                  <a:cubicBezTo>
                    <a:pt x="3436043" y="164878"/>
                    <a:pt x="3460973" y="176117"/>
                    <a:pt x="3490037" y="186233"/>
                  </a:cubicBezTo>
                  <a:lnTo>
                    <a:pt x="3479978" y="206350"/>
                  </a:lnTo>
                  <a:cubicBezTo>
                    <a:pt x="3465043" y="200812"/>
                    <a:pt x="3451022" y="194818"/>
                    <a:pt x="3437916" y="188366"/>
                  </a:cubicBezTo>
                  <a:lnTo>
                    <a:pt x="3437916" y="279502"/>
                  </a:lnTo>
                  <a:lnTo>
                    <a:pt x="3415361" y="279502"/>
                  </a:lnTo>
                  <a:lnTo>
                    <a:pt x="3415361" y="266395"/>
                  </a:lnTo>
                  <a:lnTo>
                    <a:pt x="3286125" y="266395"/>
                  </a:lnTo>
                  <a:lnTo>
                    <a:pt x="3286125" y="279502"/>
                  </a:lnTo>
                  <a:lnTo>
                    <a:pt x="3263570" y="279502"/>
                  </a:lnTo>
                  <a:lnTo>
                    <a:pt x="3263570" y="187452"/>
                  </a:lnTo>
                  <a:cubicBezTo>
                    <a:pt x="3257322" y="190481"/>
                    <a:pt x="3250769" y="193415"/>
                    <a:pt x="3243911" y="196253"/>
                  </a:cubicBezTo>
                  <a:cubicBezTo>
                    <a:pt x="3237053" y="199092"/>
                    <a:pt x="3229890" y="201949"/>
                    <a:pt x="3222422" y="204826"/>
                  </a:cubicBezTo>
                  <a:lnTo>
                    <a:pt x="3212059" y="185623"/>
                  </a:lnTo>
                  <a:cubicBezTo>
                    <a:pt x="3241999" y="174962"/>
                    <a:pt x="3267310" y="163595"/>
                    <a:pt x="3287992" y="151524"/>
                  </a:cubicBezTo>
                  <a:cubicBezTo>
                    <a:pt x="3308674" y="139452"/>
                    <a:pt x="3326137" y="125724"/>
                    <a:pt x="3340380" y="110338"/>
                  </a:cubicBezTo>
                  <a:close/>
                  <a:moveTo>
                    <a:pt x="1318413" y="108814"/>
                  </a:moveTo>
                  <a:lnTo>
                    <a:pt x="1340968" y="115824"/>
                  </a:lnTo>
                  <a:cubicBezTo>
                    <a:pt x="1334720" y="132772"/>
                    <a:pt x="1327786" y="149092"/>
                    <a:pt x="1320165" y="164783"/>
                  </a:cubicBezTo>
                  <a:cubicBezTo>
                    <a:pt x="1312546" y="180473"/>
                    <a:pt x="1305154" y="194431"/>
                    <a:pt x="1297991" y="206654"/>
                  </a:cubicBezTo>
                  <a:lnTo>
                    <a:pt x="1275741" y="194462"/>
                  </a:lnTo>
                  <a:cubicBezTo>
                    <a:pt x="1284453" y="181731"/>
                    <a:pt x="1292403" y="168104"/>
                    <a:pt x="1299591" y="153581"/>
                  </a:cubicBezTo>
                  <a:cubicBezTo>
                    <a:pt x="1306780" y="139059"/>
                    <a:pt x="1313053" y="124136"/>
                    <a:pt x="1318413" y="108814"/>
                  </a:cubicBezTo>
                  <a:close/>
                  <a:moveTo>
                    <a:pt x="2051152" y="105156"/>
                  </a:moveTo>
                  <a:lnTo>
                    <a:pt x="2073707" y="114605"/>
                  </a:lnTo>
                  <a:cubicBezTo>
                    <a:pt x="2067849" y="128812"/>
                    <a:pt x="2061143" y="143510"/>
                    <a:pt x="2053591" y="158699"/>
                  </a:cubicBezTo>
                  <a:cubicBezTo>
                    <a:pt x="2046038" y="173888"/>
                    <a:pt x="2038046" y="188451"/>
                    <a:pt x="2029613" y="202387"/>
                  </a:cubicBezTo>
                  <a:cubicBezTo>
                    <a:pt x="2021180" y="216323"/>
                    <a:pt x="2012713" y="228515"/>
                    <a:pt x="2004213" y="238963"/>
                  </a:cubicBezTo>
                  <a:cubicBezTo>
                    <a:pt x="2008343" y="238563"/>
                    <a:pt x="2015133" y="237973"/>
                    <a:pt x="2024582" y="237192"/>
                  </a:cubicBezTo>
                  <a:cubicBezTo>
                    <a:pt x="2034032" y="236411"/>
                    <a:pt x="2044679" y="235553"/>
                    <a:pt x="2056524" y="234620"/>
                  </a:cubicBezTo>
                  <a:cubicBezTo>
                    <a:pt x="2068369" y="233686"/>
                    <a:pt x="2079950" y="232791"/>
                    <a:pt x="2091267" y="231934"/>
                  </a:cubicBezTo>
                  <a:cubicBezTo>
                    <a:pt x="2102583" y="231077"/>
                    <a:pt x="2112173" y="230372"/>
                    <a:pt x="2120037" y="229819"/>
                  </a:cubicBezTo>
                  <a:cubicBezTo>
                    <a:pt x="2114678" y="219596"/>
                    <a:pt x="2109166" y="209791"/>
                    <a:pt x="2103501" y="200406"/>
                  </a:cubicBezTo>
                  <a:cubicBezTo>
                    <a:pt x="2097837" y="191021"/>
                    <a:pt x="2092173" y="182131"/>
                    <a:pt x="2086509" y="173736"/>
                  </a:cubicBezTo>
                  <a:lnTo>
                    <a:pt x="2106321" y="162154"/>
                  </a:lnTo>
                  <a:cubicBezTo>
                    <a:pt x="2117040" y="177946"/>
                    <a:pt x="2127758" y="195053"/>
                    <a:pt x="2138477" y="213474"/>
                  </a:cubicBezTo>
                  <a:cubicBezTo>
                    <a:pt x="2149196" y="231896"/>
                    <a:pt x="2158696" y="250146"/>
                    <a:pt x="2166976" y="268224"/>
                  </a:cubicBezTo>
                  <a:lnTo>
                    <a:pt x="2144116" y="281330"/>
                  </a:lnTo>
                  <a:cubicBezTo>
                    <a:pt x="2142128" y="276289"/>
                    <a:pt x="2140008" y="271209"/>
                    <a:pt x="2137753" y="266090"/>
                  </a:cubicBezTo>
                  <a:cubicBezTo>
                    <a:pt x="2135499" y="260972"/>
                    <a:pt x="2133150" y="255892"/>
                    <a:pt x="2130705" y="250850"/>
                  </a:cubicBezTo>
                  <a:cubicBezTo>
                    <a:pt x="2114607" y="251812"/>
                    <a:pt x="2097358" y="253039"/>
                    <a:pt x="2078957" y="254531"/>
                  </a:cubicBezTo>
                  <a:cubicBezTo>
                    <a:pt x="2060556" y="256023"/>
                    <a:pt x="2043713" y="257498"/>
                    <a:pt x="2028428" y="258956"/>
                  </a:cubicBezTo>
                  <a:cubicBezTo>
                    <a:pt x="2013142" y="260414"/>
                    <a:pt x="2002124" y="261573"/>
                    <a:pt x="1995374" y="262433"/>
                  </a:cubicBezTo>
                  <a:cubicBezTo>
                    <a:pt x="1990573" y="263055"/>
                    <a:pt x="1985544" y="263868"/>
                    <a:pt x="1980286" y="264871"/>
                  </a:cubicBezTo>
                  <a:cubicBezTo>
                    <a:pt x="1975028" y="265875"/>
                    <a:pt x="1969999" y="266992"/>
                    <a:pt x="1965198" y="268224"/>
                  </a:cubicBezTo>
                  <a:lnTo>
                    <a:pt x="1958493" y="245059"/>
                  </a:lnTo>
                  <a:cubicBezTo>
                    <a:pt x="1964525" y="243777"/>
                    <a:pt x="1968920" y="242380"/>
                    <a:pt x="1971675" y="240868"/>
                  </a:cubicBezTo>
                  <a:cubicBezTo>
                    <a:pt x="1974431" y="239357"/>
                    <a:pt x="1976844" y="237198"/>
                    <a:pt x="1978914" y="234391"/>
                  </a:cubicBezTo>
                  <a:cubicBezTo>
                    <a:pt x="1987641" y="224380"/>
                    <a:pt x="1996435" y="212060"/>
                    <a:pt x="2005297" y="197431"/>
                  </a:cubicBezTo>
                  <a:cubicBezTo>
                    <a:pt x="2014158" y="182803"/>
                    <a:pt x="2022546" y="167412"/>
                    <a:pt x="2030460" y="151260"/>
                  </a:cubicBezTo>
                  <a:cubicBezTo>
                    <a:pt x="2038373" y="135107"/>
                    <a:pt x="2045271" y="119739"/>
                    <a:pt x="2051152" y="105156"/>
                  </a:cubicBezTo>
                  <a:close/>
                  <a:moveTo>
                    <a:pt x="63094" y="94488"/>
                  </a:moveTo>
                  <a:lnTo>
                    <a:pt x="219456" y="94488"/>
                  </a:lnTo>
                  <a:lnTo>
                    <a:pt x="219456" y="115824"/>
                  </a:lnTo>
                  <a:lnTo>
                    <a:pt x="153010" y="115824"/>
                  </a:lnTo>
                  <a:lnTo>
                    <a:pt x="153010" y="152705"/>
                  </a:lnTo>
                  <a:lnTo>
                    <a:pt x="256032" y="152705"/>
                  </a:lnTo>
                  <a:lnTo>
                    <a:pt x="256032" y="174346"/>
                  </a:lnTo>
                  <a:lnTo>
                    <a:pt x="153010" y="174346"/>
                  </a:lnTo>
                  <a:lnTo>
                    <a:pt x="153010" y="246278"/>
                  </a:lnTo>
                  <a:lnTo>
                    <a:pt x="269748" y="246278"/>
                  </a:lnTo>
                  <a:lnTo>
                    <a:pt x="269748" y="267614"/>
                  </a:lnTo>
                  <a:lnTo>
                    <a:pt x="13107" y="267614"/>
                  </a:lnTo>
                  <a:lnTo>
                    <a:pt x="13107" y="246278"/>
                  </a:lnTo>
                  <a:lnTo>
                    <a:pt x="130455" y="246278"/>
                  </a:lnTo>
                  <a:lnTo>
                    <a:pt x="130455" y="174346"/>
                  </a:lnTo>
                  <a:lnTo>
                    <a:pt x="29261" y="174346"/>
                  </a:lnTo>
                  <a:lnTo>
                    <a:pt x="29261" y="152705"/>
                  </a:lnTo>
                  <a:lnTo>
                    <a:pt x="130455" y="152705"/>
                  </a:lnTo>
                  <a:lnTo>
                    <a:pt x="130455" y="115824"/>
                  </a:lnTo>
                  <a:lnTo>
                    <a:pt x="63094" y="115824"/>
                  </a:lnTo>
                  <a:close/>
                  <a:moveTo>
                    <a:pt x="3317520" y="69494"/>
                  </a:moveTo>
                  <a:lnTo>
                    <a:pt x="3328188" y="86563"/>
                  </a:lnTo>
                  <a:cubicBezTo>
                    <a:pt x="3321290" y="91728"/>
                    <a:pt x="3312869" y="97248"/>
                    <a:pt x="3302923" y="103124"/>
                  </a:cubicBezTo>
                  <a:cubicBezTo>
                    <a:pt x="3292978" y="109000"/>
                    <a:pt x="3282660" y="114723"/>
                    <a:pt x="3271969" y="120294"/>
                  </a:cubicBezTo>
                  <a:cubicBezTo>
                    <a:pt x="3261278" y="125866"/>
                    <a:pt x="3251367" y="130776"/>
                    <a:pt x="3242234" y="135026"/>
                  </a:cubicBezTo>
                  <a:lnTo>
                    <a:pt x="3232785" y="115519"/>
                  </a:lnTo>
                  <a:cubicBezTo>
                    <a:pt x="3240565" y="112727"/>
                    <a:pt x="3249762" y="108659"/>
                    <a:pt x="3260375" y="103316"/>
                  </a:cubicBezTo>
                  <a:cubicBezTo>
                    <a:pt x="3270989" y="97973"/>
                    <a:pt x="3281450" y="92257"/>
                    <a:pt x="3291758" y="86168"/>
                  </a:cubicBezTo>
                  <a:cubicBezTo>
                    <a:pt x="3302067" y="80080"/>
                    <a:pt x="3310654" y="74522"/>
                    <a:pt x="3317520" y="69494"/>
                  </a:cubicBezTo>
                  <a:close/>
                  <a:moveTo>
                    <a:pt x="3381223" y="69190"/>
                  </a:moveTo>
                  <a:cubicBezTo>
                    <a:pt x="3395510" y="75571"/>
                    <a:pt x="3410522" y="82848"/>
                    <a:pt x="3426257" y="91021"/>
                  </a:cubicBezTo>
                  <a:cubicBezTo>
                    <a:pt x="3441992" y="99193"/>
                    <a:pt x="3456851" y="107461"/>
                    <a:pt x="3470834" y="115824"/>
                  </a:cubicBezTo>
                  <a:lnTo>
                    <a:pt x="3460776" y="136246"/>
                  </a:lnTo>
                  <a:cubicBezTo>
                    <a:pt x="3446977" y="126149"/>
                    <a:pt x="3432283" y="116853"/>
                    <a:pt x="3416694" y="108356"/>
                  </a:cubicBezTo>
                  <a:cubicBezTo>
                    <a:pt x="3401105" y="99860"/>
                    <a:pt x="3386030" y="92393"/>
                    <a:pt x="3371469" y="85954"/>
                  </a:cubicBezTo>
                  <a:close/>
                  <a:moveTo>
                    <a:pt x="5358918" y="60655"/>
                  </a:moveTo>
                  <a:lnTo>
                    <a:pt x="5378120" y="72238"/>
                  </a:lnTo>
                  <a:cubicBezTo>
                    <a:pt x="5374717" y="78490"/>
                    <a:pt x="5370145" y="86238"/>
                    <a:pt x="5364404" y="95481"/>
                  </a:cubicBezTo>
                  <a:cubicBezTo>
                    <a:pt x="5358664" y="104725"/>
                    <a:pt x="5352669" y="113918"/>
                    <a:pt x="5346421" y="123060"/>
                  </a:cubicBezTo>
                  <a:cubicBezTo>
                    <a:pt x="5340173" y="132202"/>
                    <a:pt x="5334585" y="139747"/>
                    <a:pt x="5329657" y="145694"/>
                  </a:cubicBezTo>
                  <a:lnTo>
                    <a:pt x="5310759" y="133502"/>
                  </a:lnTo>
                  <a:cubicBezTo>
                    <a:pt x="5316180" y="128172"/>
                    <a:pt x="5322035" y="121087"/>
                    <a:pt x="5328325" y="112245"/>
                  </a:cubicBezTo>
                  <a:cubicBezTo>
                    <a:pt x="5334615" y="103404"/>
                    <a:pt x="5340515" y="94309"/>
                    <a:pt x="5346026" y="84960"/>
                  </a:cubicBezTo>
                  <a:cubicBezTo>
                    <a:pt x="5351536" y="75611"/>
                    <a:pt x="5355834" y="67509"/>
                    <a:pt x="5358918" y="60655"/>
                  </a:cubicBezTo>
                  <a:close/>
                  <a:moveTo>
                    <a:pt x="5188535" y="60655"/>
                  </a:moveTo>
                  <a:cubicBezTo>
                    <a:pt x="5193043" y="66450"/>
                    <a:pt x="5198318" y="73690"/>
                    <a:pt x="5204362" y="82375"/>
                  </a:cubicBezTo>
                  <a:cubicBezTo>
                    <a:pt x="5210405" y="91060"/>
                    <a:pt x="5216381" y="99948"/>
                    <a:pt x="5222288" y="109039"/>
                  </a:cubicBezTo>
                  <a:cubicBezTo>
                    <a:pt x="5228196" y="118131"/>
                    <a:pt x="5233201" y="126183"/>
                    <a:pt x="5237303" y="133198"/>
                  </a:cubicBezTo>
                  <a:lnTo>
                    <a:pt x="5217796" y="145085"/>
                  </a:lnTo>
                  <a:cubicBezTo>
                    <a:pt x="5213895" y="137766"/>
                    <a:pt x="5209064" y="129510"/>
                    <a:pt x="5203301" y="120317"/>
                  </a:cubicBezTo>
                  <a:cubicBezTo>
                    <a:pt x="5197538" y="111124"/>
                    <a:pt x="5191690" y="102236"/>
                    <a:pt x="5185758" y="93653"/>
                  </a:cubicBezTo>
                  <a:cubicBezTo>
                    <a:pt x="5179825" y="85069"/>
                    <a:pt x="5174655" y="78033"/>
                    <a:pt x="5170247" y="72542"/>
                  </a:cubicBezTo>
                  <a:close/>
                  <a:moveTo>
                    <a:pt x="4573448" y="49987"/>
                  </a:moveTo>
                  <a:lnTo>
                    <a:pt x="4572839" y="50597"/>
                  </a:lnTo>
                  <a:cubicBezTo>
                    <a:pt x="4580846" y="59125"/>
                    <a:pt x="4589215" y="66986"/>
                    <a:pt x="4597947" y="74181"/>
                  </a:cubicBezTo>
                  <a:cubicBezTo>
                    <a:pt x="4606678" y="81375"/>
                    <a:pt x="4616190" y="87941"/>
                    <a:pt x="4626484" y="93878"/>
                  </a:cubicBezTo>
                  <a:cubicBezTo>
                    <a:pt x="4638320" y="87306"/>
                    <a:pt x="4649166" y="80334"/>
                    <a:pt x="4659021" y="72962"/>
                  </a:cubicBezTo>
                  <a:cubicBezTo>
                    <a:pt x="4668876" y="65589"/>
                    <a:pt x="4678046" y="57931"/>
                    <a:pt x="4686529" y="49987"/>
                  </a:cubicBezTo>
                  <a:close/>
                  <a:moveTo>
                    <a:pt x="3897173" y="40538"/>
                  </a:moveTo>
                  <a:lnTo>
                    <a:pt x="3897173" y="91440"/>
                  </a:lnTo>
                  <a:lnTo>
                    <a:pt x="3941979" y="91440"/>
                  </a:lnTo>
                  <a:lnTo>
                    <a:pt x="3941979" y="40538"/>
                  </a:lnTo>
                  <a:close/>
                  <a:moveTo>
                    <a:pt x="5159579" y="21031"/>
                  </a:moveTo>
                  <a:lnTo>
                    <a:pt x="5390617" y="21031"/>
                  </a:lnTo>
                  <a:lnTo>
                    <a:pt x="5390617" y="43586"/>
                  </a:lnTo>
                  <a:lnTo>
                    <a:pt x="5286985" y="43586"/>
                  </a:lnTo>
                  <a:lnTo>
                    <a:pt x="5286985" y="158801"/>
                  </a:lnTo>
                  <a:lnTo>
                    <a:pt x="5408905" y="158801"/>
                  </a:lnTo>
                  <a:lnTo>
                    <a:pt x="5408905" y="181661"/>
                  </a:lnTo>
                  <a:lnTo>
                    <a:pt x="5286985" y="181661"/>
                  </a:lnTo>
                  <a:lnTo>
                    <a:pt x="5286985" y="280111"/>
                  </a:lnTo>
                  <a:lnTo>
                    <a:pt x="5263210" y="280111"/>
                  </a:lnTo>
                  <a:lnTo>
                    <a:pt x="5263210" y="181661"/>
                  </a:lnTo>
                  <a:lnTo>
                    <a:pt x="5140986" y="181661"/>
                  </a:lnTo>
                  <a:lnTo>
                    <a:pt x="5140986" y="158801"/>
                  </a:lnTo>
                  <a:lnTo>
                    <a:pt x="5263210" y="158801"/>
                  </a:lnTo>
                  <a:lnTo>
                    <a:pt x="5263210" y="43586"/>
                  </a:lnTo>
                  <a:lnTo>
                    <a:pt x="5159579" y="43586"/>
                  </a:lnTo>
                  <a:close/>
                  <a:moveTo>
                    <a:pt x="3876752" y="20117"/>
                  </a:moveTo>
                  <a:lnTo>
                    <a:pt x="3963010" y="20117"/>
                  </a:lnTo>
                  <a:lnTo>
                    <a:pt x="3963010" y="240487"/>
                  </a:lnTo>
                  <a:cubicBezTo>
                    <a:pt x="3963207" y="250742"/>
                    <a:pt x="3961213" y="258426"/>
                    <a:pt x="3957028" y="263538"/>
                  </a:cubicBezTo>
                  <a:cubicBezTo>
                    <a:pt x="3952843" y="268649"/>
                    <a:pt x="3945287" y="271837"/>
                    <a:pt x="3934359" y="273101"/>
                  </a:cubicBezTo>
                  <a:lnTo>
                    <a:pt x="3914852" y="275539"/>
                  </a:lnTo>
                  <a:lnTo>
                    <a:pt x="3907841" y="254813"/>
                  </a:lnTo>
                  <a:lnTo>
                    <a:pt x="3932530" y="251765"/>
                  </a:lnTo>
                  <a:cubicBezTo>
                    <a:pt x="3936658" y="251276"/>
                    <a:pt x="3939299" y="249511"/>
                    <a:pt x="3940455" y="246469"/>
                  </a:cubicBezTo>
                  <a:cubicBezTo>
                    <a:pt x="3941610" y="243427"/>
                    <a:pt x="3942118" y="239300"/>
                    <a:pt x="3941979" y="234086"/>
                  </a:cubicBezTo>
                  <a:lnTo>
                    <a:pt x="3941979" y="181051"/>
                  </a:lnTo>
                  <a:lnTo>
                    <a:pt x="3896259" y="181051"/>
                  </a:lnTo>
                  <a:cubicBezTo>
                    <a:pt x="3895160" y="199320"/>
                    <a:pt x="3892557" y="216579"/>
                    <a:pt x="3888448" y="232829"/>
                  </a:cubicBezTo>
                  <a:cubicBezTo>
                    <a:pt x="3884340" y="249079"/>
                    <a:pt x="3878003" y="265347"/>
                    <a:pt x="3869436" y="281635"/>
                  </a:cubicBezTo>
                  <a:lnTo>
                    <a:pt x="3849015" y="273101"/>
                  </a:lnTo>
                  <a:cubicBezTo>
                    <a:pt x="3855690" y="262068"/>
                    <a:pt x="3861067" y="251114"/>
                    <a:pt x="3865146" y="240239"/>
                  </a:cubicBezTo>
                  <a:cubicBezTo>
                    <a:pt x="3869226" y="229364"/>
                    <a:pt x="3872187" y="215881"/>
                    <a:pt x="3874031" y="199791"/>
                  </a:cubicBezTo>
                  <a:cubicBezTo>
                    <a:pt x="3875875" y="183700"/>
                    <a:pt x="3876782" y="162315"/>
                    <a:pt x="3876752" y="135636"/>
                  </a:cubicBezTo>
                  <a:close/>
                  <a:moveTo>
                    <a:pt x="3983127" y="19812"/>
                  </a:moveTo>
                  <a:lnTo>
                    <a:pt x="4101999" y="19812"/>
                  </a:lnTo>
                  <a:cubicBezTo>
                    <a:pt x="4101890" y="22429"/>
                    <a:pt x="4101735" y="27219"/>
                    <a:pt x="4101536" y="34183"/>
                  </a:cubicBezTo>
                  <a:cubicBezTo>
                    <a:pt x="4101336" y="41146"/>
                    <a:pt x="4101137" y="47991"/>
                    <a:pt x="4100938" y="54717"/>
                  </a:cubicBezTo>
                  <a:cubicBezTo>
                    <a:pt x="4100738" y="61444"/>
                    <a:pt x="4100584" y="65760"/>
                    <a:pt x="4100475" y="67666"/>
                  </a:cubicBezTo>
                  <a:cubicBezTo>
                    <a:pt x="4099967" y="78270"/>
                    <a:pt x="4097554" y="85865"/>
                    <a:pt x="4093236" y="90449"/>
                  </a:cubicBezTo>
                  <a:cubicBezTo>
                    <a:pt x="4088918" y="95034"/>
                    <a:pt x="4081171" y="97904"/>
                    <a:pt x="4069995" y="99060"/>
                  </a:cubicBezTo>
                  <a:lnTo>
                    <a:pt x="4049878" y="101498"/>
                  </a:lnTo>
                  <a:lnTo>
                    <a:pt x="4042258" y="81382"/>
                  </a:lnTo>
                  <a:lnTo>
                    <a:pt x="4067252" y="78943"/>
                  </a:lnTo>
                  <a:cubicBezTo>
                    <a:pt x="4071665" y="78645"/>
                    <a:pt x="4074573" y="77565"/>
                    <a:pt x="4075976" y="75705"/>
                  </a:cubicBezTo>
                  <a:cubicBezTo>
                    <a:pt x="4077380" y="73844"/>
                    <a:pt x="4078231" y="70250"/>
                    <a:pt x="4078529" y="64922"/>
                  </a:cubicBezTo>
                  <a:cubicBezTo>
                    <a:pt x="4078713" y="62363"/>
                    <a:pt x="4078954" y="58414"/>
                    <a:pt x="4079253" y="53073"/>
                  </a:cubicBezTo>
                  <a:cubicBezTo>
                    <a:pt x="4079552" y="47733"/>
                    <a:pt x="4079717" y="43555"/>
                    <a:pt x="4079748" y="40538"/>
                  </a:cubicBezTo>
                  <a:lnTo>
                    <a:pt x="4004158" y="40538"/>
                  </a:lnTo>
                  <a:lnTo>
                    <a:pt x="4004158" y="117653"/>
                  </a:lnTo>
                  <a:lnTo>
                    <a:pt x="4105961" y="117653"/>
                  </a:lnTo>
                  <a:lnTo>
                    <a:pt x="4105961" y="138074"/>
                  </a:lnTo>
                  <a:cubicBezTo>
                    <a:pt x="4102716" y="152679"/>
                    <a:pt x="4098538" y="166675"/>
                    <a:pt x="4093426" y="180061"/>
                  </a:cubicBezTo>
                  <a:cubicBezTo>
                    <a:pt x="4088315" y="193446"/>
                    <a:pt x="4081621" y="206375"/>
                    <a:pt x="4073347" y="218846"/>
                  </a:cubicBezTo>
                  <a:cubicBezTo>
                    <a:pt x="4080491" y="226079"/>
                    <a:pt x="4088607" y="232950"/>
                    <a:pt x="4097693" y="239459"/>
                  </a:cubicBezTo>
                  <a:cubicBezTo>
                    <a:pt x="4106780" y="245967"/>
                    <a:pt x="4116953" y="252609"/>
                    <a:pt x="4128212" y="259385"/>
                  </a:cubicBezTo>
                  <a:lnTo>
                    <a:pt x="4114800" y="277063"/>
                  </a:lnTo>
                  <a:cubicBezTo>
                    <a:pt x="4103408" y="270072"/>
                    <a:pt x="4093274" y="263100"/>
                    <a:pt x="4084396" y="256146"/>
                  </a:cubicBezTo>
                  <a:cubicBezTo>
                    <a:pt x="4075519" y="249193"/>
                    <a:pt x="4067671" y="242145"/>
                    <a:pt x="4060851" y="235001"/>
                  </a:cubicBezTo>
                  <a:cubicBezTo>
                    <a:pt x="4049624" y="248107"/>
                    <a:pt x="4035197" y="260909"/>
                    <a:pt x="4017569" y="273406"/>
                  </a:cubicBezTo>
                  <a:lnTo>
                    <a:pt x="4004158" y="259690"/>
                  </a:lnTo>
                  <a:lnTo>
                    <a:pt x="4004158" y="281026"/>
                  </a:lnTo>
                  <a:lnTo>
                    <a:pt x="3983127" y="281026"/>
                  </a:lnTo>
                  <a:close/>
                  <a:moveTo>
                    <a:pt x="2023110" y="11887"/>
                  </a:moveTo>
                  <a:lnTo>
                    <a:pt x="2045361" y="19202"/>
                  </a:lnTo>
                  <a:cubicBezTo>
                    <a:pt x="2034864" y="44145"/>
                    <a:pt x="2021568" y="68555"/>
                    <a:pt x="2005470" y="92431"/>
                  </a:cubicBezTo>
                  <a:cubicBezTo>
                    <a:pt x="1989373" y="116307"/>
                    <a:pt x="1968532" y="139040"/>
                    <a:pt x="1942948" y="160630"/>
                  </a:cubicBezTo>
                  <a:lnTo>
                    <a:pt x="1925270" y="142646"/>
                  </a:lnTo>
                  <a:cubicBezTo>
                    <a:pt x="1949654" y="124035"/>
                    <a:pt x="1969999" y="103346"/>
                    <a:pt x="1986306" y="80582"/>
                  </a:cubicBezTo>
                  <a:cubicBezTo>
                    <a:pt x="2002613" y="57817"/>
                    <a:pt x="2014881" y="34919"/>
                    <a:pt x="2023110" y="11887"/>
                  </a:cubicBezTo>
                  <a:close/>
                  <a:moveTo>
                    <a:pt x="2104492" y="9449"/>
                  </a:moveTo>
                  <a:cubicBezTo>
                    <a:pt x="2111858" y="28679"/>
                    <a:pt x="2119986" y="46132"/>
                    <a:pt x="2128876" y="61807"/>
                  </a:cubicBezTo>
                  <a:cubicBezTo>
                    <a:pt x="2137766" y="77481"/>
                    <a:pt x="2148332" y="91818"/>
                    <a:pt x="2160575" y="104817"/>
                  </a:cubicBezTo>
                  <a:cubicBezTo>
                    <a:pt x="2172818" y="117817"/>
                    <a:pt x="2187652" y="129918"/>
                    <a:pt x="2205076" y="141122"/>
                  </a:cubicBezTo>
                  <a:lnTo>
                    <a:pt x="2186483" y="162154"/>
                  </a:lnTo>
                  <a:cubicBezTo>
                    <a:pt x="2161198" y="143313"/>
                    <a:pt x="2140446" y="121710"/>
                    <a:pt x="2124228" y="97346"/>
                  </a:cubicBezTo>
                  <a:cubicBezTo>
                    <a:pt x="2108010" y="72981"/>
                    <a:pt x="2094421" y="46425"/>
                    <a:pt x="2083461" y="17678"/>
                  </a:cubicBezTo>
                  <a:close/>
                  <a:moveTo>
                    <a:pt x="768020" y="8230"/>
                  </a:moveTo>
                  <a:lnTo>
                    <a:pt x="791185" y="9754"/>
                  </a:lnTo>
                  <a:lnTo>
                    <a:pt x="791185" y="235610"/>
                  </a:lnTo>
                  <a:lnTo>
                    <a:pt x="868909" y="235610"/>
                  </a:lnTo>
                  <a:lnTo>
                    <a:pt x="868909" y="56388"/>
                  </a:lnTo>
                  <a:lnTo>
                    <a:pt x="892074" y="57912"/>
                  </a:lnTo>
                  <a:lnTo>
                    <a:pt x="892074" y="277673"/>
                  </a:lnTo>
                  <a:lnTo>
                    <a:pt x="868909" y="277673"/>
                  </a:lnTo>
                  <a:lnTo>
                    <a:pt x="868909" y="258775"/>
                  </a:lnTo>
                  <a:lnTo>
                    <a:pt x="667131" y="258775"/>
                  </a:lnTo>
                  <a:lnTo>
                    <a:pt x="667131" y="56388"/>
                  </a:lnTo>
                  <a:lnTo>
                    <a:pt x="690296" y="57912"/>
                  </a:lnTo>
                  <a:lnTo>
                    <a:pt x="690296" y="235610"/>
                  </a:lnTo>
                  <a:lnTo>
                    <a:pt x="768020" y="235610"/>
                  </a:lnTo>
                  <a:close/>
                  <a:moveTo>
                    <a:pt x="2691156" y="5791"/>
                  </a:moveTo>
                  <a:lnTo>
                    <a:pt x="2714625" y="6706"/>
                  </a:lnTo>
                  <a:lnTo>
                    <a:pt x="2714625" y="52121"/>
                  </a:lnTo>
                  <a:lnTo>
                    <a:pt x="2813990" y="52121"/>
                  </a:lnTo>
                  <a:lnTo>
                    <a:pt x="2813990" y="238049"/>
                  </a:lnTo>
                  <a:cubicBezTo>
                    <a:pt x="2814124" y="247738"/>
                    <a:pt x="2812976" y="255046"/>
                    <a:pt x="2810547" y="259972"/>
                  </a:cubicBezTo>
                  <a:cubicBezTo>
                    <a:pt x="2808118" y="264898"/>
                    <a:pt x="2803606" y="268435"/>
                    <a:pt x="2797012" y="270583"/>
                  </a:cubicBezTo>
                  <a:cubicBezTo>
                    <a:pt x="2790417" y="272732"/>
                    <a:pt x="2780938" y="274486"/>
                    <a:pt x="2768575" y="275844"/>
                  </a:cubicBezTo>
                  <a:lnTo>
                    <a:pt x="2753640" y="277673"/>
                  </a:lnTo>
                  <a:lnTo>
                    <a:pt x="2745410" y="254508"/>
                  </a:lnTo>
                  <a:lnTo>
                    <a:pt x="2764917" y="252679"/>
                  </a:lnTo>
                  <a:cubicBezTo>
                    <a:pt x="2776398" y="251924"/>
                    <a:pt x="2783688" y="250158"/>
                    <a:pt x="2786787" y="247383"/>
                  </a:cubicBezTo>
                  <a:cubicBezTo>
                    <a:pt x="2789886" y="244608"/>
                    <a:pt x="2791231" y="238957"/>
                    <a:pt x="2790826" y="230429"/>
                  </a:cubicBezTo>
                  <a:lnTo>
                    <a:pt x="2790826" y="74371"/>
                  </a:lnTo>
                  <a:lnTo>
                    <a:pt x="2714625" y="74371"/>
                  </a:lnTo>
                  <a:cubicBezTo>
                    <a:pt x="2714486" y="81356"/>
                    <a:pt x="2714079" y="88036"/>
                    <a:pt x="2713406" y="94412"/>
                  </a:cubicBezTo>
                  <a:cubicBezTo>
                    <a:pt x="2712733" y="100787"/>
                    <a:pt x="2711717" y="107010"/>
                    <a:pt x="2710358" y="113081"/>
                  </a:cubicBezTo>
                  <a:cubicBezTo>
                    <a:pt x="2718290" y="119692"/>
                    <a:pt x="2727081" y="127704"/>
                    <a:pt x="2736729" y="137115"/>
                  </a:cubicBezTo>
                  <a:cubicBezTo>
                    <a:pt x="2746377" y="146526"/>
                    <a:pt x="2755619" y="156073"/>
                    <a:pt x="2764454" y="165755"/>
                  </a:cubicBezTo>
                  <a:cubicBezTo>
                    <a:pt x="2773290" y="175437"/>
                    <a:pt x="2780455" y="183990"/>
                    <a:pt x="2785948" y="191414"/>
                  </a:cubicBezTo>
                  <a:lnTo>
                    <a:pt x="2770099" y="211531"/>
                  </a:lnTo>
                  <a:cubicBezTo>
                    <a:pt x="2765367" y="204271"/>
                    <a:pt x="2759185" y="196135"/>
                    <a:pt x="2751551" y="187125"/>
                  </a:cubicBezTo>
                  <a:cubicBezTo>
                    <a:pt x="2743918" y="178114"/>
                    <a:pt x="2735794" y="169121"/>
                    <a:pt x="2727179" y="160144"/>
                  </a:cubicBezTo>
                  <a:cubicBezTo>
                    <a:pt x="2718563" y="151168"/>
                    <a:pt x="2710416" y="143100"/>
                    <a:pt x="2702738" y="135941"/>
                  </a:cubicBezTo>
                  <a:cubicBezTo>
                    <a:pt x="2697042" y="149390"/>
                    <a:pt x="2688622" y="162497"/>
                    <a:pt x="2677478" y="175260"/>
                  </a:cubicBezTo>
                  <a:cubicBezTo>
                    <a:pt x="2666334" y="188024"/>
                    <a:pt x="2651894" y="201130"/>
                    <a:pt x="2634158" y="214579"/>
                  </a:cubicBezTo>
                  <a:lnTo>
                    <a:pt x="2619223" y="195072"/>
                  </a:lnTo>
                  <a:cubicBezTo>
                    <a:pt x="2637942" y="181142"/>
                    <a:pt x="2652489" y="168024"/>
                    <a:pt x="2662866" y="155719"/>
                  </a:cubicBezTo>
                  <a:cubicBezTo>
                    <a:pt x="2673242" y="143414"/>
                    <a:pt x="2680520" y="130771"/>
                    <a:pt x="2684698" y="117788"/>
                  </a:cubicBezTo>
                  <a:cubicBezTo>
                    <a:pt x="2688877" y="104806"/>
                    <a:pt x="2691029" y="90334"/>
                    <a:pt x="2691156" y="74371"/>
                  </a:cubicBezTo>
                  <a:lnTo>
                    <a:pt x="2615565" y="74371"/>
                  </a:lnTo>
                  <a:lnTo>
                    <a:pt x="2615565" y="277063"/>
                  </a:lnTo>
                  <a:lnTo>
                    <a:pt x="2592705" y="277063"/>
                  </a:lnTo>
                  <a:lnTo>
                    <a:pt x="2592705" y="52121"/>
                  </a:lnTo>
                  <a:lnTo>
                    <a:pt x="2691156" y="52121"/>
                  </a:lnTo>
                  <a:close/>
                  <a:moveTo>
                    <a:pt x="131369" y="5486"/>
                  </a:moveTo>
                  <a:lnTo>
                    <a:pt x="152705" y="5486"/>
                  </a:lnTo>
                  <a:cubicBezTo>
                    <a:pt x="166548" y="24022"/>
                    <a:pt x="184506" y="41129"/>
                    <a:pt x="206579" y="56807"/>
                  </a:cubicBezTo>
                  <a:cubicBezTo>
                    <a:pt x="228651" y="72485"/>
                    <a:pt x="254077" y="85249"/>
                    <a:pt x="282855" y="95098"/>
                  </a:cubicBezTo>
                  <a:lnTo>
                    <a:pt x="270663" y="116434"/>
                  </a:lnTo>
                  <a:cubicBezTo>
                    <a:pt x="254350" y="109944"/>
                    <a:pt x="238173" y="101993"/>
                    <a:pt x="222132" y="92580"/>
                  </a:cubicBezTo>
                  <a:cubicBezTo>
                    <a:pt x="206090" y="83167"/>
                    <a:pt x="191133" y="72823"/>
                    <a:pt x="177259" y="61547"/>
                  </a:cubicBezTo>
                  <a:cubicBezTo>
                    <a:pt x="163385" y="50271"/>
                    <a:pt x="151542" y="38595"/>
                    <a:pt x="141732" y="26518"/>
                  </a:cubicBezTo>
                  <a:cubicBezTo>
                    <a:pt x="128023" y="43942"/>
                    <a:pt x="110255" y="60376"/>
                    <a:pt x="88431" y="75819"/>
                  </a:cubicBezTo>
                  <a:cubicBezTo>
                    <a:pt x="66606" y="91262"/>
                    <a:pt x="41599" y="105410"/>
                    <a:pt x="13412" y="118262"/>
                  </a:cubicBezTo>
                  <a:lnTo>
                    <a:pt x="0" y="98450"/>
                  </a:lnTo>
                  <a:cubicBezTo>
                    <a:pt x="30449" y="85947"/>
                    <a:pt x="56573" y="71939"/>
                    <a:pt x="78372" y="56426"/>
                  </a:cubicBezTo>
                  <a:cubicBezTo>
                    <a:pt x="100172" y="40913"/>
                    <a:pt x="117837" y="23933"/>
                    <a:pt x="131369" y="5486"/>
                  </a:cubicBezTo>
                  <a:close/>
                  <a:moveTo>
                    <a:pt x="1383335" y="4572"/>
                  </a:moveTo>
                  <a:lnTo>
                    <a:pt x="1406805" y="6401"/>
                  </a:lnTo>
                  <a:lnTo>
                    <a:pt x="1404366" y="58217"/>
                  </a:lnTo>
                  <a:lnTo>
                    <a:pt x="1494892" y="58217"/>
                  </a:lnTo>
                  <a:cubicBezTo>
                    <a:pt x="1494872" y="58546"/>
                    <a:pt x="1494559" y="63483"/>
                    <a:pt x="1493953" y="73028"/>
                  </a:cubicBezTo>
                  <a:cubicBezTo>
                    <a:pt x="1493348" y="82572"/>
                    <a:pt x="1492571" y="94746"/>
                    <a:pt x="1491624" y="109550"/>
                  </a:cubicBezTo>
                  <a:cubicBezTo>
                    <a:pt x="1490678" y="124354"/>
                    <a:pt x="1489682" y="139810"/>
                    <a:pt x="1488638" y="155919"/>
                  </a:cubicBezTo>
                  <a:cubicBezTo>
                    <a:pt x="1487593" y="172027"/>
                    <a:pt x="1486622" y="186810"/>
                    <a:pt x="1485724" y="200268"/>
                  </a:cubicBezTo>
                  <a:cubicBezTo>
                    <a:pt x="1484825" y="213726"/>
                    <a:pt x="1484123" y="223881"/>
                    <a:pt x="1483615" y="230734"/>
                  </a:cubicBezTo>
                  <a:cubicBezTo>
                    <a:pt x="1482978" y="241366"/>
                    <a:pt x="1480999" y="249667"/>
                    <a:pt x="1477677" y="255637"/>
                  </a:cubicBezTo>
                  <a:cubicBezTo>
                    <a:pt x="1474354" y="261607"/>
                    <a:pt x="1468627" y="266070"/>
                    <a:pt x="1460495" y="269026"/>
                  </a:cubicBezTo>
                  <a:cubicBezTo>
                    <a:pt x="1452363" y="271981"/>
                    <a:pt x="1440766" y="274254"/>
                    <a:pt x="1425703" y="275844"/>
                  </a:cubicBezTo>
                  <a:lnTo>
                    <a:pt x="1409243" y="277673"/>
                  </a:lnTo>
                  <a:lnTo>
                    <a:pt x="1401623" y="253594"/>
                  </a:lnTo>
                  <a:lnTo>
                    <a:pt x="1422959" y="251765"/>
                  </a:lnTo>
                  <a:cubicBezTo>
                    <a:pt x="1437190" y="250895"/>
                    <a:pt x="1446753" y="248368"/>
                    <a:pt x="1451648" y="244183"/>
                  </a:cubicBezTo>
                  <a:cubicBezTo>
                    <a:pt x="1456544" y="239998"/>
                    <a:pt x="1459173" y="232061"/>
                    <a:pt x="1459535" y="220370"/>
                  </a:cubicBezTo>
                  <a:cubicBezTo>
                    <a:pt x="1459953" y="214205"/>
                    <a:pt x="1460661" y="204304"/>
                    <a:pt x="1461659" y="190667"/>
                  </a:cubicBezTo>
                  <a:cubicBezTo>
                    <a:pt x="1462658" y="177029"/>
                    <a:pt x="1463728" y="162356"/>
                    <a:pt x="1464869" y="146647"/>
                  </a:cubicBezTo>
                  <a:cubicBezTo>
                    <a:pt x="1466011" y="130938"/>
                    <a:pt x="1467005" y="116893"/>
                    <a:pt x="1467851" y="104513"/>
                  </a:cubicBezTo>
                  <a:cubicBezTo>
                    <a:pt x="1468696" y="92133"/>
                    <a:pt x="1469176" y="84118"/>
                    <a:pt x="1469289" y="80467"/>
                  </a:cubicBezTo>
                  <a:lnTo>
                    <a:pt x="1403452" y="80467"/>
                  </a:lnTo>
                  <a:cubicBezTo>
                    <a:pt x="1401948" y="107690"/>
                    <a:pt x="1399126" y="130816"/>
                    <a:pt x="1394984" y="149847"/>
                  </a:cubicBezTo>
                  <a:cubicBezTo>
                    <a:pt x="1390842" y="168878"/>
                    <a:pt x="1384801" y="185528"/>
                    <a:pt x="1376858" y="199796"/>
                  </a:cubicBezTo>
                  <a:cubicBezTo>
                    <a:pt x="1368916" y="214065"/>
                    <a:pt x="1358493" y="227667"/>
                    <a:pt x="1345588" y="240602"/>
                  </a:cubicBezTo>
                  <a:cubicBezTo>
                    <a:pt x="1332683" y="253536"/>
                    <a:pt x="1316716" y="267519"/>
                    <a:pt x="1297687" y="282550"/>
                  </a:cubicBezTo>
                  <a:lnTo>
                    <a:pt x="1280008" y="264566"/>
                  </a:lnTo>
                  <a:cubicBezTo>
                    <a:pt x="1304029" y="247528"/>
                    <a:pt x="1322874" y="230805"/>
                    <a:pt x="1336543" y="214399"/>
                  </a:cubicBezTo>
                  <a:cubicBezTo>
                    <a:pt x="1350212" y="197992"/>
                    <a:pt x="1360274" y="179283"/>
                    <a:pt x="1366729" y="158270"/>
                  </a:cubicBezTo>
                  <a:cubicBezTo>
                    <a:pt x="1373185" y="137258"/>
                    <a:pt x="1377602" y="111324"/>
                    <a:pt x="1379982" y="80467"/>
                  </a:cubicBezTo>
                  <a:lnTo>
                    <a:pt x="1294639" y="80467"/>
                  </a:lnTo>
                  <a:lnTo>
                    <a:pt x="1294639" y="58217"/>
                  </a:lnTo>
                  <a:lnTo>
                    <a:pt x="1381506" y="58217"/>
                  </a:lnTo>
                  <a:cubicBezTo>
                    <a:pt x="1381817" y="50838"/>
                    <a:pt x="1382110" y="43041"/>
                    <a:pt x="1382387" y="34826"/>
                  </a:cubicBezTo>
                  <a:cubicBezTo>
                    <a:pt x="1382663" y="26612"/>
                    <a:pt x="1382889" y="19582"/>
                    <a:pt x="1383064" y="13739"/>
                  </a:cubicBezTo>
                  <a:cubicBezTo>
                    <a:pt x="1383239" y="7895"/>
                    <a:pt x="1383330" y="4839"/>
                    <a:pt x="1383335" y="4572"/>
                  </a:cubicBezTo>
                  <a:close/>
                  <a:moveTo>
                    <a:pt x="3352572" y="2743"/>
                  </a:moveTo>
                  <a:cubicBezTo>
                    <a:pt x="3354178" y="6636"/>
                    <a:pt x="3356071" y="11729"/>
                    <a:pt x="3358249" y="18021"/>
                  </a:cubicBezTo>
                  <a:cubicBezTo>
                    <a:pt x="3360427" y="24314"/>
                    <a:pt x="3362395" y="30398"/>
                    <a:pt x="3364154" y="36271"/>
                  </a:cubicBezTo>
                  <a:lnTo>
                    <a:pt x="3468091" y="36271"/>
                  </a:lnTo>
                  <a:lnTo>
                    <a:pt x="3468091" y="91745"/>
                  </a:lnTo>
                  <a:lnTo>
                    <a:pt x="3446145" y="91745"/>
                  </a:lnTo>
                  <a:lnTo>
                    <a:pt x="3446145" y="56693"/>
                  </a:lnTo>
                  <a:lnTo>
                    <a:pt x="3254731" y="56693"/>
                  </a:lnTo>
                  <a:lnTo>
                    <a:pt x="3254731" y="91135"/>
                  </a:lnTo>
                  <a:lnTo>
                    <a:pt x="3233090" y="91135"/>
                  </a:lnTo>
                  <a:lnTo>
                    <a:pt x="3233090" y="36271"/>
                  </a:lnTo>
                  <a:lnTo>
                    <a:pt x="3339770" y="36271"/>
                  </a:lnTo>
                  <a:cubicBezTo>
                    <a:pt x="3338202" y="30804"/>
                    <a:pt x="3336538" y="25432"/>
                    <a:pt x="3334779" y="20155"/>
                  </a:cubicBezTo>
                  <a:cubicBezTo>
                    <a:pt x="3333020" y="14878"/>
                    <a:pt x="3331433" y="10497"/>
                    <a:pt x="3330017" y="7010"/>
                  </a:cubicBezTo>
                  <a:close/>
                  <a:moveTo>
                    <a:pt x="4583202" y="914"/>
                  </a:moveTo>
                  <a:lnTo>
                    <a:pt x="4603928" y="9449"/>
                  </a:lnTo>
                  <a:cubicBezTo>
                    <a:pt x="4599407" y="16815"/>
                    <a:pt x="4594429" y="24028"/>
                    <a:pt x="4588993" y="31090"/>
                  </a:cubicBezTo>
                  <a:lnTo>
                    <a:pt x="4720362" y="31090"/>
                  </a:lnTo>
                  <a:lnTo>
                    <a:pt x="4720362" y="49682"/>
                  </a:lnTo>
                  <a:cubicBezTo>
                    <a:pt x="4709345" y="60179"/>
                    <a:pt x="4698079" y="70047"/>
                    <a:pt x="4686567" y="79286"/>
                  </a:cubicBezTo>
                  <a:cubicBezTo>
                    <a:pt x="4675055" y="88525"/>
                    <a:pt x="4662646" y="97250"/>
                    <a:pt x="4649343" y="105461"/>
                  </a:cubicBezTo>
                  <a:cubicBezTo>
                    <a:pt x="4663847" y="111830"/>
                    <a:pt x="4680636" y="117532"/>
                    <a:pt x="4699712" y="122568"/>
                  </a:cubicBezTo>
                  <a:cubicBezTo>
                    <a:pt x="4718787" y="127603"/>
                    <a:pt x="4740911" y="132163"/>
                    <a:pt x="4766082" y="136246"/>
                  </a:cubicBezTo>
                  <a:lnTo>
                    <a:pt x="4757852" y="157886"/>
                  </a:lnTo>
                  <a:cubicBezTo>
                    <a:pt x="4728839" y="151695"/>
                    <a:pt x="4703731" y="145637"/>
                    <a:pt x="4682529" y="139713"/>
                  </a:cubicBezTo>
                  <a:cubicBezTo>
                    <a:pt x="4661326" y="133788"/>
                    <a:pt x="4642543" y="126740"/>
                    <a:pt x="4626179" y="118567"/>
                  </a:cubicBezTo>
                  <a:cubicBezTo>
                    <a:pt x="4609561" y="127095"/>
                    <a:pt x="4590676" y="135033"/>
                    <a:pt x="4569524" y="142380"/>
                  </a:cubicBezTo>
                  <a:cubicBezTo>
                    <a:pt x="4548372" y="149727"/>
                    <a:pt x="4524077" y="156521"/>
                    <a:pt x="4496639" y="162763"/>
                  </a:cubicBezTo>
                  <a:lnTo>
                    <a:pt x="4486580" y="142037"/>
                  </a:lnTo>
                  <a:cubicBezTo>
                    <a:pt x="4510888" y="137001"/>
                    <a:pt x="4532681" y="131451"/>
                    <a:pt x="4551960" y="125387"/>
                  </a:cubicBezTo>
                  <a:cubicBezTo>
                    <a:pt x="4571238" y="119323"/>
                    <a:pt x="4588460" y="112782"/>
                    <a:pt x="4603623" y="105766"/>
                  </a:cubicBezTo>
                  <a:cubicBezTo>
                    <a:pt x="4595870" y="100603"/>
                    <a:pt x="4588212" y="94774"/>
                    <a:pt x="4580649" y="88278"/>
                  </a:cubicBezTo>
                  <a:cubicBezTo>
                    <a:pt x="4573086" y="81782"/>
                    <a:pt x="4565504" y="74505"/>
                    <a:pt x="4557903" y="66446"/>
                  </a:cubicBezTo>
                  <a:cubicBezTo>
                    <a:pt x="4544441" y="79553"/>
                    <a:pt x="4529608" y="92050"/>
                    <a:pt x="4513403" y="103937"/>
                  </a:cubicBezTo>
                  <a:lnTo>
                    <a:pt x="4499382" y="89916"/>
                  </a:lnTo>
                  <a:cubicBezTo>
                    <a:pt x="4516343" y="77140"/>
                    <a:pt x="4532332" y="62687"/>
                    <a:pt x="4547350" y="46558"/>
                  </a:cubicBezTo>
                  <a:cubicBezTo>
                    <a:pt x="4562367" y="30429"/>
                    <a:pt x="4574318" y="15215"/>
                    <a:pt x="4583202" y="914"/>
                  </a:cubicBezTo>
                  <a:close/>
                  <a:moveTo>
                    <a:pt x="5894071" y="0"/>
                  </a:moveTo>
                  <a:lnTo>
                    <a:pt x="5913882" y="12192"/>
                  </a:lnTo>
                  <a:cubicBezTo>
                    <a:pt x="5907145" y="21599"/>
                    <a:pt x="5899454" y="31504"/>
                    <a:pt x="5890808" y="41904"/>
                  </a:cubicBezTo>
                  <a:cubicBezTo>
                    <a:pt x="5882162" y="52305"/>
                    <a:pt x="5873365" y="62232"/>
                    <a:pt x="5864414" y="71684"/>
                  </a:cubicBezTo>
                  <a:cubicBezTo>
                    <a:pt x="5855464" y="81137"/>
                    <a:pt x="5847163" y="89145"/>
                    <a:pt x="5839511" y="95707"/>
                  </a:cubicBezTo>
                  <a:cubicBezTo>
                    <a:pt x="5844923" y="95547"/>
                    <a:pt x="5853606" y="95296"/>
                    <a:pt x="5865562" y="94955"/>
                  </a:cubicBezTo>
                  <a:cubicBezTo>
                    <a:pt x="5877518" y="94613"/>
                    <a:pt x="5890906" y="94229"/>
                    <a:pt x="5905729" y="93802"/>
                  </a:cubicBezTo>
                  <a:cubicBezTo>
                    <a:pt x="5920552" y="93375"/>
                    <a:pt x="5934969" y="92953"/>
                    <a:pt x="5948982" y="92535"/>
                  </a:cubicBezTo>
                  <a:cubicBezTo>
                    <a:pt x="5962995" y="92118"/>
                    <a:pt x="5974765" y="91753"/>
                    <a:pt x="5984291" y="91440"/>
                  </a:cubicBezTo>
                  <a:cubicBezTo>
                    <a:pt x="5976411" y="82633"/>
                    <a:pt x="5968702" y="74416"/>
                    <a:pt x="5961164" y="66789"/>
                  </a:cubicBezTo>
                  <a:cubicBezTo>
                    <a:pt x="5953628" y="59163"/>
                    <a:pt x="5946909" y="52851"/>
                    <a:pt x="5941010" y="47854"/>
                  </a:cubicBezTo>
                  <a:lnTo>
                    <a:pt x="5956859" y="32004"/>
                  </a:lnTo>
                  <a:cubicBezTo>
                    <a:pt x="5964540" y="38580"/>
                    <a:pt x="5973529" y="47103"/>
                    <a:pt x="5983828" y="57573"/>
                  </a:cubicBezTo>
                  <a:cubicBezTo>
                    <a:pt x="5994127" y="68044"/>
                    <a:pt x="6004156" y="78802"/>
                    <a:pt x="6013913" y="89848"/>
                  </a:cubicBezTo>
                  <a:cubicBezTo>
                    <a:pt x="6023670" y="100895"/>
                    <a:pt x="6031577" y="110569"/>
                    <a:pt x="6037631" y="118872"/>
                  </a:cubicBezTo>
                  <a:lnTo>
                    <a:pt x="6021172" y="137770"/>
                  </a:lnTo>
                  <a:cubicBezTo>
                    <a:pt x="6018867" y="134112"/>
                    <a:pt x="6016162" y="130226"/>
                    <a:pt x="6013056" y="126111"/>
                  </a:cubicBezTo>
                  <a:cubicBezTo>
                    <a:pt x="6009951" y="121996"/>
                    <a:pt x="6006561" y="117653"/>
                    <a:pt x="6002884" y="113081"/>
                  </a:cubicBezTo>
                  <a:cubicBezTo>
                    <a:pt x="5996687" y="113211"/>
                    <a:pt x="5987306" y="113451"/>
                    <a:pt x="5974743" y="113800"/>
                  </a:cubicBezTo>
                  <a:cubicBezTo>
                    <a:pt x="5962178" y="114150"/>
                    <a:pt x="5948136" y="114560"/>
                    <a:pt x="5932614" y="115032"/>
                  </a:cubicBezTo>
                  <a:cubicBezTo>
                    <a:pt x="5917093" y="115503"/>
                    <a:pt x="5901796" y="115987"/>
                    <a:pt x="5886726" y="116482"/>
                  </a:cubicBezTo>
                  <a:cubicBezTo>
                    <a:pt x="5871656" y="116978"/>
                    <a:pt x="5858515" y="117437"/>
                    <a:pt x="5847304" y="117860"/>
                  </a:cubicBezTo>
                  <a:cubicBezTo>
                    <a:pt x="5836093" y="118283"/>
                    <a:pt x="5828518" y="118620"/>
                    <a:pt x="5824576" y="118872"/>
                  </a:cubicBezTo>
                  <a:cubicBezTo>
                    <a:pt x="5819744" y="119151"/>
                    <a:pt x="5814854" y="119507"/>
                    <a:pt x="5809908" y="119939"/>
                  </a:cubicBezTo>
                  <a:cubicBezTo>
                    <a:pt x="5804961" y="120371"/>
                    <a:pt x="5799690" y="121031"/>
                    <a:pt x="5794096" y="121920"/>
                  </a:cubicBezTo>
                  <a:lnTo>
                    <a:pt x="5788305" y="99060"/>
                  </a:lnTo>
                  <a:cubicBezTo>
                    <a:pt x="5794985" y="97879"/>
                    <a:pt x="5800065" y="96660"/>
                    <a:pt x="5803545" y="95402"/>
                  </a:cubicBezTo>
                  <a:cubicBezTo>
                    <a:pt x="5807024" y="94145"/>
                    <a:pt x="5809971" y="92621"/>
                    <a:pt x="5812384" y="90830"/>
                  </a:cubicBezTo>
                  <a:cubicBezTo>
                    <a:pt x="5820730" y="84087"/>
                    <a:pt x="5830047" y="75425"/>
                    <a:pt x="5840335" y="64843"/>
                  </a:cubicBezTo>
                  <a:cubicBezTo>
                    <a:pt x="5850623" y="54262"/>
                    <a:pt x="5860573" y="43206"/>
                    <a:pt x="5870183" y="31677"/>
                  </a:cubicBezTo>
                  <a:cubicBezTo>
                    <a:pt x="5879794" y="20147"/>
                    <a:pt x="5887756" y="9588"/>
                    <a:pt x="58940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dist"/>
              <a:endParaRPr lang="zh-CN" altLang="en-US" sz="2400">
                <a:solidFill>
                  <a:schemeClr val="accent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sym typeface="阿里巴巴普惠体 R" panose="00020600040101010101" pitchFamily="18" charset="-122"/>
              </a:endParaRPr>
            </a:p>
          </p:txBody>
        </p:sp>
      </p:grpSp>
      <p:sp>
        <p:nvSpPr>
          <p:cNvPr id="15" name="椭圆 14"/>
          <p:cNvSpPr/>
          <p:nvPr userDrawn="1"/>
        </p:nvSpPr>
        <p:spPr>
          <a:xfrm>
            <a:off x="78563" y="447407"/>
            <a:ext cx="272217" cy="27221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: 形状 16"/>
          <p:cNvSpPr/>
          <p:nvPr userDrawn="1"/>
        </p:nvSpPr>
        <p:spPr>
          <a:xfrm>
            <a:off x="11160346" y="6012130"/>
            <a:ext cx="1004862" cy="977675"/>
          </a:xfrm>
          <a:custGeom>
            <a:avLst/>
            <a:gdLst>
              <a:gd name="connsiteX0" fmla="*/ 915353 w 915352"/>
              <a:gd name="connsiteY0" fmla="*/ 0 h 890587"/>
              <a:gd name="connsiteX1" fmla="*/ 904875 w 915352"/>
              <a:gd name="connsiteY1" fmla="*/ 14288 h 890587"/>
              <a:gd name="connsiteX2" fmla="*/ 899160 w 915352"/>
              <a:gd name="connsiteY2" fmla="*/ 21908 h 890587"/>
              <a:gd name="connsiteX3" fmla="*/ 891540 w 915352"/>
              <a:gd name="connsiteY3" fmla="*/ 30480 h 890587"/>
              <a:gd name="connsiteX4" fmla="*/ 882015 w 915352"/>
              <a:gd name="connsiteY4" fmla="*/ 40005 h 890587"/>
              <a:gd name="connsiteX5" fmla="*/ 870585 w 915352"/>
              <a:gd name="connsiteY5" fmla="*/ 50483 h 890587"/>
              <a:gd name="connsiteX6" fmla="*/ 842010 w 915352"/>
              <a:gd name="connsiteY6" fmla="*/ 72390 h 890587"/>
              <a:gd name="connsiteX7" fmla="*/ 803910 w 915352"/>
              <a:gd name="connsiteY7" fmla="*/ 91440 h 890587"/>
              <a:gd name="connsiteX8" fmla="*/ 704850 w 915352"/>
              <a:gd name="connsiteY8" fmla="*/ 115253 h 890587"/>
              <a:gd name="connsiteX9" fmla="*/ 584835 w 915352"/>
              <a:gd name="connsiteY9" fmla="*/ 118110 h 890587"/>
              <a:gd name="connsiteX10" fmla="*/ 453390 w 915352"/>
              <a:gd name="connsiteY10" fmla="*/ 111442 h 890587"/>
              <a:gd name="connsiteX11" fmla="*/ 317183 w 915352"/>
              <a:gd name="connsiteY11" fmla="*/ 118110 h 890587"/>
              <a:gd name="connsiteX12" fmla="*/ 251460 w 915352"/>
              <a:gd name="connsiteY12" fmla="*/ 136208 h 890587"/>
              <a:gd name="connsiteX13" fmla="*/ 193358 w 915352"/>
              <a:gd name="connsiteY13" fmla="*/ 170498 h 890587"/>
              <a:gd name="connsiteX14" fmla="*/ 180975 w 915352"/>
              <a:gd name="connsiteY14" fmla="*/ 181928 h 890587"/>
              <a:gd name="connsiteX15" fmla="*/ 169545 w 915352"/>
              <a:gd name="connsiteY15" fmla="*/ 194310 h 890587"/>
              <a:gd name="connsiteX16" fmla="*/ 163830 w 915352"/>
              <a:gd name="connsiteY16" fmla="*/ 200025 h 890587"/>
              <a:gd name="connsiteX17" fmla="*/ 160972 w 915352"/>
              <a:gd name="connsiteY17" fmla="*/ 202883 h 890587"/>
              <a:gd name="connsiteX18" fmla="*/ 158115 w 915352"/>
              <a:gd name="connsiteY18" fmla="*/ 206692 h 890587"/>
              <a:gd name="connsiteX19" fmla="*/ 146685 w 915352"/>
              <a:gd name="connsiteY19" fmla="*/ 220980 h 890587"/>
              <a:gd name="connsiteX20" fmla="*/ 114300 w 915352"/>
              <a:gd name="connsiteY20" fmla="*/ 280035 h 890587"/>
              <a:gd name="connsiteX21" fmla="*/ 85725 w 915352"/>
              <a:gd name="connsiteY21" fmla="*/ 411480 h 890587"/>
              <a:gd name="connsiteX22" fmla="*/ 82868 w 915352"/>
              <a:gd name="connsiteY22" fmla="*/ 541973 h 890587"/>
              <a:gd name="connsiteX23" fmla="*/ 80010 w 915352"/>
              <a:gd name="connsiteY23" fmla="*/ 661035 h 890587"/>
              <a:gd name="connsiteX24" fmla="*/ 64770 w 915352"/>
              <a:gd name="connsiteY24" fmla="*/ 761048 h 890587"/>
              <a:gd name="connsiteX25" fmla="*/ 37147 w 915352"/>
              <a:gd name="connsiteY25" fmla="*/ 834390 h 890587"/>
              <a:gd name="connsiteX26" fmla="*/ 22860 w 915352"/>
              <a:gd name="connsiteY26" fmla="*/ 859155 h 890587"/>
              <a:gd name="connsiteX27" fmla="*/ 10478 w 915352"/>
              <a:gd name="connsiteY27" fmla="*/ 876300 h 890587"/>
              <a:gd name="connsiteX28" fmla="*/ 0 w 915352"/>
              <a:gd name="connsiteY28" fmla="*/ 890588 h 890587"/>
              <a:gd name="connsiteX29" fmla="*/ 8572 w 915352"/>
              <a:gd name="connsiteY29" fmla="*/ 875348 h 890587"/>
              <a:gd name="connsiteX30" fmla="*/ 29528 w 915352"/>
              <a:gd name="connsiteY30" fmla="*/ 830580 h 890587"/>
              <a:gd name="connsiteX31" fmla="*/ 49530 w 915352"/>
              <a:gd name="connsiteY31" fmla="*/ 757238 h 890587"/>
              <a:gd name="connsiteX32" fmla="*/ 57150 w 915352"/>
              <a:gd name="connsiteY32" fmla="*/ 659130 h 890587"/>
              <a:gd name="connsiteX33" fmla="*/ 53340 w 915352"/>
              <a:gd name="connsiteY33" fmla="*/ 541973 h 890587"/>
              <a:gd name="connsiteX34" fmla="*/ 51435 w 915352"/>
              <a:gd name="connsiteY34" fmla="*/ 408623 h 890587"/>
              <a:gd name="connsiteX35" fmla="*/ 59055 w 915352"/>
              <a:gd name="connsiteY35" fmla="*/ 337185 h 890587"/>
              <a:gd name="connsiteX36" fmla="*/ 79058 w 915352"/>
              <a:gd name="connsiteY36" fmla="*/ 265748 h 890587"/>
              <a:gd name="connsiteX37" fmla="*/ 116205 w 915352"/>
              <a:gd name="connsiteY37" fmla="*/ 198120 h 890587"/>
              <a:gd name="connsiteX38" fmla="*/ 127635 w 915352"/>
              <a:gd name="connsiteY38" fmla="*/ 183833 h 890587"/>
              <a:gd name="connsiteX39" fmla="*/ 130493 w 915352"/>
              <a:gd name="connsiteY39" fmla="*/ 180023 h 890587"/>
              <a:gd name="connsiteX40" fmla="*/ 130493 w 915352"/>
              <a:gd name="connsiteY40" fmla="*/ 180023 h 890587"/>
              <a:gd name="connsiteX41" fmla="*/ 131445 w 915352"/>
              <a:gd name="connsiteY41" fmla="*/ 179070 h 890587"/>
              <a:gd name="connsiteX42" fmla="*/ 132397 w 915352"/>
              <a:gd name="connsiteY42" fmla="*/ 178117 h 890587"/>
              <a:gd name="connsiteX43" fmla="*/ 134303 w 915352"/>
              <a:gd name="connsiteY43" fmla="*/ 176213 h 890587"/>
              <a:gd name="connsiteX44" fmla="*/ 140970 w 915352"/>
              <a:gd name="connsiteY44" fmla="*/ 168592 h 890587"/>
              <a:gd name="connsiteX45" fmla="*/ 154305 w 915352"/>
              <a:gd name="connsiteY45" fmla="*/ 154305 h 890587"/>
              <a:gd name="connsiteX46" fmla="*/ 168593 w 915352"/>
              <a:gd name="connsiteY46" fmla="*/ 140970 h 890587"/>
              <a:gd name="connsiteX47" fmla="*/ 236220 w 915352"/>
              <a:gd name="connsiteY47" fmla="*/ 100965 h 890587"/>
              <a:gd name="connsiteX48" fmla="*/ 309563 w 915352"/>
              <a:gd name="connsiteY48" fmla="*/ 80963 h 890587"/>
              <a:gd name="connsiteX49" fmla="*/ 327660 w 915352"/>
              <a:gd name="connsiteY49" fmla="*/ 78105 h 890587"/>
              <a:gd name="connsiteX50" fmla="*/ 345758 w 915352"/>
              <a:gd name="connsiteY50" fmla="*/ 76200 h 890587"/>
              <a:gd name="connsiteX51" fmla="*/ 381953 w 915352"/>
              <a:gd name="connsiteY51" fmla="*/ 75248 h 890587"/>
              <a:gd name="connsiteX52" fmla="*/ 452438 w 915352"/>
              <a:gd name="connsiteY52" fmla="*/ 77153 h 890587"/>
              <a:gd name="connsiteX53" fmla="*/ 583883 w 915352"/>
              <a:gd name="connsiteY53" fmla="*/ 88583 h 890587"/>
              <a:gd name="connsiteX54" fmla="*/ 700088 w 915352"/>
              <a:gd name="connsiteY54" fmla="*/ 92392 h 890587"/>
              <a:gd name="connsiteX55" fmla="*/ 795338 w 915352"/>
              <a:gd name="connsiteY55" fmla="*/ 76200 h 890587"/>
              <a:gd name="connsiteX56" fmla="*/ 862965 w 915352"/>
              <a:gd name="connsiteY56" fmla="*/ 42863 h 890587"/>
              <a:gd name="connsiteX57" fmla="*/ 875347 w 915352"/>
              <a:gd name="connsiteY57" fmla="*/ 34290 h 890587"/>
              <a:gd name="connsiteX58" fmla="*/ 884872 w 915352"/>
              <a:gd name="connsiteY58" fmla="*/ 25717 h 890587"/>
              <a:gd name="connsiteX59" fmla="*/ 893445 w 915352"/>
              <a:gd name="connsiteY59" fmla="*/ 18098 h 890587"/>
              <a:gd name="connsiteX60" fmla="*/ 900113 w 915352"/>
              <a:gd name="connsiteY60" fmla="*/ 11430 h 890587"/>
              <a:gd name="connsiteX61" fmla="*/ 915353 w 915352"/>
              <a:gd name="connsiteY61" fmla="*/ 0 h 890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915352" h="890587">
                <a:moveTo>
                  <a:pt x="915353" y="0"/>
                </a:moveTo>
                <a:cubicBezTo>
                  <a:pt x="915353" y="0"/>
                  <a:pt x="911543" y="4763"/>
                  <a:pt x="904875" y="14288"/>
                </a:cubicBezTo>
                <a:cubicBezTo>
                  <a:pt x="902970" y="16192"/>
                  <a:pt x="901065" y="19050"/>
                  <a:pt x="899160" y="21908"/>
                </a:cubicBezTo>
                <a:cubicBezTo>
                  <a:pt x="897255" y="24765"/>
                  <a:pt x="894397" y="27623"/>
                  <a:pt x="891540" y="30480"/>
                </a:cubicBezTo>
                <a:cubicBezTo>
                  <a:pt x="888683" y="33338"/>
                  <a:pt x="885825" y="37148"/>
                  <a:pt x="882015" y="40005"/>
                </a:cubicBezTo>
                <a:cubicBezTo>
                  <a:pt x="878205" y="43815"/>
                  <a:pt x="874395" y="46673"/>
                  <a:pt x="870585" y="50483"/>
                </a:cubicBezTo>
                <a:cubicBezTo>
                  <a:pt x="862965" y="58103"/>
                  <a:pt x="852488" y="64770"/>
                  <a:pt x="842010" y="72390"/>
                </a:cubicBezTo>
                <a:cubicBezTo>
                  <a:pt x="830580" y="79058"/>
                  <a:pt x="818197" y="85725"/>
                  <a:pt x="803910" y="91440"/>
                </a:cubicBezTo>
                <a:cubicBezTo>
                  <a:pt x="775335" y="102870"/>
                  <a:pt x="741997" y="111442"/>
                  <a:pt x="704850" y="115253"/>
                </a:cubicBezTo>
                <a:cubicBezTo>
                  <a:pt x="667703" y="119063"/>
                  <a:pt x="627697" y="120015"/>
                  <a:pt x="584835" y="118110"/>
                </a:cubicBezTo>
                <a:cubicBezTo>
                  <a:pt x="542925" y="116205"/>
                  <a:pt x="499110" y="113348"/>
                  <a:pt x="453390" y="111442"/>
                </a:cubicBezTo>
                <a:cubicBezTo>
                  <a:pt x="408622" y="109538"/>
                  <a:pt x="361950" y="110490"/>
                  <a:pt x="317183" y="118110"/>
                </a:cubicBezTo>
                <a:cubicBezTo>
                  <a:pt x="294322" y="121920"/>
                  <a:pt x="272415" y="128588"/>
                  <a:pt x="251460" y="136208"/>
                </a:cubicBezTo>
                <a:cubicBezTo>
                  <a:pt x="230505" y="144780"/>
                  <a:pt x="211455" y="157163"/>
                  <a:pt x="193358" y="170498"/>
                </a:cubicBezTo>
                <a:lnTo>
                  <a:pt x="180975" y="181928"/>
                </a:lnTo>
                <a:cubicBezTo>
                  <a:pt x="176213" y="185738"/>
                  <a:pt x="173355" y="190500"/>
                  <a:pt x="169545" y="194310"/>
                </a:cubicBezTo>
                <a:lnTo>
                  <a:pt x="163830" y="200025"/>
                </a:lnTo>
                <a:lnTo>
                  <a:pt x="160972" y="202883"/>
                </a:lnTo>
                <a:lnTo>
                  <a:pt x="158115" y="206692"/>
                </a:lnTo>
                <a:lnTo>
                  <a:pt x="146685" y="220980"/>
                </a:lnTo>
                <a:cubicBezTo>
                  <a:pt x="134303" y="239077"/>
                  <a:pt x="122872" y="259080"/>
                  <a:pt x="114300" y="280035"/>
                </a:cubicBezTo>
                <a:cubicBezTo>
                  <a:pt x="97155" y="321945"/>
                  <a:pt x="88583" y="366713"/>
                  <a:pt x="85725" y="411480"/>
                </a:cubicBezTo>
                <a:cubicBezTo>
                  <a:pt x="81915" y="456248"/>
                  <a:pt x="82868" y="500063"/>
                  <a:pt x="82868" y="541973"/>
                </a:cubicBezTo>
                <a:cubicBezTo>
                  <a:pt x="82868" y="583883"/>
                  <a:pt x="82868" y="623888"/>
                  <a:pt x="80010" y="661035"/>
                </a:cubicBezTo>
                <a:cubicBezTo>
                  <a:pt x="77153" y="698183"/>
                  <a:pt x="72390" y="731520"/>
                  <a:pt x="64770" y="761048"/>
                </a:cubicBezTo>
                <a:cubicBezTo>
                  <a:pt x="57150" y="790575"/>
                  <a:pt x="46672" y="814388"/>
                  <a:pt x="37147" y="834390"/>
                </a:cubicBezTo>
                <a:cubicBezTo>
                  <a:pt x="32385" y="843915"/>
                  <a:pt x="27622" y="852488"/>
                  <a:pt x="22860" y="859155"/>
                </a:cubicBezTo>
                <a:cubicBezTo>
                  <a:pt x="18097" y="865823"/>
                  <a:pt x="14288" y="872490"/>
                  <a:pt x="10478" y="876300"/>
                </a:cubicBezTo>
                <a:cubicBezTo>
                  <a:pt x="3810" y="885825"/>
                  <a:pt x="0" y="890588"/>
                  <a:pt x="0" y="890588"/>
                </a:cubicBezTo>
                <a:cubicBezTo>
                  <a:pt x="0" y="890588"/>
                  <a:pt x="2858" y="884873"/>
                  <a:pt x="8572" y="875348"/>
                </a:cubicBezTo>
                <a:cubicBezTo>
                  <a:pt x="14288" y="865823"/>
                  <a:pt x="21908" y="850583"/>
                  <a:pt x="29528" y="830580"/>
                </a:cubicBezTo>
                <a:cubicBezTo>
                  <a:pt x="37147" y="810577"/>
                  <a:pt x="44768" y="786765"/>
                  <a:pt x="49530" y="757238"/>
                </a:cubicBezTo>
                <a:cubicBezTo>
                  <a:pt x="54293" y="728663"/>
                  <a:pt x="57150" y="695325"/>
                  <a:pt x="57150" y="659130"/>
                </a:cubicBezTo>
                <a:cubicBezTo>
                  <a:pt x="57150" y="622935"/>
                  <a:pt x="55245" y="583883"/>
                  <a:pt x="53340" y="541973"/>
                </a:cubicBezTo>
                <a:cubicBezTo>
                  <a:pt x="51435" y="500063"/>
                  <a:pt x="48578" y="455295"/>
                  <a:pt x="51435" y="408623"/>
                </a:cubicBezTo>
                <a:cubicBezTo>
                  <a:pt x="52388" y="385763"/>
                  <a:pt x="54293" y="360998"/>
                  <a:pt x="59055" y="337185"/>
                </a:cubicBezTo>
                <a:cubicBezTo>
                  <a:pt x="63818" y="313373"/>
                  <a:pt x="69533" y="288608"/>
                  <a:pt x="79058" y="265748"/>
                </a:cubicBezTo>
                <a:cubicBezTo>
                  <a:pt x="88583" y="241935"/>
                  <a:pt x="100965" y="220027"/>
                  <a:pt x="116205" y="198120"/>
                </a:cubicBezTo>
                <a:lnTo>
                  <a:pt x="127635" y="183833"/>
                </a:lnTo>
                <a:lnTo>
                  <a:pt x="130493" y="180023"/>
                </a:lnTo>
                <a:lnTo>
                  <a:pt x="130493" y="180023"/>
                </a:lnTo>
                <a:cubicBezTo>
                  <a:pt x="131445" y="179070"/>
                  <a:pt x="131445" y="179070"/>
                  <a:pt x="131445" y="179070"/>
                </a:cubicBezTo>
                <a:lnTo>
                  <a:pt x="132397" y="178117"/>
                </a:lnTo>
                <a:lnTo>
                  <a:pt x="134303" y="176213"/>
                </a:lnTo>
                <a:lnTo>
                  <a:pt x="140970" y="168592"/>
                </a:lnTo>
                <a:cubicBezTo>
                  <a:pt x="145733" y="163830"/>
                  <a:pt x="149543" y="159067"/>
                  <a:pt x="154305" y="154305"/>
                </a:cubicBezTo>
                <a:lnTo>
                  <a:pt x="168593" y="140970"/>
                </a:lnTo>
                <a:cubicBezTo>
                  <a:pt x="189547" y="124778"/>
                  <a:pt x="211455" y="110490"/>
                  <a:pt x="236220" y="100965"/>
                </a:cubicBezTo>
                <a:cubicBezTo>
                  <a:pt x="260033" y="91440"/>
                  <a:pt x="284797" y="84773"/>
                  <a:pt x="309563" y="80963"/>
                </a:cubicBezTo>
                <a:cubicBezTo>
                  <a:pt x="315278" y="80010"/>
                  <a:pt x="321945" y="79058"/>
                  <a:pt x="327660" y="78105"/>
                </a:cubicBezTo>
                <a:cubicBezTo>
                  <a:pt x="333375" y="77153"/>
                  <a:pt x="340043" y="76200"/>
                  <a:pt x="345758" y="76200"/>
                </a:cubicBezTo>
                <a:cubicBezTo>
                  <a:pt x="358140" y="75248"/>
                  <a:pt x="370522" y="75248"/>
                  <a:pt x="381953" y="75248"/>
                </a:cubicBezTo>
                <a:cubicBezTo>
                  <a:pt x="405765" y="75248"/>
                  <a:pt x="429578" y="76200"/>
                  <a:pt x="452438" y="77153"/>
                </a:cubicBezTo>
                <a:cubicBezTo>
                  <a:pt x="498158" y="80010"/>
                  <a:pt x="541972" y="85725"/>
                  <a:pt x="583883" y="88583"/>
                </a:cubicBezTo>
                <a:cubicBezTo>
                  <a:pt x="624840" y="92392"/>
                  <a:pt x="663893" y="94298"/>
                  <a:pt x="700088" y="92392"/>
                </a:cubicBezTo>
                <a:cubicBezTo>
                  <a:pt x="735330" y="90488"/>
                  <a:pt x="768668" y="85725"/>
                  <a:pt x="795338" y="76200"/>
                </a:cubicBezTo>
                <a:cubicBezTo>
                  <a:pt x="822960" y="67628"/>
                  <a:pt x="845820" y="55245"/>
                  <a:pt x="862965" y="42863"/>
                </a:cubicBezTo>
                <a:cubicBezTo>
                  <a:pt x="866775" y="40005"/>
                  <a:pt x="871538" y="37148"/>
                  <a:pt x="875347" y="34290"/>
                </a:cubicBezTo>
                <a:cubicBezTo>
                  <a:pt x="879158" y="31433"/>
                  <a:pt x="882015" y="28575"/>
                  <a:pt x="884872" y="25717"/>
                </a:cubicBezTo>
                <a:cubicBezTo>
                  <a:pt x="887730" y="22860"/>
                  <a:pt x="890588" y="20955"/>
                  <a:pt x="893445" y="18098"/>
                </a:cubicBezTo>
                <a:cubicBezTo>
                  <a:pt x="896303" y="15240"/>
                  <a:pt x="898208" y="13335"/>
                  <a:pt x="900113" y="11430"/>
                </a:cubicBezTo>
                <a:cubicBezTo>
                  <a:pt x="911543" y="3810"/>
                  <a:pt x="915353" y="0"/>
                  <a:pt x="915353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18" name="图形 4"/>
          <p:cNvGrpSpPr/>
          <p:nvPr userDrawn="1"/>
        </p:nvGrpSpPr>
        <p:grpSpPr>
          <a:xfrm>
            <a:off x="10381070" y="5704447"/>
            <a:ext cx="1810930" cy="1161321"/>
            <a:chOff x="9684798" y="4488684"/>
            <a:chExt cx="2505259" cy="2377084"/>
          </a:xfrm>
        </p:grpSpPr>
        <p:sp>
          <p:nvSpPr>
            <p:cNvPr id="19" name="任意多边形: 形状 18"/>
            <p:cNvSpPr/>
            <p:nvPr/>
          </p:nvSpPr>
          <p:spPr>
            <a:xfrm>
              <a:off x="9684798" y="4488684"/>
              <a:ext cx="2503317" cy="2377084"/>
            </a:xfrm>
            <a:custGeom>
              <a:avLst/>
              <a:gdLst>
                <a:gd name="connsiteX0" fmla="*/ 2118790 w 2503317"/>
                <a:gd name="connsiteY0" fmla="*/ 104871 h 2377084"/>
                <a:gd name="connsiteX1" fmla="*/ 1765334 w 2503317"/>
                <a:gd name="connsiteY1" fmla="*/ 650591 h 2377084"/>
                <a:gd name="connsiteX2" fmla="*/ 1709015 w 2503317"/>
                <a:gd name="connsiteY2" fmla="*/ 1283703 h 2377084"/>
                <a:gd name="connsiteX3" fmla="*/ 1516750 w 2503317"/>
                <a:gd name="connsiteY3" fmla="*/ 1654637 h 2377084"/>
                <a:gd name="connsiteX4" fmla="*/ 1019583 w 2503317"/>
                <a:gd name="connsiteY4" fmla="*/ 1707073 h 2377084"/>
                <a:gd name="connsiteX5" fmla="*/ 425312 w 2503317"/>
                <a:gd name="connsiteY5" fmla="*/ 1782813 h 2377084"/>
                <a:gd name="connsiteX6" fmla="*/ 0 w 2503317"/>
                <a:gd name="connsiteY6" fmla="*/ 2377084 h 2377084"/>
                <a:gd name="connsiteX7" fmla="*/ 2503318 w 2503317"/>
                <a:gd name="connsiteY7" fmla="*/ 2377084 h 2377084"/>
                <a:gd name="connsiteX8" fmla="*/ 2503318 w 2503317"/>
                <a:gd name="connsiteY8" fmla="*/ 0 h 2377084"/>
                <a:gd name="connsiteX9" fmla="*/ 2118790 w 2503317"/>
                <a:gd name="connsiteY9" fmla="*/ 104871 h 2377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03317" h="2377084">
                  <a:moveTo>
                    <a:pt x="2118790" y="104871"/>
                  </a:moveTo>
                  <a:cubicBezTo>
                    <a:pt x="1926526" y="221395"/>
                    <a:pt x="1808060" y="433080"/>
                    <a:pt x="1765334" y="650591"/>
                  </a:cubicBezTo>
                  <a:cubicBezTo>
                    <a:pt x="1724551" y="858392"/>
                    <a:pt x="1728435" y="1073960"/>
                    <a:pt x="1709015" y="1283703"/>
                  </a:cubicBezTo>
                  <a:cubicBezTo>
                    <a:pt x="1695420" y="1433242"/>
                    <a:pt x="1652695" y="1573071"/>
                    <a:pt x="1516750" y="1654637"/>
                  </a:cubicBezTo>
                  <a:cubicBezTo>
                    <a:pt x="1373038" y="1742030"/>
                    <a:pt x="1180774" y="1712899"/>
                    <a:pt x="1019583" y="1707073"/>
                  </a:cubicBezTo>
                  <a:cubicBezTo>
                    <a:pt x="838971" y="1701247"/>
                    <a:pt x="588445" y="1689594"/>
                    <a:pt x="425312" y="1782813"/>
                  </a:cubicBezTo>
                  <a:cubicBezTo>
                    <a:pt x="153423" y="1938178"/>
                    <a:pt x="75740" y="2089659"/>
                    <a:pt x="0" y="2377084"/>
                  </a:cubicBezTo>
                  <a:lnTo>
                    <a:pt x="2503318" y="2377084"/>
                  </a:lnTo>
                  <a:lnTo>
                    <a:pt x="2503318" y="0"/>
                  </a:lnTo>
                  <a:cubicBezTo>
                    <a:pt x="2355721" y="5826"/>
                    <a:pt x="2245024" y="29131"/>
                    <a:pt x="2118790" y="10487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70000"/>
              </a:schemeClr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9997470" y="4742572"/>
              <a:ext cx="2192587" cy="2123195"/>
            </a:xfrm>
            <a:custGeom>
              <a:avLst/>
              <a:gdLst>
                <a:gd name="connsiteX0" fmla="*/ 1664347 w 2192587"/>
                <a:gd name="connsiteY0" fmla="*/ 353977 h 2123195"/>
                <a:gd name="connsiteX1" fmla="*/ 1613854 w 2192587"/>
                <a:gd name="connsiteY1" fmla="*/ 829782 h 2123195"/>
                <a:gd name="connsiteX2" fmla="*/ 1353617 w 2192587"/>
                <a:gd name="connsiteY2" fmla="*/ 1144396 h 2123195"/>
                <a:gd name="connsiteX3" fmla="*/ 312672 w 2192587"/>
                <a:gd name="connsiteY3" fmla="*/ 1532809 h 2123195"/>
                <a:gd name="connsiteX4" fmla="*/ 33015 w 2192587"/>
                <a:gd name="connsiteY4" fmla="*/ 2041629 h 2123195"/>
                <a:gd name="connsiteX5" fmla="*/ 0 w 2192587"/>
                <a:gd name="connsiteY5" fmla="*/ 2123196 h 2123195"/>
                <a:gd name="connsiteX6" fmla="*/ 2192588 w 2192587"/>
                <a:gd name="connsiteY6" fmla="*/ 2123196 h 2123195"/>
                <a:gd name="connsiteX7" fmla="*/ 2192588 w 2192587"/>
                <a:gd name="connsiteY7" fmla="*/ 521 h 2123195"/>
                <a:gd name="connsiteX8" fmla="*/ 1664347 w 2192587"/>
                <a:gd name="connsiteY8" fmla="*/ 353977 h 2123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2587" h="2123195">
                  <a:moveTo>
                    <a:pt x="1664347" y="353977"/>
                  </a:moveTo>
                  <a:cubicBezTo>
                    <a:pt x="1623564" y="509342"/>
                    <a:pt x="1652695" y="674417"/>
                    <a:pt x="1613854" y="829782"/>
                  </a:cubicBezTo>
                  <a:cubicBezTo>
                    <a:pt x="1578897" y="973495"/>
                    <a:pt x="1483735" y="1078366"/>
                    <a:pt x="1353617" y="1144396"/>
                  </a:cubicBezTo>
                  <a:cubicBezTo>
                    <a:pt x="1021525" y="1317240"/>
                    <a:pt x="635054" y="1198774"/>
                    <a:pt x="312672" y="1532809"/>
                  </a:cubicBezTo>
                  <a:cubicBezTo>
                    <a:pt x="178670" y="1672637"/>
                    <a:pt x="106813" y="1864901"/>
                    <a:pt x="33015" y="2041629"/>
                  </a:cubicBezTo>
                  <a:cubicBezTo>
                    <a:pt x="21363" y="2068818"/>
                    <a:pt x="11652" y="2096007"/>
                    <a:pt x="0" y="2123196"/>
                  </a:cubicBezTo>
                  <a:lnTo>
                    <a:pt x="2192588" y="2123196"/>
                  </a:lnTo>
                  <a:lnTo>
                    <a:pt x="2192588" y="521"/>
                  </a:lnTo>
                  <a:cubicBezTo>
                    <a:pt x="1934294" y="-9189"/>
                    <a:pt x="1724551" y="117045"/>
                    <a:pt x="1664347" y="353977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  <a:alpha val="80000"/>
              </a:schemeClr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" name="任意多边形: 形状 20"/>
            <p:cNvSpPr/>
            <p:nvPr/>
          </p:nvSpPr>
          <p:spPr>
            <a:xfrm>
              <a:off x="10993748" y="5160637"/>
              <a:ext cx="1194368" cy="1703188"/>
            </a:xfrm>
            <a:custGeom>
              <a:avLst/>
              <a:gdLst>
                <a:gd name="connsiteX0" fmla="*/ 1056482 w 1194368"/>
                <a:gd name="connsiteY0" fmla="*/ 42725 h 1703188"/>
                <a:gd name="connsiteX1" fmla="*/ 893349 w 1194368"/>
                <a:gd name="connsiteY1" fmla="*/ 353455 h 1703188"/>
                <a:gd name="connsiteX2" fmla="*/ 716621 w 1194368"/>
                <a:gd name="connsiteY2" fmla="*/ 955495 h 1703188"/>
                <a:gd name="connsiteX3" fmla="*/ 415601 w 1194368"/>
                <a:gd name="connsiteY3" fmla="*/ 1068134 h 1703188"/>
                <a:gd name="connsiteX4" fmla="*/ 114582 w 1194368"/>
                <a:gd name="connsiteY4" fmla="*/ 1330313 h 1703188"/>
                <a:gd name="connsiteX5" fmla="*/ 0 w 1194368"/>
                <a:gd name="connsiteY5" fmla="*/ 1703189 h 1703188"/>
                <a:gd name="connsiteX6" fmla="*/ 1194368 w 1194368"/>
                <a:gd name="connsiteY6" fmla="*/ 1703189 h 1703188"/>
                <a:gd name="connsiteX7" fmla="*/ 1194368 w 1194368"/>
                <a:gd name="connsiteY7" fmla="*/ 0 h 1703188"/>
                <a:gd name="connsiteX8" fmla="*/ 1056482 w 1194368"/>
                <a:gd name="connsiteY8" fmla="*/ 42725 h 1703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4368" h="1703188">
                  <a:moveTo>
                    <a:pt x="1056482" y="42725"/>
                  </a:moveTo>
                  <a:cubicBezTo>
                    <a:pt x="936074" y="106813"/>
                    <a:pt x="895291" y="221395"/>
                    <a:pt x="893349" y="353455"/>
                  </a:cubicBezTo>
                  <a:cubicBezTo>
                    <a:pt x="891406" y="570966"/>
                    <a:pt x="934132" y="821492"/>
                    <a:pt x="716621" y="955495"/>
                  </a:cubicBezTo>
                  <a:cubicBezTo>
                    <a:pt x="623402" y="1013757"/>
                    <a:pt x="518531" y="1035119"/>
                    <a:pt x="415601" y="1068134"/>
                  </a:cubicBezTo>
                  <a:cubicBezTo>
                    <a:pt x="275773" y="1114744"/>
                    <a:pt x="182554" y="1198253"/>
                    <a:pt x="114582" y="1330313"/>
                  </a:cubicBezTo>
                  <a:cubicBezTo>
                    <a:pt x="54378" y="1448779"/>
                    <a:pt x="19421" y="1575013"/>
                    <a:pt x="0" y="1703189"/>
                  </a:cubicBezTo>
                  <a:lnTo>
                    <a:pt x="1194368" y="1703189"/>
                  </a:lnTo>
                  <a:lnTo>
                    <a:pt x="1194368" y="0"/>
                  </a:lnTo>
                  <a:cubicBezTo>
                    <a:pt x="1145817" y="7768"/>
                    <a:pt x="1099207" y="19421"/>
                    <a:pt x="1056482" y="42725"/>
                  </a:cubicBezTo>
                  <a:close/>
                </a:path>
              </a:pathLst>
            </a:custGeom>
            <a:solidFill>
              <a:schemeClr val="accent1"/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idx="10" hasCustomPrompt="1"/>
          </p:nvPr>
        </p:nvSpPr>
        <p:spPr>
          <a:xfrm>
            <a:off x="609600" y="245751"/>
            <a:ext cx="3886200" cy="461665"/>
          </a:xfrm>
          <a:noFill/>
          <a:ln w="9525">
            <a:noFill/>
          </a:ln>
        </p:spPr>
        <p:txBody>
          <a:bodyPr>
            <a:spAutoFit/>
          </a:bodyPr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2400" b="1" spc="300" smtClean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1219200"/>
            <a:r>
              <a:rPr lang="zh-CN" altLang="en-US"/>
              <a:t>输入您的标题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89"/>
            <a:ext cx="10515600" cy="13257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945"/>
            <a:ext cx="10515600" cy="4352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7463"/>
            <a:ext cx="27432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7463"/>
            <a:ext cx="41148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7463"/>
            <a:ext cx="27432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52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GIF"/><Relationship Id="rId2" Type="http://schemas.openxmlformats.org/officeDocument/2006/relationships/tags" Target="../tags/tag5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8" Type="http://schemas.openxmlformats.org/officeDocument/2006/relationships/tags" Target="../tags/tag12.xml"/><Relationship Id="rId7" Type="http://schemas.openxmlformats.org/officeDocument/2006/relationships/tags" Target="../tags/tag11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4" Type="http://schemas.openxmlformats.org/officeDocument/2006/relationships/slideLayout" Target="../slideLayouts/slideLayout7.xml"/><Relationship Id="rId13" Type="http://schemas.openxmlformats.org/officeDocument/2006/relationships/image" Target="../media/image10.svg"/><Relationship Id="rId12" Type="http://schemas.openxmlformats.org/officeDocument/2006/relationships/image" Target="../media/image9.png"/><Relationship Id="rId11" Type="http://schemas.openxmlformats.org/officeDocument/2006/relationships/tags" Target="../tags/tag13.xml"/><Relationship Id="rId10" Type="http://schemas.openxmlformats.org/officeDocument/2006/relationships/image" Target="../media/image8.svg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19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jpeg"/><Relationship Id="rId2" Type="http://schemas.openxmlformats.org/officeDocument/2006/relationships/tags" Target="../tags/tag3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tags" Target="../tags/tag4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058" y="1937665"/>
            <a:ext cx="8183880" cy="2983230"/>
            <a:chOff x="1343929" y="1670322"/>
            <a:chExt cx="9504142" cy="3396404"/>
          </a:xfrm>
        </p:grpSpPr>
        <p:sp>
          <p:nvSpPr>
            <p:cNvPr id="3" name="文本框 2"/>
            <p:cNvSpPr txBox="1"/>
            <p:nvPr/>
          </p:nvSpPr>
          <p:spPr>
            <a:xfrm>
              <a:off x="1343929" y="1670322"/>
              <a:ext cx="9504142" cy="2416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4871B0"/>
                  </a:solidFill>
                  <a:effectLst/>
                  <a:uLnTx/>
                  <a:uFillTx/>
                  <a:latin typeface="思源宋体 CN Medium" panose="02020500000000000000" pitchFamily="18" charset="-122"/>
                  <a:ea typeface="思源宋体 CN Medium" panose="02020500000000000000" pitchFamily="18" charset="-122"/>
                  <a:cs typeface="+mn-cs"/>
                </a:rPr>
                <a:t>普通话实用训练教程 </a:t>
              </a:r>
              <a:endPara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4871B0"/>
                  </a:solidFill>
                  <a:effectLst/>
                  <a:uLnTx/>
                  <a:uFillTx/>
                  <a:latin typeface="思源宋体 CN Medium" panose="02020500000000000000" pitchFamily="18" charset="-122"/>
                  <a:ea typeface="思源宋体 CN Medium" panose="02020500000000000000" pitchFamily="18" charset="-122"/>
                  <a:cs typeface="+mn-cs"/>
                </a:rPr>
                <a:t>（第三版）</a:t>
              </a:r>
              <a:endPara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>
              <a:off x="4696591" y="4416797"/>
              <a:ext cx="2798589" cy="649929"/>
            </a:xfrm>
            <a:prstGeom prst="roundRect">
              <a:avLst>
                <a:gd name="adj" fmla="val 50000"/>
              </a:avLst>
            </a:prstGeom>
            <a:solidFill>
              <a:srgbClr val="406B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rPr>
                <a:t>北京出版社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086350" y="880110"/>
            <a:ext cx="201930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latin typeface="等线" panose="020F0502020204030204"/>
                <a:ea typeface="等线" panose="02010600030101010101" pitchFamily="2" charset="-122"/>
                <a:cs typeface="+mn-ea"/>
                <a:sym typeface="+mn-lt"/>
              </a:rPr>
              <a:t>一、理解作品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6" name="椭圆1"/>
          <p:cNvSpPr/>
          <p:nvPr/>
        </p:nvSpPr>
        <p:spPr>
          <a:xfrm>
            <a:off x="1169530" y="2248557"/>
            <a:ext cx="568038" cy="568036"/>
          </a:xfrm>
          <a:prstGeom prst="ellipse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>
            <a:outerShdw blurRad="254000" dist="101600" dir="5400000" algn="ctr" rotWithShape="0">
              <a:srgbClr val="5B9BD5">
                <a:alpha val="23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r>
              <a:rPr lang="id-ID" sz="1400" kern="0" dirty="0">
                <a:solidFill>
                  <a:prstClr val="white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  <a:endParaRPr lang="id-ID" sz="1400" kern="0" dirty="0">
              <a:solidFill>
                <a:prstClr val="white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7" name="文本框4"/>
          <p:cNvSpPr/>
          <p:nvPr/>
        </p:nvSpPr>
        <p:spPr>
          <a:xfrm>
            <a:off x="1805940" y="1647825"/>
            <a:ext cx="4890770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（一）抓住立意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朗读者应该牢牢抓住作品的立意，把作者的思想感情化作自己的思想感情，把作者那欣然命笔和奋笔疾书的创作冲动化作自己热切倾诉的愿望，这样才能在朗读中站得高、抓得准、表达得深。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椭圆1"/>
          <p:cNvSpPr/>
          <p:nvPr/>
        </p:nvSpPr>
        <p:spPr>
          <a:xfrm>
            <a:off x="1169530" y="3585718"/>
            <a:ext cx="568038" cy="568036"/>
          </a:xfrm>
          <a:prstGeom prst="ellipse">
            <a:avLst/>
          </a:prstGeom>
          <a:solidFill>
            <a:srgbClr val="F5C51E"/>
          </a:solidFill>
          <a:ln w="12700" cap="flat" cmpd="sng" algn="ctr">
            <a:noFill/>
            <a:prstDash val="solid"/>
            <a:miter lim="800000"/>
          </a:ln>
          <a:effectLst>
            <a:outerShdw blurRad="254000" dist="101600" dir="5400000" algn="ctr" rotWithShape="0">
              <a:srgbClr val="5B9BD5">
                <a:alpha val="23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r>
              <a:rPr lang="en-US" altLang="zh-CN" sz="1400" kern="0" dirty="0">
                <a:solidFill>
                  <a:prstClr val="white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02</a:t>
            </a:r>
            <a:endParaRPr lang="id-ID" sz="1400" kern="0" dirty="0">
              <a:solidFill>
                <a:prstClr val="white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9" name="文本框4"/>
          <p:cNvSpPr/>
          <p:nvPr/>
        </p:nvSpPr>
        <p:spPr>
          <a:xfrm>
            <a:off x="1912620" y="3524885"/>
            <a:ext cx="4784090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（二）梳理结构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结构是作品的骨骼。朗读者必须对作品的结构梳理清楚，了如指掌，才能自信地朗读。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椭圆1"/>
          <p:cNvSpPr/>
          <p:nvPr/>
        </p:nvSpPr>
        <p:spPr>
          <a:xfrm>
            <a:off x="1169530" y="4922879"/>
            <a:ext cx="568038" cy="568036"/>
          </a:xfrm>
          <a:prstGeom prst="ellipse">
            <a:avLst/>
          </a:prstGeom>
          <a:solidFill>
            <a:srgbClr val="638BC0"/>
          </a:solidFill>
          <a:ln w="12700" cap="flat" cmpd="sng" algn="ctr">
            <a:noFill/>
            <a:prstDash val="solid"/>
            <a:miter lim="800000"/>
          </a:ln>
          <a:effectLst>
            <a:outerShdw blurRad="254000" dist="101600" dir="5400000" algn="ctr" rotWithShape="0">
              <a:srgbClr val="5B9BD5">
                <a:alpha val="2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03</a:t>
            </a:r>
            <a:endParaRPr kumimoji="0" lang="id-ID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1" name="文本框4"/>
          <p:cNvSpPr/>
          <p:nvPr/>
        </p:nvSpPr>
        <p:spPr>
          <a:xfrm>
            <a:off x="1912620" y="4862195"/>
            <a:ext cx="4784090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（三）把握基调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基调是作品的个性。基调是指作品总的感情色彩和分量。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2" name="图片 101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765290" y="1499235"/>
            <a:ext cx="4344035" cy="43110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086350" y="880110"/>
            <a:ext cx="201930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latin typeface="等线" panose="020F0502020204030204"/>
                <a:ea typeface="等线" panose="02010600030101010101" pitchFamily="2" charset="-122"/>
                <a:cs typeface="+mn-ea"/>
                <a:sym typeface="+mn-lt"/>
              </a:rPr>
              <a:t>二、感受作品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" name="六边形 1"/>
          <p:cNvSpPr/>
          <p:nvPr>
            <p:custDataLst>
              <p:tags r:id="rId2"/>
            </p:custDataLst>
          </p:nvPr>
        </p:nvSpPr>
        <p:spPr>
          <a:xfrm rot="5400000">
            <a:off x="4410075" y="2209165"/>
            <a:ext cx="1890395" cy="1578610"/>
          </a:xfrm>
          <a:prstGeom prst="hexagon">
            <a:avLst>
              <a:gd name="adj" fmla="val 30671"/>
              <a:gd name="vf" fmla="val 115470"/>
            </a:avLst>
          </a:prstGeom>
          <a:gradFill>
            <a:gsLst>
              <a:gs pos="20000">
                <a:srgbClr val="17D594"/>
              </a:gs>
              <a:gs pos="100000">
                <a:srgbClr val="17D594">
                  <a:lumMod val="60000"/>
                  <a:lumOff val="40000"/>
                </a:srgbClr>
              </a:gs>
            </a:gsLst>
            <a:lin ang="8100000" scaled="0"/>
          </a:gradFill>
          <a:ln>
            <a:noFill/>
          </a:ln>
          <a:effectLst>
            <a:outerShdw blurRad="152400" dist="76200" dir="2700000" algn="tl" rotWithShape="0">
              <a:srgbClr val="17D594">
                <a:alpha val="40000"/>
              </a:srgbClr>
            </a:outerShdw>
          </a:effectLst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六边形 3"/>
          <p:cNvSpPr/>
          <p:nvPr>
            <p:custDataLst>
              <p:tags r:id="rId3"/>
            </p:custDataLst>
          </p:nvPr>
        </p:nvSpPr>
        <p:spPr>
          <a:xfrm rot="5400000">
            <a:off x="5988685" y="2209165"/>
            <a:ext cx="1890395" cy="1578610"/>
          </a:xfrm>
          <a:prstGeom prst="hexagon">
            <a:avLst>
              <a:gd name="adj" fmla="val 30671"/>
              <a:gd name="vf" fmla="val 115470"/>
            </a:avLst>
          </a:prstGeom>
          <a:gradFill>
            <a:gsLst>
              <a:gs pos="99000">
                <a:srgbClr val="376FFF">
                  <a:lumMod val="60000"/>
                  <a:lumOff val="40000"/>
                </a:srgbClr>
              </a:gs>
              <a:gs pos="20000">
                <a:srgbClr val="376FFF"/>
              </a:gs>
            </a:gsLst>
            <a:lin ang="8100000" scaled="0"/>
          </a:gradFill>
          <a:ln>
            <a:noFill/>
          </a:ln>
          <a:effectLst>
            <a:outerShdw blurRad="152400" dist="76200" dir="2700000" algn="tl" rotWithShape="0">
              <a:srgbClr val="376FFF">
                <a:alpha val="40000"/>
              </a:srgbClr>
            </a:outerShdw>
          </a:effectLst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正文"/>
          <p:cNvSpPr txBox="1"/>
          <p:nvPr>
            <p:custDataLst>
              <p:tags r:id="rId4"/>
            </p:custDataLst>
          </p:nvPr>
        </p:nvSpPr>
        <p:spPr>
          <a:xfrm>
            <a:off x="8049260" y="2895600"/>
            <a:ext cx="3320415" cy="2265045"/>
          </a:xfrm>
          <a:prstGeom prst="rect">
            <a:avLst/>
          </a:prstGeom>
          <a:noFill/>
        </p:spPr>
        <p:txBody>
          <a:bodyPr wrap="square" lIns="90170" tIns="46990" rIns="90170" bIns="46990" rtlCol="0" anchor="t" anchorCtr="0"/>
          <a:p>
            <a:pPr algn="l">
              <a:lnSpc>
                <a:spcPct val="150000"/>
              </a:lnSpc>
            </a:pPr>
            <a:r>
              <a:rPr lang="zh-CN" altLang="en-US" sz="1600" spc="15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1. 并列感受练习</a:t>
            </a:r>
            <a:endParaRPr lang="zh-CN" altLang="en-US" sz="1600" spc="150" dirty="0">
              <a:solidFill>
                <a:srgbClr val="000000">
                  <a:lumMod val="85000"/>
                  <a:lumOff val="1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600" spc="15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 递进感受练习</a:t>
            </a:r>
            <a:endParaRPr lang="zh-CN" altLang="en-US" sz="1600" spc="150" dirty="0">
              <a:solidFill>
                <a:srgbClr val="000000">
                  <a:lumMod val="85000"/>
                  <a:lumOff val="1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600" spc="15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3. 转折感受练习</a:t>
            </a:r>
            <a:endParaRPr lang="zh-CN" altLang="en-US" sz="1600" spc="150" dirty="0">
              <a:solidFill>
                <a:srgbClr val="000000">
                  <a:lumMod val="85000"/>
                  <a:lumOff val="1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600" spc="15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4. 对比感受练习</a:t>
            </a:r>
            <a:endParaRPr lang="zh-CN" altLang="en-US" sz="1600" spc="150" dirty="0">
              <a:solidFill>
                <a:srgbClr val="000000">
                  <a:lumMod val="85000"/>
                  <a:lumOff val="1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600" spc="15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5. 主次感受练习</a:t>
            </a:r>
            <a:endParaRPr lang="zh-CN" altLang="en-US" sz="1600" spc="150" dirty="0">
              <a:solidFill>
                <a:srgbClr val="000000">
                  <a:lumMod val="85000"/>
                  <a:lumOff val="1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标题"/>
          <p:cNvSpPr txBox="1"/>
          <p:nvPr>
            <p:custDataLst>
              <p:tags r:id="rId5"/>
            </p:custDataLst>
          </p:nvPr>
        </p:nvSpPr>
        <p:spPr>
          <a:xfrm>
            <a:off x="8049260" y="2416175"/>
            <a:ext cx="2480310" cy="456565"/>
          </a:xfrm>
          <a:prstGeom prst="rect">
            <a:avLst/>
          </a:prstGeom>
          <a:noFill/>
        </p:spPr>
        <p:txBody>
          <a:bodyPr wrap="square" lIns="90170" tIns="46990" rIns="90170" bIns="0" rtlCol="0" anchor="b"/>
          <a:p>
            <a:r>
              <a:rPr lang="zh-CN" altLang="en-US" b="1" spc="300" dirty="0">
                <a:solidFill>
                  <a:srgbClr val="376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（二）逻辑感受</a:t>
            </a:r>
            <a:endParaRPr lang="zh-CN" altLang="en-US" b="1" spc="300" dirty="0">
              <a:solidFill>
                <a:srgbClr val="376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正文"/>
          <p:cNvSpPr txBox="1"/>
          <p:nvPr>
            <p:custDataLst>
              <p:tags r:id="rId6"/>
            </p:custDataLst>
          </p:nvPr>
        </p:nvSpPr>
        <p:spPr>
          <a:xfrm>
            <a:off x="879475" y="2895600"/>
            <a:ext cx="3320415" cy="2773680"/>
          </a:xfrm>
          <a:prstGeom prst="rect">
            <a:avLst/>
          </a:prstGeom>
          <a:noFill/>
        </p:spPr>
        <p:txBody>
          <a:bodyPr wrap="square" lIns="90170" tIns="46990" rIns="90170" bIns="46990" rtlCol="0" anchor="t" anchorCtr="0"/>
          <a:p>
            <a:pPr algn="l">
              <a:lnSpc>
                <a:spcPct val="150000"/>
              </a:lnSpc>
            </a:pPr>
            <a:r>
              <a:rPr lang="zh-CN" altLang="en-US" sz="1600" spc="15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1. 视觉感受练习</a:t>
            </a:r>
            <a:endParaRPr lang="zh-CN" altLang="en-US" sz="1600" spc="150" dirty="0">
              <a:solidFill>
                <a:srgbClr val="000000">
                  <a:lumMod val="85000"/>
                  <a:lumOff val="1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600" spc="15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 听觉感受练习</a:t>
            </a:r>
            <a:endParaRPr lang="zh-CN" altLang="en-US" sz="1600" spc="150" dirty="0">
              <a:solidFill>
                <a:srgbClr val="000000">
                  <a:lumMod val="85000"/>
                  <a:lumOff val="1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600" spc="15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3. 嗅觉感受练习</a:t>
            </a:r>
            <a:endParaRPr lang="zh-CN" altLang="en-US" sz="1600" spc="150" dirty="0">
              <a:solidFill>
                <a:srgbClr val="000000">
                  <a:lumMod val="85000"/>
                  <a:lumOff val="1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600" spc="15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4. 味觉感受练习</a:t>
            </a:r>
            <a:endParaRPr lang="zh-CN" altLang="en-US" sz="1600" spc="150" dirty="0">
              <a:solidFill>
                <a:srgbClr val="000000">
                  <a:lumMod val="85000"/>
                  <a:lumOff val="1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600" spc="15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5. 触觉感受练习</a:t>
            </a:r>
            <a:endParaRPr lang="zh-CN" altLang="en-US" sz="1600" spc="150" dirty="0">
              <a:solidFill>
                <a:srgbClr val="000000">
                  <a:lumMod val="85000"/>
                  <a:lumOff val="1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600" spc="15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6. 动觉感受练习</a:t>
            </a:r>
            <a:endParaRPr lang="zh-CN" altLang="en-US" sz="1600" spc="150" dirty="0">
              <a:solidFill>
                <a:srgbClr val="000000">
                  <a:lumMod val="85000"/>
                  <a:lumOff val="1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600" spc="15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7. 时间、空间感受练习</a:t>
            </a:r>
            <a:endParaRPr lang="zh-CN" altLang="en-US" sz="1600" spc="150" dirty="0">
              <a:solidFill>
                <a:srgbClr val="000000">
                  <a:lumMod val="85000"/>
                  <a:lumOff val="1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标题"/>
          <p:cNvSpPr txBox="1"/>
          <p:nvPr>
            <p:custDataLst>
              <p:tags r:id="rId7"/>
            </p:custDataLst>
          </p:nvPr>
        </p:nvSpPr>
        <p:spPr>
          <a:xfrm>
            <a:off x="999490" y="2416175"/>
            <a:ext cx="3200400" cy="456565"/>
          </a:xfrm>
          <a:prstGeom prst="rect">
            <a:avLst/>
          </a:prstGeom>
          <a:noFill/>
        </p:spPr>
        <p:txBody>
          <a:bodyPr wrap="square" lIns="90170" tIns="46990" rIns="90170" bIns="0" rtlCol="0" anchor="b"/>
          <a:p>
            <a:pPr algn="l"/>
            <a:r>
              <a:rPr lang="zh-CN" altLang="en-US" b="1" spc="300" dirty="0">
                <a:solidFill>
                  <a:srgbClr val="17D59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（一）形象感受</a:t>
            </a:r>
            <a:endParaRPr lang="zh-CN" altLang="en-US" b="1" spc="300" dirty="0">
              <a:solidFill>
                <a:srgbClr val="17D594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5" name="图片 24" descr="343439383331313b343532303032333bc6f3d2b5bcf2bde9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121275" y="2764790"/>
            <a:ext cx="467995" cy="467995"/>
          </a:xfrm>
          <a:prstGeom prst="rect">
            <a:avLst/>
          </a:prstGeom>
        </p:spPr>
      </p:pic>
      <p:pic>
        <p:nvPicPr>
          <p:cNvPr id="26" name="图片 25" descr="343439383331313b343532303032303bb8f6c8cbd0c5cfa2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699885" y="2764790"/>
            <a:ext cx="467995" cy="46799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086350" y="880110"/>
            <a:ext cx="201930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cs typeface="+mn-ea"/>
                <a:sym typeface="+mn-lt"/>
              </a:rPr>
              <a:t>三、表达作品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9280098" y="1917501"/>
            <a:ext cx="914400" cy="914400"/>
          </a:xfrm>
          <a:prstGeom prst="ellipse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815041" y="1917501"/>
            <a:ext cx="914400" cy="914400"/>
          </a:xfrm>
          <a:prstGeom prst="ellipse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349984" y="1917501"/>
            <a:ext cx="914400" cy="914400"/>
          </a:xfrm>
          <a:prstGeom prst="ellipse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884927" y="1917501"/>
            <a:ext cx="914400" cy="914400"/>
          </a:xfrm>
          <a:prstGeom prst="ellipse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9" name="Group 23"/>
          <p:cNvGrpSpPr/>
          <p:nvPr/>
        </p:nvGrpSpPr>
        <p:grpSpPr bwMode="auto">
          <a:xfrm>
            <a:off x="7065866" y="2147476"/>
            <a:ext cx="412751" cy="508000"/>
            <a:chOff x="0" y="0"/>
            <a:chExt cx="134" cy="163"/>
          </a:xfrm>
          <a:solidFill>
            <a:sysClr val="window" lastClr="FFFFFF"/>
          </a:solidFill>
        </p:grpSpPr>
        <p:sp>
          <p:nvSpPr>
            <p:cNvPr id="10" name="Freeform 24"/>
            <p:cNvSpPr>
              <a:spLocks noEditPoints="1"/>
            </p:cNvSpPr>
            <p:nvPr/>
          </p:nvSpPr>
          <p:spPr bwMode="auto">
            <a:xfrm>
              <a:off x="0" y="0"/>
              <a:ext cx="134" cy="163"/>
            </a:xfrm>
            <a:custGeom>
              <a:avLst/>
              <a:gdLst>
                <a:gd name="T0" fmla="*/ 0 w 134"/>
                <a:gd name="T1" fmla="*/ 0 h 163"/>
                <a:gd name="T2" fmla="*/ 0 w 134"/>
                <a:gd name="T3" fmla="*/ 163 h 163"/>
                <a:gd name="T4" fmla="*/ 92 w 134"/>
                <a:gd name="T5" fmla="*/ 163 h 163"/>
                <a:gd name="T6" fmla="*/ 134 w 134"/>
                <a:gd name="T7" fmla="*/ 121 h 163"/>
                <a:gd name="T8" fmla="*/ 134 w 134"/>
                <a:gd name="T9" fmla="*/ 0 h 163"/>
                <a:gd name="T10" fmla="*/ 0 w 134"/>
                <a:gd name="T11" fmla="*/ 0 h 163"/>
                <a:gd name="T12" fmla="*/ 14 w 134"/>
                <a:gd name="T13" fmla="*/ 14 h 163"/>
                <a:gd name="T14" fmla="*/ 120 w 134"/>
                <a:gd name="T15" fmla="*/ 14 h 163"/>
                <a:gd name="T16" fmla="*/ 120 w 134"/>
                <a:gd name="T17" fmla="*/ 112 h 163"/>
                <a:gd name="T18" fmla="*/ 83 w 134"/>
                <a:gd name="T19" fmla="*/ 112 h 163"/>
                <a:gd name="T20" fmla="*/ 83 w 134"/>
                <a:gd name="T21" fmla="*/ 150 h 163"/>
                <a:gd name="T22" fmla="*/ 14 w 134"/>
                <a:gd name="T23" fmla="*/ 150 h 163"/>
                <a:gd name="T24" fmla="*/ 14 w 134"/>
                <a:gd name="T25" fmla="*/ 14 h 163"/>
                <a:gd name="T26" fmla="*/ 111 w 134"/>
                <a:gd name="T27" fmla="*/ 125 h 163"/>
                <a:gd name="T28" fmla="*/ 96 w 134"/>
                <a:gd name="T29" fmla="*/ 140 h 163"/>
                <a:gd name="T30" fmla="*/ 96 w 134"/>
                <a:gd name="T31" fmla="*/ 125 h 163"/>
                <a:gd name="T32" fmla="*/ 111 w 134"/>
                <a:gd name="T33" fmla="*/ 12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4" h="163">
                  <a:moveTo>
                    <a:pt x="0" y="0"/>
                  </a:moveTo>
                  <a:lnTo>
                    <a:pt x="0" y="163"/>
                  </a:lnTo>
                  <a:lnTo>
                    <a:pt x="92" y="163"/>
                  </a:lnTo>
                  <a:lnTo>
                    <a:pt x="134" y="121"/>
                  </a:lnTo>
                  <a:lnTo>
                    <a:pt x="134" y="0"/>
                  </a:lnTo>
                  <a:lnTo>
                    <a:pt x="0" y="0"/>
                  </a:lnTo>
                  <a:close/>
                  <a:moveTo>
                    <a:pt x="14" y="14"/>
                  </a:moveTo>
                  <a:lnTo>
                    <a:pt x="120" y="14"/>
                  </a:lnTo>
                  <a:lnTo>
                    <a:pt x="120" y="112"/>
                  </a:lnTo>
                  <a:lnTo>
                    <a:pt x="83" y="112"/>
                  </a:lnTo>
                  <a:lnTo>
                    <a:pt x="83" y="150"/>
                  </a:lnTo>
                  <a:lnTo>
                    <a:pt x="14" y="150"/>
                  </a:lnTo>
                  <a:lnTo>
                    <a:pt x="14" y="14"/>
                  </a:lnTo>
                  <a:close/>
                  <a:moveTo>
                    <a:pt x="111" y="125"/>
                  </a:moveTo>
                  <a:lnTo>
                    <a:pt x="96" y="140"/>
                  </a:lnTo>
                  <a:lnTo>
                    <a:pt x="96" y="125"/>
                  </a:lnTo>
                  <a:lnTo>
                    <a:pt x="111" y="125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Rectangle 25"/>
            <p:cNvSpPr>
              <a:spLocks noChangeArrowheads="1"/>
            </p:cNvSpPr>
            <p:nvPr/>
          </p:nvSpPr>
          <p:spPr bwMode="auto">
            <a:xfrm>
              <a:off x="37" y="44"/>
              <a:ext cx="59" cy="15"/>
            </a:xfrm>
            <a:prstGeom prst="rect">
              <a:avLst/>
            </a:prstGeom>
            <a:grpFill/>
            <a:ln w="9525">
              <a:solidFill>
                <a:sysClr val="window" lastClr="FFFFFF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Rectangle 26"/>
            <p:cNvSpPr>
              <a:spLocks noChangeArrowheads="1"/>
            </p:cNvSpPr>
            <p:nvPr/>
          </p:nvSpPr>
          <p:spPr bwMode="auto">
            <a:xfrm>
              <a:off x="37" y="83"/>
              <a:ext cx="38" cy="14"/>
            </a:xfrm>
            <a:prstGeom prst="rect">
              <a:avLst/>
            </a:prstGeom>
            <a:grpFill/>
            <a:ln w="9525">
              <a:solidFill>
                <a:sysClr val="window" lastClr="FFFFFF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" name="Group 27"/>
          <p:cNvGrpSpPr/>
          <p:nvPr/>
        </p:nvGrpSpPr>
        <p:grpSpPr bwMode="auto">
          <a:xfrm>
            <a:off x="4618602" y="2153828"/>
            <a:ext cx="389467" cy="493183"/>
            <a:chOff x="0" y="0"/>
            <a:chExt cx="127" cy="163"/>
          </a:xfrm>
          <a:solidFill>
            <a:sysClr val="window" lastClr="FFFFFF"/>
          </a:solidFill>
        </p:grpSpPr>
        <p:sp>
          <p:nvSpPr>
            <p:cNvPr id="14" name="Freeform 28"/>
            <p:cNvSpPr/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29"/>
            <p:cNvSpPr/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30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31"/>
            <p:cNvSpPr/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32"/>
            <p:cNvSpPr/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9" name="Freeform 33"/>
          <p:cNvSpPr>
            <a:spLocks noEditPoints="1"/>
          </p:cNvSpPr>
          <p:nvPr/>
        </p:nvSpPr>
        <p:spPr bwMode="auto">
          <a:xfrm>
            <a:off x="2044736" y="2198277"/>
            <a:ext cx="594783" cy="404284"/>
          </a:xfrm>
          <a:custGeom>
            <a:avLst/>
            <a:gdLst>
              <a:gd name="T0" fmla="*/ 154 w 160"/>
              <a:gd name="T1" fmla="*/ 12 h 109"/>
              <a:gd name="T2" fmla="*/ 139 w 160"/>
              <a:gd name="T3" fmla="*/ 6 h 109"/>
              <a:gd name="T4" fmla="*/ 123 w 160"/>
              <a:gd name="T5" fmla="*/ 12 h 109"/>
              <a:gd name="T6" fmla="*/ 117 w 160"/>
              <a:gd name="T7" fmla="*/ 27 h 109"/>
              <a:gd name="T8" fmla="*/ 119 w 160"/>
              <a:gd name="T9" fmla="*/ 36 h 109"/>
              <a:gd name="T10" fmla="*/ 93 w 160"/>
              <a:gd name="T11" fmla="*/ 60 h 109"/>
              <a:gd name="T12" fmla="*/ 79 w 160"/>
              <a:gd name="T13" fmla="*/ 56 h 109"/>
              <a:gd name="T14" fmla="*/ 66 w 160"/>
              <a:gd name="T15" fmla="*/ 59 h 109"/>
              <a:gd name="T16" fmla="*/ 47 w 160"/>
              <a:gd name="T17" fmla="*/ 37 h 109"/>
              <a:gd name="T18" fmla="*/ 43 w 160"/>
              <a:gd name="T19" fmla="*/ 7 h 109"/>
              <a:gd name="T20" fmla="*/ 25 w 160"/>
              <a:gd name="T21" fmla="*/ 0 h 109"/>
              <a:gd name="T22" fmla="*/ 8 w 160"/>
              <a:gd name="T23" fmla="*/ 7 h 109"/>
              <a:gd name="T24" fmla="*/ 0 w 160"/>
              <a:gd name="T25" fmla="*/ 24 h 109"/>
              <a:gd name="T26" fmla="*/ 8 w 160"/>
              <a:gd name="T27" fmla="*/ 42 h 109"/>
              <a:gd name="T28" fmla="*/ 25 w 160"/>
              <a:gd name="T29" fmla="*/ 49 h 109"/>
              <a:gd name="T30" fmla="*/ 37 w 160"/>
              <a:gd name="T31" fmla="*/ 46 h 109"/>
              <a:gd name="T32" fmla="*/ 56 w 160"/>
              <a:gd name="T33" fmla="*/ 69 h 109"/>
              <a:gd name="T34" fmla="*/ 60 w 160"/>
              <a:gd name="T35" fmla="*/ 102 h 109"/>
              <a:gd name="T36" fmla="*/ 79 w 160"/>
              <a:gd name="T37" fmla="*/ 109 h 109"/>
              <a:gd name="T38" fmla="*/ 98 w 160"/>
              <a:gd name="T39" fmla="*/ 102 h 109"/>
              <a:gd name="T40" fmla="*/ 102 w 160"/>
              <a:gd name="T41" fmla="*/ 69 h 109"/>
              <a:gd name="T42" fmla="*/ 129 w 160"/>
              <a:gd name="T43" fmla="*/ 46 h 109"/>
              <a:gd name="T44" fmla="*/ 139 w 160"/>
              <a:gd name="T45" fmla="*/ 49 h 109"/>
              <a:gd name="T46" fmla="*/ 154 w 160"/>
              <a:gd name="T47" fmla="*/ 43 h 109"/>
              <a:gd name="T48" fmla="*/ 160 w 160"/>
              <a:gd name="T49" fmla="*/ 27 h 109"/>
              <a:gd name="T50" fmla="*/ 154 w 160"/>
              <a:gd name="T51" fmla="*/ 12 h 109"/>
              <a:gd name="T52" fmla="*/ 17 w 160"/>
              <a:gd name="T53" fmla="*/ 32 h 109"/>
              <a:gd name="T54" fmla="*/ 14 w 160"/>
              <a:gd name="T55" fmla="*/ 24 h 109"/>
              <a:gd name="T56" fmla="*/ 17 w 160"/>
              <a:gd name="T57" fmla="*/ 17 h 109"/>
              <a:gd name="T58" fmla="*/ 25 w 160"/>
              <a:gd name="T59" fmla="*/ 13 h 109"/>
              <a:gd name="T60" fmla="*/ 33 w 160"/>
              <a:gd name="T61" fmla="*/ 17 h 109"/>
              <a:gd name="T62" fmla="*/ 33 w 160"/>
              <a:gd name="T63" fmla="*/ 32 h 109"/>
              <a:gd name="T64" fmla="*/ 17 w 160"/>
              <a:gd name="T65" fmla="*/ 32 h 109"/>
              <a:gd name="T66" fmla="*/ 144 w 160"/>
              <a:gd name="T67" fmla="*/ 33 h 109"/>
              <a:gd name="T68" fmla="*/ 133 w 160"/>
              <a:gd name="T69" fmla="*/ 33 h 109"/>
              <a:gd name="T70" fmla="*/ 131 w 160"/>
              <a:gd name="T71" fmla="*/ 27 h 109"/>
              <a:gd name="T72" fmla="*/ 133 w 160"/>
              <a:gd name="T73" fmla="*/ 22 h 109"/>
              <a:gd name="T74" fmla="*/ 139 w 160"/>
              <a:gd name="T75" fmla="*/ 20 h 109"/>
              <a:gd name="T76" fmla="*/ 144 w 160"/>
              <a:gd name="T77" fmla="*/ 22 h 109"/>
              <a:gd name="T78" fmla="*/ 146 w 160"/>
              <a:gd name="T79" fmla="*/ 27 h 109"/>
              <a:gd name="T80" fmla="*/ 144 w 160"/>
              <a:gd name="T81" fmla="*/ 3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" h="109">
                <a:moveTo>
                  <a:pt x="154" y="12"/>
                </a:moveTo>
                <a:cubicBezTo>
                  <a:pt x="150" y="8"/>
                  <a:pt x="144" y="6"/>
                  <a:pt x="139" y="6"/>
                </a:cubicBezTo>
                <a:cubicBezTo>
                  <a:pt x="133" y="6"/>
                  <a:pt x="127" y="8"/>
                  <a:pt x="123" y="12"/>
                </a:cubicBezTo>
                <a:cubicBezTo>
                  <a:pt x="119" y="16"/>
                  <a:pt x="117" y="22"/>
                  <a:pt x="117" y="27"/>
                </a:cubicBezTo>
                <a:cubicBezTo>
                  <a:pt x="117" y="31"/>
                  <a:pt x="118" y="34"/>
                  <a:pt x="119" y="36"/>
                </a:cubicBezTo>
                <a:cubicBezTo>
                  <a:pt x="93" y="60"/>
                  <a:pt x="93" y="60"/>
                  <a:pt x="93" y="60"/>
                </a:cubicBezTo>
                <a:cubicBezTo>
                  <a:pt x="89" y="57"/>
                  <a:pt x="84" y="56"/>
                  <a:pt x="79" y="56"/>
                </a:cubicBezTo>
                <a:cubicBezTo>
                  <a:pt x="74" y="56"/>
                  <a:pt x="70" y="57"/>
                  <a:pt x="66" y="59"/>
                </a:cubicBezTo>
                <a:cubicBezTo>
                  <a:pt x="47" y="37"/>
                  <a:pt x="47" y="37"/>
                  <a:pt x="47" y="37"/>
                </a:cubicBezTo>
                <a:cubicBezTo>
                  <a:pt x="52" y="27"/>
                  <a:pt x="51" y="15"/>
                  <a:pt x="43" y="7"/>
                </a:cubicBezTo>
                <a:cubicBezTo>
                  <a:pt x="38" y="2"/>
                  <a:pt x="32" y="0"/>
                  <a:pt x="25" y="0"/>
                </a:cubicBezTo>
                <a:cubicBezTo>
                  <a:pt x="19" y="0"/>
                  <a:pt x="12" y="2"/>
                  <a:pt x="8" y="7"/>
                </a:cubicBezTo>
                <a:cubicBezTo>
                  <a:pt x="3" y="12"/>
                  <a:pt x="0" y="18"/>
                  <a:pt x="0" y="24"/>
                </a:cubicBezTo>
                <a:cubicBezTo>
                  <a:pt x="0" y="31"/>
                  <a:pt x="3" y="37"/>
                  <a:pt x="8" y="42"/>
                </a:cubicBezTo>
                <a:cubicBezTo>
                  <a:pt x="12" y="47"/>
                  <a:pt x="19" y="49"/>
                  <a:pt x="25" y="49"/>
                </a:cubicBezTo>
                <a:cubicBezTo>
                  <a:pt x="29" y="49"/>
                  <a:pt x="33" y="48"/>
                  <a:pt x="37" y="46"/>
                </a:cubicBezTo>
                <a:cubicBezTo>
                  <a:pt x="56" y="69"/>
                  <a:pt x="56" y="69"/>
                  <a:pt x="56" y="69"/>
                </a:cubicBezTo>
                <a:cubicBezTo>
                  <a:pt x="50" y="79"/>
                  <a:pt x="51" y="93"/>
                  <a:pt x="60" y="102"/>
                </a:cubicBezTo>
                <a:cubicBezTo>
                  <a:pt x="65" y="107"/>
                  <a:pt x="72" y="109"/>
                  <a:pt x="79" y="109"/>
                </a:cubicBezTo>
                <a:cubicBezTo>
                  <a:pt x="86" y="109"/>
                  <a:pt x="93" y="107"/>
                  <a:pt x="98" y="102"/>
                </a:cubicBezTo>
                <a:cubicBezTo>
                  <a:pt x="107" y="93"/>
                  <a:pt x="108" y="80"/>
                  <a:pt x="102" y="69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32" y="48"/>
                  <a:pt x="135" y="49"/>
                  <a:pt x="139" y="49"/>
                </a:cubicBezTo>
                <a:cubicBezTo>
                  <a:pt x="144" y="49"/>
                  <a:pt x="150" y="47"/>
                  <a:pt x="154" y="43"/>
                </a:cubicBezTo>
                <a:cubicBezTo>
                  <a:pt x="158" y="38"/>
                  <a:pt x="160" y="33"/>
                  <a:pt x="160" y="27"/>
                </a:cubicBezTo>
                <a:cubicBezTo>
                  <a:pt x="160" y="22"/>
                  <a:pt x="158" y="16"/>
                  <a:pt x="154" y="12"/>
                </a:cubicBezTo>
                <a:moveTo>
                  <a:pt x="17" y="32"/>
                </a:moveTo>
                <a:cubicBezTo>
                  <a:pt x="15" y="30"/>
                  <a:pt x="14" y="27"/>
                  <a:pt x="14" y="24"/>
                </a:cubicBezTo>
                <a:cubicBezTo>
                  <a:pt x="14" y="21"/>
                  <a:pt x="15" y="19"/>
                  <a:pt x="17" y="17"/>
                </a:cubicBezTo>
                <a:cubicBezTo>
                  <a:pt x="20" y="14"/>
                  <a:pt x="22" y="13"/>
                  <a:pt x="25" y="13"/>
                </a:cubicBezTo>
                <a:cubicBezTo>
                  <a:pt x="28" y="13"/>
                  <a:pt x="31" y="14"/>
                  <a:pt x="33" y="17"/>
                </a:cubicBezTo>
                <a:cubicBezTo>
                  <a:pt x="38" y="21"/>
                  <a:pt x="38" y="28"/>
                  <a:pt x="33" y="32"/>
                </a:cubicBezTo>
                <a:cubicBezTo>
                  <a:pt x="29" y="37"/>
                  <a:pt x="22" y="37"/>
                  <a:pt x="17" y="32"/>
                </a:cubicBezTo>
                <a:moveTo>
                  <a:pt x="144" y="33"/>
                </a:moveTo>
                <a:cubicBezTo>
                  <a:pt x="141" y="36"/>
                  <a:pt x="136" y="36"/>
                  <a:pt x="133" y="33"/>
                </a:cubicBezTo>
                <a:cubicBezTo>
                  <a:pt x="132" y="31"/>
                  <a:pt x="131" y="29"/>
                  <a:pt x="131" y="27"/>
                </a:cubicBezTo>
                <a:cubicBezTo>
                  <a:pt x="131" y="25"/>
                  <a:pt x="132" y="23"/>
                  <a:pt x="133" y="22"/>
                </a:cubicBezTo>
                <a:cubicBezTo>
                  <a:pt x="135" y="20"/>
                  <a:pt x="137" y="20"/>
                  <a:pt x="139" y="20"/>
                </a:cubicBezTo>
                <a:cubicBezTo>
                  <a:pt x="141" y="20"/>
                  <a:pt x="143" y="20"/>
                  <a:pt x="144" y="22"/>
                </a:cubicBezTo>
                <a:cubicBezTo>
                  <a:pt x="146" y="23"/>
                  <a:pt x="146" y="25"/>
                  <a:pt x="146" y="27"/>
                </a:cubicBezTo>
                <a:cubicBezTo>
                  <a:pt x="146" y="29"/>
                  <a:pt x="146" y="31"/>
                  <a:pt x="144" y="33"/>
                </a:cubicBezTo>
              </a:path>
            </a:pathLst>
          </a:custGeom>
          <a:solidFill>
            <a:sysClr val="window" lastClr="FFFFFF"/>
          </a:solidFill>
          <a:ln>
            <a:solidFill>
              <a:sysClr val="window" lastClr="FFFFFF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20" name="Group 27"/>
          <p:cNvGrpSpPr/>
          <p:nvPr/>
        </p:nvGrpSpPr>
        <p:grpSpPr bwMode="auto">
          <a:xfrm>
            <a:off x="9542565" y="2153828"/>
            <a:ext cx="389467" cy="493183"/>
            <a:chOff x="0" y="0"/>
            <a:chExt cx="127" cy="163"/>
          </a:xfrm>
          <a:solidFill>
            <a:sysClr val="window" lastClr="FFFFFF"/>
          </a:solidFill>
        </p:grpSpPr>
        <p:sp>
          <p:nvSpPr>
            <p:cNvPr id="21" name="Freeform 28"/>
            <p:cNvSpPr/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29"/>
            <p:cNvSpPr/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30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31"/>
            <p:cNvSpPr/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32"/>
            <p:cNvSpPr/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3463304" y="1917501"/>
            <a:ext cx="0" cy="2147036"/>
          </a:xfrm>
          <a:prstGeom prst="line">
            <a:avLst/>
          </a:prstGeom>
          <a:noFill/>
          <a:ln w="9525" cap="flat" cmpd="sng" algn="ctr">
            <a:solidFill>
              <a:srgbClr val="406BAC"/>
            </a:solidFill>
            <a:prstDash val="solid"/>
            <a:miter lim="800000"/>
          </a:ln>
          <a:effectLst/>
        </p:spPr>
      </p:cxnSp>
      <p:cxnSp>
        <p:nvCxnSpPr>
          <p:cNvPr id="27" name="直接连接符 26"/>
          <p:cNvCxnSpPr/>
          <p:nvPr/>
        </p:nvCxnSpPr>
        <p:spPr>
          <a:xfrm>
            <a:off x="6103548" y="1809609"/>
            <a:ext cx="1" cy="2254928"/>
          </a:xfrm>
          <a:prstGeom prst="line">
            <a:avLst/>
          </a:prstGeom>
          <a:noFill/>
          <a:ln w="9525" cap="flat" cmpd="sng" algn="ctr">
            <a:solidFill>
              <a:srgbClr val="406BAC"/>
            </a:solidFill>
            <a:prstDash val="solid"/>
            <a:miter lim="800000"/>
          </a:ln>
          <a:effectLst/>
        </p:spPr>
      </p:cxnSp>
      <p:cxnSp>
        <p:nvCxnSpPr>
          <p:cNvPr id="28" name="直接连接符 27"/>
          <p:cNvCxnSpPr/>
          <p:nvPr/>
        </p:nvCxnSpPr>
        <p:spPr>
          <a:xfrm>
            <a:off x="8627149" y="1738587"/>
            <a:ext cx="0" cy="2325950"/>
          </a:xfrm>
          <a:prstGeom prst="line">
            <a:avLst/>
          </a:prstGeom>
          <a:noFill/>
          <a:ln w="9525" cap="flat" cmpd="sng" algn="ctr">
            <a:solidFill>
              <a:srgbClr val="406BAC"/>
            </a:solidFill>
            <a:prstDash val="solid"/>
            <a:miter lim="800000"/>
          </a:ln>
          <a:effectLst/>
        </p:spPr>
      </p:cxnSp>
      <p:sp>
        <p:nvSpPr>
          <p:cNvPr id="30" name="文本框1"/>
          <p:cNvSpPr txBox="1"/>
          <p:nvPr/>
        </p:nvSpPr>
        <p:spPr>
          <a:xfrm>
            <a:off x="1474600" y="2912874"/>
            <a:ext cx="1452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rgbClr val="406BAC"/>
                </a:solidFill>
                <a:ea typeface="思源黑体 CN Bold" panose="020B0800000000000000" pitchFamily="34" charset="-122"/>
              </a:rPr>
              <a:t>（一）停顿</a:t>
            </a:r>
            <a:endParaRPr lang="id-ID" sz="2000" dirty="0">
              <a:solidFill>
                <a:srgbClr val="406BAC"/>
              </a:solidFill>
              <a:ea typeface="思源黑体 CN Bold" panose="020B0800000000000000" pitchFamily="34" charset="-122"/>
            </a:endParaRPr>
          </a:p>
        </p:txBody>
      </p:sp>
      <p:sp>
        <p:nvSpPr>
          <p:cNvPr id="31" name="文本框2"/>
          <p:cNvSpPr/>
          <p:nvPr/>
        </p:nvSpPr>
        <p:spPr>
          <a:xfrm>
            <a:off x="1403985" y="3328670"/>
            <a:ext cx="1857375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kern="0" dirty="0">
                <a:solidFill>
                  <a:srgbClr val="E7E6E6">
                    <a:lumMod val="2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lt"/>
              </a:rPr>
              <a:t>停顿是语流行进中声音上暂时的间歇、休止和中断。</a:t>
            </a:r>
            <a:endParaRPr lang="zh-CN" altLang="en-US" sz="1600" kern="0" dirty="0">
              <a:solidFill>
                <a:srgbClr val="E7E6E6">
                  <a:lumMod val="2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lt"/>
            </a:endParaRPr>
          </a:p>
        </p:txBody>
      </p:sp>
      <p:sp>
        <p:nvSpPr>
          <p:cNvPr id="29" name="文本框1"/>
          <p:cNvSpPr txBox="1"/>
          <p:nvPr>
            <p:custDataLst>
              <p:tags r:id="rId2"/>
            </p:custDataLst>
          </p:nvPr>
        </p:nvSpPr>
        <p:spPr>
          <a:xfrm>
            <a:off x="9078090" y="2930019"/>
            <a:ext cx="1452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>
              <a:defRPr/>
            </a:pPr>
            <a:r>
              <a:rPr lang="zh-CN" altLang="en-US" sz="2000" dirty="0">
                <a:solidFill>
                  <a:srgbClr val="406BAC"/>
                </a:solidFill>
                <a:ea typeface="思源黑体 CN Bold" panose="020B0800000000000000" pitchFamily="34" charset="-122"/>
              </a:rPr>
              <a:t>（四）节奏</a:t>
            </a:r>
            <a:endParaRPr lang="id-ID" sz="2000" dirty="0">
              <a:solidFill>
                <a:srgbClr val="406BAC"/>
              </a:solidFill>
              <a:ea typeface="思源黑体 CN Bold" panose="020B0800000000000000" pitchFamily="34" charset="-122"/>
            </a:endParaRPr>
          </a:p>
        </p:txBody>
      </p:sp>
      <p:sp>
        <p:nvSpPr>
          <p:cNvPr id="32" name="文本框2"/>
          <p:cNvSpPr/>
          <p:nvPr>
            <p:custDataLst>
              <p:tags r:id="rId3"/>
            </p:custDataLst>
          </p:nvPr>
        </p:nvSpPr>
        <p:spPr>
          <a:xfrm>
            <a:off x="8841105" y="3455670"/>
            <a:ext cx="2310765" cy="1938020"/>
          </a:xfrm>
          <a:prstGeom prst="rect">
            <a:avLst/>
          </a:prstGeom>
        </p:spPr>
        <p:txBody>
          <a:bodyPr wrap="square">
            <a:spAutoFit/>
          </a:bodyPr>
          <a:p>
            <a:pPr indent="0" algn="l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kern="0" dirty="0">
                <a:solidFill>
                  <a:srgbClr val="E7E6E6">
                    <a:lumMod val="2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lt"/>
              </a:rPr>
              <a:t>节奏是指语言表达中由作品的思想感情的波澜起伏造成的抑扬顿挫、轻重缓急的声音形式的回环往复。</a:t>
            </a:r>
            <a:endParaRPr lang="zh-CN" altLang="en-US" sz="1600" kern="0" dirty="0">
              <a:solidFill>
                <a:srgbClr val="E7E6E6">
                  <a:lumMod val="2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lt"/>
            </a:endParaRPr>
          </a:p>
        </p:txBody>
      </p:sp>
      <p:sp>
        <p:nvSpPr>
          <p:cNvPr id="35" name="文本框1"/>
          <p:cNvSpPr txBox="1"/>
          <p:nvPr>
            <p:custDataLst>
              <p:tags r:id="rId4"/>
            </p:custDataLst>
          </p:nvPr>
        </p:nvSpPr>
        <p:spPr>
          <a:xfrm>
            <a:off x="6639055" y="2930019"/>
            <a:ext cx="1452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rgbClr val="406BAC"/>
                </a:solidFill>
                <a:ea typeface="思源黑体 CN Bold" panose="020B0800000000000000" pitchFamily="34" charset="-122"/>
              </a:rPr>
              <a:t>（三）语调</a:t>
            </a:r>
            <a:endParaRPr lang="id-ID" sz="2000" dirty="0">
              <a:solidFill>
                <a:srgbClr val="406BAC"/>
              </a:solidFill>
              <a:ea typeface="思源黑体 CN Bold" panose="020B0800000000000000" pitchFamily="34" charset="-122"/>
            </a:endParaRPr>
          </a:p>
        </p:txBody>
      </p:sp>
      <p:sp>
        <p:nvSpPr>
          <p:cNvPr id="38" name="文本框2"/>
          <p:cNvSpPr/>
          <p:nvPr>
            <p:custDataLst>
              <p:tags r:id="rId5"/>
            </p:custDataLst>
          </p:nvPr>
        </p:nvSpPr>
        <p:spPr>
          <a:xfrm>
            <a:off x="6289040" y="3455670"/>
            <a:ext cx="2193290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kern="0" dirty="0">
                <a:solidFill>
                  <a:srgbClr val="E7E6E6">
                    <a:lumMod val="2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lt"/>
              </a:rPr>
              <a:t>语调是指语句中的抑扬对比，高低升降。不同的语调，体现不同的语气，表达不同的思想感情。</a:t>
            </a:r>
            <a:endParaRPr lang="zh-CN" altLang="en-US" sz="1600" kern="0" dirty="0">
              <a:solidFill>
                <a:srgbClr val="E7E6E6">
                  <a:lumMod val="2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lt"/>
            </a:endParaRPr>
          </a:p>
        </p:txBody>
      </p:sp>
      <p:sp>
        <p:nvSpPr>
          <p:cNvPr id="41" name="文本框1"/>
          <p:cNvSpPr txBox="1"/>
          <p:nvPr>
            <p:custDataLst>
              <p:tags r:id="rId6"/>
            </p:custDataLst>
          </p:nvPr>
        </p:nvSpPr>
        <p:spPr>
          <a:xfrm>
            <a:off x="4099690" y="2930019"/>
            <a:ext cx="1452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rgbClr val="406BAC"/>
                </a:solidFill>
                <a:ea typeface="思源黑体 CN Bold" panose="020B0800000000000000" pitchFamily="34" charset="-122"/>
              </a:rPr>
              <a:t>（二）重音</a:t>
            </a:r>
            <a:endParaRPr lang="id-ID" sz="2000" dirty="0">
              <a:solidFill>
                <a:srgbClr val="406BAC"/>
              </a:solidFill>
              <a:ea typeface="思源黑体 CN Bold" panose="020B0800000000000000" pitchFamily="34" charset="-122"/>
            </a:endParaRPr>
          </a:p>
        </p:txBody>
      </p:sp>
      <p:sp>
        <p:nvSpPr>
          <p:cNvPr id="42" name="文本框2"/>
          <p:cNvSpPr/>
          <p:nvPr>
            <p:custDataLst>
              <p:tags r:id="rId7"/>
            </p:custDataLst>
          </p:nvPr>
        </p:nvSpPr>
        <p:spPr>
          <a:xfrm>
            <a:off x="3704590" y="3455670"/>
            <a:ext cx="2321560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kern="0" dirty="0">
                <a:solidFill>
                  <a:srgbClr val="E7E6E6">
                    <a:lumMod val="2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lt"/>
              </a:rPr>
              <a:t>重音是指在朗读中需要着重强调和突出的音节（词或词组），它是体现语句本质和语句目的的重要手段。</a:t>
            </a:r>
            <a:endParaRPr lang="zh-CN" altLang="en-US" sz="1600" kern="0" dirty="0">
              <a:solidFill>
                <a:srgbClr val="E7E6E6">
                  <a:lumMod val="2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929890" y="2661920"/>
            <a:ext cx="624967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rPr>
              <a:t>感谢观看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rgbClr val="4871B0"/>
              </a:solidFill>
              <a:effectLst/>
              <a:uLnTx/>
              <a:uFillTx/>
              <a:latin typeface="思源宋体 CN Medium" panose="02020500000000000000" pitchFamily="18" charset="-122"/>
              <a:ea typeface="思源宋体 CN Medium" panose="02020500000000000000" pitchFamily="18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任意多边形 42"/>
          <p:cNvSpPr/>
          <p:nvPr/>
        </p:nvSpPr>
        <p:spPr>
          <a:xfrm>
            <a:off x="142875" y="0"/>
            <a:ext cx="3670300" cy="2625817"/>
          </a:xfrm>
          <a:custGeom>
            <a:avLst/>
            <a:gdLst>
              <a:gd name="connsiteX0" fmla="*/ 0 w 5780"/>
              <a:gd name="connsiteY0" fmla="*/ 0 h 4135"/>
              <a:gd name="connsiteX1" fmla="*/ 5780 w 5780"/>
              <a:gd name="connsiteY1" fmla="*/ 0 h 4135"/>
              <a:gd name="connsiteX2" fmla="*/ 3800 w 5780"/>
              <a:gd name="connsiteY2" fmla="*/ 1380 h 4135"/>
              <a:gd name="connsiteX3" fmla="*/ 1464 w 5780"/>
              <a:gd name="connsiteY3" fmla="*/ 2518 h 4135"/>
              <a:gd name="connsiteX4" fmla="*/ 0 w 5780"/>
              <a:gd name="connsiteY4" fmla="*/ 4088 h 4135"/>
              <a:gd name="connsiteX5" fmla="*/ 0 w 5780"/>
              <a:gd name="connsiteY5" fmla="*/ 0 h 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80" h="4135">
                <a:moveTo>
                  <a:pt x="0" y="0"/>
                </a:moveTo>
                <a:lnTo>
                  <a:pt x="5780" y="0"/>
                </a:lnTo>
                <a:cubicBezTo>
                  <a:pt x="5378" y="459"/>
                  <a:pt x="5028" y="1395"/>
                  <a:pt x="3800" y="1380"/>
                </a:cubicBezTo>
                <a:cubicBezTo>
                  <a:pt x="2572" y="1365"/>
                  <a:pt x="1869" y="1544"/>
                  <a:pt x="1464" y="2518"/>
                </a:cubicBezTo>
                <a:cubicBezTo>
                  <a:pt x="1059" y="3492"/>
                  <a:pt x="551" y="4348"/>
                  <a:pt x="0" y="4088"/>
                </a:cubicBezTo>
                <a:lnTo>
                  <a:pt x="0" y="0"/>
                </a:ln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104775" y="5026025"/>
            <a:ext cx="3565525" cy="1832610"/>
          </a:xfrm>
          <a:custGeom>
            <a:avLst/>
            <a:gdLst>
              <a:gd name="connsiteX0" fmla="*/ 0 w 6229"/>
              <a:gd name="connsiteY0" fmla="*/ 0 h 3468"/>
              <a:gd name="connsiteX1" fmla="*/ 1823 w 6229"/>
              <a:gd name="connsiteY1" fmla="*/ 1048 h 3468"/>
              <a:gd name="connsiteX2" fmla="*/ 3950 w 6229"/>
              <a:gd name="connsiteY2" fmla="*/ 779 h 3468"/>
              <a:gd name="connsiteX3" fmla="*/ 6229 w 6229"/>
              <a:gd name="connsiteY3" fmla="*/ 3468 h 3468"/>
              <a:gd name="connsiteX4" fmla="*/ 14 w 6229"/>
              <a:gd name="connsiteY4" fmla="*/ 3468 h 3468"/>
              <a:gd name="connsiteX5" fmla="*/ 0 w 6229"/>
              <a:gd name="connsiteY5" fmla="*/ 0 h 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29" h="3468">
                <a:moveTo>
                  <a:pt x="0" y="0"/>
                </a:moveTo>
                <a:cubicBezTo>
                  <a:pt x="734" y="21"/>
                  <a:pt x="880" y="1003"/>
                  <a:pt x="1823" y="1048"/>
                </a:cubicBezTo>
                <a:cubicBezTo>
                  <a:pt x="2766" y="1093"/>
                  <a:pt x="2677" y="794"/>
                  <a:pt x="3950" y="779"/>
                </a:cubicBezTo>
                <a:cubicBezTo>
                  <a:pt x="5223" y="764"/>
                  <a:pt x="5625" y="3171"/>
                  <a:pt x="6229" y="3468"/>
                </a:cubicBezTo>
                <a:lnTo>
                  <a:pt x="14" y="3468"/>
                </a:lnTo>
                <a:lnTo>
                  <a:pt x="0" y="0"/>
                </a:ln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flipV="1">
            <a:off x="8491220" y="0"/>
            <a:ext cx="3435985" cy="2186305"/>
          </a:xfrm>
          <a:custGeom>
            <a:avLst/>
            <a:gdLst>
              <a:gd name="connsiteX0" fmla="*/ 5499 w 5499"/>
              <a:gd name="connsiteY0" fmla="*/ 0 h 3577"/>
              <a:gd name="connsiteX1" fmla="*/ 5497 w 5499"/>
              <a:gd name="connsiteY1" fmla="*/ 3577 h 3577"/>
              <a:gd name="connsiteX2" fmla="*/ 0 w 5499"/>
              <a:gd name="connsiteY2" fmla="*/ 3577 h 3577"/>
              <a:gd name="connsiteX3" fmla="*/ 1965 w 5499"/>
              <a:gd name="connsiteY3" fmla="*/ 1984 h 3577"/>
              <a:gd name="connsiteX4" fmla="*/ 3596 w 5499"/>
              <a:gd name="connsiteY4" fmla="*/ 457 h 3577"/>
              <a:gd name="connsiteX5" fmla="*/ 5499 w 5499"/>
              <a:gd name="connsiteY5" fmla="*/ 0 h 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9" h="3577">
                <a:moveTo>
                  <a:pt x="5499" y="0"/>
                </a:moveTo>
                <a:lnTo>
                  <a:pt x="5497" y="3577"/>
                </a:lnTo>
                <a:lnTo>
                  <a:pt x="0" y="3577"/>
                </a:lnTo>
                <a:cubicBezTo>
                  <a:pt x="398" y="2666"/>
                  <a:pt x="842" y="2523"/>
                  <a:pt x="1965" y="1984"/>
                </a:cubicBezTo>
                <a:cubicBezTo>
                  <a:pt x="3088" y="1445"/>
                  <a:pt x="2657" y="990"/>
                  <a:pt x="3596" y="457"/>
                </a:cubicBezTo>
                <a:cubicBezTo>
                  <a:pt x="4535" y="-76"/>
                  <a:pt x="4865" y="244"/>
                  <a:pt x="5499" y="0"/>
                </a:cubicBez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0" y="0"/>
            <a:ext cx="3670300" cy="2625817"/>
          </a:xfrm>
          <a:custGeom>
            <a:avLst/>
            <a:gdLst>
              <a:gd name="connsiteX0" fmla="*/ 0 w 5780"/>
              <a:gd name="connsiteY0" fmla="*/ 0 h 4135"/>
              <a:gd name="connsiteX1" fmla="*/ 5780 w 5780"/>
              <a:gd name="connsiteY1" fmla="*/ 0 h 4135"/>
              <a:gd name="connsiteX2" fmla="*/ 3800 w 5780"/>
              <a:gd name="connsiteY2" fmla="*/ 1380 h 4135"/>
              <a:gd name="connsiteX3" fmla="*/ 1464 w 5780"/>
              <a:gd name="connsiteY3" fmla="*/ 2518 h 4135"/>
              <a:gd name="connsiteX4" fmla="*/ 0 w 5780"/>
              <a:gd name="connsiteY4" fmla="*/ 4088 h 4135"/>
              <a:gd name="connsiteX5" fmla="*/ 0 w 5780"/>
              <a:gd name="connsiteY5" fmla="*/ 0 h 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80" h="4135">
                <a:moveTo>
                  <a:pt x="0" y="0"/>
                </a:moveTo>
                <a:lnTo>
                  <a:pt x="5780" y="0"/>
                </a:lnTo>
                <a:cubicBezTo>
                  <a:pt x="5378" y="459"/>
                  <a:pt x="5028" y="1395"/>
                  <a:pt x="3800" y="1380"/>
                </a:cubicBezTo>
                <a:cubicBezTo>
                  <a:pt x="2572" y="1365"/>
                  <a:pt x="1869" y="1544"/>
                  <a:pt x="1464" y="2518"/>
                </a:cubicBezTo>
                <a:cubicBezTo>
                  <a:pt x="1059" y="3492"/>
                  <a:pt x="551" y="4348"/>
                  <a:pt x="0" y="4088"/>
                </a:cubicBezTo>
                <a:lnTo>
                  <a:pt x="0" y="0"/>
                </a:ln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0" y="4656005"/>
            <a:ext cx="3955415" cy="2202180"/>
          </a:xfrm>
          <a:custGeom>
            <a:avLst/>
            <a:gdLst>
              <a:gd name="connsiteX0" fmla="*/ 0 w 6229"/>
              <a:gd name="connsiteY0" fmla="*/ 0 h 3468"/>
              <a:gd name="connsiteX1" fmla="*/ 1823 w 6229"/>
              <a:gd name="connsiteY1" fmla="*/ 1048 h 3468"/>
              <a:gd name="connsiteX2" fmla="*/ 3733 w 6229"/>
              <a:gd name="connsiteY2" fmla="*/ 1333 h 3468"/>
              <a:gd name="connsiteX3" fmla="*/ 6229 w 6229"/>
              <a:gd name="connsiteY3" fmla="*/ 3468 h 3468"/>
              <a:gd name="connsiteX4" fmla="*/ 14 w 6229"/>
              <a:gd name="connsiteY4" fmla="*/ 3468 h 3468"/>
              <a:gd name="connsiteX5" fmla="*/ 0 w 6229"/>
              <a:gd name="connsiteY5" fmla="*/ 0 h 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29" h="3468">
                <a:moveTo>
                  <a:pt x="0" y="0"/>
                </a:moveTo>
                <a:cubicBezTo>
                  <a:pt x="734" y="21"/>
                  <a:pt x="880" y="1003"/>
                  <a:pt x="1823" y="1048"/>
                </a:cubicBezTo>
                <a:cubicBezTo>
                  <a:pt x="2766" y="1093"/>
                  <a:pt x="2685" y="869"/>
                  <a:pt x="3733" y="1333"/>
                </a:cubicBezTo>
                <a:cubicBezTo>
                  <a:pt x="4781" y="1797"/>
                  <a:pt x="5625" y="3171"/>
                  <a:pt x="6229" y="3468"/>
                </a:cubicBezTo>
                <a:lnTo>
                  <a:pt x="14" y="3468"/>
                </a:lnTo>
                <a:lnTo>
                  <a:pt x="0" y="0"/>
                </a:ln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8700135" y="4216400"/>
            <a:ext cx="3491865" cy="2641600"/>
          </a:xfrm>
          <a:custGeom>
            <a:avLst/>
            <a:gdLst>
              <a:gd name="connsiteX0" fmla="*/ 6232 w 6232"/>
              <a:gd name="connsiteY0" fmla="*/ 0 h 3516"/>
              <a:gd name="connsiteX1" fmla="*/ 6230 w 6232"/>
              <a:gd name="connsiteY1" fmla="*/ 3516 h 3516"/>
              <a:gd name="connsiteX2" fmla="*/ 0 w 6232"/>
              <a:gd name="connsiteY2" fmla="*/ 3516 h 3516"/>
              <a:gd name="connsiteX3" fmla="*/ 2428 w 6232"/>
              <a:gd name="connsiteY3" fmla="*/ 2142 h 3516"/>
              <a:gd name="connsiteX4" fmla="*/ 4075 w 6232"/>
              <a:gd name="connsiteY4" fmla="*/ 449 h 3516"/>
              <a:gd name="connsiteX5" fmla="*/ 6232 w 6232"/>
              <a:gd name="connsiteY5" fmla="*/ 0 h 3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32" h="3516">
                <a:moveTo>
                  <a:pt x="6232" y="0"/>
                </a:moveTo>
                <a:lnTo>
                  <a:pt x="6230" y="3516"/>
                </a:lnTo>
                <a:lnTo>
                  <a:pt x="0" y="3516"/>
                </a:lnTo>
                <a:cubicBezTo>
                  <a:pt x="451" y="2621"/>
                  <a:pt x="1095" y="2367"/>
                  <a:pt x="2428" y="2142"/>
                </a:cubicBezTo>
                <a:cubicBezTo>
                  <a:pt x="3761" y="1917"/>
                  <a:pt x="3011" y="973"/>
                  <a:pt x="4075" y="449"/>
                </a:cubicBezTo>
                <a:cubicBezTo>
                  <a:pt x="5139" y="-75"/>
                  <a:pt x="5513" y="240"/>
                  <a:pt x="6232" y="0"/>
                </a:cubicBez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flipV="1">
            <a:off x="8700135" y="0"/>
            <a:ext cx="3491865" cy="2271395"/>
          </a:xfrm>
          <a:custGeom>
            <a:avLst/>
            <a:gdLst>
              <a:gd name="connsiteX0" fmla="*/ 5499 w 5499"/>
              <a:gd name="connsiteY0" fmla="*/ 0 h 3577"/>
              <a:gd name="connsiteX1" fmla="*/ 5497 w 5499"/>
              <a:gd name="connsiteY1" fmla="*/ 3577 h 3577"/>
              <a:gd name="connsiteX2" fmla="*/ 0 w 5499"/>
              <a:gd name="connsiteY2" fmla="*/ 3577 h 3577"/>
              <a:gd name="connsiteX3" fmla="*/ 1965 w 5499"/>
              <a:gd name="connsiteY3" fmla="*/ 1984 h 3577"/>
              <a:gd name="connsiteX4" fmla="*/ 3596 w 5499"/>
              <a:gd name="connsiteY4" fmla="*/ 457 h 3577"/>
              <a:gd name="connsiteX5" fmla="*/ 5499 w 5499"/>
              <a:gd name="connsiteY5" fmla="*/ 0 h 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9" h="3577">
                <a:moveTo>
                  <a:pt x="5499" y="0"/>
                </a:moveTo>
                <a:lnTo>
                  <a:pt x="5497" y="3577"/>
                </a:lnTo>
                <a:lnTo>
                  <a:pt x="0" y="3577"/>
                </a:lnTo>
                <a:cubicBezTo>
                  <a:pt x="398" y="2666"/>
                  <a:pt x="842" y="2523"/>
                  <a:pt x="1965" y="1984"/>
                </a:cubicBezTo>
                <a:cubicBezTo>
                  <a:pt x="3088" y="1445"/>
                  <a:pt x="2657" y="990"/>
                  <a:pt x="3596" y="457"/>
                </a:cubicBezTo>
                <a:cubicBezTo>
                  <a:pt x="4535" y="-76"/>
                  <a:pt x="4865" y="244"/>
                  <a:pt x="5499" y="0"/>
                </a:cubicBez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1313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24587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57861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1313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24587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57861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1313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24587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57861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1160125" y="4473575"/>
            <a:ext cx="325120" cy="32512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16200000" flipH="1" flipV="1">
            <a:off x="10621084" y="5286821"/>
            <a:ext cx="888512" cy="2253615"/>
          </a:xfrm>
          <a:custGeom>
            <a:avLst/>
            <a:gdLst>
              <a:gd name="connsiteX0" fmla="*/ 111 w 1399"/>
              <a:gd name="connsiteY0" fmla="*/ 0 h 3549"/>
              <a:gd name="connsiteX1" fmla="*/ 1399 w 1399"/>
              <a:gd name="connsiteY1" fmla="*/ 0 h 3549"/>
              <a:gd name="connsiteX2" fmla="*/ 1399 w 1399"/>
              <a:gd name="connsiteY2" fmla="*/ 3549 h 3549"/>
              <a:gd name="connsiteX3" fmla="*/ 359 w 1399"/>
              <a:gd name="connsiteY3" fmla="*/ 1723 h 3549"/>
              <a:gd name="connsiteX4" fmla="*/ 111 w 1399"/>
              <a:gd name="connsiteY4" fmla="*/ 0 h 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9" h="3549">
                <a:moveTo>
                  <a:pt x="111" y="0"/>
                </a:moveTo>
                <a:lnTo>
                  <a:pt x="1399" y="0"/>
                </a:lnTo>
                <a:lnTo>
                  <a:pt x="1399" y="3549"/>
                </a:lnTo>
                <a:cubicBezTo>
                  <a:pt x="674" y="3146"/>
                  <a:pt x="958" y="2112"/>
                  <a:pt x="359" y="1723"/>
                </a:cubicBezTo>
                <a:cubicBezTo>
                  <a:pt x="-240" y="1334"/>
                  <a:pt x="85" y="710"/>
                  <a:pt x="111" y="0"/>
                </a:cubicBez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3146425" y="2967990"/>
            <a:ext cx="56692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5400">
                <a:solidFill>
                  <a:schemeClr val="tx1">
                    <a:lumMod val="75000"/>
                    <a:lumOff val="25000"/>
                  </a:schemeClr>
                </a:solidFill>
                <a:latin typeface="汉仪中黑S" panose="00020600040101010101" charset="-122"/>
                <a:ea typeface="汉仪中黑S" panose="00020600040101010101" charset="-122"/>
              </a:rPr>
              <a:t>单元四　朗读训练</a:t>
            </a:r>
            <a:endParaRPr lang="zh-CN" altLang="en-US" sz="5400">
              <a:solidFill>
                <a:schemeClr val="tx1">
                  <a:lumMod val="75000"/>
                  <a:lumOff val="25000"/>
                </a:schemeClr>
              </a:solidFill>
              <a:latin typeface="汉仪中黑S" panose="00020600040101010101" charset="-122"/>
              <a:ea typeface="汉仪中黑S" panose="00020600040101010101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978400" y="1102995"/>
            <a:ext cx="2056130" cy="1236980"/>
            <a:chOff x="7780" y="1767"/>
            <a:chExt cx="3238" cy="1948"/>
          </a:xfrm>
        </p:grpSpPr>
        <p:sp>
          <p:nvSpPr>
            <p:cNvPr id="170" name="Freeform 1929"/>
            <p:cNvSpPr/>
            <p:nvPr/>
          </p:nvSpPr>
          <p:spPr bwMode="auto">
            <a:xfrm>
              <a:off x="7780" y="1767"/>
              <a:ext cx="3238" cy="1948"/>
            </a:xfrm>
            <a:custGeom>
              <a:avLst/>
              <a:gdLst>
                <a:gd name="T0" fmla="*/ 30 w 192"/>
                <a:gd name="T1" fmla="*/ 53 h 113"/>
                <a:gd name="T2" fmla="*/ 30 w 192"/>
                <a:gd name="T3" fmla="*/ 53 h 113"/>
                <a:gd name="T4" fmla="*/ 30 w 192"/>
                <a:gd name="T5" fmla="*/ 51 h 113"/>
                <a:gd name="T6" fmla="*/ 81 w 192"/>
                <a:gd name="T7" fmla="*/ 0 h 113"/>
                <a:gd name="T8" fmla="*/ 131 w 192"/>
                <a:gd name="T9" fmla="*/ 36 h 113"/>
                <a:gd name="T10" fmla="*/ 143 w 192"/>
                <a:gd name="T11" fmla="*/ 33 h 113"/>
                <a:gd name="T12" fmla="*/ 173 w 192"/>
                <a:gd name="T13" fmla="*/ 63 h 113"/>
                <a:gd name="T14" fmla="*/ 171 w 192"/>
                <a:gd name="T15" fmla="*/ 74 h 113"/>
                <a:gd name="T16" fmla="*/ 172 w 192"/>
                <a:gd name="T17" fmla="*/ 74 h 113"/>
                <a:gd name="T18" fmla="*/ 192 w 192"/>
                <a:gd name="T19" fmla="*/ 94 h 113"/>
                <a:gd name="T20" fmla="*/ 172 w 192"/>
                <a:gd name="T21" fmla="*/ 113 h 113"/>
                <a:gd name="T22" fmla="*/ 30 w 192"/>
                <a:gd name="T23" fmla="*/ 113 h 113"/>
                <a:gd name="T24" fmla="*/ 0 w 192"/>
                <a:gd name="T25" fmla="*/ 83 h 113"/>
                <a:gd name="T26" fmla="*/ 30 w 192"/>
                <a:gd name="T27" fmla="*/ 5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3">
                  <a:moveTo>
                    <a:pt x="30" y="53"/>
                  </a:moveTo>
                  <a:cubicBezTo>
                    <a:pt x="30" y="53"/>
                    <a:pt x="30" y="53"/>
                    <a:pt x="30" y="53"/>
                  </a:cubicBezTo>
                  <a:cubicBezTo>
                    <a:pt x="30" y="52"/>
                    <a:pt x="30" y="52"/>
                    <a:pt x="30" y="51"/>
                  </a:cubicBezTo>
                  <a:cubicBezTo>
                    <a:pt x="30" y="23"/>
                    <a:pt x="53" y="0"/>
                    <a:pt x="81" y="0"/>
                  </a:cubicBezTo>
                  <a:cubicBezTo>
                    <a:pt x="105" y="0"/>
                    <a:pt x="124" y="15"/>
                    <a:pt x="131" y="36"/>
                  </a:cubicBezTo>
                  <a:cubicBezTo>
                    <a:pt x="134" y="34"/>
                    <a:pt x="139" y="33"/>
                    <a:pt x="143" y="33"/>
                  </a:cubicBezTo>
                  <a:cubicBezTo>
                    <a:pt x="160" y="33"/>
                    <a:pt x="173" y="47"/>
                    <a:pt x="173" y="63"/>
                  </a:cubicBezTo>
                  <a:cubicBezTo>
                    <a:pt x="173" y="67"/>
                    <a:pt x="173" y="71"/>
                    <a:pt x="171" y="74"/>
                  </a:cubicBezTo>
                  <a:cubicBezTo>
                    <a:pt x="172" y="74"/>
                    <a:pt x="172" y="74"/>
                    <a:pt x="172" y="74"/>
                  </a:cubicBezTo>
                  <a:cubicBezTo>
                    <a:pt x="183" y="74"/>
                    <a:pt x="192" y="83"/>
                    <a:pt x="192" y="94"/>
                  </a:cubicBezTo>
                  <a:cubicBezTo>
                    <a:pt x="192" y="104"/>
                    <a:pt x="183" y="113"/>
                    <a:pt x="172" y="113"/>
                  </a:cubicBezTo>
                  <a:cubicBezTo>
                    <a:pt x="30" y="113"/>
                    <a:pt x="30" y="113"/>
                    <a:pt x="30" y="113"/>
                  </a:cubicBezTo>
                  <a:cubicBezTo>
                    <a:pt x="13" y="113"/>
                    <a:pt x="0" y="99"/>
                    <a:pt x="0" y="83"/>
                  </a:cubicBezTo>
                  <a:cubicBezTo>
                    <a:pt x="0" y="66"/>
                    <a:pt x="13" y="53"/>
                    <a:pt x="30" y="53"/>
                  </a:cubicBezTo>
                  <a:close/>
                </a:path>
              </a:pathLst>
            </a:custGeom>
            <a:solidFill>
              <a:srgbClr val="6E9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1" name="Freeform 1930"/>
            <p:cNvSpPr>
              <a:spLocks noEditPoints="1"/>
            </p:cNvSpPr>
            <p:nvPr/>
          </p:nvSpPr>
          <p:spPr bwMode="auto">
            <a:xfrm>
              <a:off x="8779" y="2259"/>
              <a:ext cx="735" cy="763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27 h 44"/>
                <a:gd name="T12" fmla="*/ 17 w 44"/>
                <a:gd name="T13" fmla="*/ 22 h 44"/>
                <a:gd name="T14" fmla="*/ 22 w 44"/>
                <a:gd name="T15" fmla="*/ 17 h 44"/>
                <a:gd name="T16" fmla="*/ 27 w 44"/>
                <a:gd name="T17" fmla="*/ 22 h 44"/>
                <a:gd name="T18" fmla="*/ 22 w 44"/>
                <a:gd name="T19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27"/>
                  </a:moveTo>
                  <a:cubicBezTo>
                    <a:pt x="20" y="27"/>
                    <a:pt x="17" y="25"/>
                    <a:pt x="17" y="22"/>
                  </a:cubicBezTo>
                  <a:cubicBezTo>
                    <a:pt x="17" y="19"/>
                    <a:pt x="20" y="17"/>
                    <a:pt x="22" y="17"/>
                  </a:cubicBezTo>
                  <a:cubicBezTo>
                    <a:pt x="25" y="17"/>
                    <a:pt x="27" y="19"/>
                    <a:pt x="27" y="22"/>
                  </a:cubicBezTo>
                  <a:cubicBezTo>
                    <a:pt x="27" y="25"/>
                    <a:pt x="25" y="27"/>
                    <a:pt x="22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2" name="Rectangle 1931"/>
            <p:cNvSpPr>
              <a:spLocks noChangeArrowheads="1"/>
            </p:cNvSpPr>
            <p:nvPr/>
          </p:nvSpPr>
          <p:spPr bwMode="auto">
            <a:xfrm>
              <a:off x="9101" y="2201"/>
              <a:ext cx="92" cy="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3" name="Freeform 1932"/>
            <p:cNvSpPr/>
            <p:nvPr/>
          </p:nvSpPr>
          <p:spPr bwMode="auto">
            <a:xfrm>
              <a:off x="8883" y="2236"/>
              <a:ext cx="126" cy="117"/>
            </a:xfrm>
            <a:custGeom>
              <a:avLst/>
              <a:gdLst>
                <a:gd name="T0" fmla="*/ 8 w 11"/>
                <a:gd name="T1" fmla="*/ 0 h 10"/>
                <a:gd name="T2" fmla="*/ 0 w 11"/>
                <a:gd name="T3" fmla="*/ 4 h 10"/>
                <a:gd name="T4" fmla="*/ 4 w 11"/>
                <a:gd name="T5" fmla="*/ 10 h 10"/>
                <a:gd name="T6" fmla="*/ 11 w 11"/>
                <a:gd name="T7" fmla="*/ 5 h 10"/>
                <a:gd name="T8" fmla="*/ 8 w 1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8" y="0"/>
                  </a:moveTo>
                  <a:lnTo>
                    <a:pt x="0" y="4"/>
                  </a:lnTo>
                  <a:lnTo>
                    <a:pt x="4" y="10"/>
                  </a:lnTo>
                  <a:lnTo>
                    <a:pt x="11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4" name="Freeform 1933"/>
            <p:cNvSpPr/>
            <p:nvPr/>
          </p:nvSpPr>
          <p:spPr bwMode="auto">
            <a:xfrm>
              <a:off x="8745" y="2365"/>
              <a:ext cx="115" cy="141"/>
            </a:xfrm>
            <a:custGeom>
              <a:avLst/>
              <a:gdLst>
                <a:gd name="T0" fmla="*/ 4 w 10"/>
                <a:gd name="T1" fmla="*/ 0 h 12"/>
                <a:gd name="T2" fmla="*/ 0 w 10"/>
                <a:gd name="T3" fmla="*/ 8 h 12"/>
                <a:gd name="T4" fmla="*/ 6 w 10"/>
                <a:gd name="T5" fmla="*/ 12 h 12"/>
                <a:gd name="T6" fmla="*/ 10 w 10"/>
                <a:gd name="T7" fmla="*/ 5 h 12"/>
                <a:gd name="T8" fmla="*/ 4 w 1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4" y="0"/>
                  </a:moveTo>
                  <a:lnTo>
                    <a:pt x="0" y="8"/>
                  </a:lnTo>
                  <a:lnTo>
                    <a:pt x="6" y="12"/>
                  </a:lnTo>
                  <a:lnTo>
                    <a:pt x="1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5" name="Rectangle 1934"/>
            <p:cNvSpPr>
              <a:spLocks noChangeArrowheads="1"/>
            </p:cNvSpPr>
            <p:nvPr/>
          </p:nvSpPr>
          <p:spPr bwMode="auto">
            <a:xfrm>
              <a:off x="8710" y="2588"/>
              <a:ext cx="69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6" name="Freeform 1935"/>
            <p:cNvSpPr/>
            <p:nvPr/>
          </p:nvSpPr>
          <p:spPr bwMode="auto">
            <a:xfrm>
              <a:off x="8745" y="2799"/>
              <a:ext cx="115" cy="117"/>
            </a:xfrm>
            <a:custGeom>
              <a:avLst/>
              <a:gdLst>
                <a:gd name="T0" fmla="*/ 0 w 10"/>
                <a:gd name="T1" fmla="*/ 3 h 10"/>
                <a:gd name="T2" fmla="*/ 4 w 10"/>
                <a:gd name="T3" fmla="*/ 10 h 10"/>
                <a:gd name="T4" fmla="*/ 10 w 10"/>
                <a:gd name="T5" fmla="*/ 7 h 10"/>
                <a:gd name="T6" fmla="*/ 6 w 10"/>
                <a:gd name="T7" fmla="*/ 0 h 10"/>
                <a:gd name="T8" fmla="*/ 0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3"/>
                  </a:moveTo>
                  <a:lnTo>
                    <a:pt x="4" y="10"/>
                  </a:lnTo>
                  <a:lnTo>
                    <a:pt x="10" y="7"/>
                  </a:lnTo>
                  <a:lnTo>
                    <a:pt x="6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7" name="Freeform 1936"/>
            <p:cNvSpPr/>
            <p:nvPr/>
          </p:nvSpPr>
          <p:spPr bwMode="auto">
            <a:xfrm>
              <a:off x="8883" y="2952"/>
              <a:ext cx="126" cy="117"/>
            </a:xfrm>
            <a:custGeom>
              <a:avLst/>
              <a:gdLst>
                <a:gd name="T0" fmla="*/ 0 w 11"/>
                <a:gd name="T1" fmla="*/ 6 h 10"/>
                <a:gd name="T2" fmla="*/ 8 w 11"/>
                <a:gd name="T3" fmla="*/ 10 h 10"/>
                <a:gd name="T4" fmla="*/ 11 w 11"/>
                <a:gd name="T5" fmla="*/ 5 h 10"/>
                <a:gd name="T6" fmla="*/ 4 w 11"/>
                <a:gd name="T7" fmla="*/ 0 h 10"/>
                <a:gd name="T8" fmla="*/ 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0" y="6"/>
                  </a:moveTo>
                  <a:lnTo>
                    <a:pt x="8" y="10"/>
                  </a:lnTo>
                  <a:lnTo>
                    <a:pt x="11" y="5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8" name="Rectangle 1937"/>
            <p:cNvSpPr>
              <a:spLocks noChangeArrowheads="1"/>
            </p:cNvSpPr>
            <p:nvPr/>
          </p:nvSpPr>
          <p:spPr bwMode="auto">
            <a:xfrm>
              <a:off x="9101" y="3022"/>
              <a:ext cx="92" cy="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9" name="Freeform 1938"/>
            <p:cNvSpPr/>
            <p:nvPr/>
          </p:nvSpPr>
          <p:spPr bwMode="auto">
            <a:xfrm>
              <a:off x="9296" y="2952"/>
              <a:ext cx="126" cy="117"/>
            </a:xfrm>
            <a:custGeom>
              <a:avLst/>
              <a:gdLst>
                <a:gd name="T0" fmla="*/ 3 w 11"/>
                <a:gd name="T1" fmla="*/ 10 h 10"/>
                <a:gd name="T2" fmla="*/ 11 w 11"/>
                <a:gd name="T3" fmla="*/ 6 h 10"/>
                <a:gd name="T4" fmla="*/ 8 w 11"/>
                <a:gd name="T5" fmla="*/ 0 h 10"/>
                <a:gd name="T6" fmla="*/ 0 w 11"/>
                <a:gd name="T7" fmla="*/ 5 h 10"/>
                <a:gd name="T8" fmla="*/ 3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1" y="6"/>
                  </a:lnTo>
                  <a:lnTo>
                    <a:pt x="8" y="0"/>
                  </a:lnTo>
                  <a:lnTo>
                    <a:pt x="0" y="5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0" name="Freeform 1939"/>
            <p:cNvSpPr/>
            <p:nvPr/>
          </p:nvSpPr>
          <p:spPr bwMode="auto">
            <a:xfrm>
              <a:off x="9445" y="2799"/>
              <a:ext cx="126" cy="117"/>
            </a:xfrm>
            <a:custGeom>
              <a:avLst/>
              <a:gdLst>
                <a:gd name="T0" fmla="*/ 6 w 11"/>
                <a:gd name="T1" fmla="*/ 10 h 10"/>
                <a:gd name="T2" fmla="*/ 11 w 11"/>
                <a:gd name="T3" fmla="*/ 3 h 10"/>
                <a:gd name="T4" fmla="*/ 5 w 11"/>
                <a:gd name="T5" fmla="*/ 0 h 10"/>
                <a:gd name="T6" fmla="*/ 0 w 11"/>
                <a:gd name="T7" fmla="*/ 7 h 10"/>
                <a:gd name="T8" fmla="*/ 6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6" y="10"/>
                  </a:moveTo>
                  <a:lnTo>
                    <a:pt x="11" y="3"/>
                  </a:lnTo>
                  <a:lnTo>
                    <a:pt x="5" y="0"/>
                  </a:lnTo>
                  <a:lnTo>
                    <a:pt x="0" y="7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1" name="Rectangle 1940"/>
            <p:cNvSpPr>
              <a:spLocks noChangeArrowheads="1"/>
            </p:cNvSpPr>
            <p:nvPr/>
          </p:nvSpPr>
          <p:spPr bwMode="auto">
            <a:xfrm>
              <a:off x="9514" y="2588"/>
              <a:ext cx="92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2" name="Freeform 1941"/>
            <p:cNvSpPr/>
            <p:nvPr/>
          </p:nvSpPr>
          <p:spPr bwMode="auto">
            <a:xfrm>
              <a:off x="9445" y="2365"/>
              <a:ext cx="126" cy="141"/>
            </a:xfrm>
            <a:custGeom>
              <a:avLst/>
              <a:gdLst>
                <a:gd name="T0" fmla="*/ 11 w 11"/>
                <a:gd name="T1" fmla="*/ 8 h 12"/>
                <a:gd name="T2" fmla="*/ 6 w 11"/>
                <a:gd name="T3" fmla="*/ 0 h 12"/>
                <a:gd name="T4" fmla="*/ 0 w 11"/>
                <a:gd name="T5" fmla="*/ 5 h 12"/>
                <a:gd name="T6" fmla="*/ 5 w 11"/>
                <a:gd name="T7" fmla="*/ 12 h 12"/>
                <a:gd name="T8" fmla="*/ 1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8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5" y="12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3" name="Freeform 1942"/>
            <p:cNvSpPr/>
            <p:nvPr/>
          </p:nvSpPr>
          <p:spPr bwMode="auto">
            <a:xfrm>
              <a:off x="9296" y="2236"/>
              <a:ext cx="126" cy="117"/>
            </a:xfrm>
            <a:custGeom>
              <a:avLst/>
              <a:gdLst>
                <a:gd name="T0" fmla="*/ 11 w 11"/>
                <a:gd name="T1" fmla="*/ 4 h 10"/>
                <a:gd name="T2" fmla="*/ 3 w 11"/>
                <a:gd name="T3" fmla="*/ 0 h 10"/>
                <a:gd name="T4" fmla="*/ 0 w 11"/>
                <a:gd name="T5" fmla="*/ 5 h 10"/>
                <a:gd name="T6" fmla="*/ 8 w 11"/>
                <a:gd name="T7" fmla="*/ 10 h 10"/>
                <a:gd name="T8" fmla="*/ 1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1" y="4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8" y="10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4" name="Freeform 1943"/>
            <p:cNvSpPr>
              <a:spLocks noEditPoints="1"/>
            </p:cNvSpPr>
            <p:nvPr/>
          </p:nvSpPr>
          <p:spPr bwMode="auto">
            <a:xfrm>
              <a:off x="10019" y="2682"/>
              <a:ext cx="356" cy="364"/>
            </a:xfrm>
            <a:custGeom>
              <a:avLst/>
              <a:gdLst>
                <a:gd name="T0" fmla="*/ 10 w 21"/>
                <a:gd name="T1" fmla="*/ 0 h 21"/>
                <a:gd name="T2" fmla="*/ 0 w 21"/>
                <a:gd name="T3" fmla="*/ 11 h 21"/>
                <a:gd name="T4" fmla="*/ 10 w 21"/>
                <a:gd name="T5" fmla="*/ 21 h 21"/>
                <a:gd name="T6" fmla="*/ 21 w 21"/>
                <a:gd name="T7" fmla="*/ 11 h 21"/>
                <a:gd name="T8" fmla="*/ 10 w 21"/>
                <a:gd name="T9" fmla="*/ 0 h 21"/>
                <a:gd name="T10" fmla="*/ 10 w 21"/>
                <a:gd name="T11" fmla="*/ 13 h 21"/>
                <a:gd name="T12" fmla="*/ 8 w 21"/>
                <a:gd name="T13" fmla="*/ 11 h 21"/>
                <a:gd name="T14" fmla="*/ 10 w 21"/>
                <a:gd name="T15" fmla="*/ 8 h 21"/>
                <a:gd name="T16" fmla="*/ 13 w 21"/>
                <a:gd name="T17" fmla="*/ 11 h 21"/>
                <a:gd name="T18" fmla="*/ 10 w 21"/>
                <a:gd name="T1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1">
                  <a:moveTo>
                    <a:pt x="10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6" y="21"/>
                    <a:pt x="21" y="16"/>
                    <a:pt x="21" y="11"/>
                  </a:cubicBezTo>
                  <a:cubicBezTo>
                    <a:pt x="21" y="5"/>
                    <a:pt x="16" y="0"/>
                    <a:pt x="10" y="0"/>
                  </a:cubicBezTo>
                  <a:close/>
                  <a:moveTo>
                    <a:pt x="10" y="13"/>
                  </a:moveTo>
                  <a:cubicBezTo>
                    <a:pt x="9" y="13"/>
                    <a:pt x="8" y="12"/>
                    <a:pt x="8" y="11"/>
                  </a:cubicBezTo>
                  <a:cubicBezTo>
                    <a:pt x="8" y="9"/>
                    <a:pt x="9" y="8"/>
                    <a:pt x="10" y="8"/>
                  </a:cubicBezTo>
                  <a:cubicBezTo>
                    <a:pt x="12" y="8"/>
                    <a:pt x="13" y="9"/>
                    <a:pt x="13" y="11"/>
                  </a:cubicBezTo>
                  <a:cubicBezTo>
                    <a:pt x="13" y="12"/>
                    <a:pt x="12" y="13"/>
                    <a:pt x="10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5" name="Rectangle 1944"/>
            <p:cNvSpPr>
              <a:spLocks noChangeArrowheads="1"/>
            </p:cNvSpPr>
            <p:nvPr/>
          </p:nvSpPr>
          <p:spPr bwMode="auto">
            <a:xfrm>
              <a:off x="10180" y="2647"/>
              <a:ext cx="46" cy="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6" name="Freeform 1945"/>
            <p:cNvSpPr/>
            <p:nvPr/>
          </p:nvSpPr>
          <p:spPr bwMode="auto">
            <a:xfrm>
              <a:off x="10077" y="2658"/>
              <a:ext cx="46" cy="59"/>
            </a:xfrm>
            <a:custGeom>
              <a:avLst/>
              <a:gdLst>
                <a:gd name="T0" fmla="*/ 3 w 4"/>
                <a:gd name="T1" fmla="*/ 0 h 5"/>
                <a:gd name="T2" fmla="*/ 0 w 4"/>
                <a:gd name="T3" fmla="*/ 2 h 5"/>
                <a:gd name="T4" fmla="*/ 1 w 4"/>
                <a:gd name="T5" fmla="*/ 5 h 5"/>
                <a:gd name="T6" fmla="*/ 4 w 4"/>
                <a:gd name="T7" fmla="*/ 3 h 5"/>
                <a:gd name="T8" fmla="*/ 3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lnTo>
                    <a:pt x="0" y="2"/>
                  </a:lnTo>
                  <a:lnTo>
                    <a:pt x="1" y="5"/>
                  </a:lnTo>
                  <a:lnTo>
                    <a:pt x="4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7" name="Freeform 1946"/>
            <p:cNvSpPr/>
            <p:nvPr/>
          </p:nvSpPr>
          <p:spPr bwMode="auto">
            <a:xfrm>
              <a:off x="10008" y="2729"/>
              <a:ext cx="46" cy="70"/>
            </a:xfrm>
            <a:custGeom>
              <a:avLst/>
              <a:gdLst>
                <a:gd name="T0" fmla="*/ 1 w 4"/>
                <a:gd name="T1" fmla="*/ 0 h 6"/>
                <a:gd name="T2" fmla="*/ 0 w 4"/>
                <a:gd name="T3" fmla="*/ 3 h 6"/>
                <a:gd name="T4" fmla="*/ 3 w 4"/>
                <a:gd name="T5" fmla="*/ 6 h 6"/>
                <a:gd name="T6" fmla="*/ 4 w 4"/>
                <a:gd name="T7" fmla="*/ 2 h 6"/>
                <a:gd name="T8" fmla="*/ 1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lnTo>
                    <a:pt x="0" y="3"/>
                  </a:lnTo>
                  <a:lnTo>
                    <a:pt x="3" y="6"/>
                  </a:lnTo>
                  <a:lnTo>
                    <a:pt x="4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8" name="Rectangle 1947"/>
            <p:cNvSpPr>
              <a:spLocks noChangeArrowheads="1"/>
            </p:cNvSpPr>
            <p:nvPr/>
          </p:nvSpPr>
          <p:spPr bwMode="auto">
            <a:xfrm>
              <a:off x="9985" y="2835"/>
              <a:ext cx="34" cy="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9" name="Freeform 1948"/>
            <p:cNvSpPr/>
            <p:nvPr/>
          </p:nvSpPr>
          <p:spPr bwMode="auto">
            <a:xfrm>
              <a:off x="10008" y="2940"/>
              <a:ext cx="46" cy="47"/>
            </a:xfrm>
            <a:custGeom>
              <a:avLst/>
              <a:gdLst>
                <a:gd name="T0" fmla="*/ 0 w 4"/>
                <a:gd name="T1" fmla="*/ 1 h 4"/>
                <a:gd name="T2" fmla="*/ 1 w 4"/>
                <a:gd name="T3" fmla="*/ 4 h 4"/>
                <a:gd name="T4" fmla="*/ 4 w 4"/>
                <a:gd name="T5" fmla="*/ 3 h 4"/>
                <a:gd name="T6" fmla="*/ 3 w 4"/>
                <a:gd name="T7" fmla="*/ 0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lnTo>
                    <a:pt x="1" y="4"/>
                  </a:lnTo>
                  <a:lnTo>
                    <a:pt x="4" y="3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0" name="Freeform 1949"/>
            <p:cNvSpPr/>
            <p:nvPr/>
          </p:nvSpPr>
          <p:spPr bwMode="auto">
            <a:xfrm>
              <a:off x="10077" y="3011"/>
              <a:ext cx="46" cy="47"/>
            </a:xfrm>
            <a:custGeom>
              <a:avLst/>
              <a:gdLst>
                <a:gd name="T0" fmla="*/ 0 w 4"/>
                <a:gd name="T1" fmla="*/ 3 h 4"/>
                <a:gd name="T2" fmla="*/ 3 w 4"/>
                <a:gd name="T3" fmla="*/ 4 h 4"/>
                <a:gd name="T4" fmla="*/ 4 w 4"/>
                <a:gd name="T5" fmla="*/ 1 h 4"/>
                <a:gd name="T6" fmla="*/ 1 w 4"/>
                <a:gd name="T7" fmla="*/ 0 h 4"/>
                <a:gd name="T8" fmla="*/ 0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3" y="4"/>
                  </a:lnTo>
                  <a:lnTo>
                    <a:pt x="4" y="1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1" name="Rectangle 1950"/>
            <p:cNvSpPr>
              <a:spLocks noChangeArrowheads="1"/>
            </p:cNvSpPr>
            <p:nvPr/>
          </p:nvSpPr>
          <p:spPr bwMode="auto">
            <a:xfrm>
              <a:off x="10180" y="3046"/>
              <a:ext cx="46" cy="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2" name="Freeform 1951"/>
            <p:cNvSpPr/>
            <p:nvPr/>
          </p:nvSpPr>
          <p:spPr bwMode="auto">
            <a:xfrm>
              <a:off x="10260" y="3011"/>
              <a:ext cx="69" cy="47"/>
            </a:xfrm>
            <a:custGeom>
              <a:avLst/>
              <a:gdLst>
                <a:gd name="T0" fmla="*/ 3 w 6"/>
                <a:gd name="T1" fmla="*/ 4 h 4"/>
                <a:gd name="T2" fmla="*/ 6 w 6"/>
                <a:gd name="T3" fmla="*/ 3 h 4"/>
                <a:gd name="T4" fmla="*/ 4 w 6"/>
                <a:gd name="T5" fmla="*/ 0 h 4"/>
                <a:gd name="T6" fmla="*/ 0 w 6"/>
                <a:gd name="T7" fmla="*/ 1 h 4"/>
                <a:gd name="T8" fmla="*/ 3 w 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lnTo>
                    <a:pt x="6" y="3"/>
                  </a:lnTo>
                  <a:lnTo>
                    <a:pt x="4" y="0"/>
                  </a:lnTo>
                  <a:lnTo>
                    <a:pt x="0" y="1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3" name="Freeform 1952"/>
            <p:cNvSpPr/>
            <p:nvPr/>
          </p:nvSpPr>
          <p:spPr bwMode="auto">
            <a:xfrm>
              <a:off x="10341" y="2940"/>
              <a:ext cx="57" cy="47"/>
            </a:xfrm>
            <a:custGeom>
              <a:avLst/>
              <a:gdLst>
                <a:gd name="T0" fmla="*/ 3 w 5"/>
                <a:gd name="T1" fmla="*/ 4 h 4"/>
                <a:gd name="T2" fmla="*/ 5 w 5"/>
                <a:gd name="T3" fmla="*/ 1 h 4"/>
                <a:gd name="T4" fmla="*/ 2 w 5"/>
                <a:gd name="T5" fmla="*/ 0 h 4"/>
                <a:gd name="T6" fmla="*/ 0 w 5"/>
                <a:gd name="T7" fmla="*/ 3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5" y="1"/>
                  </a:lnTo>
                  <a:lnTo>
                    <a:pt x="2" y="0"/>
                  </a:lnTo>
                  <a:lnTo>
                    <a:pt x="0" y="3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4" name="Rectangle 1953"/>
            <p:cNvSpPr>
              <a:spLocks noChangeArrowheads="1"/>
            </p:cNvSpPr>
            <p:nvPr/>
          </p:nvSpPr>
          <p:spPr bwMode="auto">
            <a:xfrm>
              <a:off x="10375" y="2835"/>
              <a:ext cx="34" cy="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5" name="Freeform 1954"/>
            <p:cNvSpPr/>
            <p:nvPr/>
          </p:nvSpPr>
          <p:spPr bwMode="auto">
            <a:xfrm>
              <a:off x="10341" y="2729"/>
              <a:ext cx="57" cy="70"/>
            </a:xfrm>
            <a:custGeom>
              <a:avLst/>
              <a:gdLst>
                <a:gd name="T0" fmla="*/ 5 w 5"/>
                <a:gd name="T1" fmla="*/ 3 h 6"/>
                <a:gd name="T2" fmla="*/ 3 w 5"/>
                <a:gd name="T3" fmla="*/ 0 h 6"/>
                <a:gd name="T4" fmla="*/ 0 w 5"/>
                <a:gd name="T5" fmla="*/ 2 h 6"/>
                <a:gd name="T6" fmla="*/ 2 w 5"/>
                <a:gd name="T7" fmla="*/ 6 h 6"/>
                <a:gd name="T8" fmla="*/ 5 w 5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3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2" y="6"/>
                  </a:lnTo>
                  <a:lnTo>
                    <a:pt x="5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6" name="Freeform 1955"/>
            <p:cNvSpPr/>
            <p:nvPr/>
          </p:nvSpPr>
          <p:spPr bwMode="auto">
            <a:xfrm>
              <a:off x="10260" y="2658"/>
              <a:ext cx="69" cy="59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0 h 5"/>
                <a:gd name="T4" fmla="*/ 0 w 6"/>
                <a:gd name="T5" fmla="*/ 3 h 5"/>
                <a:gd name="T6" fmla="*/ 4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4" y="5"/>
                  </a:lnTo>
                  <a:lnTo>
                    <a:pt x="6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  <p:sp>
        <p:nvSpPr>
          <p:cNvPr id="56" name="椭圆 55"/>
          <p:cNvSpPr/>
          <p:nvPr/>
        </p:nvSpPr>
        <p:spPr>
          <a:xfrm>
            <a:off x="1082738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116012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1149286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1082738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116012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1149286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1082738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1116012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1149286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9" t="18938" r="21940" b="63917"/>
          <a:stretch>
            <a:fillRect/>
          </a:stretch>
        </p:blipFill>
        <p:spPr>
          <a:xfrm>
            <a:off x="0" y="0"/>
            <a:ext cx="12192000" cy="2770505"/>
          </a:xfrm>
          <a:custGeom>
            <a:avLst/>
            <a:gdLst>
              <a:gd name="connsiteX0" fmla="*/ 0 w 12192000"/>
              <a:gd name="connsiteY0" fmla="*/ 0 h 2151593"/>
              <a:gd name="connsiteX1" fmla="*/ 12192000 w 12192000"/>
              <a:gd name="connsiteY1" fmla="*/ 0 h 2151593"/>
              <a:gd name="connsiteX2" fmla="*/ 12192000 w 12192000"/>
              <a:gd name="connsiteY2" fmla="*/ 1471716 h 2151593"/>
              <a:gd name="connsiteX3" fmla="*/ 11759744 w 12192000"/>
              <a:gd name="connsiteY3" fmla="*/ 1586314 h 2151593"/>
              <a:gd name="connsiteX4" fmla="*/ 6096000 w 12192000"/>
              <a:gd name="connsiteY4" fmla="*/ 2151593 h 2151593"/>
              <a:gd name="connsiteX5" fmla="*/ 432256 w 12192000"/>
              <a:gd name="connsiteY5" fmla="*/ 1586314 h 2151593"/>
              <a:gd name="connsiteX6" fmla="*/ 0 w 12192000"/>
              <a:gd name="connsiteY6" fmla="*/ 1471716 h 2151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151593">
                <a:moveTo>
                  <a:pt x="0" y="0"/>
                </a:moveTo>
                <a:lnTo>
                  <a:pt x="12192000" y="0"/>
                </a:lnTo>
                <a:lnTo>
                  <a:pt x="12192000" y="1471716"/>
                </a:lnTo>
                <a:lnTo>
                  <a:pt x="11759744" y="1586314"/>
                </a:lnTo>
                <a:cubicBezTo>
                  <a:pt x="10310266" y="1935572"/>
                  <a:pt x="8307830" y="2151593"/>
                  <a:pt x="6096000" y="2151593"/>
                </a:cubicBezTo>
                <a:cubicBezTo>
                  <a:pt x="3884171" y="2151593"/>
                  <a:pt x="1881735" y="1935572"/>
                  <a:pt x="432256" y="1586314"/>
                </a:cubicBezTo>
                <a:lnTo>
                  <a:pt x="0" y="1471716"/>
                </a:lnTo>
                <a:close/>
              </a:path>
            </a:pathLst>
          </a:custGeom>
        </p:spPr>
      </p:pic>
      <p:sp>
        <p:nvSpPr>
          <p:cNvPr id="5" name="文本框 4"/>
          <p:cNvSpPr txBox="1"/>
          <p:nvPr/>
        </p:nvSpPr>
        <p:spPr>
          <a:xfrm>
            <a:off x="4937760" y="463550"/>
            <a:ext cx="24352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S" panose="00020600040101010101" charset="-122"/>
                <a:ea typeface="汉仪中黑S" panose="00020600040101010101" charset="-122"/>
              </a:rPr>
              <a:t>学习目标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中黑S" panose="00020600040101010101" charset="-122"/>
              <a:ea typeface="汉仪中黑S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99820" y="3753485"/>
            <a:ext cx="973645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知道什么是朗读，朗读的意义和基本要求。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掌握多种朗读技巧，提高声音的表现力。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能够有感情地朗读各类作品；通过朗读优秀作品培养正确的审美观。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391785" y="1397926"/>
            <a:ext cx="140716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F0502020204030204"/>
                <a:ea typeface="思源宋体 CN Medium" panose="02020500000000000000" pitchFamily="18" charset="-122"/>
                <a:cs typeface="+mn-cs"/>
              </a:rPr>
              <a:t>目录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F0502020204030204"/>
              <a:ea typeface="思源宋体 CN Medium" panose="02020500000000000000" pitchFamily="18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521070" y="2779324"/>
            <a:ext cx="7975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cs"/>
              </a:rPr>
              <a:t>01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77277" y="2779517"/>
            <a:ext cx="7975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cs"/>
              </a:rPr>
              <a:t>02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318510" y="2964180"/>
            <a:ext cx="2031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ea"/>
                <a:sym typeface="+mn-lt"/>
              </a:rPr>
              <a:t>朗读概说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374890" y="2964180"/>
            <a:ext cx="2031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ea"/>
                <a:sym typeface="+mn-lt"/>
              </a:rPr>
              <a:t>朗读的技巧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439019" y="2904669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zh-CN" altLang="en-US" sz="4400" b="1" dirty="0">
                <a:solidFill>
                  <a:srgbClr val="406BAC"/>
                </a:solidFill>
                <a:cs typeface="+mn-ea"/>
                <a:sym typeface="+mn-lt"/>
              </a:rPr>
              <a:t>朗读概说</a:t>
            </a:r>
            <a:endParaRPr lang="zh-CN" altLang="en-US" sz="4400" b="1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00805" y="2565204"/>
            <a:ext cx="143821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800" b="1" cap="none" spc="0" dirty="0">
                <a:ln w="0"/>
                <a:solidFill>
                  <a:srgbClr val="406BA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</a:rPr>
              <a:t>01</a:t>
            </a:r>
            <a:endParaRPr lang="zh-CN" altLang="en-US" sz="8800" b="1" cap="none" spc="0" dirty="0">
              <a:ln w="0"/>
              <a:solidFill>
                <a:srgbClr val="406BA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33315" y="880110"/>
            <a:ext cx="23253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一、什么是朗读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241425" y="1687830"/>
            <a:ext cx="4317365" cy="3830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572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/>
              <a:t>朗读是把书面语言转化为有声语言的再创作活动。朗读应用十分广泛，读课文、读小说、读报纸、读文件……它与每个人的学习、工作、生活密切相关。在现代社会，声音的信息传达远远超过了书面的信息传达，因此，朗读也显得更为重要。朗读有助于促进语言规范化，培养良好的语感，提高口语表达能力，培养高尚的审美情趣，提高艺术鉴赏能力。</a:t>
            </a:r>
            <a:endParaRPr lang="zh-CN" altLang="en-US"/>
          </a:p>
        </p:txBody>
      </p:sp>
      <p:pic>
        <p:nvPicPr>
          <p:cNvPr id="100" name="图片 99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876290" y="1951990"/>
            <a:ext cx="5066030" cy="3302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27245" y="880110"/>
            <a:ext cx="29375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二、朗读的基本要求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5" name="文本框1"/>
          <p:cNvSpPr txBox="1"/>
          <p:nvPr/>
        </p:nvSpPr>
        <p:spPr>
          <a:xfrm>
            <a:off x="2150745" y="1667510"/>
            <a:ext cx="4668520" cy="1050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30000"/>
              </a:lnSpc>
              <a:defRPr/>
            </a:pPr>
            <a:r>
              <a:rPr lang="zh-CN" altLang="en-US" sz="1600" b="1" dirty="0">
                <a:solidFill>
                  <a:srgbClr val="406B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（1）正确：要用普通话读，发音标准，吐字清晰，声音响亮，不读错字，不丢字，不添字，不改</a:t>
            </a:r>
            <a:endParaRPr lang="zh-CN" altLang="en-US" sz="1600" b="1" dirty="0">
              <a:solidFill>
                <a:srgbClr val="406BA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  <a:defRPr/>
            </a:pPr>
            <a:r>
              <a:rPr lang="zh-CN" altLang="en-US" sz="1600" b="1" dirty="0">
                <a:solidFill>
                  <a:srgbClr val="406BA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字，不重复字句。</a:t>
            </a:r>
            <a:endParaRPr lang="zh-CN" altLang="en-US" sz="1600" b="1" dirty="0">
              <a:solidFill>
                <a:srgbClr val="406BA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文本框1"/>
          <p:cNvSpPr txBox="1"/>
          <p:nvPr/>
        </p:nvSpPr>
        <p:spPr>
          <a:xfrm>
            <a:off x="2150745" y="2958465"/>
            <a:ext cx="4667885" cy="81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30000"/>
              </a:lnSpc>
              <a:defRPr/>
            </a:pPr>
            <a:r>
              <a:rPr lang="zh-CN" altLang="en-US" b="1" dirty="0">
                <a:solidFill>
                  <a:srgbClr val="406BAC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（2）流利：在读音正确的基础上，使朗读如行云流水，自然顺畅。</a:t>
            </a:r>
            <a:endParaRPr lang="id-ID" b="1" dirty="0">
              <a:solidFill>
                <a:srgbClr val="406BAC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9" name="文本框1"/>
          <p:cNvSpPr txBox="1"/>
          <p:nvPr/>
        </p:nvSpPr>
        <p:spPr>
          <a:xfrm>
            <a:off x="2139315" y="4121785"/>
            <a:ext cx="4668520" cy="152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30000"/>
              </a:lnSpc>
              <a:defRPr/>
            </a:pPr>
            <a:r>
              <a:rPr lang="zh-CN" altLang="en-US" b="1" dirty="0">
                <a:solidFill>
                  <a:srgbClr val="406BAC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（3）有感情：要读出不同的语气，语调适当；要读得有轻重缓急，能比较准确地读出作品的思想感情；情感表露要朴实、自然，要用自己声音的本色表情达意。</a:t>
            </a:r>
            <a:endParaRPr lang="id-ID" b="1" dirty="0">
              <a:solidFill>
                <a:srgbClr val="406BAC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1" name="Freeform 22"/>
          <p:cNvSpPr>
            <a:spLocks noEditPoints="1"/>
          </p:cNvSpPr>
          <p:nvPr/>
        </p:nvSpPr>
        <p:spPr bwMode="auto">
          <a:xfrm>
            <a:off x="1595738" y="3202180"/>
            <a:ext cx="358991" cy="357777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solidFill>
            <a:srgbClr val="406BAC"/>
          </a:solidFill>
          <a:ln>
            <a:solidFill>
              <a:srgbClr val="406BAC"/>
            </a:solidFill>
          </a:ln>
        </p:spPr>
        <p:txBody>
          <a:bodyPr lIns="121682" tIns="60841" rIns="121682" bIns="60841"/>
          <a:lstStyle/>
          <a:p>
            <a:pPr>
              <a:defRPr/>
            </a:pPr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27"/>
          <p:cNvSpPr>
            <a:spLocks noEditPoints="1"/>
          </p:cNvSpPr>
          <p:nvPr/>
        </p:nvSpPr>
        <p:spPr bwMode="auto">
          <a:xfrm>
            <a:off x="1574127" y="4533905"/>
            <a:ext cx="414506" cy="296203"/>
          </a:xfrm>
          <a:custGeom>
            <a:avLst/>
            <a:gdLst>
              <a:gd name="T0" fmla="*/ 392 w 392"/>
              <a:gd name="T1" fmla="*/ 40 h 280"/>
              <a:gd name="T2" fmla="*/ 392 w 392"/>
              <a:gd name="T3" fmla="*/ 16 h 280"/>
              <a:gd name="T4" fmla="*/ 376 w 392"/>
              <a:gd name="T5" fmla="*/ 0 h 280"/>
              <a:gd name="T6" fmla="*/ 16 w 392"/>
              <a:gd name="T7" fmla="*/ 0 h 280"/>
              <a:gd name="T8" fmla="*/ 0 w 392"/>
              <a:gd name="T9" fmla="*/ 16 h 280"/>
              <a:gd name="T10" fmla="*/ 0 w 392"/>
              <a:gd name="T11" fmla="*/ 40 h 280"/>
              <a:gd name="T12" fmla="*/ 40 w 392"/>
              <a:gd name="T13" fmla="*/ 40 h 280"/>
              <a:gd name="T14" fmla="*/ 40 w 392"/>
              <a:gd name="T15" fmla="*/ 80 h 280"/>
              <a:gd name="T16" fmla="*/ 0 w 392"/>
              <a:gd name="T17" fmla="*/ 80 h 280"/>
              <a:gd name="T18" fmla="*/ 0 w 392"/>
              <a:gd name="T19" fmla="*/ 120 h 280"/>
              <a:gd name="T20" fmla="*/ 40 w 392"/>
              <a:gd name="T21" fmla="*/ 120 h 280"/>
              <a:gd name="T22" fmla="*/ 40 w 392"/>
              <a:gd name="T23" fmla="*/ 160 h 280"/>
              <a:gd name="T24" fmla="*/ 0 w 392"/>
              <a:gd name="T25" fmla="*/ 160 h 280"/>
              <a:gd name="T26" fmla="*/ 0 w 392"/>
              <a:gd name="T27" fmla="*/ 200 h 280"/>
              <a:gd name="T28" fmla="*/ 40 w 392"/>
              <a:gd name="T29" fmla="*/ 200 h 280"/>
              <a:gd name="T30" fmla="*/ 40 w 392"/>
              <a:gd name="T31" fmla="*/ 240 h 280"/>
              <a:gd name="T32" fmla="*/ 0 w 392"/>
              <a:gd name="T33" fmla="*/ 240 h 280"/>
              <a:gd name="T34" fmla="*/ 0 w 392"/>
              <a:gd name="T35" fmla="*/ 264 h 280"/>
              <a:gd name="T36" fmla="*/ 16 w 392"/>
              <a:gd name="T37" fmla="*/ 280 h 280"/>
              <a:gd name="T38" fmla="*/ 376 w 392"/>
              <a:gd name="T39" fmla="*/ 280 h 280"/>
              <a:gd name="T40" fmla="*/ 392 w 392"/>
              <a:gd name="T41" fmla="*/ 264 h 280"/>
              <a:gd name="T42" fmla="*/ 392 w 392"/>
              <a:gd name="T43" fmla="*/ 240 h 280"/>
              <a:gd name="T44" fmla="*/ 352 w 392"/>
              <a:gd name="T45" fmla="*/ 240 h 280"/>
              <a:gd name="T46" fmla="*/ 352 w 392"/>
              <a:gd name="T47" fmla="*/ 200 h 280"/>
              <a:gd name="T48" fmla="*/ 392 w 392"/>
              <a:gd name="T49" fmla="*/ 200 h 280"/>
              <a:gd name="T50" fmla="*/ 392 w 392"/>
              <a:gd name="T51" fmla="*/ 160 h 280"/>
              <a:gd name="T52" fmla="*/ 352 w 392"/>
              <a:gd name="T53" fmla="*/ 160 h 280"/>
              <a:gd name="T54" fmla="*/ 352 w 392"/>
              <a:gd name="T55" fmla="*/ 120 h 280"/>
              <a:gd name="T56" fmla="*/ 392 w 392"/>
              <a:gd name="T57" fmla="*/ 120 h 280"/>
              <a:gd name="T58" fmla="*/ 392 w 392"/>
              <a:gd name="T59" fmla="*/ 80 h 280"/>
              <a:gd name="T60" fmla="*/ 352 w 392"/>
              <a:gd name="T61" fmla="*/ 80 h 280"/>
              <a:gd name="T62" fmla="*/ 352 w 392"/>
              <a:gd name="T63" fmla="*/ 40 h 280"/>
              <a:gd name="T64" fmla="*/ 392 w 392"/>
              <a:gd name="T65" fmla="*/ 40 h 280"/>
              <a:gd name="T66" fmla="*/ 152 w 392"/>
              <a:gd name="T67" fmla="*/ 200 h 280"/>
              <a:gd name="T68" fmla="*/ 152 w 392"/>
              <a:gd name="T69" fmla="*/ 80 h 280"/>
              <a:gd name="T70" fmla="*/ 252 w 392"/>
              <a:gd name="T71" fmla="*/ 140 h 280"/>
              <a:gd name="T72" fmla="*/ 152 w 392"/>
              <a:gd name="T73" fmla="*/ 2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2" h="280">
                <a:moveTo>
                  <a:pt x="392" y="40"/>
                </a:moveTo>
                <a:cubicBezTo>
                  <a:pt x="392" y="16"/>
                  <a:pt x="392" y="16"/>
                  <a:pt x="392" y="16"/>
                </a:cubicBezTo>
                <a:cubicBezTo>
                  <a:pt x="392" y="7"/>
                  <a:pt x="385" y="0"/>
                  <a:pt x="37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80"/>
                  <a:pt x="40" y="80"/>
                  <a:pt x="4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00"/>
                  <a:pt x="0" y="200"/>
                  <a:pt x="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3"/>
                  <a:pt x="7" y="280"/>
                  <a:pt x="16" y="280"/>
                </a:cubicBezTo>
                <a:cubicBezTo>
                  <a:pt x="376" y="280"/>
                  <a:pt x="376" y="280"/>
                  <a:pt x="376" y="280"/>
                </a:cubicBezTo>
                <a:cubicBezTo>
                  <a:pt x="385" y="280"/>
                  <a:pt x="392" y="273"/>
                  <a:pt x="392" y="264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52" y="240"/>
                  <a:pt x="352" y="240"/>
                  <a:pt x="352" y="24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352" y="160"/>
                  <a:pt x="352" y="160"/>
                  <a:pt x="352" y="160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2" y="40"/>
                  <a:pt x="352" y="40"/>
                  <a:pt x="352" y="40"/>
                </a:cubicBezTo>
                <a:lnTo>
                  <a:pt x="392" y="40"/>
                </a:lnTo>
                <a:close/>
                <a:moveTo>
                  <a:pt x="152" y="200"/>
                </a:moveTo>
                <a:cubicBezTo>
                  <a:pt x="152" y="80"/>
                  <a:pt x="152" y="80"/>
                  <a:pt x="152" y="80"/>
                </a:cubicBezTo>
                <a:cubicBezTo>
                  <a:pt x="252" y="140"/>
                  <a:pt x="252" y="140"/>
                  <a:pt x="252" y="140"/>
                </a:cubicBezTo>
                <a:lnTo>
                  <a:pt x="152" y="200"/>
                </a:lnTo>
                <a:close/>
              </a:path>
            </a:pathLst>
          </a:custGeom>
          <a:solidFill>
            <a:srgbClr val="406BAC"/>
          </a:solidFill>
          <a:ln>
            <a:solidFill>
              <a:srgbClr val="406BAC"/>
            </a:solidFill>
          </a:ln>
        </p:spPr>
        <p:txBody>
          <a:bodyPr lIns="121682" tIns="60841" rIns="121682" bIns="60841"/>
          <a:lstStyle/>
          <a:p>
            <a:pPr>
              <a:defRPr/>
            </a:pPr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Freeform 6"/>
          <p:cNvSpPr>
            <a:spLocks noEditPoints="1"/>
          </p:cNvSpPr>
          <p:nvPr/>
        </p:nvSpPr>
        <p:spPr bwMode="auto">
          <a:xfrm>
            <a:off x="1540825" y="1827918"/>
            <a:ext cx="468818" cy="479775"/>
          </a:xfrm>
          <a:custGeom>
            <a:avLst/>
            <a:gdLst>
              <a:gd name="T0" fmla="*/ 121 w 417"/>
              <a:gd name="T1" fmla="*/ 94 h 426"/>
              <a:gd name="T2" fmla="*/ 85 w 417"/>
              <a:gd name="T3" fmla="*/ 341 h 426"/>
              <a:gd name="T4" fmla="*/ 332 w 417"/>
              <a:gd name="T5" fmla="*/ 305 h 426"/>
              <a:gd name="T6" fmla="*/ 267 w 417"/>
              <a:gd name="T7" fmla="*/ 159 h 426"/>
              <a:gd name="T8" fmla="*/ 121 w 417"/>
              <a:gd name="T9" fmla="*/ 94 h 426"/>
              <a:gd name="T10" fmla="*/ 306 w 417"/>
              <a:gd name="T11" fmla="*/ 286 h 426"/>
              <a:gd name="T12" fmla="*/ 199 w 417"/>
              <a:gd name="T13" fmla="*/ 227 h 426"/>
              <a:gd name="T14" fmla="*/ 140 w 417"/>
              <a:gd name="T15" fmla="*/ 120 h 426"/>
              <a:gd name="T16" fmla="*/ 247 w 417"/>
              <a:gd name="T17" fmla="*/ 179 h 426"/>
              <a:gd name="T18" fmla="*/ 306 w 417"/>
              <a:gd name="T19" fmla="*/ 286 h 426"/>
              <a:gd name="T20" fmla="*/ 309 w 417"/>
              <a:gd name="T21" fmla="*/ 128 h 426"/>
              <a:gd name="T22" fmla="*/ 323 w 417"/>
              <a:gd name="T23" fmla="*/ 122 h 426"/>
              <a:gd name="T24" fmla="*/ 361 w 417"/>
              <a:gd name="T25" fmla="*/ 84 h 426"/>
              <a:gd name="T26" fmla="*/ 361 w 417"/>
              <a:gd name="T27" fmla="*/ 56 h 426"/>
              <a:gd name="T28" fmla="*/ 333 w 417"/>
              <a:gd name="T29" fmla="*/ 56 h 426"/>
              <a:gd name="T30" fmla="*/ 295 w 417"/>
              <a:gd name="T31" fmla="*/ 94 h 426"/>
              <a:gd name="T32" fmla="*/ 295 w 417"/>
              <a:gd name="T33" fmla="*/ 122 h 426"/>
              <a:gd name="T34" fmla="*/ 309 w 417"/>
              <a:gd name="T35" fmla="*/ 128 h 426"/>
              <a:gd name="T36" fmla="*/ 237 w 417"/>
              <a:gd name="T37" fmla="*/ 79 h 426"/>
              <a:gd name="T38" fmla="*/ 247 w 417"/>
              <a:gd name="T39" fmla="*/ 81 h 426"/>
              <a:gd name="T40" fmla="*/ 264 w 417"/>
              <a:gd name="T41" fmla="*/ 71 h 426"/>
              <a:gd name="T42" fmla="*/ 286 w 417"/>
              <a:gd name="T43" fmla="*/ 33 h 426"/>
              <a:gd name="T44" fmla="*/ 278 w 417"/>
              <a:gd name="T45" fmla="*/ 5 h 426"/>
              <a:gd name="T46" fmla="*/ 251 w 417"/>
              <a:gd name="T47" fmla="*/ 13 h 426"/>
              <a:gd name="T48" fmla="*/ 229 w 417"/>
              <a:gd name="T49" fmla="*/ 52 h 426"/>
              <a:gd name="T50" fmla="*/ 237 w 417"/>
              <a:gd name="T51" fmla="*/ 79 h 426"/>
              <a:gd name="T52" fmla="*/ 412 w 417"/>
              <a:gd name="T53" fmla="*/ 139 h 426"/>
              <a:gd name="T54" fmla="*/ 385 w 417"/>
              <a:gd name="T55" fmla="*/ 131 h 426"/>
              <a:gd name="T56" fmla="*/ 346 w 417"/>
              <a:gd name="T57" fmla="*/ 153 h 426"/>
              <a:gd name="T58" fmla="*/ 338 w 417"/>
              <a:gd name="T59" fmla="*/ 180 h 426"/>
              <a:gd name="T60" fmla="*/ 356 w 417"/>
              <a:gd name="T61" fmla="*/ 190 h 426"/>
              <a:gd name="T62" fmla="*/ 366 w 417"/>
              <a:gd name="T63" fmla="*/ 188 h 426"/>
              <a:gd name="T64" fmla="*/ 404 w 417"/>
              <a:gd name="T65" fmla="*/ 166 h 426"/>
              <a:gd name="T66" fmla="*/ 412 w 417"/>
              <a:gd name="T67" fmla="*/ 139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7" h="426">
                <a:moveTo>
                  <a:pt x="121" y="94"/>
                </a:moveTo>
                <a:cubicBezTo>
                  <a:pt x="98" y="116"/>
                  <a:pt x="0" y="256"/>
                  <a:pt x="85" y="341"/>
                </a:cubicBezTo>
                <a:cubicBezTo>
                  <a:pt x="170" y="426"/>
                  <a:pt x="309" y="328"/>
                  <a:pt x="332" y="305"/>
                </a:cubicBezTo>
                <a:cubicBezTo>
                  <a:pt x="354" y="283"/>
                  <a:pt x="325" y="217"/>
                  <a:pt x="267" y="159"/>
                </a:cubicBezTo>
                <a:cubicBezTo>
                  <a:pt x="209" y="101"/>
                  <a:pt x="143" y="72"/>
                  <a:pt x="121" y="94"/>
                </a:cubicBezTo>
                <a:close/>
                <a:moveTo>
                  <a:pt x="306" y="286"/>
                </a:moveTo>
                <a:cubicBezTo>
                  <a:pt x="299" y="292"/>
                  <a:pt x="248" y="277"/>
                  <a:pt x="199" y="227"/>
                </a:cubicBezTo>
                <a:cubicBezTo>
                  <a:pt x="149" y="178"/>
                  <a:pt x="134" y="127"/>
                  <a:pt x="140" y="120"/>
                </a:cubicBezTo>
                <a:cubicBezTo>
                  <a:pt x="147" y="113"/>
                  <a:pt x="198" y="129"/>
                  <a:pt x="247" y="179"/>
                </a:cubicBezTo>
                <a:cubicBezTo>
                  <a:pt x="297" y="228"/>
                  <a:pt x="313" y="279"/>
                  <a:pt x="306" y="286"/>
                </a:cubicBezTo>
                <a:close/>
                <a:moveTo>
                  <a:pt x="309" y="128"/>
                </a:moveTo>
                <a:cubicBezTo>
                  <a:pt x="314" y="128"/>
                  <a:pt x="319" y="126"/>
                  <a:pt x="323" y="122"/>
                </a:cubicBezTo>
                <a:cubicBezTo>
                  <a:pt x="361" y="84"/>
                  <a:pt x="361" y="84"/>
                  <a:pt x="361" y="84"/>
                </a:cubicBezTo>
                <a:cubicBezTo>
                  <a:pt x="369" y="76"/>
                  <a:pt x="369" y="64"/>
                  <a:pt x="361" y="56"/>
                </a:cubicBezTo>
                <a:cubicBezTo>
                  <a:pt x="353" y="48"/>
                  <a:pt x="341" y="48"/>
                  <a:pt x="333" y="56"/>
                </a:cubicBezTo>
                <a:cubicBezTo>
                  <a:pt x="295" y="94"/>
                  <a:pt x="295" y="94"/>
                  <a:pt x="295" y="94"/>
                </a:cubicBezTo>
                <a:cubicBezTo>
                  <a:pt x="287" y="102"/>
                  <a:pt x="287" y="115"/>
                  <a:pt x="295" y="122"/>
                </a:cubicBezTo>
                <a:cubicBezTo>
                  <a:pt x="299" y="126"/>
                  <a:pt x="304" y="128"/>
                  <a:pt x="309" y="128"/>
                </a:cubicBezTo>
                <a:close/>
                <a:moveTo>
                  <a:pt x="237" y="79"/>
                </a:moveTo>
                <a:cubicBezTo>
                  <a:pt x="240" y="81"/>
                  <a:pt x="243" y="81"/>
                  <a:pt x="247" y="81"/>
                </a:cubicBezTo>
                <a:cubicBezTo>
                  <a:pt x="254" y="81"/>
                  <a:pt x="260" y="78"/>
                  <a:pt x="264" y="71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1" y="23"/>
                  <a:pt x="288" y="11"/>
                  <a:pt x="278" y="5"/>
                </a:cubicBezTo>
                <a:cubicBezTo>
                  <a:pt x="268" y="0"/>
                  <a:pt x="256" y="3"/>
                  <a:pt x="251" y="13"/>
                </a:cubicBezTo>
                <a:cubicBezTo>
                  <a:pt x="229" y="52"/>
                  <a:pt x="229" y="52"/>
                  <a:pt x="229" y="52"/>
                </a:cubicBezTo>
                <a:cubicBezTo>
                  <a:pt x="224" y="61"/>
                  <a:pt x="227" y="73"/>
                  <a:pt x="237" y="79"/>
                </a:cubicBezTo>
                <a:close/>
                <a:moveTo>
                  <a:pt x="412" y="139"/>
                </a:moveTo>
                <a:cubicBezTo>
                  <a:pt x="406" y="129"/>
                  <a:pt x="394" y="126"/>
                  <a:pt x="385" y="131"/>
                </a:cubicBezTo>
                <a:cubicBezTo>
                  <a:pt x="346" y="153"/>
                  <a:pt x="346" y="153"/>
                  <a:pt x="346" y="153"/>
                </a:cubicBezTo>
                <a:cubicBezTo>
                  <a:pt x="336" y="158"/>
                  <a:pt x="333" y="171"/>
                  <a:pt x="338" y="180"/>
                </a:cubicBezTo>
                <a:cubicBezTo>
                  <a:pt x="342" y="187"/>
                  <a:pt x="349" y="190"/>
                  <a:pt x="356" y="190"/>
                </a:cubicBezTo>
                <a:cubicBezTo>
                  <a:pt x="359" y="190"/>
                  <a:pt x="363" y="190"/>
                  <a:pt x="366" y="188"/>
                </a:cubicBezTo>
                <a:cubicBezTo>
                  <a:pt x="404" y="166"/>
                  <a:pt x="404" y="166"/>
                  <a:pt x="404" y="166"/>
                </a:cubicBezTo>
                <a:cubicBezTo>
                  <a:pt x="414" y="161"/>
                  <a:pt x="417" y="149"/>
                  <a:pt x="412" y="139"/>
                </a:cubicBezTo>
                <a:close/>
              </a:path>
            </a:pathLst>
          </a:custGeom>
          <a:solidFill>
            <a:srgbClr val="406BAC"/>
          </a:solidFill>
          <a:ln>
            <a:solidFill>
              <a:srgbClr val="406BAC"/>
            </a:solidFill>
          </a:ln>
        </p:spPr>
        <p:txBody>
          <a:bodyPr lIns="121682" tIns="60841" rIns="121682" bIns="60841"/>
          <a:lstStyle/>
          <a:p>
            <a:pPr>
              <a:defRPr/>
            </a:pPr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424223" y="1710124"/>
            <a:ext cx="715362" cy="715362"/>
          </a:xfrm>
          <a:prstGeom prst="ellipse">
            <a:avLst/>
          </a:prstGeom>
          <a:noFill/>
          <a:ln w="12700" cap="flat" cmpd="sng" algn="ctr">
            <a:solidFill>
              <a:srgbClr val="406BA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424223" y="3023387"/>
            <a:ext cx="715362" cy="715362"/>
          </a:xfrm>
          <a:prstGeom prst="ellipse">
            <a:avLst/>
          </a:prstGeom>
          <a:noFill/>
          <a:ln w="12700" cap="flat" cmpd="sng" algn="ctr">
            <a:solidFill>
              <a:srgbClr val="406BA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424223" y="4324325"/>
            <a:ext cx="715362" cy="715362"/>
          </a:xfrm>
          <a:prstGeom prst="ellipse">
            <a:avLst/>
          </a:prstGeom>
          <a:noFill/>
          <a:ln w="12700" cap="flat" cmpd="sng" algn="ctr">
            <a:solidFill>
              <a:srgbClr val="406BA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101" name="图片 100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115810" y="2033270"/>
            <a:ext cx="4246880" cy="31330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08220" y="543560"/>
            <a:ext cx="453644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200"/>
            <a:r>
              <a:rPr lang="zh-CN" sz="4400" b="1" spc="600">
                <a:latin typeface="+mj-ea"/>
                <a:ea typeface="+mj-ea"/>
              </a:rPr>
              <a:t>拓展知识</a:t>
            </a:r>
            <a:endParaRPr lang="zh-CN" sz="4400" b="1" spc="600" dirty="0">
              <a:latin typeface="+mj-ea"/>
              <a:ea typeface="+mj-ea"/>
            </a:endParaRPr>
          </a:p>
        </p:txBody>
      </p:sp>
      <p:sp>
        <p:nvSpPr>
          <p:cNvPr id="9" name="1"/>
          <p:cNvSpPr txBox="1"/>
          <p:nvPr/>
        </p:nvSpPr>
        <p:spPr>
          <a:xfrm>
            <a:off x="1433830" y="1480185"/>
            <a:ext cx="8914765" cy="45427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622425">
              <a:lnSpc>
                <a:spcPct val="120000"/>
              </a:lnSpc>
              <a:spcBef>
                <a:spcPct val="20000"/>
              </a:spcBef>
              <a:defRPr sz="14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0" algn="ctr" fontAlgn="auto">
              <a:lnSpc>
                <a:spcPct val="130000"/>
              </a:lnSpc>
              <a:spcBef>
                <a:spcPts val="0"/>
              </a:spcBef>
            </a:pPr>
            <a:r>
              <a:rPr lang="zh-CN" altLang="en-US" sz="1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朗读文章范文</a:t>
            </a:r>
            <a:endParaRPr lang="zh-CN" altLang="en-US" sz="18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406400" algn="l" fontAlgn="auto">
              <a:lnSpc>
                <a:spcPct val="130000"/>
              </a:lnSpc>
              <a:spcBef>
                <a:spcPts val="0"/>
              </a:spcBef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初春，大地从沉睡中苏醒。田野里飘来一阵阵泥土 的清香，草儿吐露出娇嫩的幼芽，好奇地窥视着人间；姑娘们穿着艳丽的衣裳，在碧绿色的草地上欢快地歌唱。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406400" algn="l" fontAlgn="auto">
              <a:lnSpc>
                <a:spcPct val="130000"/>
              </a:lnSpc>
              <a:spcBef>
                <a:spcPts val="0"/>
              </a:spcBef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万木争春，小溪哗哗作响，两岸铺上翡翠般的地毯。举目眺望，大自然一片生机， 令人陶醉，使人神往。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406400" algn="l" fontAlgn="auto">
              <a:lnSpc>
                <a:spcPct val="130000"/>
              </a:lnSpc>
              <a:spcBef>
                <a:spcPts val="0"/>
              </a:spcBef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只有一棵椽树默默地站在一旁。 它没有穿上新装，它那饱经沧桑、满是皱纹的老皮一丝 不挂地袒露着;它雄伟、挺拔、巍然屹立，干枯的树枝直指天穹，犹如高举双臂，祈求上帝的怜悯。可是它的血液已经凝滞，生命的火花已经消失，严酷的寒冬结束了它的残生。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406400" algn="l" fontAlgn="auto">
              <a:lnSpc>
                <a:spcPct val="130000"/>
              </a:lnSpc>
              <a:spcBef>
                <a:spcPts val="0"/>
              </a:spcBef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不久前，它还神采奕奕，英姿勃勃。然而，自它睡下去，就再也没有醒来。几天之后，来了几个人，七手八脚把它锯断，又把它连根刨出，装车运走。在生长过它的地方，只剩下一堆黄土。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406400" algn="l" fontAlgn="auto">
              <a:lnSpc>
                <a:spcPct val="130000"/>
              </a:lnSpc>
              <a:spcBef>
                <a:spcPts val="0"/>
              </a:spcBef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橡树啊，我童年的伙伴和朋友，你曾赋予我多少甜蜜的幻想!我喜欢在你高大的躯干上攣登，在你坚韧而富有弹性的树枝上尽情地悠荡。多少次，我在你那幽静、凉爽的浓荫下悠闲地歇息，自由地畅想。如今，那些甜蜜的时光同你一起离开了我们可爱的故乡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algn="l"/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-1125567" y="-429179"/>
            <a:ext cx="13536182" cy="7664762"/>
            <a:chOff x="-1125567" y="-429179"/>
            <a:chExt cx="13536182" cy="7664762"/>
          </a:xfrm>
        </p:grpSpPr>
        <p:grpSp>
          <p:nvGrpSpPr>
            <p:cNvPr id="36" name="组合 35"/>
            <p:cNvGrpSpPr/>
            <p:nvPr/>
          </p:nvGrpSpPr>
          <p:grpSpPr>
            <a:xfrm>
              <a:off x="274320" y="350520"/>
              <a:ext cx="11643360" cy="6156960"/>
              <a:chOff x="274320" y="350520"/>
              <a:chExt cx="11643360" cy="615696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274320" y="350520"/>
                <a:ext cx="11643360" cy="6156960"/>
              </a:xfrm>
              <a:prstGeom prst="rect">
                <a:avLst/>
              </a:prstGeom>
              <a:noFill/>
              <a:ln w="2857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365760" y="426720"/>
                <a:ext cx="11460480" cy="600456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dash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任意多边形: 形状 7"/>
            <p:cNvSpPr/>
            <p:nvPr/>
          </p:nvSpPr>
          <p:spPr>
            <a:xfrm>
              <a:off x="9967771" y="4858831"/>
              <a:ext cx="2442844" cy="2376752"/>
            </a:xfrm>
            <a:custGeom>
              <a:avLst/>
              <a:gdLst>
                <a:gd name="connsiteX0" fmla="*/ 915353 w 915352"/>
                <a:gd name="connsiteY0" fmla="*/ 0 h 890587"/>
                <a:gd name="connsiteX1" fmla="*/ 904875 w 915352"/>
                <a:gd name="connsiteY1" fmla="*/ 14288 h 890587"/>
                <a:gd name="connsiteX2" fmla="*/ 899160 w 915352"/>
                <a:gd name="connsiteY2" fmla="*/ 21908 h 890587"/>
                <a:gd name="connsiteX3" fmla="*/ 891540 w 915352"/>
                <a:gd name="connsiteY3" fmla="*/ 30480 h 890587"/>
                <a:gd name="connsiteX4" fmla="*/ 882015 w 915352"/>
                <a:gd name="connsiteY4" fmla="*/ 40005 h 890587"/>
                <a:gd name="connsiteX5" fmla="*/ 870585 w 915352"/>
                <a:gd name="connsiteY5" fmla="*/ 50483 h 890587"/>
                <a:gd name="connsiteX6" fmla="*/ 842010 w 915352"/>
                <a:gd name="connsiteY6" fmla="*/ 72390 h 890587"/>
                <a:gd name="connsiteX7" fmla="*/ 803910 w 915352"/>
                <a:gd name="connsiteY7" fmla="*/ 91440 h 890587"/>
                <a:gd name="connsiteX8" fmla="*/ 704850 w 915352"/>
                <a:gd name="connsiteY8" fmla="*/ 115253 h 890587"/>
                <a:gd name="connsiteX9" fmla="*/ 584835 w 915352"/>
                <a:gd name="connsiteY9" fmla="*/ 118110 h 890587"/>
                <a:gd name="connsiteX10" fmla="*/ 453390 w 915352"/>
                <a:gd name="connsiteY10" fmla="*/ 111442 h 890587"/>
                <a:gd name="connsiteX11" fmla="*/ 317183 w 915352"/>
                <a:gd name="connsiteY11" fmla="*/ 118110 h 890587"/>
                <a:gd name="connsiteX12" fmla="*/ 251460 w 915352"/>
                <a:gd name="connsiteY12" fmla="*/ 136208 h 890587"/>
                <a:gd name="connsiteX13" fmla="*/ 193358 w 915352"/>
                <a:gd name="connsiteY13" fmla="*/ 170498 h 890587"/>
                <a:gd name="connsiteX14" fmla="*/ 180975 w 915352"/>
                <a:gd name="connsiteY14" fmla="*/ 181928 h 890587"/>
                <a:gd name="connsiteX15" fmla="*/ 169545 w 915352"/>
                <a:gd name="connsiteY15" fmla="*/ 194310 h 890587"/>
                <a:gd name="connsiteX16" fmla="*/ 163830 w 915352"/>
                <a:gd name="connsiteY16" fmla="*/ 200025 h 890587"/>
                <a:gd name="connsiteX17" fmla="*/ 160972 w 915352"/>
                <a:gd name="connsiteY17" fmla="*/ 202883 h 890587"/>
                <a:gd name="connsiteX18" fmla="*/ 158115 w 915352"/>
                <a:gd name="connsiteY18" fmla="*/ 206692 h 890587"/>
                <a:gd name="connsiteX19" fmla="*/ 146685 w 915352"/>
                <a:gd name="connsiteY19" fmla="*/ 220980 h 890587"/>
                <a:gd name="connsiteX20" fmla="*/ 114300 w 915352"/>
                <a:gd name="connsiteY20" fmla="*/ 280035 h 890587"/>
                <a:gd name="connsiteX21" fmla="*/ 85725 w 915352"/>
                <a:gd name="connsiteY21" fmla="*/ 411480 h 890587"/>
                <a:gd name="connsiteX22" fmla="*/ 82868 w 915352"/>
                <a:gd name="connsiteY22" fmla="*/ 541973 h 890587"/>
                <a:gd name="connsiteX23" fmla="*/ 80010 w 915352"/>
                <a:gd name="connsiteY23" fmla="*/ 661035 h 890587"/>
                <a:gd name="connsiteX24" fmla="*/ 64770 w 915352"/>
                <a:gd name="connsiteY24" fmla="*/ 761048 h 890587"/>
                <a:gd name="connsiteX25" fmla="*/ 37147 w 915352"/>
                <a:gd name="connsiteY25" fmla="*/ 834390 h 890587"/>
                <a:gd name="connsiteX26" fmla="*/ 22860 w 915352"/>
                <a:gd name="connsiteY26" fmla="*/ 859155 h 890587"/>
                <a:gd name="connsiteX27" fmla="*/ 10478 w 915352"/>
                <a:gd name="connsiteY27" fmla="*/ 876300 h 890587"/>
                <a:gd name="connsiteX28" fmla="*/ 0 w 915352"/>
                <a:gd name="connsiteY28" fmla="*/ 890588 h 890587"/>
                <a:gd name="connsiteX29" fmla="*/ 8572 w 915352"/>
                <a:gd name="connsiteY29" fmla="*/ 875348 h 890587"/>
                <a:gd name="connsiteX30" fmla="*/ 29528 w 915352"/>
                <a:gd name="connsiteY30" fmla="*/ 830580 h 890587"/>
                <a:gd name="connsiteX31" fmla="*/ 49530 w 915352"/>
                <a:gd name="connsiteY31" fmla="*/ 757238 h 890587"/>
                <a:gd name="connsiteX32" fmla="*/ 57150 w 915352"/>
                <a:gd name="connsiteY32" fmla="*/ 659130 h 890587"/>
                <a:gd name="connsiteX33" fmla="*/ 53340 w 915352"/>
                <a:gd name="connsiteY33" fmla="*/ 541973 h 890587"/>
                <a:gd name="connsiteX34" fmla="*/ 51435 w 915352"/>
                <a:gd name="connsiteY34" fmla="*/ 408623 h 890587"/>
                <a:gd name="connsiteX35" fmla="*/ 59055 w 915352"/>
                <a:gd name="connsiteY35" fmla="*/ 337185 h 890587"/>
                <a:gd name="connsiteX36" fmla="*/ 79058 w 915352"/>
                <a:gd name="connsiteY36" fmla="*/ 265748 h 890587"/>
                <a:gd name="connsiteX37" fmla="*/ 116205 w 915352"/>
                <a:gd name="connsiteY37" fmla="*/ 198120 h 890587"/>
                <a:gd name="connsiteX38" fmla="*/ 127635 w 915352"/>
                <a:gd name="connsiteY38" fmla="*/ 183833 h 890587"/>
                <a:gd name="connsiteX39" fmla="*/ 130493 w 915352"/>
                <a:gd name="connsiteY39" fmla="*/ 180023 h 890587"/>
                <a:gd name="connsiteX40" fmla="*/ 130493 w 915352"/>
                <a:gd name="connsiteY40" fmla="*/ 180023 h 890587"/>
                <a:gd name="connsiteX41" fmla="*/ 131445 w 915352"/>
                <a:gd name="connsiteY41" fmla="*/ 179070 h 890587"/>
                <a:gd name="connsiteX42" fmla="*/ 132397 w 915352"/>
                <a:gd name="connsiteY42" fmla="*/ 178117 h 890587"/>
                <a:gd name="connsiteX43" fmla="*/ 134303 w 915352"/>
                <a:gd name="connsiteY43" fmla="*/ 176213 h 890587"/>
                <a:gd name="connsiteX44" fmla="*/ 140970 w 915352"/>
                <a:gd name="connsiteY44" fmla="*/ 168592 h 890587"/>
                <a:gd name="connsiteX45" fmla="*/ 154305 w 915352"/>
                <a:gd name="connsiteY45" fmla="*/ 154305 h 890587"/>
                <a:gd name="connsiteX46" fmla="*/ 168593 w 915352"/>
                <a:gd name="connsiteY46" fmla="*/ 140970 h 890587"/>
                <a:gd name="connsiteX47" fmla="*/ 236220 w 915352"/>
                <a:gd name="connsiteY47" fmla="*/ 100965 h 890587"/>
                <a:gd name="connsiteX48" fmla="*/ 309563 w 915352"/>
                <a:gd name="connsiteY48" fmla="*/ 80963 h 890587"/>
                <a:gd name="connsiteX49" fmla="*/ 327660 w 915352"/>
                <a:gd name="connsiteY49" fmla="*/ 78105 h 890587"/>
                <a:gd name="connsiteX50" fmla="*/ 345758 w 915352"/>
                <a:gd name="connsiteY50" fmla="*/ 76200 h 890587"/>
                <a:gd name="connsiteX51" fmla="*/ 381953 w 915352"/>
                <a:gd name="connsiteY51" fmla="*/ 75248 h 890587"/>
                <a:gd name="connsiteX52" fmla="*/ 452438 w 915352"/>
                <a:gd name="connsiteY52" fmla="*/ 77153 h 890587"/>
                <a:gd name="connsiteX53" fmla="*/ 583883 w 915352"/>
                <a:gd name="connsiteY53" fmla="*/ 88583 h 890587"/>
                <a:gd name="connsiteX54" fmla="*/ 700088 w 915352"/>
                <a:gd name="connsiteY54" fmla="*/ 92392 h 890587"/>
                <a:gd name="connsiteX55" fmla="*/ 795338 w 915352"/>
                <a:gd name="connsiteY55" fmla="*/ 76200 h 890587"/>
                <a:gd name="connsiteX56" fmla="*/ 862965 w 915352"/>
                <a:gd name="connsiteY56" fmla="*/ 42863 h 890587"/>
                <a:gd name="connsiteX57" fmla="*/ 875347 w 915352"/>
                <a:gd name="connsiteY57" fmla="*/ 34290 h 890587"/>
                <a:gd name="connsiteX58" fmla="*/ 884872 w 915352"/>
                <a:gd name="connsiteY58" fmla="*/ 25717 h 890587"/>
                <a:gd name="connsiteX59" fmla="*/ 893445 w 915352"/>
                <a:gd name="connsiteY59" fmla="*/ 18098 h 890587"/>
                <a:gd name="connsiteX60" fmla="*/ 900113 w 915352"/>
                <a:gd name="connsiteY60" fmla="*/ 11430 h 890587"/>
                <a:gd name="connsiteX61" fmla="*/ 915353 w 915352"/>
                <a:gd name="connsiteY61" fmla="*/ 0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15352" h="890587">
                  <a:moveTo>
                    <a:pt x="915353" y="0"/>
                  </a:moveTo>
                  <a:cubicBezTo>
                    <a:pt x="915353" y="0"/>
                    <a:pt x="911543" y="4763"/>
                    <a:pt x="904875" y="14288"/>
                  </a:cubicBezTo>
                  <a:cubicBezTo>
                    <a:pt x="902970" y="16192"/>
                    <a:pt x="901065" y="19050"/>
                    <a:pt x="899160" y="21908"/>
                  </a:cubicBezTo>
                  <a:cubicBezTo>
                    <a:pt x="897255" y="24765"/>
                    <a:pt x="894397" y="27623"/>
                    <a:pt x="891540" y="30480"/>
                  </a:cubicBezTo>
                  <a:cubicBezTo>
                    <a:pt x="888683" y="33338"/>
                    <a:pt x="885825" y="37148"/>
                    <a:pt x="882015" y="40005"/>
                  </a:cubicBezTo>
                  <a:cubicBezTo>
                    <a:pt x="878205" y="43815"/>
                    <a:pt x="874395" y="46673"/>
                    <a:pt x="870585" y="50483"/>
                  </a:cubicBezTo>
                  <a:cubicBezTo>
                    <a:pt x="862965" y="58103"/>
                    <a:pt x="852488" y="64770"/>
                    <a:pt x="842010" y="72390"/>
                  </a:cubicBezTo>
                  <a:cubicBezTo>
                    <a:pt x="830580" y="79058"/>
                    <a:pt x="818197" y="85725"/>
                    <a:pt x="803910" y="91440"/>
                  </a:cubicBezTo>
                  <a:cubicBezTo>
                    <a:pt x="775335" y="102870"/>
                    <a:pt x="741997" y="111442"/>
                    <a:pt x="704850" y="115253"/>
                  </a:cubicBezTo>
                  <a:cubicBezTo>
                    <a:pt x="667703" y="119063"/>
                    <a:pt x="627697" y="120015"/>
                    <a:pt x="584835" y="118110"/>
                  </a:cubicBezTo>
                  <a:cubicBezTo>
                    <a:pt x="542925" y="116205"/>
                    <a:pt x="499110" y="113348"/>
                    <a:pt x="453390" y="111442"/>
                  </a:cubicBezTo>
                  <a:cubicBezTo>
                    <a:pt x="408622" y="109538"/>
                    <a:pt x="361950" y="110490"/>
                    <a:pt x="317183" y="118110"/>
                  </a:cubicBezTo>
                  <a:cubicBezTo>
                    <a:pt x="294322" y="121920"/>
                    <a:pt x="272415" y="128588"/>
                    <a:pt x="251460" y="136208"/>
                  </a:cubicBezTo>
                  <a:cubicBezTo>
                    <a:pt x="230505" y="144780"/>
                    <a:pt x="211455" y="157163"/>
                    <a:pt x="193358" y="170498"/>
                  </a:cubicBezTo>
                  <a:lnTo>
                    <a:pt x="180975" y="181928"/>
                  </a:lnTo>
                  <a:cubicBezTo>
                    <a:pt x="176213" y="185738"/>
                    <a:pt x="173355" y="190500"/>
                    <a:pt x="169545" y="194310"/>
                  </a:cubicBezTo>
                  <a:lnTo>
                    <a:pt x="163830" y="200025"/>
                  </a:lnTo>
                  <a:lnTo>
                    <a:pt x="160972" y="202883"/>
                  </a:lnTo>
                  <a:lnTo>
                    <a:pt x="158115" y="206692"/>
                  </a:lnTo>
                  <a:lnTo>
                    <a:pt x="146685" y="220980"/>
                  </a:lnTo>
                  <a:cubicBezTo>
                    <a:pt x="134303" y="239077"/>
                    <a:pt x="122872" y="259080"/>
                    <a:pt x="114300" y="280035"/>
                  </a:cubicBezTo>
                  <a:cubicBezTo>
                    <a:pt x="97155" y="321945"/>
                    <a:pt x="88583" y="366713"/>
                    <a:pt x="85725" y="411480"/>
                  </a:cubicBezTo>
                  <a:cubicBezTo>
                    <a:pt x="81915" y="456248"/>
                    <a:pt x="82868" y="500063"/>
                    <a:pt x="82868" y="541973"/>
                  </a:cubicBezTo>
                  <a:cubicBezTo>
                    <a:pt x="82868" y="583883"/>
                    <a:pt x="82868" y="623888"/>
                    <a:pt x="80010" y="661035"/>
                  </a:cubicBezTo>
                  <a:cubicBezTo>
                    <a:pt x="77153" y="698183"/>
                    <a:pt x="72390" y="731520"/>
                    <a:pt x="64770" y="761048"/>
                  </a:cubicBezTo>
                  <a:cubicBezTo>
                    <a:pt x="57150" y="790575"/>
                    <a:pt x="46672" y="814388"/>
                    <a:pt x="37147" y="834390"/>
                  </a:cubicBezTo>
                  <a:cubicBezTo>
                    <a:pt x="32385" y="843915"/>
                    <a:pt x="27622" y="852488"/>
                    <a:pt x="22860" y="859155"/>
                  </a:cubicBezTo>
                  <a:cubicBezTo>
                    <a:pt x="18097" y="865823"/>
                    <a:pt x="14288" y="872490"/>
                    <a:pt x="10478" y="876300"/>
                  </a:cubicBezTo>
                  <a:cubicBezTo>
                    <a:pt x="3810" y="885825"/>
                    <a:pt x="0" y="890588"/>
                    <a:pt x="0" y="890588"/>
                  </a:cubicBezTo>
                  <a:cubicBezTo>
                    <a:pt x="0" y="890588"/>
                    <a:pt x="2858" y="884873"/>
                    <a:pt x="8572" y="875348"/>
                  </a:cubicBezTo>
                  <a:cubicBezTo>
                    <a:pt x="14288" y="865823"/>
                    <a:pt x="21908" y="850583"/>
                    <a:pt x="29528" y="830580"/>
                  </a:cubicBezTo>
                  <a:cubicBezTo>
                    <a:pt x="37147" y="810577"/>
                    <a:pt x="44768" y="786765"/>
                    <a:pt x="49530" y="757238"/>
                  </a:cubicBezTo>
                  <a:cubicBezTo>
                    <a:pt x="54293" y="728663"/>
                    <a:pt x="57150" y="695325"/>
                    <a:pt x="57150" y="659130"/>
                  </a:cubicBezTo>
                  <a:cubicBezTo>
                    <a:pt x="57150" y="622935"/>
                    <a:pt x="55245" y="583883"/>
                    <a:pt x="53340" y="541973"/>
                  </a:cubicBezTo>
                  <a:cubicBezTo>
                    <a:pt x="51435" y="500063"/>
                    <a:pt x="48578" y="455295"/>
                    <a:pt x="51435" y="408623"/>
                  </a:cubicBezTo>
                  <a:cubicBezTo>
                    <a:pt x="52388" y="385763"/>
                    <a:pt x="54293" y="360998"/>
                    <a:pt x="59055" y="337185"/>
                  </a:cubicBezTo>
                  <a:cubicBezTo>
                    <a:pt x="63818" y="313373"/>
                    <a:pt x="69533" y="288608"/>
                    <a:pt x="79058" y="265748"/>
                  </a:cubicBezTo>
                  <a:cubicBezTo>
                    <a:pt x="88583" y="241935"/>
                    <a:pt x="100965" y="220027"/>
                    <a:pt x="116205" y="198120"/>
                  </a:cubicBezTo>
                  <a:lnTo>
                    <a:pt x="127635" y="183833"/>
                  </a:lnTo>
                  <a:lnTo>
                    <a:pt x="130493" y="180023"/>
                  </a:lnTo>
                  <a:lnTo>
                    <a:pt x="130493" y="180023"/>
                  </a:lnTo>
                  <a:cubicBezTo>
                    <a:pt x="131445" y="179070"/>
                    <a:pt x="131445" y="179070"/>
                    <a:pt x="131445" y="179070"/>
                  </a:cubicBezTo>
                  <a:lnTo>
                    <a:pt x="132397" y="178117"/>
                  </a:lnTo>
                  <a:lnTo>
                    <a:pt x="134303" y="176213"/>
                  </a:lnTo>
                  <a:lnTo>
                    <a:pt x="140970" y="168592"/>
                  </a:lnTo>
                  <a:cubicBezTo>
                    <a:pt x="145733" y="163830"/>
                    <a:pt x="149543" y="159067"/>
                    <a:pt x="154305" y="154305"/>
                  </a:cubicBezTo>
                  <a:lnTo>
                    <a:pt x="168593" y="140970"/>
                  </a:lnTo>
                  <a:cubicBezTo>
                    <a:pt x="189547" y="124778"/>
                    <a:pt x="211455" y="110490"/>
                    <a:pt x="236220" y="100965"/>
                  </a:cubicBezTo>
                  <a:cubicBezTo>
                    <a:pt x="260033" y="91440"/>
                    <a:pt x="284797" y="84773"/>
                    <a:pt x="309563" y="80963"/>
                  </a:cubicBezTo>
                  <a:cubicBezTo>
                    <a:pt x="315278" y="80010"/>
                    <a:pt x="321945" y="79058"/>
                    <a:pt x="327660" y="78105"/>
                  </a:cubicBezTo>
                  <a:cubicBezTo>
                    <a:pt x="333375" y="77153"/>
                    <a:pt x="340043" y="76200"/>
                    <a:pt x="345758" y="76200"/>
                  </a:cubicBezTo>
                  <a:cubicBezTo>
                    <a:pt x="358140" y="75248"/>
                    <a:pt x="370522" y="75248"/>
                    <a:pt x="381953" y="75248"/>
                  </a:cubicBezTo>
                  <a:cubicBezTo>
                    <a:pt x="405765" y="75248"/>
                    <a:pt x="429578" y="76200"/>
                    <a:pt x="452438" y="77153"/>
                  </a:cubicBezTo>
                  <a:cubicBezTo>
                    <a:pt x="498158" y="80010"/>
                    <a:pt x="541972" y="85725"/>
                    <a:pt x="583883" y="88583"/>
                  </a:cubicBezTo>
                  <a:cubicBezTo>
                    <a:pt x="624840" y="92392"/>
                    <a:pt x="663893" y="94298"/>
                    <a:pt x="700088" y="92392"/>
                  </a:cubicBezTo>
                  <a:cubicBezTo>
                    <a:pt x="735330" y="90488"/>
                    <a:pt x="768668" y="85725"/>
                    <a:pt x="795338" y="76200"/>
                  </a:cubicBezTo>
                  <a:cubicBezTo>
                    <a:pt x="822960" y="67628"/>
                    <a:pt x="845820" y="55245"/>
                    <a:pt x="862965" y="42863"/>
                  </a:cubicBezTo>
                  <a:cubicBezTo>
                    <a:pt x="866775" y="40005"/>
                    <a:pt x="871538" y="37148"/>
                    <a:pt x="875347" y="34290"/>
                  </a:cubicBezTo>
                  <a:cubicBezTo>
                    <a:pt x="879158" y="31433"/>
                    <a:pt x="882015" y="28575"/>
                    <a:pt x="884872" y="25717"/>
                  </a:cubicBezTo>
                  <a:cubicBezTo>
                    <a:pt x="887730" y="22860"/>
                    <a:pt x="890588" y="20955"/>
                    <a:pt x="893445" y="18098"/>
                  </a:cubicBezTo>
                  <a:cubicBezTo>
                    <a:pt x="896303" y="15240"/>
                    <a:pt x="898208" y="13335"/>
                    <a:pt x="900113" y="11430"/>
                  </a:cubicBezTo>
                  <a:cubicBezTo>
                    <a:pt x="911543" y="3810"/>
                    <a:pt x="915353" y="0"/>
                    <a:pt x="91535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" name="任意多边形: 形状 9"/>
            <p:cNvSpPr/>
            <p:nvPr/>
          </p:nvSpPr>
          <p:spPr>
            <a:xfrm>
              <a:off x="-1125567" y="-429179"/>
              <a:ext cx="4935567" cy="3115406"/>
            </a:xfrm>
            <a:custGeom>
              <a:avLst/>
              <a:gdLst>
                <a:gd name="connsiteX0" fmla="*/ 1734503 w 1734502"/>
                <a:gd name="connsiteY0" fmla="*/ 0 h 1094845"/>
                <a:gd name="connsiteX1" fmla="*/ 1722120 w 1734502"/>
                <a:gd name="connsiteY1" fmla="*/ 21908 h 1094845"/>
                <a:gd name="connsiteX2" fmla="*/ 1690688 w 1734502"/>
                <a:gd name="connsiteY2" fmla="*/ 85725 h 1094845"/>
                <a:gd name="connsiteX3" fmla="*/ 1646873 w 1734502"/>
                <a:gd name="connsiteY3" fmla="*/ 186690 h 1094845"/>
                <a:gd name="connsiteX4" fmla="*/ 1588770 w 1734502"/>
                <a:gd name="connsiteY4" fmla="*/ 317183 h 1094845"/>
                <a:gd name="connsiteX5" fmla="*/ 1494473 w 1734502"/>
                <a:gd name="connsiteY5" fmla="*/ 461010 h 1094845"/>
                <a:gd name="connsiteX6" fmla="*/ 1422083 w 1734502"/>
                <a:gd name="connsiteY6" fmla="*/ 523875 h 1094845"/>
                <a:gd name="connsiteX7" fmla="*/ 1333500 w 1734502"/>
                <a:gd name="connsiteY7" fmla="*/ 569595 h 1094845"/>
                <a:gd name="connsiteX8" fmla="*/ 1309688 w 1734502"/>
                <a:gd name="connsiteY8" fmla="*/ 578168 h 1094845"/>
                <a:gd name="connsiteX9" fmla="*/ 1297305 w 1734502"/>
                <a:gd name="connsiteY9" fmla="*/ 581978 h 1094845"/>
                <a:gd name="connsiteX10" fmla="*/ 1284923 w 1734502"/>
                <a:gd name="connsiteY10" fmla="*/ 584835 h 1094845"/>
                <a:gd name="connsiteX11" fmla="*/ 1272540 w 1734502"/>
                <a:gd name="connsiteY11" fmla="*/ 587693 h 1094845"/>
                <a:gd name="connsiteX12" fmla="*/ 1269683 w 1734502"/>
                <a:gd name="connsiteY12" fmla="*/ 588645 h 1094845"/>
                <a:gd name="connsiteX13" fmla="*/ 1265873 w 1734502"/>
                <a:gd name="connsiteY13" fmla="*/ 589598 h 1094845"/>
                <a:gd name="connsiteX14" fmla="*/ 1260158 w 1734502"/>
                <a:gd name="connsiteY14" fmla="*/ 590550 h 1094845"/>
                <a:gd name="connsiteX15" fmla="*/ 1235393 w 1734502"/>
                <a:gd name="connsiteY15" fmla="*/ 595313 h 1094845"/>
                <a:gd name="connsiteX16" fmla="*/ 1130618 w 1734502"/>
                <a:gd name="connsiteY16" fmla="*/ 605790 h 1094845"/>
                <a:gd name="connsiteX17" fmla="*/ 922020 w 1734502"/>
                <a:gd name="connsiteY17" fmla="*/ 603885 h 1094845"/>
                <a:gd name="connsiteX18" fmla="*/ 820103 w 1734502"/>
                <a:gd name="connsiteY18" fmla="*/ 609600 h 1094845"/>
                <a:gd name="connsiteX19" fmla="*/ 795338 w 1734502"/>
                <a:gd name="connsiteY19" fmla="*/ 613410 h 1094845"/>
                <a:gd name="connsiteX20" fmla="*/ 769620 w 1734502"/>
                <a:gd name="connsiteY20" fmla="*/ 618173 h 1094845"/>
                <a:gd name="connsiteX21" fmla="*/ 721043 w 1734502"/>
                <a:gd name="connsiteY21" fmla="*/ 628650 h 1094845"/>
                <a:gd name="connsiteX22" fmla="*/ 629603 w 1734502"/>
                <a:gd name="connsiteY22" fmla="*/ 663893 h 1094845"/>
                <a:gd name="connsiteX23" fmla="*/ 551498 w 1734502"/>
                <a:gd name="connsiteY23" fmla="*/ 718185 h 1094845"/>
                <a:gd name="connsiteX24" fmla="*/ 440055 w 1734502"/>
                <a:gd name="connsiteY24" fmla="*/ 862965 h 1094845"/>
                <a:gd name="connsiteX25" fmla="*/ 416243 w 1734502"/>
                <a:gd name="connsiteY25" fmla="*/ 901065 h 1094845"/>
                <a:gd name="connsiteX26" fmla="*/ 389573 w 1734502"/>
                <a:gd name="connsiteY26" fmla="*/ 937260 h 1094845"/>
                <a:gd name="connsiteX27" fmla="*/ 331470 w 1734502"/>
                <a:gd name="connsiteY27" fmla="*/ 997268 h 1094845"/>
                <a:gd name="connsiteX28" fmla="*/ 204788 w 1734502"/>
                <a:gd name="connsiteY28" fmla="*/ 1068705 h 1094845"/>
                <a:gd name="connsiteX29" fmla="*/ 96203 w 1734502"/>
                <a:gd name="connsiteY29" fmla="*/ 1091565 h 1094845"/>
                <a:gd name="connsiteX30" fmla="*/ 74295 w 1734502"/>
                <a:gd name="connsiteY30" fmla="*/ 1093470 h 1094845"/>
                <a:gd name="connsiteX31" fmla="*/ 55245 w 1734502"/>
                <a:gd name="connsiteY31" fmla="*/ 1094423 h 1094845"/>
                <a:gd name="connsiteX32" fmla="*/ 24765 w 1734502"/>
                <a:gd name="connsiteY32" fmla="*/ 1094423 h 1094845"/>
                <a:gd name="connsiteX33" fmla="*/ 0 w 1734502"/>
                <a:gd name="connsiteY33" fmla="*/ 1093470 h 1094845"/>
                <a:gd name="connsiteX34" fmla="*/ 24765 w 1734502"/>
                <a:gd name="connsiteY34" fmla="*/ 1091565 h 1094845"/>
                <a:gd name="connsiteX35" fmla="*/ 54293 w 1734502"/>
                <a:gd name="connsiteY35" fmla="*/ 1088708 h 1094845"/>
                <a:gd name="connsiteX36" fmla="*/ 94298 w 1734502"/>
                <a:gd name="connsiteY36" fmla="*/ 1082993 h 1094845"/>
                <a:gd name="connsiteX37" fmla="*/ 199073 w 1734502"/>
                <a:gd name="connsiteY37" fmla="*/ 1054418 h 1094845"/>
                <a:gd name="connsiteX38" fmla="*/ 316230 w 1734502"/>
                <a:gd name="connsiteY38" fmla="*/ 980123 h 1094845"/>
                <a:gd name="connsiteX39" fmla="*/ 368618 w 1734502"/>
                <a:gd name="connsiteY39" fmla="*/ 920115 h 1094845"/>
                <a:gd name="connsiteX40" fmla="*/ 392430 w 1734502"/>
                <a:gd name="connsiteY40" fmla="*/ 885825 h 1094845"/>
                <a:gd name="connsiteX41" fmla="*/ 414338 w 1734502"/>
                <a:gd name="connsiteY41" fmla="*/ 847725 h 1094845"/>
                <a:gd name="connsiteX42" fmla="*/ 462915 w 1734502"/>
                <a:gd name="connsiteY42" fmla="*/ 767715 h 1094845"/>
                <a:gd name="connsiteX43" fmla="*/ 527685 w 1734502"/>
                <a:gd name="connsiteY43" fmla="*/ 692468 h 1094845"/>
                <a:gd name="connsiteX44" fmla="*/ 709613 w 1734502"/>
                <a:gd name="connsiteY44" fmla="*/ 592455 h 1094845"/>
                <a:gd name="connsiteX45" fmla="*/ 762000 w 1734502"/>
                <a:gd name="connsiteY45" fmla="*/ 581025 h 1094845"/>
                <a:gd name="connsiteX46" fmla="*/ 787718 w 1734502"/>
                <a:gd name="connsiteY46" fmla="*/ 576263 h 1094845"/>
                <a:gd name="connsiteX47" fmla="*/ 814388 w 1734502"/>
                <a:gd name="connsiteY47" fmla="*/ 571500 h 1094845"/>
                <a:gd name="connsiteX48" fmla="*/ 921068 w 1734502"/>
                <a:gd name="connsiteY48" fmla="*/ 564833 h 1094845"/>
                <a:gd name="connsiteX49" fmla="*/ 1128713 w 1734502"/>
                <a:gd name="connsiteY49" fmla="*/ 568643 h 1094845"/>
                <a:gd name="connsiteX50" fmla="*/ 1226820 w 1734502"/>
                <a:gd name="connsiteY50" fmla="*/ 560070 h 1094845"/>
                <a:gd name="connsiteX51" fmla="*/ 1251585 w 1734502"/>
                <a:gd name="connsiteY51" fmla="*/ 555308 h 1094845"/>
                <a:gd name="connsiteX52" fmla="*/ 1257300 w 1734502"/>
                <a:gd name="connsiteY52" fmla="*/ 554355 h 1094845"/>
                <a:gd name="connsiteX53" fmla="*/ 1260158 w 1734502"/>
                <a:gd name="connsiteY53" fmla="*/ 553403 h 1094845"/>
                <a:gd name="connsiteX54" fmla="*/ 1263015 w 1734502"/>
                <a:gd name="connsiteY54" fmla="*/ 552450 h 1094845"/>
                <a:gd name="connsiteX55" fmla="*/ 1274445 w 1734502"/>
                <a:gd name="connsiteY55" fmla="*/ 549593 h 1094845"/>
                <a:gd name="connsiteX56" fmla="*/ 1285875 w 1734502"/>
                <a:gd name="connsiteY56" fmla="*/ 546735 h 1094845"/>
                <a:gd name="connsiteX57" fmla="*/ 1297305 w 1734502"/>
                <a:gd name="connsiteY57" fmla="*/ 542925 h 1094845"/>
                <a:gd name="connsiteX58" fmla="*/ 1320165 w 1734502"/>
                <a:gd name="connsiteY58" fmla="*/ 535305 h 1094845"/>
                <a:gd name="connsiteX59" fmla="*/ 1471613 w 1734502"/>
                <a:gd name="connsiteY59" fmla="*/ 439103 h 1094845"/>
                <a:gd name="connsiteX60" fmla="*/ 1567815 w 1734502"/>
                <a:gd name="connsiteY60" fmla="*/ 304800 h 1094845"/>
                <a:gd name="connsiteX61" fmla="*/ 1632585 w 1734502"/>
                <a:gd name="connsiteY61" fmla="*/ 178118 h 1094845"/>
                <a:gd name="connsiteX62" fmla="*/ 1683068 w 1734502"/>
                <a:gd name="connsiteY62" fmla="*/ 80010 h 1094845"/>
                <a:gd name="connsiteX63" fmla="*/ 1719263 w 1734502"/>
                <a:gd name="connsiteY63" fmla="*/ 19050 h 1094845"/>
                <a:gd name="connsiteX64" fmla="*/ 1734503 w 1734502"/>
                <a:gd name="connsiteY64" fmla="*/ 0 h 1094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734502" h="1094845">
                  <a:moveTo>
                    <a:pt x="1734503" y="0"/>
                  </a:moveTo>
                  <a:cubicBezTo>
                    <a:pt x="1734503" y="0"/>
                    <a:pt x="1730693" y="7620"/>
                    <a:pt x="1722120" y="21908"/>
                  </a:cubicBezTo>
                  <a:cubicBezTo>
                    <a:pt x="1714500" y="36195"/>
                    <a:pt x="1704023" y="58103"/>
                    <a:pt x="1690688" y="85725"/>
                  </a:cubicBezTo>
                  <a:cubicBezTo>
                    <a:pt x="1677353" y="113348"/>
                    <a:pt x="1663065" y="147638"/>
                    <a:pt x="1646873" y="186690"/>
                  </a:cubicBezTo>
                  <a:cubicBezTo>
                    <a:pt x="1630680" y="225743"/>
                    <a:pt x="1611630" y="270510"/>
                    <a:pt x="1588770" y="317183"/>
                  </a:cubicBezTo>
                  <a:cubicBezTo>
                    <a:pt x="1564958" y="364808"/>
                    <a:pt x="1536383" y="415290"/>
                    <a:pt x="1494473" y="461010"/>
                  </a:cubicBezTo>
                  <a:cubicBezTo>
                    <a:pt x="1473518" y="483870"/>
                    <a:pt x="1449705" y="504825"/>
                    <a:pt x="1422083" y="523875"/>
                  </a:cubicBezTo>
                  <a:cubicBezTo>
                    <a:pt x="1395413" y="541973"/>
                    <a:pt x="1364933" y="557213"/>
                    <a:pt x="1333500" y="569595"/>
                  </a:cubicBezTo>
                  <a:cubicBezTo>
                    <a:pt x="1325880" y="572453"/>
                    <a:pt x="1317308" y="575310"/>
                    <a:pt x="1309688" y="578168"/>
                  </a:cubicBezTo>
                  <a:lnTo>
                    <a:pt x="1297305" y="581978"/>
                  </a:lnTo>
                  <a:lnTo>
                    <a:pt x="1284923" y="584835"/>
                  </a:lnTo>
                  <a:lnTo>
                    <a:pt x="1272540" y="587693"/>
                  </a:lnTo>
                  <a:lnTo>
                    <a:pt x="1269683" y="588645"/>
                  </a:lnTo>
                  <a:lnTo>
                    <a:pt x="1265873" y="589598"/>
                  </a:lnTo>
                  <a:lnTo>
                    <a:pt x="1260158" y="590550"/>
                  </a:lnTo>
                  <a:cubicBezTo>
                    <a:pt x="1251585" y="592455"/>
                    <a:pt x="1243965" y="594360"/>
                    <a:pt x="1235393" y="595313"/>
                  </a:cubicBezTo>
                  <a:cubicBezTo>
                    <a:pt x="1200150" y="601980"/>
                    <a:pt x="1165860" y="604838"/>
                    <a:pt x="1130618" y="605790"/>
                  </a:cubicBezTo>
                  <a:cubicBezTo>
                    <a:pt x="1061085" y="607695"/>
                    <a:pt x="990600" y="602933"/>
                    <a:pt x="922020" y="603885"/>
                  </a:cubicBezTo>
                  <a:cubicBezTo>
                    <a:pt x="887730" y="603885"/>
                    <a:pt x="853440" y="604838"/>
                    <a:pt x="820103" y="609600"/>
                  </a:cubicBezTo>
                  <a:cubicBezTo>
                    <a:pt x="811530" y="610553"/>
                    <a:pt x="803910" y="612458"/>
                    <a:pt x="795338" y="613410"/>
                  </a:cubicBezTo>
                  <a:lnTo>
                    <a:pt x="769620" y="618173"/>
                  </a:lnTo>
                  <a:cubicBezTo>
                    <a:pt x="752475" y="621030"/>
                    <a:pt x="737235" y="624840"/>
                    <a:pt x="721043" y="628650"/>
                  </a:cubicBezTo>
                  <a:cubicBezTo>
                    <a:pt x="688658" y="637223"/>
                    <a:pt x="658178" y="648653"/>
                    <a:pt x="629603" y="663893"/>
                  </a:cubicBezTo>
                  <a:cubicBezTo>
                    <a:pt x="601028" y="679133"/>
                    <a:pt x="575310" y="697230"/>
                    <a:pt x="551498" y="718185"/>
                  </a:cubicBezTo>
                  <a:cubicBezTo>
                    <a:pt x="504825" y="760095"/>
                    <a:pt x="469583" y="811530"/>
                    <a:pt x="440055" y="862965"/>
                  </a:cubicBezTo>
                  <a:cubicBezTo>
                    <a:pt x="431483" y="876300"/>
                    <a:pt x="424815" y="888683"/>
                    <a:pt x="416243" y="901065"/>
                  </a:cubicBezTo>
                  <a:cubicBezTo>
                    <a:pt x="407670" y="913448"/>
                    <a:pt x="399098" y="925830"/>
                    <a:pt x="389573" y="937260"/>
                  </a:cubicBezTo>
                  <a:cubicBezTo>
                    <a:pt x="371475" y="960120"/>
                    <a:pt x="351473" y="980123"/>
                    <a:pt x="331470" y="997268"/>
                  </a:cubicBezTo>
                  <a:cubicBezTo>
                    <a:pt x="290513" y="1032510"/>
                    <a:pt x="245745" y="1055370"/>
                    <a:pt x="204788" y="1068705"/>
                  </a:cubicBezTo>
                  <a:cubicBezTo>
                    <a:pt x="163830" y="1082993"/>
                    <a:pt x="126683" y="1087755"/>
                    <a:pt x="96203" y="1091565"/>
                  </a:cubicBezTo>
                  <a:cubicBezTo>
                    <a:pt x="88583" y="1092518"/>
                    <a:pt x="80963" y="1092518"/>
                    <a:pt x="74295" y="1093470"/>
                  </a:cubicBezTo>
                  <a:cubicBezTo>
                    <a:pt x="67628" y="1094423"/>
                    <a:pt x="60960" y="1093470"/>
                    <a:pt x="55245" y="1094423"/>
                  </a:cubicBezTo>
                  <a:cubicBezTo>
                    <a:pt x="43815" y="1094423"/>
                    <a:pt x="33338" y="1095375"/>
                    <a:pt x="24765" y="1094423"/>
                  </a:cubicBezTo>
                  <a:cubicBezTo>
                    <a:pt x="8573" y="1094423"/>
                    <a:pt x="0" y="1093470"/>
                    <a:pt x="0" y="1093470"/>
                  </a:cubicBezTo>
                  <a:cubicBezTo>
                    <a:pt x="0" y="1093470"/>
                    <a:pt x="8573" y="1092518"/>
                    <a:pt x="24765" y="1091565"/>
                  </a:cubicBezTo>
                  <a:cubicBezTo>
                    <a:pt x="33338" y="1091565"/>
                    <a:pt x="42863" y="1090613"/>
                    <a:pt x="54293" y="1088708"/>
                  </a:cubicBezTo>
                  <a:cubicBezTo>
                    <a:pt x="65723" y="1087755"/>
                    <a:pt x="79058" y="1085850"/>
                    <a:pt x="94298" y="1082993"/>
                  </a:cubicBezTo>
                  <a:cubicBezTo>
                    <a:pt x="123825" y="1078230"/>
                    <a:pt x="160020" y="1069658"/>
                    <a:pt x="199073" y="1054418"/>
                  </a:cubicBezTo>
                  <a:cubicBezTo>
                    <a:pt x="238125" y="1039178"/>
                    <a:pt x="278130" y="1014413"/>
                    <a:pt x="316230" y="980123"/>
                  </a:cubicBezTo>
                  <a:cubicBezTo>
                    <a:pt x="334328" y="962025"/>
                    <a:pt x="352425" y="942975"/>
                    <a:pt x="368618" y="920115"/>
                  </a:cubicBezTo>
                  <a:cubicBezTo>
                    <a:pt x="377190" y="909638"/>
                    <a:pt x="383858" y="897255"/>
                    <a:pt x="392430" y="885825"/>
                  </a:cubicBezTo>
                  <a:cubicBezTo>
                    <a:pt x="400050" y="874395"/>
                    <a:pt x="407670" y="860108"/>
                    <a:pt x="414338" y="847725"/>
                  </a:cubicBezTo>
                  <a:cubicBezTo>
                    <a:pt x="428625" y="821055"/>
                    <a:pt x="444818" y="793433"/>
                    <a:pt x="462915" y="767715"/>
                  </a:cubicBezTo>
                  <a:cubicBezTo>
                    <a:pt x="481013" y="741045"/>
                    <a:pt x="502920" y="716280"/>
                    <a:pt x="527685" y="692468"/>
                  </a:cubicBezTo>
                  <a:cubicBezTo>
                    <a:pt x="577215" y="645795"/>
                    <a:pt x="641033" y="610553"/>
                    <a:pt x="709613" y="592455"/>
                  </a:cubicBezTo>
                  <a:cubicBezTo>
                    <a:pt x="726758" y="587693"/>
                    <a:pt x="744855" y="583883"/>
                    <a:pt x="762000" y="581025"/>
                  </a:cubicBezTo>
                  <a:lnTo>
                    <a:pt x="787718" y="576263"/>
                  </a:lnTo>
                  <a:cubicBezTo>
                    <a:pt x="796290" y="575310"/>
                    <a:pt x="805815" y="572453"/>
                    <a:pt x="814388" y="571500"/>
                  </a:cubicBezTo>
                  <a:cubicBezTo>
                    <a:pt x="849630" y="566738"/>
                    <a:pt x="885825" y="564833"/>
                    <a:pt x="921068" y="564833"/>
                  </a:cubicBezTo>
                  <a:cubicBezTo>
                    <a:pt x="991553" y="564833"/>
                    <a:pt x="1061085" y="569595"/>
                    <a:pt x="1128713" y="568643"/>
                  </a:cubicBezTo>
                  <a:cubicBezTo>
                    <a:pt x="1162050" y="567690"/>
                    <a:pt x="1196340" y="565785"/>
                    <a:pt x="1226820" y="560070"/>
                  </a:cubicBezTo>
                  <a:cubicBezTo>
                    <a:pt x="1234440" y="559118"/>
                    <a:pt x="1243013" y="557213"/>
                    <a:pt x="1251585" y="555308"/>
                  </a:cubicBezTo>
                  <a:lnTo>
                    <a:pt x="1257300" y="554355"/>
                  </a:lnTo>
                  <a:cubicBezTo>
                    <a:pt x="1258253" y="554355"/>
                    <a:pt x="1260158" y="554355"/>
                    <a:pt x="1260158" y="553403"/>
                  </a:cubicBezTo>
                  <a:lnTo>
                    <a:pt x="1263015" y="552450"/>
                  </a:lnTo>
                  <a:lnTo>
                    <a:pt x="1274445" y="549593"/>
                  </a:lnTo>
                  <a:lnTo>
                    <a:pt x="1285875" y="546735"/>
                  </a:lnTo>
                  <a:lnTo>
                    <a:pt x="1297305" y="542925"/>
                  </a:lnTo>
                  <a:cubicBezTo>
                    <a:pt x="1304925" y="541020"/>
                    <a:pt x="1312545" y="538163"/>
                    <a:pt x="1320165" y="535305"/>
                  </a:cubicBezTo>
                  <a:cubicBezTo>
                    <a:pt x="1379220" y="514350"/>
                    <a:pt x="1431608" y="481013"/>
                    <a:pt x="1471613" y="439103"/>
                  </a:cubicBezTo>
                  <a:cubicBezTo>
                    <a:pt x="1511618" y="397193"/>
                    <a:pt x="1542098" y="350520"/>
                    <a:pt x="1567815" y="304800"/>
                  </a:cubicBezTo>
                  <a:cubicBezTo>
                    <a:pt x="1592580" y="259080"/>
                    <a:pt x="1613535" y="216218"/>
                    <a:pt x="1632585" y="178118"/>
                  </a:cubicBezTo>
                  <a:cubicBezTo>
                    <a:pt x="1651635" y="140018"/>
                    <a:pt x="1668780" y="106680"/>
                    <a:pt x="1683068" y="80010"/>
                  </a:cubicBezTo>
                  <a:cubicBezTo>
                    <a:pt x="1697355" y="53340"/>
                    <a:pt x="1710690" y="33338"/>
                    <a:pt x="1719263" y="19050"/>
                  </a:cubicBezTo>
                  <a:cubicBezTo>
                    <a:pt x="1729740" y="7620"/>
                    <a:pt x="1734503" y="0"/>
                    <a:pt x="173450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1" name="图形 3"/>
            <p:cNvGrpSpPr/>
            <p:nvPr/>
          </p:nvGrpSpPr>
          <p:grpSpPr>
            <a:xfrm>
              <a:off x="0" y="-5598"/>
              <a:ext cx="3875434" cy="3114558"/>
              <a:chOff x="0" y="0"/>
              <a:chExt cx="1974532" cy="1586865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0" y="0"/>
                <a:ext cx="1974532" cy="1586865"/>
              </a:xfrm>
              <a:custGeom>
                <a:avLst/>
                <a:gdLst>
                  <a:gd name="connsiteX0" fmla="*/ 259080 w 1974532"/>
                  <a:gd name="connsiteY0" fmla="*/ 1454468 h 1586865"/>
                  <a:gd name="connsiteX1" fmla="*/ 479108 w 1974532"/>
                  <a:gd name="connsiteY1" fmla="*/ 1132523 h 1586865"/>
                  <a:gd name="connsiteX2" fmla="*/ 585788 w 1974532"/>
                  <a:gd name="connsiteY2" fmla="*/ 727710 h 1586865"/>
                  <a:gd name="connsiteX3" fmla="*/ 721995 w 1974532"/>
                  <a:gd name="connsiteY3" fmla="*/ 464820 h 1586865"/>
                  <a:gd name="connsiteX4" fmla="*/ 962025 w 1974532"/>
                  <a:gd name="connsiteY4" fmla="*/ 388620 h 1586865"/>
                  <a:gd name="connsiteX5" fmla="*/ 1542098 w 1974532"/>
                  <a:gd name="connsiteY5" fmla="*/ 448628 h 1586865"/>
                  <a:gd name="connsiteX6" fmla="*/ 1887855 w 1974532"/>
                  <a:gd name="connsiteY6" fmla="*/ 321945 h 1586865"/>
                  <a:gd name="connsiteX7" fmla="*/ 1974533 w 1974532"/>
                  <a:gd name="connsiteY7" fmla="*/ 0 h 1586865"/>
                  <a:gd name="connsiteX8" fmla="*/ 0 w 1974532"/>
                  <a:gd name="connsiteY8" fmla="*/ 0 h 1586865"/>
                  <a:gd name="connsiteX9" fmla="*/ 0 w 1974532"/>
                  <a:gd name="connsiteY9" fmla="*/ 1586865 h 1586865"/>
                  <a:gd name="connsiteX10" fmla="*/ 259080 w 1974532"/>
                  <a:gd name="connsiteY10" fmla="*/ 1454468 h 158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4532" h="1586865">
                    <a:moveTo>
                      <a:pt x="259080" y="1454468"/>
                    </a:moveTo>
                    <a:cubicBezTo>
                      <a:pt x="356235" y="1367790"/>
                      <a:pt x="425768" y="1250633"/>
                      <a:pt x="479108" y="1132523"/>
                    </a:cubicBezTo>
                    <a:cubicBezTo>
                      <a:pt x="538163" y="1001078"/>
                      <a:pt x="561023" y="867728"/>
                      <a:pt x="585788" y="727710"/>
                    </a:cubicBezTo>
                    <a:cubicBezTo>
                      <a:pt x="602933" y="627698"/>
                      <a:pt x="637223" y="527685"/>
                      <a:pt x="721995" y="464820"/>
                    </a:cubicBezTo>
                    <a:cubicBezTo>
                      <a:pt x="790575" y="411480"/>
                      <a:pt x="876300" y="391478"/>
                      <a:pt x="962025" y="388620"/>
                    </a:cubicBezTo>
                    <a:cubicBezTo>
                      <a:pt x="1158240" y="382905"/>
                      <a:pt x="1346835" y="450533"/>
                      <a:pt x="1542098" y="448628"/>
                    </a:cubicBezTo>
                    <a:cubicBezTo>
                      <a:pt x="1666875" y="446723"/>
                      <a:pt x="1802130" y="421005"/>
                      <a:pt x="1887855" y="321945"/>
                    </a:cubicBezTo>
                    <a:cubicBezTo>
                      <a:pt x="1965960" y="231458"/>
                      <a:pt x="1973580" y="114300"/>
                      <a:pt x="1974533" y="0"/>
                    </a:cubicBezTo>
                    <a:lnTo>
                      <a:pt x="0" y="0"/>
                    </a:lnTo>
                    <a:lnTo>
                      <a:pt x="0" y="1586865"/>
                    </a:lnTo>
                    <a:cubicBezTo>
                      <a:pt x="94298" y="1564958"/>
                      <a:pt x="183833" y="1521143"/>
                      <a:pt x="259080" y="145446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0" y="0"/>
                <a:ext cx="1901824" cy="1443037"/>
              </a:xfrm>
              <a:custGeom>
                <a:avLst/>
                <a:gdLst>
                  <a:gd name="connsiteX0" fmla="*/ 200978 w 1901824"/>
                  <a:gd name="connsiteY0" fmla="*/ 1275398 h 1443037"/>
                  <a:gd name="connsiteX1" fmla="*/ 254318 w 1901824"/>
                  <a:gd name="connsiteY1" fmla="*/ 957263 h 1443037"/>
                  <a:gd name="connsiteX2" fmla="*/ 517208 w 1901824"/>
                  <a:gd name="connsiteY2" fmla="*/ 867728 h 1443037"/>
                  <a:gd name="connsiteX3" fmla="*/ 784860 w 1901824"/>
                  <a:gd name="connsiteY3" fmla="*/ 696278 h 1443037"/>
                  <a:gd name="connsiteX4" fmla="*/ 937260 w 1901824"/>
                  <a:gd name="connsiteY4" fmla="*/ 399098 h 1443037"/>
                  <a:gd name="connsiteX5" fmla="*/ 1604010 w 1901824"/>
                  <a:gd name="connsiteY5" fmla="*/ 329565 h 1443037"/>
                  <a:gd name="connsiteX6" fmla="*/ 1888808 w 1901824"/>
                  <a:gd name="connsiteY6" fmla="*/ 141923 h 1443037"/>
                  <a:gd name="connsiteX7" fmla="*/ 1901190 w 1901824"/>
                  <a:gd name="connsiteY7" fmla="*/ 0 h 1443037"/>
                  <a:gd name="connsiteX8" fmla="*/ 0 w 1901824"/>
                  <a:gd name="connsiteY8" fmla="*/ 0 h 1443037"/>
                  <a:gd name="connsiteX9" fmla="*/ 0 w 1901824"/>
                  <a:gd name="connsiteY9" fmla="*/ 1443038 h 1443037"/>
                  <a:gd name="connsiteX10" fmla="*/ 200978 w 1901824"/>
                  <a:gd name="connsiteY10" fmla="*/ 1275398 h 1443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1824" h="1443037">
                    <a:moveTo>
                      <a:pt x="200978" y="1275398"/>
                    </a:moveTo>
                    <a:cubicBezTo>
                      <a:pt x="239078" y="1172528"/>
                      <a:pt x="187643" y="1050608"/>
                      <a:pt x="254318" y="957263"/>
                    </a:cubicBezTo>
                    <a:cubicBezTo>
                      <a:pt x="310515" y="878205"/>
                      <a:pt x="432435" y="882015"/>
                      <a:pt x="517208" y="867728"/>
                    </a:cubicBezTo>
                    <a:cubicBezTo>
                      <a:pt x="632460" y="848678"/>
                      <a:pt x="730568" y="805815"/>
                      <a:pt x="784860" y="696278"/>
                    </a:cubicBezTo>
                    <a:cubicBezTo>
                      <a:pt x="836295" y="592455"/>
                      <a:pt x="827723" y="465773"/>
                      <a:pt x="937260" y="399098"/>
                    </a:cubicBezTo>
                    <a:cubicBezTo>
                      <a:pt x="1143000" y="272415"/>
                      <a:pt x="1379220" y="346710"/>
                      <a:pt x="1604010" y="329565"/>
                    </a:cubicBezTo>
                    <a:cubicBezTo>
                      <a:pt x="1725930" y="320040"/>
                      <a:pt x="1854518" y="273368"/>
                      <a:pt x="1888808" y="141923"/>
                    </a:cubicBezTo>
                    <a:cubicBezTo>
                      <a:pt x="1901190" y="95250"/>
                      <a:pt x="1903095" y="47625"/>
                      <a:pt x="1901190" y="0"/>
                    </a:cubicBezTo>
                    <a:lnTo>
                      <a:pt x="0" y="0"/>
                    </a:lnTo>
                    <a:lnTo>
                      <a:pt x="0" y="1443038"/>
                    </a:lnTo>
                    <a:cubicBezTo>
                      <a:pt x="88583" y="1418273"/>
                      <a:pt x="165735" y="1371600"/>
                      <a:pt x="200978" y="127539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>
                <a:off x="0" y="0"/>
                <a:ext cx="1709696" cy="951196"/>
              </a:xfrm>
              <a:custGeom>
                <a:avLst/>
                <a:gdLst>
                  <a:gd name="connsiteX0" fmla="*/ 91440 w 1674495"/>
                  <a:gd name="connsiteY0" fmla="*/ 576263 h 723900"/>
                  <a:gd name="connsiteX1" fmla="*/ 162878 w 1674495"/>
                  <a:gd name="connsiteY1" fmla="*/ 457200 h 723900"/>
                  <a:gd name="connsiteX2" fmla="*/ 386715 w 1674495"/>
                  <a:gd name="connsiteY2" fmla="*/ 455295 h 723900"/>
                  <a:gd name="connsiteX3" fmla="*/ 647700 w 1674495"/>
                  <a:gd name="connsiteY3" fmla="*/ 348615 h 723900"/>
                  <a:gd name="connsiteX4" fmla="*/ 794385 w 1674495"/>
                  <a:gd name="connsiteY4" fmla="*/ 131445 h 723900"/>
                  <a:gd name="connsiteX5" fmla="*/ 1089660 w 1674495"/>
                  <a:gd name="connsiteY5" fmla="*/ 120968 h 723900"/>
                  <a:gd name="connsiteX6" fmla="*/ 1532573 w 1674495"/>
                  <a:gd name="connsiteY6" fmla="*/ 144780 h 723900"/>
                  <a:gd name="connsiteX7" fmla="*/ 1674495 w 1674495"/>
                  <a:gd name="connsiteY7" fmla="*/ 0 h 723900"/>
                  <a:gd name="connsiteX8" fmla="*/ 0 w 1674495"/>
                  <a:gd name="connsiteY8" fmla="*/ 0 h 723900"/>
                  <a:gd name="connsiteX9" fmla="*/ 0 w 1674495"/>
                  <a:gd name="connsiteY9" fmla="*/ 723900 h 723900"/>
                  <a:gd name="connsiteX10" fmla="*/ 91440 w 1674495"/>
                  <a:gd name="connsiteY10" fmla="*/ 576263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4495" h="723900">
                    <a:moveTo>
                      <a:pt x="91440" y="576263"/>
                    </a:moveTo>
                    <a:cubicBezTo>
                      <a:pt x="109538" y="532448"/>
                      <a:pt x="126683" y="488633"/>
                      <a:pt x="162878" y="457200"/>
                    </a:cubicBezTo>
                    <a:cubicBezTo>
                      <a:pt x="225743" y="401955"/>
                      <a:pt x="317183" y="439103"/>
                      <a:pt x="386715" y="455295"/>
                    </a:cubicBezTo>
                    <a:cubicBezTo>
                      <a:pt x="497205" y="481013"/>
                      <a:pt x="597218" y="457200"/>
                      <a:pt x="647700" y="348615"/>
                    </a:cubicBezTo>
                    <a:cubicBezTo>
                      <a:pt x="683895" y="270510"/>
                      <a:pt x="710565" y="172403"/>
                      <a:pt x="794385" y="131445"/>
                    </a:cubicBezTo>
                    <a:cubicBezTo>
                      <a:pt x="887730" y="85725"/>
                      <a:pt x="991553" y="105728"/>
                      <a:pt x="1089660" y="120968"/>
                    </a:cubicBezTo>
                    <a:cubicBezTo>
                      <a:pt x="1228725" y="142875"/>
                      <a:pt x="1393508" y="192405"/>
                      <a:pt x="1532573" y="144780"/>
                    </a:cubicBezTo>
                    <a:cubicBezTo>
                      <a:pt x="1604963" y="120015"/>
                      <a:pt x="1643063" y="62865"/>
                      <a:pt x="1674495" y="0"/>
                    </a:cubicBezTo>
                    <a:lnTo>
                      <a:pt x="0" y="0"/>
                    </a:lnTo>
                    <a:lnTo>
                      <a:pt x="0" y="723900"/>
                    </a:lnTo>
                    <a:cubicBezTo>
                      <a:pt x="45720" y="685800"/>
                      <a:pt x="67628" y="635318"/>
                      <a:pt x="91440" y="5762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5" name="图形 4"/>
            <p:cNvGrpSpPr/>
            <p:nvPr/>
          </p:nvGrpSpPr>
          <p:grpSpPr>
            <a:xfrm>
              <a:off x="7789583" y="4042567"/>
              <a:ext cx="4402417" cy="2823201"/>
              <a:chOff x="9684798" y="4488684"/>
              <a:chExt cx="2505259" cy="2377084"/>
            </a:xfrm>
          </p:grpSpPr>
          <p:sp>
            <p:nvSpPr>
              <p:cNvPr id="16" name="任意多边形: 形状 15"/>
              <p:cNvSpPr/>
              <p:nvPr/>
            </p:nvSpPr>
            <p:spPr>
              <a:xfrm>
                <a:off x="9684798" y="4488684"/>
                <a:ext cx="2503317" cy="2377084"/>
              </a:xfrm>
              <a:custGeom>
                <a:avLst/>
                <a:gdLst>
                  <a:gd name="connsiteX0" fmla="*/ 2118790 w 2503317"/>
                  <a:gd name="connsiteY0" fmla="*/ 104871 h 2377084"/>
                  <a:gd name="connsiteX1" fmla="*/ 1765334 w 2503317"/>
                  <a:gd name="connsiteY1" fmla="*/ 650591 h 2377084"/>
                  <a:gd name="connsiteX2" fmla="*/ 1709015 w 2503317"/>
                  <a:gd name="connsiteY2" fmla="*/ 1283703 h 2377084"/>
                  <a:gd name="connsiteX3" fmla="*/ 1516750 w 2503317"/>
                  <a:gd name="connsiteY3" fmla="*/ 1654637 h 2377084"/>
                  <a:gd name="connsiteX4" fmla="*/ 1019583 w 2503317"/>
                  <a:gd name="connsiteY4" fmla="*/ 1707073 h 2377084"/>
                  <a:gd name="connsiteX5" fmla="*/ 425312 w 2503317"/>
                  <a:gd name="connsiteY5" fmla="*/ 1782813 h 2377084"/>
                  <a:gd name="connsiteX6" fmla="*/ 0 w 2503317"/>
                  <a:gd name="connsiteY6" fmla="*/ 2377084 h 2377084"/>
                  <a:gd name="connsiteX7" fmla="*/ 2503318 w 2503317"/>
                  <a:gd name="connsiteY7" fmla="*/ 2377084 h 2377084"/>
                  <a:gd name="connsiteX8" fmla="*/ 2503318 w 2503317"/>
                  <a:gd name="connsiteY8" fmla="*/ 0 h 2377084"/>
                  <a:gd name="connsiteX9" fmla="*/ 2118790 w 2503317"/>
                  <a:gd name="connsiteY9" fmla="*/ 104871 h 237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03317" h="2377084">
                    <a:moveTo>
                      <a:pt x="2118790" y="104871"/>
                    </a:moveTo>
                    <a:cubicBezTo>
                      <a:pt x="1926526" y="221395"/>
                      <a:pt x="1808060" y="433080"/>
                      <a:pt x="1765334" y="650591"/>
                    </a:cubicBezTo>
                    <a:cubicBezTo>
                      <a:pt x="1724551" y="858392"/>
                      <a:pt x="1728435" y="1073960"/>
                      <a:pt x="1709015" y="1283703"/>
                    </a:cubicBezTo>
                    <a:cubicBezTo>
                      <a:pt x="1695420" y="1433242"/>
                      <a:pt x="1652695" y="1573071"/>
                      <a:pt x="1516750" y="1654637"/>
                    </a:cubicBezTo>
                    <a:cubicBezTo>
                      <a:pt x="1373038" y="1742030"/>
                      <a:pt x="1180774" y="1712899"/>
                      <a:pt x="1019583" y="1707073"/>
                    </a:cubicBezTo>
                    <a:cubicBezTo>
                      <a:pt x="838971" y="1701247"/>
                      <a:pt x="588445" y="1689594"/>
                      <a:pt x="425312" y="1782813"/>
                    </a:cubicBezTo>
                    <a:cubicBezTo>
                      <a:pt x="153423" y="1938178"/>
                      <a:pt x="75740" y="2089659"/>
                      <a:pt x="0" y="2377084"/>
                    </a:cubicBezTo>
                    <a:lnTo>
                      <a:pt x="2503318" y="2377084"/>
                    </a:lnTo>
                    <a:lnTo>
                      <a:pt x="2503318" y="0"/>
                    </a:lnTo>
                    <a:cubicBezTo>
                      <a:pt x="2355721" y="5826"/>
                      <a:pt x="2245024" y="29131"/>
                      <a:pt x="2118790" y="1048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9997470" y="4742572"/>
                <a:ext cx="2192587" cy="2123195"/>
              </a:xfrm>
              <a:custGeom>
                <a:avLst/>
                <a:gdLst>
                  <a:gd name="connsiteX0" fmla="*/ 1664347 w 2192587"/>
                  <a:gd name="connsiteY0" fmla="*/ 353977 h 2123195"/>
                  <a:gd name="connsiteX1" fmla="*/ 1613854 w 2192587"/>
                  <a:gd name="connsiteY1" fmla="*/ 829782 h 2123195"/>
                  <a:gd name="connsiteX2" fmla="*/ 1353617 w 2192587"/>
                  <a:gd name="connsiteY2" fmla="*/ 1144396 h 2123195"/>
                  <a:gd name="connsiteX3" fmla="*/ 312672 w 2192587"/>
                  <a:gd name="connsiteY3" fmla="*/ 1532809 h 2123195"/>
                  <a:gd name="connsiteX4" fmla="*/ 33015 w 2192587"/>
                  <a:gd name="connsiteY4" fmla="*/ 2041629 h 2123195"/>
                  <a:gd name="connsiteX5" fmla="*/ 0 w 2192587"/>
                  <a:gd name="connsiteY5" fmla="*/ 2123196 h 2123195"/>
                  <a:gd name="connsiteX6" fmla="*/ 2192588 w 2192587"/>
                  <a:gd name="connsiteY6" fmla="*/ 2123196 h 2123195"/>
                  <a:gd name="connsiteX7" fmla="*/ 2192588 w 2192587"/>
                  <a:gd name="connsiteY7" fmla="*/ 521 h 2123195"/>
                  <a:gd name="connsiteX8" fmla="*/ 1664347 w 2192587"/>
                  <a:gd name="connsiteY8" fmla="*/ 353977 h 212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2587" h="2123195">
                    <a:moveTo>
                      <a:pt x="1664347" y="353977"/>
                    </a:moveTo>
                    <a:cubicBezTo>
                      <a:pt x="1623564" y="509342"/>
                      <a:pt x="1652695" y="674417"/>
                      <a:pt x="1613854" y="829782"/>
                    </a:cubicBezTo>
                    <a:cubicBezTo>
                      <a:pt x="1578897" y="973495"/>
                      <a:pt x="1483735" y="1078366"/>
                      <a:pt x="1353617" y="1144396"/>
                    </a:cubicBezTo>
                    <a:cubicBezTo>
                      <a:pt x="1021525" y="1317240"/>
                      <a:pt x="635054" y="1198774"/>
                      <a:pt x="312672" y="1532809"/>
                    </a:cubicBezTo>
                    <a:cubicBezTo>
                      <a:pt x="178670" y="1672637"/>
                      <a:pt x="106813" y="1864901"/>
                      <a:pt x="33015" y="2041629"/>
                    </a:cubicBezTo>
                    <a:cubicBezTo>
                      <a:pt x="21363" y="2068818"/>
                      <a:pt x="11652" y="2096007"/>
                      <a:pt x="0" y="2123196"/>
                    </a:cubicBezTo>
                    <a:lnTo>
                      <a:pt x="2192588" y="2123196"/>
                    </a:lnTo>
                    <a:lnTo>
                      <a:pt x="2192588" y="521"/>
                    </a:lnTo>
                    <a:cubicBezTo>
                      <a:pt x="1934294" y="-9189"/>
                      <a:pt x="1724551" y="117045"/>
                      <a:pt x="1664347" y="35397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" name="任意多边形: 形状 17"/>
              <p:cNvSpPr/>
              <p:nvPr/>
            </p:nvSpPr>
            <p:spPr>
              <a:xfrm>
                <a:off x="10993748" y="5160637"/>
                <a:ext cx="1194368" cy="1703188"/>
              </a:xfrm>
              <a:custGeom>
                <a:avLst/>
                <a:gdLst>
                  <a:gd name="connsiteX0" fmla="*/ 1056482 w 1194368"/>
                  <a:gd name="connsiteY0" fmla="*/ 42725 h 1703188"/>
                  <a:gd name="connsiteX1" fmla="*/ 893349 w 1194368"/>
                  <a:gd name="connsiteY1" fmla="*/ 353455 h 1703188"/>
                  <a:gd name="connsiteX2" fmla="*/ 716621 w 1194368"/>
                  <a:gd name="connsiteY2" fmla="*/ 955495 h 1703188"/>
                  <a:gd name="connsiteX3" fmla="*/ 415601 w 1194368"/>
                  <a:gd name="connsiteY3" fmla="*/ 1068134 h 1703188"/>
                  <a:gd name="connsiteX4" fmla="*/ 114582 w 1194368"/>
                  <a:gd name="connsiteY4" fmla="*/ 1330313 h 1703188"/>
                  <a:gd name="connsiteX5" fmla="*/ 0 w 1194368"/>
                  <a:gd name="connsiteY5" fmla="*/ 1703189 h 1703188"/>
                  <a:gd name="connsiteX6" fmla="*/ 1194368 w 1194368"/>
                  <a:gd name="connsiteY6" fmla="*/ 1703189 h 1703188"/>
                  <a:gd name="connsiteX7" fmla="*/ 1194368 w 1194368"/>
                  <a:gd name="connsiteY7" fmla="*/ 0 h 1703188"/>
                  <a:gd name="connsiteX8" fmla="*/ 1056482 w 1194368"/>
                  <a:gd name="connsiteY8" fmla="*/ 42725 h 1703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4368" h="1703188">
                    <a:moveTo>
                      <a:pt x="1056482" y="42725"/>
                    </a:moveTo>
                    <a:cubicBezTo>
                      <a:pt x="936074" y="106813"/>
                      <a:pt x="895291" y="221395"/>
                      <a:pt x="893349" y="353455"/>
                    </a:cubicBezTo>
                    <a:cubicBezTo>
                      <a:pt x="891406" y="570966"/>
                      <a:pt x="934132" y="821492"/>
                      <a:pt x="716621" y="955495"/>
                    </a:cubicBezTo>
                    <a:cubicBezTo>
                      <a:pt x="623402" y="1013757"/>
                      <a:pt x="518531" y="1035119"/>
                      <a:pt x="415601" y="1068134"/>
                    </a:cubicBezTo>
                    <a:cubicBezTo>
                      <a:pt x="275773" y="1114744"/>
                      <a:pt x="182554" y="1198253"/>
                      <a:pt x="114582" y="1330313"/>
                    </a:cubicBezTo>
                    <a:cubicBezTo>
                      <a:pt x="54378" y="1448779"/>
                      <a:pt x="19421" y="1575013"/>
                      <a:pt x="0" y="1703189"/>
                    </a:cubicBezTo>
                    <a:lnTo>
                      <a:pt x="1194368" y="1703189"/>
                    </a:lnTo>
                    <a:lnTo>
                      <a:pt x="1194368" y="0"/>
                    </a:lnTo>
                    <a:cubicBezTo>
                      <a:pt x="1145817" y="7768"/>
                      <a:pt x="1099207" y="19421"/>
                      <a:pt x="1056482" y="427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>
    <p:comb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439019" y="2904669"/>
            <a:ext cx="298958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ea"/>
                <a:sym typeface="+mn-lt"/>
              </a:rPr>
              <a:t>朗读的技巧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00805" y="2565204"/>
            <a:ext cx="143821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800" b="1" i="0" u="none" strike="noStrike" kern="1200" cap="none" spc="0" normalizeH="0" baseline="0" noProof="0" dirty="0">
                <a:ln w="0"/>
                <a:solidFill>
                  <a:srgbClr val="406BAC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02</a:t>
            </a:r>
            <a:endParaRPr kumimoji="0" lang="zh-CN" altLang="en-US" sz="8800" b="1" i="0" u="none" strike="noStrike" kern="1200" cap="none" spc="0" normalizeH="0" baseline="0" noProof="0" dirty="0">
              <a:ln w="0"/>
              <a:solidFill>
                <a:srgbClr val="406BAC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PA" val="v5.2.7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2*l_h_f*1_1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UNIT_SUBTYPE" val="a"/>
  <p:tag name="KSO_WM_UNIT_PRESET_TEXT" val="点击此处添加正文，文字是您思想的提炼，请言简意赅的阐述您的观点。"/>
  <p:tag name="KSO_WM_UNIT_NOCLEAR" val="0"/>
  <p:tag name="KSO_WM_DIAGRAM_GROUP_CODE" val="l1-1"/>
  <p:tag name="KSO_WM_UNIT_TYPE" val="l_h_f"/>
  <p:tag name="KSO_WM_UNIT_INDEX" val="1_1_1"/>
  <p:tag name="KSO_WM_UNIT_TEXT_FILL_FORE_SCHEMECOLOR_INDEX" val="13"/>
  <p:tag name="KSO_WM_UNIT_TEXT_FILL_TYPE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2*l_h_a*1_1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UNIT_ISCONTENTSTITLE" val="0"/>
  <p:tag name="KSO_WM_UNIT_ISNUMDGMTITLE" val="0"/>
  <p:tag name="KSO_WM_UNIT_PRESET_TEXT" val="预设标题"/>
  <p:tag name="KSO_WM_UNIT_NOCLEAR" val="0"/>
  <p:tag name="KSO_WM_DIAGRAM_GROUP_CODE" val="l1-1"/>
  <p:tag name="KSO_WM_UNIT_TYPE" val="l_h_a"/>
  <p:tag name="KSO_WM_UNIT_INDEX" val="1_1_1"/>
  <p:tag name="KSO_WM_UNIT_TEXT_FILL_FORE_SCHEMECOLOR_INDEX" val="6"/>
  <p:tag name="KSO_WM_UNIT_TEXT_FILL_TYPE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2*l_h_x*1_1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UNIT_VALUE" val="130*130"/>
  <p:tag name="KSO_WM_DIAGRAM_GROUP_CODE" val="l1-1"/>
  <p:tag name="KSO_WM_UNIT_TYPE" val="l_h_x"/>
  <p:tag name="KSO_WM_UNIT_INDEX" val="1_1_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2*l_h_x*1_2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UNIT_VALUE" val="130*130"/>
  <p:tag name="KSO_WM_DIAGRAM_GROUP_CODE" val="l1-1"/>
  <p:tag name="KSO_WM_UNIT_TYPE" val="l_h_x"/>
  <p:tag name="KSO_WM_UNIT_INDEX" val="1_2_1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0.xml><?xml version="1.0" encoding="utf-8"?>
<p:tagLst xmlns:p="http://schemas.openxmlformats.org/presentationml/2006/main">
  <p:tag name="KSO_WPP_MARK_KEY" val="adcd7ca7-4085-4175-8db7-64c4b4833282"/>
  <p:tag name="COMMONDATA" val="eyJjb3VudCI6NCwiaGRpZCI6IjdmNzE3YzM0NDQwZjRhZWNmYTY5ZjYzNzc5YTY3NTI3IiwidXNlckNvdW50Ijo0fQ==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2*l_h_i*1_1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1"/>
  <p:tag name="KSO_WM_UNIT_FILL_FORE_SCHEMECOLOR_INDEX" val="6"/>
  <p:tag name="KSO_WM_UNIT_FILL_TYPE" val="1"/>
  <p:tag name="KSO_WM_UNIT_SHADOW_SCHEMECOLOR_INDEX" val="6"/>
  <p:tag name="KSO_WM_UNIT_TEXT_FILL_FORE_SCHEMECOLOR_INDEX" val="2"/>
  <p:tag name="KSO_WM_UNIT_TEXT_FILL_TYPE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2*l_h_i*1_2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1"/>
  <p:tag name="KSO_WM_UNIT_FILL_FORE_SCHEMECOLOR_INDEX" val="5"/>
  <p:tag name="KSO_WM_UNIT_FILL_TYPE" val="1"/>
  <p:tag name="KSO_WM_UNIT_SHADOW_SCHEMECOLOR_INDEX" val="5"/>
  <p:tag name="KSO_WM_UNIT_TEXT_FILL_FORE_SCHEMECOLOR_INDEX" val="2"/>
  <p:tag name="KSO_WM_UNIT_TEXT_FILL_TYPE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2*l_h_f*1_2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UNIT_SUBTYPE" val="a"/>
  <p:tag name="KSO_WM_UNIT_PRESET_TEXT" val="点击此处添加正文，文字是您思想的提炼，请言简意赅的阐述您的观点。"/>
  <p:tag name="KSO_WM_UNIT_NOCLEAR" val="0"/>
  <p:tag name="KSO_WM_DIAGRAM_GROUP_CODE" val="l1-1"/>
  <p:tag name="KSO_WM_UNIT_TYPE" val="l_h_f"/>
  <p:tag name="KSO_WM_UNIT_INDEX" val="1_2_1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2*l_h_a*1_2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UNIT_ISCONTENTSTITLE" val="0"/>
  <p:tag name="KSO_WM_UNIT_ISNUMDGMTITLE" val="0"/>
  <p:tag name="KSO_WM_UNIT_PRESET_TEXT" val="预设标题"/>
  <p:tag name="KSO_WM_UNIT_NOCLEAR" val="0"/>
  <p:tag name="KSO_WM_DIAGRAM_GROUP_CODE" val="l1-1"/>
  <p:tag name="KSO_WM_UNIT_TYPE" val="l_h_a"/>
  <p:tag name="KSO_WM_UNIT_INDEX" val="1_2_1"/>
  <p:tag name="KSO_WM_UNIT_TEXT_FILL_FORE_SCHEMECOLOR_INDEX" val="5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黄蓝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374B95"/>
      </a:accent1>
      <a:accent2>
        <a:srgbClr val="FED03C"/>
      </a:accent2>
      <a:accent3>
        <a:srgbClr val="374B95"/>
      </a:accent3>
      <a:accent4>
        <a:srgbClr val="FED03C"/>
      </a:accent4>
      <a:accent5>
        <a:srgbClr val="374B95"/>
      </a:accent5>
      <a:accent6>
        <a:srgbClr val="FED03C"/>
      </a:accent6>
      <a:hlink>
        <a:srgbClr val="0F73EE"/>
      </a:hlink>
      <a:folHlink>
        <a:srgbClr val="BFBFBF"/>
      </a:folHlink>
    </a:clrScheme>
    <a:fontScheme name="常规1">
      <a:majorFont>
        <a:latin typeface="Arial Black"/>
        <a:ea typeface="微软雅黑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自定义 3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766A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汉仪1">
      <a:majorFont>
        <a:latin typeface="汉仪中黑S"/>
        <a:ea typeface="汉仪中黑S"/>
        <a:cs typeface=""/>
      </a:majorFont>
      <a:minorFont>
        <a:latin typeface="汉仪中黑S"/>
        <a:ea typeface="汉仪中黑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1400</Words>
  <Application>WPS 演示</Application>
  <PresentationFormat>宽屏</PresentationFormat>
  <Paragraphs>111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13</vt:i4>
      </vt:variant>
    </vt:vector>
  </HeadingPairs>
  <TitlesOfParts>
    <vt:vector size="41" baseType="lpstr">
      <vt:lpstr>Arial</vt:lpstr>
      <vt:lpstr>宋体</vt:lpstr>
      <vt:lpstr>Wingdings</vt:lpstr>
      <vt:lpstr>阿里巴巴普惠体 R</vt:lpstr>
      <vt:lpstr>思源宋体 CN Medium</vt:lpstr>
      <vt:lpstr>Calibri</vt:lpstr>
      <vt:lpstr>汉仪中黑S</vt:lpstr>
      <vt:lpstr>黑体</vt:lpstr>
      <vt:lpstr>等线</vt:lpstr>
      <vt:lpstr>思源黑体 CN Medium</vt:lpstr>
      <vt:lpstr>等线</vt:lpstr>
      <vt:lpstr>等线 Light</vt:lpstr>
      <vt:lpstr>微软雅黑</vt:lpstr>
      <vt:lpstr>思源黑体 CN Bold</vt:lpstr>
      <vt:lpstr>思源黑体 CN Regular</vt:lpstr>
      <vt:lpstr>Gill Sans</vt:lpstr>
      <vt:lpstr>Arial Black</vt:lpstr>
      <vt:lpstr>Montserrat</vt:lpstr>
      <vt:lpstr>Lato</vt:lpstr>
      <vt:lpstr>Arial Unicode MS</vt:lpstr>
      <vt:lpstr>微软雅黑 Light</vt:lpstr>
      <vt:lpstr>Segoe Print</vt:lpstr>
      <vt:lpstr>PMingLiU-ExtB</vt:lpstr>
      <vt:lpstr>Calibri</vt:lpstr>
      <vt:lpstr>等线</vt:lpstr>
      <vt:lpstr>Office 主题​​</vt:lpstr>
      <vt:lpstr>Office 主题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 静</dc:creator>
  <cp:lastModifiedBy>无谓</cp:lastModifiedBy>
  <cp:revision>10</cp:revision>
  <dcterms:created xsi:type="dcterms:W3CDTF">2021-07-03T15:02:00Z</dcterms:created>
  <dcterms:modified xsi:type="dcterms:W3CDTF">2023-06-13T12:41:42Z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KSOTemplateUUID">
    <vt:lpwstr>v1.0_mb_eVe9YozrnXlPqPmXNteXkw==</vt:lpwstr>
  </property>
  <property fmtid="{D5CDD505-2E9C-101B-9397-08002B2CF9AE}" pid="4" name="ICV">
    <vt:lpwstr>CD0588BB5E484F02B37464AE34B46B5E_11</vt:lpwstr>
  </property>
</Properties>
</file>