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65" r:id="rId4"/>
    <p:sldMasterId id="2147483667" r:id="rId5"/>
  </p:sldMasterIdLst>
  <p:notesMasterIdLst>
    <p:notesMasterId r:id="rId7"/>
  </p:notesMasterIdLst>
  <p:sldIdLst>
    <p:sldId id="322" r:id="rId6"/>
    <p:sldId id="323" r:id="rId8"/>
    <p:sldId id="325" r:id="rId9"/>
    <p:sldId id="257" r:id="rId10"/>
    <p:sldId id="326" r:id="rId11"/>
    <p:sldId id="264" r:id="rId12"/>
    <p:sldId id="328" r:id="rId13"/>
    <p:sldId id="327" r:id="rId14"/>
    <p:sldId id="301" r:id="rId15"/>
    <p:sldId id="302" r:id="rId16"/>
    <p:sldId id="324" r:id="rId17"/>
    <p:sldId id="330" r:id="rId18"/>
    <p:sldId id="329" r:id="rId19"/>
    <p:sldId id="305" r:id="rId20"/>
    <p:sldId id="304" r:id="rId21"/>
    <p:sldId id="332" r:id="rId22"/>
    <p:sldId id="333" r:id="rId23"/>
    <p:sldId id="303" r:id="rId24"/>
    <p:sldId id="306" r:id="rId25"/>
    <p:sldId id="334" r:id="rId26"/>
    <p:sldId id="335" r:id="rId27"/>
    <p:sldId id="307" r:id="rId28"/>
    <p:sldId id="270" r:id="rId29"/>
    <p:sldId id="308" r:id="rId30"/>
    <p:sldId id="262" r:id="rId31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ing" initials="b" lastIdx="2" clrIdx="0"/>
  <p:cmAuthor id="2" name="Author" initials="A" lastIdx="0" clrIdx="1"/>
  <p:cmAuthor id="3" name="fafa" initials="f" lastIdx="2" clrIdx="1"/>
  <p:cmAuthor id="4" name="王习习" initials="王" lastIdx="2" clrIdx="0"/>
  <p:cmAuthor id="75" name="作者" initials="A" lastIdx="0" clrIdx="24"/>
  <p:cmAuthor id="0" name="微软用户" initials="微软用户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8FC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83" d="100"/>
          <a:sy n="83" d="100"/>
        </p:scale>
        <p:origin x="-384" y="-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6" Type="http://schemas.openxmlformats.org/officeDocument/2006/relationships/tags" Target="tags/tag96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3" Type="http://schemas.openxmlformats.org/officeDocument/2006/relationships/theme" Target="../theme/theme4.xml"/><Relationship Id="rId12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6"/>
          <p:cNvSpPr>
            <a:spLocks noChangeArrowheads="1"/>
          </p:cNvSpPr>
          <p:nvPr/>
        </p:nvSpPr>
        <p:spPr bwMode="auto">
          <a:xfrm>
            <a:off x="0" y="6338888"/>
            <a:ext cx="574675" cy="519113"/>
          </a:xfrm>
          <a:prstGeom prst="rect">
            <a:avLst/>
          </a:prstGeom>
          <a:solidFill>
            <a:srgbClr val="FF9300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7" name="矩形 9"/>
          <p:cNvSpPr>
            <a:spLocks noChangeArrowheads="1"/>
          </p:cNvSpPr>
          <p:nvPr/>
        </p:nvSpPr>
        <p:spPr bwMode="auto">
          <a:xfrm>
            <a:off x="574675" y="6338888"/>
            <a:ext cx="11617325" cy="519113"/>
          </a:xfrm>
          <a:prstGeom prst="rect">
            <a:avLst/>
          </a:prstGeom>
          <a:solidFill>
            <a:srgbClr val="595959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8" name="燕尾形 10"/>
          <p:cNvSpPr>
            <a:spLocks noChangeArrowheads="1"/>
          </p:cNvSpPr>
          <p:nvPr/>
        </p:nvSpPr>
        <p:spPr bwMode="auto">
          <a:xfrm>
            <a:off x="193675" y="6475413"/>
            <a:ext cx="187325" cy="246063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9" name="椭圆 11"/>
          <p:cNvSpPr>
            <a:spLocks noChangeArrowheads="1"/>
          </p:cNvSpPr>
          <p:nvPr/>
        </p:nvSpPr>
        <p:spPr bwMode="auto">
          <a:xfrm>
            <a:off x="11356975" y="6438900"/>
            <a:ext cx="360363" cy="360363"/>
          </a:xfrm>
          <a:prstGeom prst="ellipse">
            <a:avLst/>
          </a:prstGeom>
          <a:solidFill>
            <a:srgbClr val="FFFFFF">
              <a:alpha val="34000"/>
            </a:srgbClr>
          </a:solidFill>
          <a:ln w="12700" cap="flat" cmpd="sng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030" name="TextBox 15"/>
          <p:cNvSpPr>
            <a:spLocks noChangeArrowheads="1"/>
          </p:cNvSpPr>
          <p:nvPr/>
        </p:nvSpPr>
        <p:spPr bwMode="auto">
          <a:xfrm>
            <a:off x="11210925" y="6450013"/>
            <a:ext cx="650875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lvl="0" algn="ctr" eaLnBrk="1" hangingPunct="1">
              <a:buNone/>
            </a:pPr>
            <a:fld id="{9A0DB2DC-4C9A-4742-B13C-FB6460FD3503}" type="slidenum">
              <a:rPr lang="zh-CN" altLang="en-US" sz="1600" dirty="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rPr>
            </a:fld>
            <a:r>
              <a:rPr lang="zh-CN" altLang="en-US" sz="1600" dirty="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rPr>
              <a:t> </a:t>
            </a:r>
            <a:endParaRPr lang="zh-CN" altLang="en-US" sz="1600" dirty="0">
              <a:solidFill>
                <a:srgbClr val="FFFFFF"/>
              </a:solidFill>
              <a:latin typeface="Arial Unicode MS" panose="020B0604020202020204" pitchFamily="2" charset="-122"/>
              <a:ea typeface="Arial Unicode MS" panose="020B0604020202020204" pitchFamily="2" charset="-122"/>
              <a:sym typeface="Arial Unicode MS" panose="020B0604020202020204" pitchFamily="2" charset="-122"/>
            </a:endParaRPr>
          </a:p>
        </p:txBody>
      </p:sp>
      <p:sp>
        <p:nvSpPr>
          <p:cNvPr id="1031" name="任意多边形 7"/>
          <p:cNvSpPr>
            <a:spLocks noChangeArrowheads="1"/>
          </p:cNvSpPr>
          <p:nvPr/>
        </p:nvSpPr>
        <p:spPr bwMode="auto">
          <a:xfrm>
            <a:off x="574675" y="201613"/>
            <a:ext cx="863600" cy="863600"/>
          </a:xfrm>
          <a:custGeom>
            <a:avLst/>
            <a:gdLst>
              <a:gd name="T0" fmla="*/ 0 w 864000"/>
              <a:gd name="T1" fmla="*/ 0 h 864000"/>
              <a:gd name="T2" fmla="*/ 864000 w 864000"/>
              <a:gd name="T3" fmla="*/ 0 h 864000"/>
              <a:gd name="T4" fmla="*/ 864000 w 864000"/>
              <a:gd name="T5" fmla="*/ 261737 h 864000"/>
              <a:gd name="T6" fmla="*/ 751007 w 864000"/>
              <a:gd name="T7" fmla="*/ 261737 h 864000"/>
              <a:gd name="T8" fmla="*/ 751007 w 864000"/>
              <a:gd name="T9" fmla="*/ 112993 h 864000"/>
              <a:gd name="T10" fmla="*/ 112993 w 864000"/>
              <a:gd name="T11" fmla="*/ 112993 h 864000"/>
              <a:gd name="T12" fmla="*/ 112993 w 864000"/>
              <a:gd name="T13" fmla="*/ 751007 h 864000"/>
              <a:gd name="T14" fmla="*/ 246681 w 864000"/>
              <a:gd name="T15" fmla="*/ 751007 h 864000"/>
              <a:gd name="T16" fmla="*/ 246681 w 864000"/>
              <a:gd name="T17" fmla="*/ 864000 h 864000"/>
              <a:gd name="T18" fmla="*/ 0 w 864000"/>
              <a:gd name="T19" fmla="*/ 864000 h 8640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64000"/>
              <a:gd name="T31" fmla="*/ 0 h 864000"/>
              <a:gd name="T32" fmla="*/ 864000 w 864000"/>
              <a:gd name="T33" fmla="*/ 864000 h 8640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64000" h="864000">
                <a:moveTo>
                  <a:pt x="0" y="0"/>
                </a:moveTo>
                <a:lnTo>
                  <a:pt x="864000" y="0"/>
                </a:lnTo>
                <a:lnTo>
                  <a:pt x="864000" y="261737"/>
                </a:lnTo>
                <a:lnTo>
                  <a:pt x="751007" y="261737"/>
                </a:lnTo>
                <a:lnTo>
                  <a:pt x="751007" y="112993"/>
                </a:lnTo>
                <a:lnTo>
                  <a:pt x="112993" y="112993"/>
                </a:lnTo>
                <a:lnTo>
                  <a:pt x="112993" y="751007"/>
                </a:lnTo>
                <a:lnTo>
                  <a:pt x="246681" y="751007"/>
                </a:lnTo>
                <a:lnTo>
                  <a:pt x="246681" y="864000"/>
                </a:lnTo>
                <a:lnTo>
                  <a:pt x="0" y="864000"/>
                </a:lnTo>
                <a:close/>
              </a:path>
            </a:pathLst>
          </a:custGeom>
          <a:solidFill>
            <a:srgbClr val="FF9300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79878997897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1270"/>
            <a:ext cx="12192000" cy="6856730"/>
          </a:xfrm>
          <a:prstGeom prst="rect">
            <a:avLst/>
          </a:prstGeom>
        </p:spPr>
      </p:pic>
      <p:sp>
        <p:nvSpPr>
          <p:cNvPr id="8" name="圆角矩形 7"/>
          <p:cNvSpPr/>
          <p:nvPr userDrawn="1"/>
        </p:nvSpPr>
        <p:spPr>
          <a:xfrm>
            <a:off x="149860" y="137795"/>
            <a:ext cx="11873865" cy="6581140"/>
          </a:xfrm>
          <a:prstGeom prst="roundRect">
            <a:avLst>
              <a:gd name="adj" fmla="val 3840"/>
            </a:avLst>
          </a:prstGeom>
          <a:solidFill>
            <a:schemeClr val="bg1"/>
          </a:solidFill>
          <a:ln>
            <a:solidFill>
              <a:srgbClr val="A3C8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汉仪文黑-55简" panose="00020600040101010101" charset="-122"/>
              <a:ea typeface="汉仪文黑-55简" panose="00020600040101010101" charset="-122"/>
              <a:cs typeface="汉仪文黑-55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6"/>
          <p:cNvSpPr>
            <a:spLocks noChangeArrowheads="1"/>
          </p:cNvSpPr>
          <p:nvPr/>
        </p:nvSpPr>
        <p:spPr bwMode="auto">
          <a:xfrm>
            <a:off x="0" y="6338888"/>
            <a:ext cx="574675" cy="519113"/>
          </a:xfrm>
          <a:prstGeom prst="rect">
            <a:avLst/>
          </a:prstGeom>
          <a:solidFill>
            <a:srgbClr val="FF9300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7" name="矩形 9"/>
          <p:cNvSpPr>
            <a:spLocks noChangeArrowheads="1"/>
          </p:cNvSpPr>
          <p:nvPr/>
        </p:nvSpPr>
        <p:spPr bwMode="auto">
          <a:xfrm>
            <a:off x="574675" y="6338888"/>
            <a:ext cx="11617325" cy="519113"/>
          </a:xfrm>
          <a:prstGeom prst="rect">
            <a:avLst/>
          </a:prstGeom>
          <a:solidFill>
            <a:srgbClr val="595959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8" name="燕尾形 10"/>
          <p:cNvSpPr>
            <a:spLocks noChangeArrowheads="1"/>
          </p:cNvSpPr>
          <p:nvPr/>
        </p:nvSpPr>
        <p:spPr bwMode="auto">
          <a:xfrm>
            <a:off x="193675" y="6475413"/>
            <a:ext cx="187325" cy="246063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029" name="椭圆 11"/>
          <p:cNvSpPr>
            <a:spLocks noChangeArrowheads="1"/>
          </p:cNvSpPr>
          <p:nvPr/>
        </p:nvSpPr>
        <p:spPr bwMode="auto">
          <a:xfrm>
            <a:off x="11356975" y="6438900"/>
            <a:ext cx="360363" cy="360363"/>
          </a:xfrm>
          <a:prstGeom prst="ellipse">
            <a:avLst/>
          </a:prstGeom>
          <a:solidFill>
            <a:srgbClr val="FFFFFF">
              <a:alpha val="34000"/>
            </a:srgbClr>
          </a:solidFill>
          <a:ln w="12700" cap="flat" cmpd="sng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030" name="TextBox 15"/>
          <p:cNvSpPr/>
          <p:nvPr/>
        </p:nvSpPr>
        <p:spPr>
          <a:xfrm>
            <a:off x="11210925" y="6450013"/>
            <a:ext cx="650875" cy="3381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vl="0" algn="ctr"/>
            <a:fld id="{9A0DB2DC-4C9A-4742-B13C-FB6460FD3503}" type="slidenum">
              <a:rPr lang="zh-CN" altLang="en-US" sz="1600" dirty="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rPr>
            </a:fld>
            <a:r>
              <a:rPr lang="zh-CN" altLang="en-US" sz="1600" dirty="0">
                <a:solidFill>
                  <a:srgbClr val="FFFFFF"/>
                </a:solidFill>
                <a:latin typeface="Arial Unicode MS" panose="020B0604020202020204" pitchFamily="2" charset="-122"/>
                <a:ea typeface="Arial Unicode MS" panose="020B0604020202020204" pitchFamily="2" charset="-122"/>
                <a:sym typeface="Arial Unicode MS" panose="020B0604020202020204" pitchFamily="2" charset="-122"/>
              </a:rPr>
              <a:t> </a:t>
            </a:r>
            <a:endParaRPr lang="zh-CN" altLang="en-US" sz="1600" dirty="0">
              <a:solidFill>
                <a:srgbClr val="FFFFFF"/>
              </a:solidFill>
              <a:latin typeface="Arial Unicode MS" panose="020B0604020202020204" pitchFamily="2" charset="-122"/>
              <a:ea typeface="Arial Unicode MS" panose="020B0604020202020204" pitchFamily="2" charset="-122"/>
              <a:sym typeface="Arial Unicode MS" panose="020B0604020202020204" pitchFamily="2" charset="-122"/>
            </a:endParaRPr>
          </a:p>
        </p:txBody>
      </p:sp>
      <p:sp>
        <p:nvSpPr>
          <p:cNvPr id="1031" name="任意多边形 7"/>
          <p:cNvSpPr>
            <a:spLocks noChangeArrowheads="1"/>
          </p:cNvSpPr>
          <p:nvPr/>
        </p:nvSpPr>
        <p:spPr bwMode="auto">
          <a:xfrm>
            <a:off x="574675" y="201613"/>
            <a:ext cx="863600" cy="863600"/>
          </a:xfrm>
          <a:custGeom>
            <a:avLst/>
            <a:gdLst>
              <a:gd name="T0" fmla="*/ 0 w 864000"/>
              <a:gd name="T1" fmla="*/ 0 h 864000"/>
              <a:gd name="T2" fmla="*/ 864000 w 864000"/>
              <a:gd name="T3" fmla="*/ 0 h 864000"/>
              <a:gd name="T4" fmla="*/ 864000 w 864000"/>
              <a:gd name="T5" fmla="*/ 261737 h 864000"/>
              <a:gd name="T6" fmla="*/ 751007 w 864000"/>
              <a:gd name="T7" fmla="*/ 261737 h 864000"/>
              <a:gd name="T8" fmla="*/ 751007 w 864000"/>
              <a:gd name="T9" fmla="*/ 112993 h 864000"/>
              <a:gd name="T10" fmla="*/ 112993 w 864000"/>
              <a:gd name="T11" fmla="*/ 112993 h 864000"/>
              <a:gd name="T12" fmla="*/ 112993 w 864000"/>
              <a:gd name="T13" fmla="*/ 751007 h 864000"/>
              <a:gd name="T14" fmla="*/ 246681 w 864000"/>
              <a:gd name="T15" fmla="*/ 751007 h 864000"/>
              <a:gd name="T16" fmla="*/ 246681 w 864000"/>
              <a:gd name="T17" fmla="*/ 864000 h 864000"/>
              <a:gd name="T18" fmla="*/ 0 w 864000"/>
              <a:gd name="T19" fmla="*/ 864000 h 8640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64000"/>
              <a:gd name="T31" fmla="*/ 0 h 864000"/>
              <a:gd name="T32" fmla="*/ 864000 w 864000"/>
              <a:gd name="T33" fmla="*/ 864000 h 8640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64000" h="864000">
                <a:moveTo>
                  <a:pt x="0" y="0"/>
                </a:moveTo>
                <a:lnTo>
                  <a:pt x="864000" y="0"/>
                </a:lnTo>
                <a:lnTo>
                  <a:pt x="864000" y="261737"/>
                </a:lnTo>
                <a:lnTo>
                  <a:pt x="751007" y="261737"/>
                </a:lnTo>
                <a:lnTo>
                  <a:pt x="751007" y="112993"/>
                </a:lnTo>
                <a:lnTo>
                  <a:pt x="112993" y="112993"/>
                </a:lnTo>
                <a:lnTo>
                  <a:pt x="112993" y="751007"/>
                </a:lnTo>
                <a:lnTo>
                  <a:pt x="246681" y="751007"/>
                </a:lnTo>
                <a:lnTo>
                  <a:pt x="246681" y="864000"/>
                </a:lnTo>
                <a:lnTo>
                  <a:pt x="0" y="864000"/>
                </a:lnTo>
                <a:close/>
              </a:path>
            </a:pathLst>
          </a:custGeom>
          <a:solidFill>
            <a:srgbClr val="FF9300"/>
          </a:solidFill>
          <a:ln w="12700" cap="flat" cmpd="sng">
            <a:noFill/>
            <a:beve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image" Target="../media/image7.png"/><Relationship Id="rId7" Type="http://schemas.openxmlformats.org/officeDocument/2006/relationships/tags" Target="../tags/tag55.xml"/><Relationship Id="rId6" Type="http://schemas.openxmlformats.org/officeDocument/2006/relationships/image" Target="../media/image6.png"/><Relationship Id="rId5" Type="http://schemas.openxmlformats.org/officeDocument/2006/relationships/tags" Target="../tags/tag54.xml"/><Relationship Id="rId4" Type="http://schemas.openxmlformats.org/officeDocument/2006/relationships/image" Target="../media/image5.png"/><Relationship Id="rId3" Type="http://schemas.openxmlformats.org/officeDocument/2006/relationships/tags" Target="../tags/tag53.xml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28.xml"/><Relationship Id="rId11" Type="http://schemas.openxmlformats.org/officeDocument/2006/relationships/tags" Target="../tags/tag57.xml"/><Relationship Id="rId10" Type="http://schemas.openxmlformats.org/officeDocument/2006/relationships/image" Target="../media/image8.png"/><Relationship Id="rId1" Type="http://schemas.openxmlformats.org/officeDocument/2006/relationships/tags" Target="../tags/tag52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8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image" Target="../media/image7.png"/><Relationship Id="rId7" Type="http://schemas.openxmlformats.org/officeDocument/2006/relationships/tags" Target="../tags/tag67.xml"/><Relationship Id="rId6" Type="http://schemas.openxmlformats.org/officeDocument/2006/relationships/image" Target="../media/image6.png"/><Relationship Id="rId5" Type="http://schemas.openxmlformats.org/officeDocument/2006/relationships/tags" Target="../tags/tag66.xml"/><Relationship Id="rId4" Type="http://schemas.openxmlformats.org/officeDocument/2006/relationships/image" Target="../media/image5.png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28.xml"/><Relationship Id="rId11" Type="http://schemas.openxmlformats.org/officeDocument/2006/relationships/tags" Target="../tags/tag69.xml"/><Relationship Id="rId10" Type="http://schemas.openxmlformats.org/officeDocument/2006/relationships/image" Target="../media/image8.png"/><Relationship Id="rId1" Type="http://schemas.openxmlformats.org/officeDocument/2006/relationships/tags" Target="../tags/tag64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8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image" Target="../media/image7.png"/><Relationship Id="rId7" Type="http://schemas.openxmlformats.org/officeDocument/2006/relationships/tags" Target="../tags/tag79.xml"/><Relationship Id="rId6" Type="http://schemas.openxmlformats.org/officeDocument/2006/relationships/image" Target="../media/image6.png"/><Relationship Id="rId5" Type="http://schemas.openxmlformats.org/officeDocument/2006/relationships/tags" Target="../tags/tag78.xml"/><Relationship Id="rId4" Type="http://schemas.openxmlformats.org/officeDocument/2006/relationships/image" Target="../media/image5.png"/><Relationship Id="rId3" Type="http://schemas.openxmlformats.org/officeDocument/2006/relationships/tags" Target="../tags/tag77.xml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28.xml"/><Relationship Id="rId11" Type="http://schemas.openxmlformats.org/officeDocument/2006/relationships/tags" Target="../tags/tag81.xml"/><Relationship Id="rId10" Type="http://schemas.openxmlformats.org/officeDocument/2006/relationships/image" Target="../media/image8.png"/><Relationship Id="rId1" Type="http://schemas.openxmlformats.org/officeDocument/2006/relationships/tags" Target="../tags/tag76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tags" Target="../tags/tag89.xml"/><Relationship Id="rId7" Type="http://schemas.openxmlformats.org/officeDocument/2006/relationships/tags" Target="../tags/tag88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5" Type="http://schemas.openxmlformats.org/officeDocument/2006/relationships/slideLayout" Target="../slideLayouts/slideLayout28.xml"/><Relationship Id="rId14" Type="http://schemas.openxmlformats.org/officeDocument/2006/relationships/tags" Target="../tags/tag95.xml"/><Relationship Id="rId13" Type="http://schemas.openxmlformats.org/officeDocument/2006/relationships/tags" Target="../tags/tag94.xml"/><Relationship Id="rId12" Type="http://schemas.openxmlformats.org/officeDocument/2006/relationships/tags" Target="../tags/tag93.xml"/><Relationship Id="rId11" Type="http://schemas.openxmlformats.org/officeDocument/2006/relationships/tags" Target="../tags/tag92.xml"/><Relationship Id="rId10" Type="http://schemas.openxmlformats.org/officeDocument/2006/relationships/tags" Target="../tags/tag91.xml"/><Relationship Id="rId1" Type="http://schemas.openxmlformats.org/officeDocument/2006/relationships/tags" Target="../tags/tag8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2" Type="http://schemas.openxmlformats.org/officeDocument/2006/relationships/slideLayout" Target="../slideLayouts/slideLayout28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image" Target="../media/image7.png"/><Relationship Id="rId7" Type="http://schemas.openxmlformats.org/officeDocument/2006/relationships/tags" Target="../tags/tag25.xml"/><Relationship Id="rId6" Type="http://schemas.openxmlformats.org/officeDocument/2006/relationships/image" Target="../media/image6.png"/><Relationship Id="rId5" Type="http://schemas.openxmlformats.org/officeDocument/2006/relationships/tags" Target="../tags/tag24.xml"/><Relationship Id="rId4" Type="http://schemas.openxmlformats.org/officeDocument/2006/relationships/image" Target="../media/image5.png"/><Relationship Id="rId3" Type="http://schemas.openxmlformats.org/officeDocument/2006/relationships/tags" Target="../tags/tag23.xml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28.xml"/><Relationship Id="rId11" Type="http://schemas.openxmlformats.org/officeDocument/2006/relationships/tags" Target="../tags/tag27.xml"/><Relationship Id="rId10" Type="http://schemas.openxmlformats.org/officeDocument/2006/relationships/image" Target="../media/image8.png"/><Relationship Id="rId1" Type="http://schemas.openxmlformats.org/officeDocument/2006/relationships/tags" Target="../tags/tag2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image" Target="../media/image7.png"/><Relationship Id="rId7" Type="http://schemas.openxmlformats.org/officeDocument/2006/relationships/tags" Target="../tags/tag31.xml"/><Relationship Id="rId6" Type="http://schemas.openxmlformats.org/officeDocument/2006/relationships/image" Target="../media/image6.png"/><Relationship Id="rId5" Type="http://schemas.openxmlformats.org/officeDocument/2006/relationships/tags" Target="../tags/tag30.xml"/><Relationship Id="rId4" Type="http://schemas.openxmlformats.org/officeDocument/2006/relationships/image" Target="../media/image5.png"/><Relationship Id="rId3" Type="http://schemas.openxmlformats.org/officeDocument/2006/relationships/tags" Target="../tags/tag29.xml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28.xml"/><Relationship Id="rId11" Type="http://schemas.openxmlformats.org/officeDocument/2006/relationships/tags" Target="../tags/tag33.xml"/><Relationship Id="rId10" Type="http://schemas.openxmlformats.org/officeDocument/2006/relationships/image" Target="../media/image8.png"/><Relationship Id="rId1" Type="http://schemas.openxmlformats.org/officeDocument/2006/relationships/tags" Target="../tags/tag28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tags" Target="../tags/tag41.xml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9" Type="http://schemas.openxmlformats.org/officeDocument/2006/relationships/slideLayout" Target="../slideLayouts/slideLayout28.xml"/><Relationship Id="rId18" Type="http://schemas.openxmlformats.org/officeDocument/2006/relationships/tags" Target="../tags/tag51.xml"/><Relationship Id="rId17" Type="http://schemas.openxmlformats.org/officeDocument/2006/relationships/tags" Target="../tags/tag50.xml"/><Relationship Id="rId16" Type="http://schemas.openxmlformats.org/officeDocument/2006/relationships/tags" Target="../tags/tag49.xml"/><Relationship Id="rId15" Type="http://schemas.openxmlformats.org/officeDocument/2006/relationships/tags" Target="../tags/tag48.xml"/><Relationship Id="rId14" Type="http://schemas.openxmlformats.org/officeDocument/2006/relationships/tags" Target="../tags/tag47.xml"/><Relationship Id="rId13" Type="http://schemas.openxmlformats.org/officeDocument/2006/relationships/tags" Target="../tags/tag46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tags" Target="../tags/tag3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989897879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-635"/>
            <a:ext cx="12192000" cy="69424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94211" y="4433832"/>
            <a:ext cx="4035425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sz="28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北京出版社</a:t>
            </a:r>
            <a:endParaRPr lang="zh-CN" sz="28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77296" y="1739705"/>
            <a:ext cx="546925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kern="0" dirty="0">
                <a:solidFill>
                  <a:srgbClr val="A3C868"/>
                </a:solidFill>
                <a:latin typeface="汉仪雅酷黑简" panose="00020600040101010101" charset="-122"/>
                <a:ea typeface="汉仪雅酷黑简" panose="00020600040101010101" charset="-122"/>
                <a:cs typeface="汉仪文黑-55简" panose="00020600040101010101" charset="-122"/>
                <a:sym typeface="+mn-lt"/>
              </a:rPr>
              <a:t>体育与健康</a:t>
            </a:r>
            <a:endParaRPr lang="zh-CN" altLang="en-US" sz="7200" kern="0" dirty="0">
              <a:solidFill>
                <a:srgbClr val="A3C868"/>
              </a:solidFill>
              <a:latin typeface="汉仪雅酷黑简" panose="00020600040101010101" charset="-122"/>
              <a:ea typeface="汉仪雅酷黑简" panose="00020600040101010101" charset="-122"/>
              <a:cs typeface="汉仪文黑-55简" panose="00020600040101010101" charset="-122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534795" y="505460"/>
            <a:ext cx="1428750" cy="0"/>
          </a:xfrm>
          <a:prstGeom prst="line">
            <a:avLst/>
          </a:prstGeom>
          <a:ln>
            <a:solidFill>
              <a:srgbClr val="DAF0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637915" y="505460"/>
            <a:ext cx="8335645" cy="0"/>
          </a:xfrm>
          <a:prstGeom prst="line">
            <a:avLst/>
          </a:prstGeom>
          <a:ln>
            <a:solidFill>
              <a:srgbClr val="DAF0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单元十二　网球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71" name="矩形 3"/>
          <p:cNvSpPr/>
          <p:nvPr/>
        </p:nvSpPr>
        <p:spPr>
          <a:xfrm>
            <a:off x="954088" y="1244600"/>
            <a:ext cx="203200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三、西方式握拍法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717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1684338"/>
            <a:ext cx="2714625" cy="173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矩形 5"/>
          <p:cNvSpPr/>
          <p:nvPr/>
        </p:nvSpPr>
        <p:spPr>
          <a:xfrm>
            <a:off x="3951288" y="2065338"/>
            <a:ext cx="7456487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/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适用于水泥硬场。握拍时，在东方式正手握拍法的基础上向右移动手掌。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74" name="矩形 6"/>
          <p:cNvSpPr/>
          <p:nvPr/>
        </p:nvSpPr>
        <p:spPr>
          <a:xfrm>
            <a:off x="1066800" y="3656013"/>
            <a:ext cx="2262188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四、半西方式握拍法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7175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200" y="4222750"/>
            <a:ext cx="2736850" cy="1747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6" name="矩形 8"/>
          <p:cNvSpPr/>
          <p:nvPr/>
        </p:nvSpPr>
        <p:spPr>
          <a:xfrm>
            <a:off x="3951288" y="4533900"/>
            <a:ext cx="7570787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便于抽击任何来球。它的正拍介于东方式和西方式之间，拇指与食指的“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V”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形对准右上斜面。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910375" y="997938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74040" y="428625"/>
            <a:ext cx="3816350" cy="5835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887875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拓展知识</a:t>
            </a:r>
            <a:endParaRPr lang="zh-CN" altLang="en-US" sz="3200" b="1" dirty="0">
              <a:solidFill>
                <a:srgbClr val="887875"/>
              </a:solidFill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98588" y="6355163"/>
            <a:ext cx="2777928" cy="3683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dist">
              <a:defRPr sz="6000">
                <a:solidFill>
                  <a:srgbClr val="887875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单元十二　网球</a:t>
            </a:r>
            <a:endParaRPr lang="zh-CN" altLang="en-US" sz="18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4530" y="1255395"/>
            <a:ext cx="1024128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/>
              <a:t>网球肘疼痛怎么治疗</a:t>
            </a:r>
            <a:endParaRPr lang="zh-CN" altLang="en-US" sz="2000" b="1"/>
          </a:p>
          <a:p>
            <a:pPr>
              <a:lnSpc>
                <a:spcPct val="150000"/>
              </a:lnSpc>
            </a:pPr>
            <a:r>
              <a:rPr lang="zh-CN" altLang="en-US" sz="2000"/>
              <a:t>网球肘又叫肱骨外上髁炎，前臂伸肌重复用力引起的慢性撕拉伤造成疼痛，主要表现为肘关节外侧的疼痛和压痛。网球肘疼痛可采取保守治疗或封闭治疗的方式进行治疗：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1.保守治疗。网球肘在临床上以保守治疗为主，大多数患者都可以通过自行休息，避免提拉重物，进行热敷理疗或者遵医嘱服用双氯芬酸钠等止痛药物来改善症状，必要时也可以遵医嘱选择可的松局部封闭注射治疗。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2.手术治疗。若患者经过正规保守治疗半年至1年后，症状仍然严重、晚期网球肘、顽固性网球肘、影响生活和工作多需要遵医嘱进行手术治疗。手术方式有单纯的清创术、经皮减压术、切开清创修复术和关节镜清创术。</a:t>
            </a:r>
            <a:endParaRPr lang="zh-CN" altLang="en-US" sz="2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/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单元十二　网球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039" y="2427855"/>
            <a:ext cx="3334358" cy="27442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16650">
            <a:off x="2851967" y="3901311"/>
            <a:ext cx="3137543" cy="17329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28420">
            <a:off x="2396229" y="2132529"/>
            <a:ext cx="2368347" cy="29915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93907">
            <a:off x="3828049" y="232229"/>
            <a:ext cx="3242596" cy="28034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406" y="966315"/>
            <a:ext cx="5098810" cy="49253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TextBox 3"/>
          <p:cNvSpPr txBox="1"/>
          <p:nvPr>
            <p:custDataLst>
              <p:tags r:id="rId11"/>
            </p:custDataLst>
          </p:nvPr>
        </p:nvSpPr>
        <p:spPr>
          <a:xfrm>
            <a:off x="3844290" y="2168525"/>
            <a:ext cx="4495165" cy="166052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任务三</a:t>
            </a:r>
            <a:endParaRPr lang="en-US" sz="3200" b="1" dirty="0">
              <a:solidFill>
                <a:srgbClr val="002060"/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发球与接发球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>
            <p:custDataLst>
              <p:tags r:id="rId1"/>
            </p:custDataLst>
          </p:nvPr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单元十二　网球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18055" y="2110740"/>
            <a:ext cx="2139950" cy="2440305"/>
            <a:chOff x="-1846320" y="1505604"/>
            <a:chExt cx="2362837" cy="2542125"/>
          </a:xfrm>
        </p:grpSpPr>
        <p:sp>
          <p:nvSpPr>
            <p:cNvPr id="3" name="Freeform 7"/>
            <p:cNvSpPr/>
            <p:nvPr>
              <p:custDataLst>
                <p:tags r:id="rId2"/>
              </p:custDataLst>
            </p:nvPr>
          </p:nvSpPr>
          <p:spPr bwMode="auto">
            <a:xfrm rot="2707862">
              <a:off x="-1789130" y="1505604"/>
              <a:ext cx="1111710" cy="1111709"/>
            </a:xfrm>
            <a:custGeom>
              <a:avLst/>
              <a:gdLst>
                <a:gd name="T0" fmla="*/ 183 w 819"/>
                <a:gd name="T1" fmla="*/ 216 h 819"/>
                <a:gd name="T2" fmla="*/ 256 w 819"/>
                <a:gd name="T3" fmla="*/ 180 h 819"/>
                <a:gd name="T4" fmla="*/ 217 w 819"/>
                <a:gd name="T5" fmla="*/ 88 h 819"/>
                <a:gd name="T6" fmla="*/ 385 w 819"/>
                <a:gd name="T7" fmla="*/ 88 h 819"/>
                <a:gd name="T8" fmla="*/ 347 w 819"/>
                <a:gd name="T9" fmla="*/ 180 h 819"/>
                <a:gd name="T10" fmla="*/ 420 w 819"/>
                <a:gd name="T11" fmla="*/ 216 h 819"/>
                <a:gd name="T12" fmla="*/ 603 w 819"/>
                <a:gd name="T13" fmla="*/ 216 h 819"/>
                <a:gd name="T14" fmla="*/ 603 w 819"/>
                <a:gd name="T15" fmla="*/ 399 h 819"/>
                <a:gd name="T16" fmla="*/ 638 w 819"/>
                <a:gd name="T17" fmla="*/ 472 h 819"/>
                <a:gd name="T18" fmla="*/ 731 w 819"/>
                <a:gd name="T19" fmla="*/ 433 h 819"/>
                <a:gd name="T20" fmla="*/ 731 w 819"/>
                <a:gd name="T21" fmla="*/ 601 h 819"/>
                <a:gd name="T22" fmla="*/ 638 w 819"/>
                <a:gd name="T23" fmla="*/ 563 h 819"/>
                <a:gd name="T24" fmla="*/ 603 w 819"/>
                <a:gd name="T25" fmla="*/ 636 h 819"/>
                <a:gd name="T26" fmla="*/ 603 w 819"/>
                <a:gd name="T27" fmla="*/ 819 h 819"/>
                <a:gd name="T28" fmla="*/ 420 w 819"/>
                <a:gd name="T29" fmla="*/ 819 h 819"/>
                <a:gd name="T30" fmla="*/ 347 w 819"/>
                <a:gd name="T31" fmla="*/ 784 h 819"/>
                <a:gd name="T32" fmla="*/ 385 w 819"/>
                <a:gd name="T33" fmla="*/ 691 h 819"/>
                <a:gd name="T34" fmla="*/ 217 w 819"/>
                <a:gd name="T35" fmla="*/ 691 h 819"/>
                <a:gd name="T36" fmla="*/ 256 w 819"/>
                <a:gd name="T37" fmla="*/ 784 h 819"/>
                <a:gd name="T38" fmla="*/ 183 w 819"/>
                <a:gd name="T39" fmla="*/ 819 h 819"/>
                <a:gd name="T40" fmla="*/ 0 w 819"/>
                <a:gd name="T41" fmla="*/ 819 h 819"/>
                <a:gd name="T42" fmla="*/ 0 w 819"/>
                <a:gd name="T43" fmla="*/ 636 h 819"/>
                <a:gd name="T44" fmla="*/ 35 w 819"/>
                <a:gd name="T45" fmla="*/ 563 h 819"/>
                <a:gd name="T46" fmla="*/ 128 w 819"/>
                <a:gd name="T47" fmla="*/ 601 h 819"/>
                <a:gd name="T48" fmla="*/ 128 w 819"/>
                <a:gd name="T49" fmla="*/ 433 h 819"/>
                <a:gd name="T50" fmla="*/ 35 w 819"/>
                <a:gd name="T51" fmla="*/ 472 h 819"/>
                <a:gd name="T52" fmla="*/ 0 w 819"/>
                <a:gd name="T53" fmla="*/ 399 h 819"/>
                <a:gd name="T54" fmla="*/ 0 w 819"/>
                <a:gd name="T55" fmla="*/ 216 h 819"/>
                <a:gd name="T56" fmla="*/ 183 w 819"/>
                <a:gd name="T57" fmla="*/ 216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19" h="819">
                  <a:moveTo>
                    <a:pt x="183" y="216"/>
                  </a:moveTo>
                  <a:cubicBezTo>
                    <a:pt x="249" y="216"/>
                    <a:pt x="264" y="200"/>
                    <a:pt x="256" y="180"/>
                  </a:cubicBezTo>
                  <a:cubicBezTo>
                    <a:pt x="239" y="144"/>
                    <a:pt x="209" y="139"/>
                    <a:pt x="217" y="88"/>
                  </a:cubicBezTo>
                  <a:cubicBezTo>
                    <a:pt x="231" y="0"/>
                    <a:pt x="372" y="0"/>
                    <a:pt x="385" y="88"/>
                  </a:cubicBezTo>
                  <a:cubicBezTo>
                    <a:pt x="393" y="139"/>
                    <a:pt x="364" y="144"/>
                    <a:pt x="347" y="180"/>
                  </a:cubicBezTo>
                  <a:cubicBezTo>
                    <a:pt x="338" y="200"/>
                    <a:pt x="354" y="216"/>
                    <a:pt x="420" y="216"/>
                  </a:cubicBezTo>
                  <a:cubicBezTo>
                    <a:pt x="603" y="216"/>
                    <a:pt x="603" y="216"/>
                    <a:pt x="603" y="216"/>
                  </a:cubicBezTo>
                  <a:cubicBezTo>
                    <a:pt x="603" y="399"/>
                    <a:pt x="603" y="399"/>
                    <a:pt x="603" y="399"/>
                  </a:cubicBezTo>
                  <a:cubicBezTo>
                    <a:pt x="603" y="465"/>
                    <a:pt x="619" y="480"/>
                    <a:pt x="638" y="472"/>
                  </a:cubicBezTo>
                  <a:cubicBezTo>
                    <a:pt x="675" y="455"/>
                    <a:pt x="680" y="425"/>
                    <a:pt x="731" y="433"/>
                  </a:cubicBezTo>
                  <a:cubicBezTo>
                    <a:pt x="819" y="447"/>
                    <a:pt x="819" y="588"/>
                    <a:pt x="731" y="601"/>
                  </a:cubicBezTo>
                  <a:cubicBezTo>
                    <a:pt x="680" y="610"/>
                    <a:pt x="675" y="580"/>
                    <a:pt x="638" y="563"/>
                  </a:cubicBezTo>
                  <a:cubicBezTo>
                    <a:pt x="619" y="554"/>
                    <a:pt x="603" y="570"/>
                    <a:pt x="603" y="636"/>
                  </a:cubicBezTo>
                  <a:cubicBezTo>
                    <a:pt x="603" y="819"/>
                    <a:pt x="603" y="819"/>
                    <a:pt x="603" y="819"/>
                  </a:cubicBezTo>
                  <a:cubicBezTo>
                    <a:pt x="420" y="819"/>
                    <a:pt x="420" y="819"/>
                    <a:pt x="420" y="819"/>
                  </a:cubicBezTo>
                  <a:cubicBezTo>
                    <a:pt x="354" y="819"/>
                    <a:pt x="338" y="803"/>
                    <a:pt x="347" y="784"/>
                  </a:cubicBezTo>
                  <a:cubicBezTo>
                    <a:pt x="364" y="747"/>
                    <a:pt x="393" y="742"/>
                    <a:pt x="385" y="691"/>
                  </a:cubicBezTo>
                  <a:cubicBezTo>
                    <a:pt x="372" y="603"/>
                    <a:pt x="231" y="603"/>
                    <a:pt x="217" y="691"/>
                  </a:cubicBezTo>
                  <a:cubicBezTo>
                    <a:pt x="209" y="742"/>
                    <a:pt x="239" y="747"/>
                    <a:pt x="256" y="784"/>
                  </a:cubicBezTo>
                  <a:cubicBezTo>
                    <a:pt x="264" y="803"/>
                    <a:pt x="249" y="819"/>
                    <a:pt x="183" y="819"/>
                  </a:cubicBezTo>
                  <a:cubicBezTo>
                    <a:pt x="0" y="819"/>
                    <a:pt x="0" y="819"/>
                    <a:pt x="0" y="819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0" y="570"/>
                    <a:pt x="16" y="554"/>
                    <a:pt x="35" y="563"/>
                  </a:cubicBezTo>
                  <a:cubicBezTo>
                    <a:pt x="72" y="580"/>
                    <a:pt x="76" y="610"/>
                    <a:pt x="128" y="601"/>
                  </a:cubicBezTo>
                  <a:cubicBezTo>
                    <a:pt x="216" y="588"/>
                    <a:pt x="216" y="447"/>
                    <a:pt x="128" y="433"/>
                  </a:cubicBezTo>
                  <a:cubicBezTo>
                    <a:pt x="76" y="425"/>
                    <a:pt x="72" y="455"/>
                    <a:pt x="35" y="472"/>
                  </a:cubicBezTo>
                  <a:cubicBezTo>
                    <a:pt x="16" y="480"/>
                    <a:pt x="0" y="465"/>
                    <a:pt x="0" y="399"/>
                  </a:cubicBezTo>
                  <a:cubicBezTo>
                    <a:pt x="0" y="216"/>
                    <a:pt x="0" y="216"/>
                    <a:pt x="0" y="216"/>
                  </a:cubicBezTo>
                  <a:lnTo>
                    <a:pt x="183" y="21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p>
              <a:pPr defTabSz="1217295">
                <a:lnSpc>
                  <a:spcPct val="130000"/>
                </a:lnSpc>
              </a:pPr>
              <a:endParaRPr lang="id-ID" sz="24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-1846320" y="2451704"/>
              <a:ext cx="2362837" cy="1596025"/>
              <a:chOff x="-1846320" y="2451704"/>
              <a:chExt cx="2362837" cy="1596025"/>
            </a:xfrm>
          </p:grpSpPr>
          <p:sp>
            <p:nvSpPr>
              <p:cNvPr id="53" name="Freeform 7"/>
              <p:cNvSpPr/>
              <p:nvPr>
                <p:custDataLst>
                  <p:tags r:id="rId3"/>
                </p:custDataLst>
              </p:nvPr>
            </p:nvSpPr>
            <p:spPr bwMode="auto">
              <a:xfrm rot="20889290">
                <a:off x="-595193" y="2451704"/>
                <a:ext cx="1111710" cy="1111709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5" name="Freeform 7"/>
              <p:cNvSpPr/>
              <p:nvPr>
                <p:custDataLst>
                  <p:tags r:id="rId4"/>
                </p:custDataLst>
              </p:nvPr>
            </p:nvSpPr>
            <p:spPr bwMode="auto">
              <a:xfrm rot="1460867">
                <a:off x="-1809745" y="3283624"/>
                <a:ext cx="764105" cy="764105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8" name="Freeform 7"/>
              <p:cNvSpPr/>
              <p:nvPr>
                <p:custDataLst>
                  <p:tags r:id="rId5"/>
                </p:custDataLst>
              </p:nvPr>
            </p:nvSpPr>
            <p:spPr bwMode="auto">
              <a:xfrm rot="2598298">
                <a:off x="-1150290" y="2817260"/>
                <a:ext cx="470486" cy="470485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9" name="Freeform 7"/>
              <p:cNvSpPr/>
              <p:nvPr>
                <p:custDataLst>
                  <p:tags r:id="rId6"/>
                </p:custDataLst>
              </p:nvPr>
            </p:nvSpPr>
            <p:spPr bwMode="auto">
              <a:xfrm rot="20676794">
                <a:off x="-1846320" y="2840280"/>
                <a:ext cx="286892" cy="286892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5656753" y="2116130"/>
            <a:ext cx="4829187" cy="624847"/>
            <a:chOff x="1011441" y="1675600"/>
            <a:chExt cx="3621890" cy="468635"/>
          </a:xfrm>
        </p:grpSpPr>
        <p:sp>
          <p:nvSpPr>
            <p:cNvPr id="31" name="îŝḷîḓé-文本框 65"/>
            <p:cNvSpPr txBox="1"/>
            <p:nvPr/>
          </p:nvSpPr>
          <p:spPr>
            <a:xfrm>
              <a:off x="1542054" y="1675600"/>
              <a:ext cx="3091277" cy="422842"/>
            </a:xfrm>
            <a:prstGeom prst="rect">
              <a:avLst/>
            </a:prstGeom>
            <a:noFill/>
          </p:spPr>
          <p:txBody>
            <a:bodyPr wrap="none" anchor="b" anchorCtr="0">
              <a:normAutofit/>
            </a:bodyPr>
            <a:p>
              <a:pPr algn="l" defTabSz="1217295">
                <a:lnSpc>
                  <a:spcPct val="14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思源黑体 CN Regular" panose="020B0500000000000000" pitchFamily="34" charset="-122"/>
                </a:rPr>
                <a:t>发球技术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  <p:sp>
          <p:nvSpPr>
            <p:cNvPr id="30" name="îŝḷîḓé-Freeform 7"/>
            <p:cNvSpPr/>
            <p:nvPr/>
          </p:nvSpPr>
          <p:spPr bwMode="auto">
            <a:xfrm>
              <a:off x="1011441" y="1721393"/>
              <a:ext cx="426928" cy="422842"/>
            </a:xfrm>
            <a:custGeom>
              <a:avLst/>
              <a:gdLst>
                <a:gd name="connsiteX0" fmla="*/ 242094 w 331788"/>
                <a:gd name="connsiteY0" fmla="*/ 203585 h 328613"/>
                <a:gd name="connsiteX1" fmla="*/ 214264 w 331788"/>
                <a:gd name="connsiteY1" fmla="*/ 214264 h 328613"/>
                <a:gd name="connsiteX2" fmla="*/ 214264 w 331788"/>
                <a:gd name="connsiteY2" fmla="*/ 269924 h 328613"/>
                <a:gd name="connsiteX3" fmla="*/ 269924 w 331788"/>
                <a:gd name="connsiteY3" fmla="*/ 269924 h 328613"/>
                <a:gd name="connsiteX4" fmla="*/ 269924 w 331788"/>
                <a:gd name="connsiteY4" fmla="*/ 214264 h 328613"/>
                <a:gd name="connsiteX5" fmla="*/ 242094 w 331788"/>
                <a:gd name="connsiteY5" fmla="*/ 203585 h 328613"/>
                <a:gd name="connsiteX6" fmla="*/ 85725 w 331788"/>
                <a:gd name="connsiteY6" fmla="*/ 200752 h 328613"/>
                <a:gd name="connsiteX7" fmla="*/ 136525 w 331788"/>
                <a:gd name="connsiteY7" fmla="*/ 207698 h 328613"/>
                <a:gd name="connsiteX8" fmla="*/ 132667 w 331788"/>
                <a:gd name="connsiteY8" fmla="*/ 222250 h 328613"/>
                <a:gd name="connsiteX9" fmla="*/ 38783 w 331788"/>
                <a:gd name="connsiteY9" fmla="*/ 222250 h 328613"/>
                <a:gd name="connsiteX10" fmla="*/ 34925 w 331788"/>
                <a:gd name="connsiteY10" fmla="*/ 207698 h 328613"/>
                <a:gd name="connsiteX11" fmla="*/ 85725 w 331788"/>
                <a:gd name="connsiteY11" fmla="*/ 200752 h 328613"/>
                <a:gd name="connsiteX12" fmla="*/ 86038 w 331788"/>
                <a:gd name="connsiteY12" fmla="*/ 150283 h 328613"/>
                <a:gd name="connsiteX13" fmla="*/ 136525 w 331788"/>
                <a:gd name="connsiteY13" fmla="*/ 158221 h 328613"/>
                <a:gd name="connsiteX14" fmla="*/ 132678 w 331788"/>
                <a:gd name="connsiteY14" fmla="*/ 171450 h 328613"/>
                <a:gd name="connsiteX15" fmla="*/ 39076 w 331788"/>
                <a:gd name="connsiteY15" fmla="*/ 171450 h 328613"/>
                <a:gd name="connsiteX16" fmla="*/ 36512 w 331788"/>
                <a:gd name="connsiteY16" fmla="*/ 158221 h 328613"/>
                <a:gd name="connsiteX17" fmla="*/ 86038 w 331788"/>
                <a:gd name="connsiteY17" fmla="*/ 150283 h 328613"/>
                <a:gd name="connsiteX18" fmla="*/ 243681 w 331788"/>
                <a:gd name="connsiteY18" fmla="*/ 148724 h 328613"/>
                <a:gd name="connsiteX19" fmla="*/ 295275 w 331788"/>
                <a:gd name="connsiteY19" fmla="*/ 156745 h 328613"/>
                <a:gd name="connsiteX20" fmla="*/ 292663 w 331788"/>
                <a:gd name="connsiteY20" fmla="*/ 171450 h 328613"/>
                <a:gd name="connsiteX21" fmla="*/ 197312 w 331788"/>
                <a:gd name="connsiteY21" fmla="*/ 171450 h 328613"/>
                <a:gd name="connsiteX22" fmla="*/ 192087 w 331788"/>
                <a:gd name="connsiteY22" fmla="*/ 156745 h 328613"/>
                <a:gd name="connsiteX23" fmla="*/ 243681 w 331788"/>
                <a:gd name="connsiteY23" fmla="*/ 148724 h 328613"/>
                <a:gd name="connsiteX24" fmla="*/ 86038 w 331788"/>
                <a:gd name="connsiteY24" fmla="*/ 99483 h 328613"/>
                <a:gd name="connsiteX25" fmla="*/ 136525 w 331788"/>
                <a:gd name="connsiteY25" fmla="*/ 107421 h 328613"/>
                <a:gd name="connsiteX26" fmla="*/ 132678 w 331788"/>
                <a:gd name="connsiteY26" fmla="*/ 120650 h 328613"/>
                <a:gd name="connsiteX27" fmla="*/ 39076 w 331788"/>
                <a:gd name="connsiteY27" fmla="*/ 120650 h 328613"/>
                <a:gd name="connsiteX28" fmla="*/ 36512 w 331788"/>
                <a:gd name="connsiteY28" fmla="*/ 107421 h 328613"/>
                <a:gd name="connsiteX29" fmla="*/ 86038 w 331788"/>
                <a:gd name="connsiteY29" fmla="*/ 99483 h 328613"/>
                <a:gd name="connsiteX30" fmla="*/ 243681 w 331788"/>
                <a:gd name="connsiteY30" fmla="*/ 99152 h 328613"/>
                <a:gd name="connsiteX31" fmla="*/ 295275 w 331788"/>
                <a:gd name="connsiteY31" fmla="*/ 106098 h 328613"/>
                <a:gd name="connsiteX32" fmla="*/ 292663 w 331788"/>
                <a:gd name="connsiteY32" fmla="*/ 120650 h 328613"/>
                <a:gd name="connsiteX33" fmla="*/ 196006 w 331788"/>
                <a:gd name="connsiteY33" fmla="*/ 120650 h 328613"/>
                <a:gd name="connsiteX34" fmla="*/ 192087 w 331788"/>
                <a:gd name="connsiteY34" fmla="*/ 106098 h 328613"/>
                <a:gd name="connsiteX35" fmla="*/ 243681 w 331788"/>
                <a:gd name="connsiteY35" fmla="*/ 99152 h 328613"/>
                <a:gd name="connsiteX36" fmla="*/ 243681 w 331788"/>
                <a:gd name="connsiteY36" fmla="*/ 48711 h 328613"/>
                <a:gd name="connsiteX37" fmla="*/ 295275 w 331788"/>
                <a:gd name="connsiteY37" fmla="*/ 56732 h 328613"/>
                <a:gd name="connsiteX38" fmla="*/ 292663 w 331788"/>
                <a:gd name="connsiteY38" fmla="*/ 71437 h 328613"/>
                <a:gd name="connsiteX39" fmla="*/ 197312 w 331788"/>
                <a:gd name="connsiteY39" fmla="*/ 71437 h 328613"/>
                <a:gd name="connsiteX40" fmla="*/ 192087 w 331788"/>
                <a:gd name="connsiteY40" fmla="*/ 56732 h 328613"/>
                <a:gd name="connsiteX41" fmla="*/ 243681 w 331788"/>
                <a:gd name="connsiteY41" fmla="*/ 48711 h 328613"/>
                <a:gd name="connsiteX42" fmla="*/ 85725 w 331788"/>
                <a:gd name="connsiteY42" fmla="*/ 48683 h 328613"/>
                <a:gd name="connsiteX43" fmla="*/ 136525 w 331788"/>
                <a:gd name="connsiteY43" fmla="*/ 56621 h 328613"/>
                <a:gd name="connsiteX44" fmla="*/ 132667 w 331788"/>
                <a:gd name="connsiteY44" fmla="*/ 69850 h 328613"/>
                <a:gd name="connsiteX45" fmla="*/ 38783 w 331788"/>
                <a:gd name="connsiteY45" fmla="*/ 69850 h 328613"/>
                <a:gd name="connsiteX46" fmla="*/ 34925 w 331788"/>
                <a:gd name="connsiteY46" fmla="*/ 56621 h 328613"/>
                <a:gd name="connsiteX47" fmla="*/ 85725 w 331788"/>
                <a:gd name="connsiteY47" fmla="*/ 48683 h 328613"/>
                <a:gd name="connsiteX48" fmla="*/ 245779 w 331788"/>
                <a:gd name="connsiteY48" fmla="*/ 12700 h 328613"/>
                <a:gd name="connsiteX49" fmla="*/ 171450 w 331788"/>
                <a:gd name="connsiteY49" fmla="*/ 28215 h 328613"/>
                <a:gd name="connsiteX50" fmla="*/ 171450 w 331788"/>
                <a:gd name="connsiteY50" fmla="*/ 263525 h 328613"/>
                <a:gd name="connsiteX51" fmla="*/ 192314 w 331788"/>
                <a:gd name="connsiteY51" fmla="*/ 257061 h 328613"/>
                <a:gd name="connsiteX52" fmla="*/ 205355 w 331788"/>
                <a:gd name="connsiteY52" fmla="*/ 205344 h 328613"/>
                <a:gd name="connsiteX53" fmla="*/ 279684 w 331788"/>
                <a:gd name="connsiteY53" fmla="*/ 205344 h 328613"/>
                <a:gd name="connsiteX54" fmla="*/ 294028 w 331788"/>
                <a:gd name="connsiteY54" fmla="*/ 257061 h 328613"/>
                <a:gd name="connsiteX55" fmla="*/ 317500 w 331788"/>
                <a:gd name="connsiteY55" fmla="*/ 263525 h 328613"/>
                <a:gd name="connsiteX56" fmla="*/ 317500 w 331788"/>
                <a:gd name="connsiteY56" fmla="*/ 28215 h 328613"/>
                <a:gd name="connsiteX57" fmla="*/ 245779 w 331788"/>
                <a:gd name="connsiteY57" fmla="*/ 12700 h 328613"/>
                <a:gd name="connsiteX58" fmla="*/ 84931 w 331788"/>
                <a:gd name="connsiteY58" fmla="*/ 12700 h 328613"/>
                <a:gd name="connsiteX59" fmla="*/ 12700 w 331788"/>
                <a:gd name="connsiteY59" fmla="*/ 28215 h 328613"/>
                <a:gd name="connsiteX60" fmla="*/ 12700 w 331788"/>
                <a:gd name="connsiteY60" fmla="*/ 263525 h 328613"/>
                <a:gd name="connsiteX61" fmla="*/ 84931 w 331788"/>
                <a:gd name="connsiteY61" fmla="*/ 249303 h 328613"/>
                <a:gd name="connsiteX62" fmla="*/ 157163 w 331788"/>
                <a:gd name="connsiteY62" fmla="*/ 263525 h 328613"/>
                <a:gd name="connsiteX63" fmla="*/ 157163 w 331788"/>
                <a:gd name="connsiteY63" fmla="*/ 28215 h 328613"/>
                <a:gd name="connsiteX64" fmla="*/ 84931 w 331788"/>
                <a:gd name="connsiteY64" fmla="*/ 12700 h 328613"/>
                <a:gd name="connsiteX65" fmla="*/ 86835 w 331788"/>
                <a:gd name="connsiteY65" fmla="*/ 0 h 328613"/>
                <a:gd name="connsiteX66" fmla="*/ 165894 w 331788"/>
                <a:gd name="connsiteY66" fmla="*/ 15525 h 328613"/>
                <a:gd name="connsiteX67" fmla="*/ 244953 w 331788"/>
                <a:gd name="connsiteY67" fmla="*/ 0 h 328613"/>
                <a:gd name="connsiteX68" fmla="*/ 326604 w 331788"/>
                <a:gd name="connsiteY68" fmla="*/ 16819 h 328613"/>
                <a:gd name="connsiteX69" fmla="*/ 331788 w 331788"/>
                <a:gd name="connsiteY69" fmla="*/ 23288 h 328613"/>
                <a:gd name="connsiteX70" fmla="*/ 331788 w 331788"/>
                <a:gd name="connsiteY70" fmla="*/ 274276 h 328613"/>
                <a:gd name="connsiteX71" fmla="*/ 322716 w 331788"/>
                <a:gd name="connsiteY71" fmla="*/ 280744 h 328613"/>
                <a:gd name="connsiteX72" fmla="*/ 289019 w 331788"/>
                <a:gd name="connsiteY72" fmla="*/ 269101 h 328613"/>
                <a:gd name="connsiteX73" fmla="*/ 285130 w 331788"/>
                <a:gd name="connsiteY73" fmla="*/ 274276 h 328613"/>
                <a:gd name="connsiteX74" fmla="*/ 329196 w 331788"/>
                <a:gd name="connsiteY74" fmla="*/ 318263 h 328613"/>
                <a:gd name="connsiteX75" fmla="*/ 318828 w 331788"/>
                <a:gd name="connsiteY75" fmla="*/ 328613 h 328613"/>
                <a:gd name="connsiteX76" fmla="*/ 274762 w 331788"/>
                <a:gd name="connsiteY76" fmla="*/ 284626 h 328613"/>
                <a:gd name="connsiteX77" fmla="*/ 206072 w 331788"/>
                <a:gd name="connsiteY77" fmla="*/ 279451 h 328613"/>
                <a:gd name="connsiteX78" fmla="*/ 198295 w 331788"/>
                <a:gd name="connsiteY78" fmla="*/ 270394 h 328613"/>
                <a:gd name="connsiteX79" fmla="*/ 167190 w 331788"/>
                <a:gd name="connsiteY79" fmla="*/ 280744 h 328613"/>
                <a:gd name="connsiteX80" fmla="*/ 163302 w 331788"/>
                <a:gd name="connsiteY80" fmla="*/ 280744 h 328613"/>
                <a:gd name="connsiteX81" fmla="*/ 85539 w 331788"/>
                <a:gd name="connsiteY81" fmla="*/ 263926 h 328613"/>
                <a:gd name="connsiteX82" fmla="*/ 9072 w 331788"/>
                <a:gd name="connsiteY82" fmla="*/ 280744 h 328613"/>
                <a:gd name="connsiteX83" fmla="*/ 0 w 331788"/>
                <a:gd name="connsiteY83" fmla="*/ 274276 h 328613"/>
                <a:gd name="connsiteX84" fmla="*/ 0 w 331788"/>
                <a:gd name="connsiteY84" fmla="*/ 23288 h 328613"/>
                <a:gd name="connsiteX85" fmla="*/ 5184 w 331788"/>
                <a:gd name="connsiteY85" fmla="*/ 16819 h 328613"/>
                <a:gd name="connsiteX86" fmla="*/ 86835 w 331788"/>
                <a:gd name="connsiteY86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1788" h="328613">
                  <a:moveTo>
                    <a:pt x="242094" y="203585"/>
                  </a:moveTo>
                  <a:cubicBezTo>
                    <a:pt x="232062" y="203585"/>
                    <a:pt x="222031" y="207145"/>
                    <a:pt x="214264" y="214264"/>
                  </a:cubicBezTo>
                  <a:cubicBezTo>
                    <a:pt x="200025" y="229797"/>
                    <a:pt x="200025" y="254391"/>
                    <a:pt x="214264" y="269924"/>
                  </a:cubicBezTo>
                  <a:cubicBezTo>
                    <a:pt x="229797" y="284163"/>
                    <a:pt x="254391" y="284163"/>
                    <a:pt x="269924" y="269924"/>
                  </a:cubicBezTo>
                  <a:cubicBezTo>
                    <a:pt x="284163" y="254391"/>
                    <a:pt x="284163" y="229797"/>
                    <a:pt x="269924" y="214264"/>
                  </a:cubicBezTo>
                  <a:cubicBezTo>
                    <a:pt x="262158" y="207145"/>
                    <a:pt x="252126" y="203585"/>
                    <a:pt x="242094" y="203585"/>
                  </a:cubicBezTo>
                  <a:close/>
                  <a:moveTo>
                    <a:pt x="85725" y="200752"/>
                  </a:moveTo>
                  <a:cubicBezTo>
                    <a:pt x="102122" y="200752"/>
                    <a:pt x="118520" y="203067"/>
                    <a:pt x="136525" y="207698"/>
                  </a:cubicBezTo>
                  <a:cubicBezTo>
                    <a:pt x="136525" y="207698"/>
                    <a:pt x="136525" y="207698"/>
                    <a:pt x="132667" y="222250"/>
                  </a:cubicBezTo>
                  <a:cubicBezTo>
                    <a:pt x="99229" y="211667"/>
                    <a:pt x="72221" y="211667"/>
                    <a:pt x="38783" y="222250"/>
                  </a:cubicBezTo>
                  <a:cubicBezTo>
                    <a:pt x="38783" y="222250"/>
                    <a:pt x="38783" y="222250"/>
                    <a:pt x="34925" y="207698"/>
                  </a:cubicBezTo>
                  <a:cubicBezTo>
                    <a:pt x="52930" y="203067"/>
                    <a:pt x="69327" y="200752"/>
                    <a:pt x="85725" y="200752"/>
                  </a:cubicBezTo>
                  <a:close/>
                  <a:moveTo>
                    <a:pt x="86038" y="150283"/>
                  </a:moveTo>
                  <a:cubicBezTo>
                    <a:pt x="102226" y="150283"/>
                    <a:pt x="118574" y="152929"/>
                    <a:pt x="136525" y="158221"/>
                  </a:cubicBezTo>
                  <a:cubicBezTo>
                    <a:pt x="136525" y="158221"/>
                    <a:pt x="136525" y="158221"/>
                    <a:pt x="132678" y="171450"/>
                  </a:cubicBezTo>
                  <a:cubicBezTo>
                    <a:pt x="99341" y="162190"/>
                    <a:pt x="72414" y="162190"/>
                    <a:pt x="39076" y="171450"/>
                  </a:cubicBezTo>
                  <a:cubicBezTo>
                    <a:pt x="39076" y="171450"/>
                    <a:pt x="39076" y="171450"/>
                    <a:pt x="36512" y="158221"/>
                  </a:cubicBezTo>
                  <a:cubicBezTo>
                    <a:pt x="53822" y="152929"/>
                    <a:pt x="69850" y="150283"/>
                    <a:pt x="86038" y="150283"/>
                  </a:cubicBezTo>
                  <a:close/>
                  <a:moveTo>
                    <a:pt x="243681" y="148724"/>
                  </a:moveTo>
                  <a:cubicBezTo>
                    <a:pt x="260335" y="148724"/>
                    <a:pt x="276989" y="151398"/>
                    <a:pt x="295275" y="156745"/>
                  </a:cubicBezTo>
                  <a:cubicBezTo>
                    <a:pt x="295275" y="156745"/>
                    <a:pt x="295275" y="156745"/>
                    <a:pt x="292663" y="171450"/>
                  </a:cubicBezTo>
                  <a:cubicBezTo>
                    <a:pt x="257396" y="162092"/>
                    <a:pt x="231272" y="162092"/>
                    <a:pt x="197312" y="171450"/>
                  </a:cubicBezTo>
                  <a:cubicBezTo>
                    <a:pt x="197312" y="171450"/>
                    <a:pt x="197312" y="171450"/>
                    <a:pt x="192087" y="156745"/>
                  </a:cubicBezTo>
                  <a:cubicBezTo>
                    <a:pt x="210374" y="151398"/>
                    <a:pt x="227027" y="148724"/>
                    <a:pt x="243681" y="148724"/>
                  </a:cubicBezTo>
                  <a:close/>
                  <a:moveTo>
                    <a:pt x="86038" y="99483"/>
                  </a:moveTo>
                  <a:cubicBezTo>
                    <a:pt x="102226" y="99483"/>
                    <a:pt x="118574" y="102129"/>
                    <a:pt x="136525" y="107421"/>
                  </a:cubicBezTo>
                  <a:cubicBezTo>
                    <a:pt x="136525" y="107421"/>
                    <a:pt x="136525" y="107421"/>
                    <a:pt x="132678" y="120650"/>
                  </a:cubicBezTo>
                  <a:cubicBezTo>
                    <a:pt x="99341" y="111390"/>
                    <a:pt x="72414" y="111390"/>
                    <a:pt x="39076" y="120650"/>
                  </a:cubicBezTo>
                  <a:cubicBezTo>
                    <a:pt x="39076" y="120650"/>
                    <a:pt x="39076" y="120650"/>
                    <a:pt x="36512" y="107421"/>
                  </a:cubicBezTo>
                  <a:cubicBezTo>
                    <a:pt x="53822" y="102129"/>
                    <a:pt x="69850" y="99483"/>
                    <a:pt x="86038" y="99483"/>
                  </a:cubicBezTo>
                  <a:close/>
                  <a:moveTo>
                    <a:pt x="243681" y="99152"/>
                  </a:moveTo>
                  <a:cubicBezTo>
                    <a:pt x="260335" y="99152"/>
                    <a:pt x="276989" y="101467"/>
                    <a:pt x="295275" y="106098"/>
                  </a:cubicBezTo>
                  <a:cubicBezTo>
                    <a:pt x="295275" y="106098"/>
                    <a:pt x="295275" y="106098"/>
                    <a:pt x="292663" y="120650"/>
                  </a:cubicBezTo>
                  <a:cubicBezTo>
                    <a:pt x="257396" y="111390"/>
                    <a:pt x="231272" y="111390"/>
                    <a:pt x="196006" y="120650"/>
                  </a:cubicBezTo>
                  <a:cubicBezTo>
                    <a:pt x="196006" y="120650"/>
                    <a:pt x="196006" y="120650"/>
                    <a:pt x="192087" y="106098"/>
                  </a:cubicBezTo>
                  <a:cubicBezTo>
                    <a:pt x="210374" y="101467"/>
                    <a:pt x="227027" y="99152"/>
                    <a:pt x="243681" y="99152"/>
                  </a:cubicBezTo>
                  <a:close/>
                  <a:moveTo>
                    <a:pt x="243681" y="48711"/>
                  </a:moveTo>
                  <a:cubicBezTo>
                    <a:pt x="260335" y="48711"/>
                    <a:pt x="276989" y="51385"/>
                    <a:pt x="295275" y="56732"/>
                  </a:cubicBezTo>
                  <a:cubicBezTo>
                    <a:pt x="295275" y="56732"/>
                    <a:pt x="295275" y="56732"/>
                    <a:pt x="292663" y="71437"/>
                  </a:cubicBezTo>
                  <a:cubicBezTo>
                    <a:pt x="257396" y="60742"/>
                    <a:pt x="231272" y="60742"/>
                    <a:pt x="197312" y="71437"/>
                  </a:cubicBezTo>
                  <a:cubicBezTo>
                    <a:pt x="197312" y="71437"/>
                    <a:pt x="197312" y="71437"/>
                    <a:pt x="192087" y="56732"/>
                  </a:cubicBezTo>
                  <a:cubicBezTo>
                    <a:pt x="210374" y="51385"/>
                    <a:pt x="227027" y="48711"/>
                    <a:pt x="243681" y="48711"/>
                  </a:cubicBezTo>
                  <a:close/>
                  <a:moveTo>
                    <a:pt x="85725" y="48683"/>
                  </a:moveTo>
                  <a:cubicBezTo>
                    <a:pt x="102122" y="48683"/>
                    <a:pt x="118520" y="51329"/>
                    <a:pt x="136525" y="56621"/>
                  </a:cubicBezTo>
                  <a:cubicBezTo>
                    <a:pt x="136525" y="56621"/>
                    <a:pt x="136525" y="56621"/>
                    <a:pt x="132667" y="69850"/>
                  </a:cubicBezTo>
                  <a:cubicBezTo>
                    <a:pt x="99229" y="60590"/>
                    <a:pt x="72221" y="60590"/>
                    <a:pt x="38783" y="69850"/>
                  </a:cubicBezTo>
                  <a:lnTo>
                    <a:pt x="34925" y="56621"/>
                  </a:lnTo>
                  <a:cubicBezTo>
                    <a:pt x="52930" y="51329"/>
                    <a:pt x="69327" y="48683"/>
                    <a:pt x="85725" y="48683"/>
                  </a:cubicBezTo>
                  <a:close/>
                  <a:moveTo>
                    <a:pt x="245779" y="12700"/>
                  </a:moveTo>
                  <a:cubicBezTo>
                    <a:pt x="224915" y="12700"/>
                    <a:pt x="201443" y="16579"/>
                    <a:pt x="171450" y="28215"/>
                  </a:cubicBezTo>
                  <a:cubicBezTo>
                    <a:pt x="171450" y="28215"/>
                    <a:pt x="171450" y="28215"/>
                    <a:pt x="171450" y="263525"/>
                  </a:cubicBezTo>
                  <a:cubicBezTo>
                    <a:pt x="176666" y="262232"/>
                    <a:pt x="185794" y="259646"/>
                    <a:pt x="192314" y="257061"/>
                  </a:cubicBezTo>
                  <a:cubicBezTo>
                    <a:pt x="185794" y="238960"/>
                    <a:pt x="191010" y="219566"/>
                    <a:pt x="205355" y="205344"/>
                  </a:cubicBezTo>
                  <a:cubicBezTo>
                    <a:pt x="226219" y="184657"/>
                    <a:pt x="258819" y="184657"/>
                    <a:pt x="279684" y="205344"/>
                  </a:cubicBezTo>
                  <a:cubicBezTo>
                    <a:pt x="294028" y="218273"/>
                    <a:pt x="299244" y="238960"/>
                    <a:pt x="294028" y="257061"/>
                  </a:cubicBezTo>
                  <a:cubicBezTo>
                    <a:pt x="301852" y="258353"/>
                    <a:pt x="312284" y="262232"/>
                    <a:pt x="317500" y="263525"/>
                  </a:cubicBezTo>
                  <a:lnTo>
                    <a:pt x="317500" y="28215"/>
                  </a:lnTo>
                  <a:cubicBezTo>
                    <a:pt x="288812" y="17872"/>
                    <a:pt x="266643" y="12700"/>
                    <a:pt x="245779" y="12700"/>
                  </a:cubicBezTo>
                  <a:close/>
                  <a:moveTo>
                    <a:pt x="84931" y="12700"/>
                  </a:moveTo>
                  <a:cubicBezTo>
                    <a:pt x="63004" y="12700"/>
                    <a:pt x="42366" y="17872"/>
                    <a:pt x="12700" y="28215"/>
                  </a:cubicBezTo>
                  <a:cubicBezTo>
                    <a:pt x="12700" y="28215"/>
                    <a:pt x="12700" y="28215"/>
                    <a:pt x="12700" y="263525"/>
                  </a:cubicBezTo>
                  <a:cubicBezTo>
                    <a:pt x="41077" y="254475"/>
                    <a:pt x="63004" y="249303"/>
                    <a:pt x="84931" y="249303"/>
                  </a:cubicBezTo>
                  <a:cubicBezTo>
                    <a:pt x="106859" y="249303"/>
                    <a:pt x="128786" y="254475"/>
                    <a:pt x="157163" y="263525"/>
                  </a:cubicBezTo>
                  <a:lnTo>
                    <a:pt x="157163" y="28215"/>
                  </a:lnTo>
                  <a:cubicBezTo>
                    <a:pt x="128786" y="17872"/>
                    <a:pt x="106859" y="12700"/>
                    <a:pt x="84931" y="12700"/>
                  </a:cubicBezTo>
                  <a:close/>
                  <a:moveTo>
                    <a:pt x="86835" y="0"/>
                  </a:moveTo>
                  <a:cubicBezTo>
                    <a:pt x="110164" y="0"/>
                    <a:pt x="133493" y="5175"/>
                    <a:pt x="165894" y="15525"/>
                  </a:cubicBezTo>
                  <a:cubicBezTo>
                    <a:pt x="198295" y="5175"/>
                    <a:pt x="221624" y="0"/>
                    <a:pt x="244953" y="0"/>
                  </a:cubicBezTo>
                  <a:cubicBezTo>
                    <a:pt x="269578" y="0"/>
                    <a:pt x="294203" y="5175"/>
                    <a:pt x="326604" y="16819"/>
                  </a:cubicBezTo>
                  <a:cubicBezTo>
                    <a:pt x="329196" y="18113"/>
                    <a:pt x="331788" y="20700"/>
                    <a:pt x="331788" y="23288"/>
                  </a:cubicBezTo>
                  <a:cubicBezTo>
                    <a:pt x="331788" y="23288"/>
                    <a:pt x="331788" y="23288"/>
                    <a:pt x="331788" y="274276"/>
                  </a:cubicBezTo>
                  <a:cubicBezTo>
                    <a:pt x="331788" y="280744"/>
                    <a:pt x="325308" y="280744"/>
                    <a:pt x="322716" y="280744"/>
                  </a:cubicBezTo>
                  <a:cubicBezTo>
                    <a:pt x="313643" y="276863"/>
                    <a:pt x="299387" y="272982"/>
                    <a:pt x="289019" y="269101"/>
                  </a:cubicBezTo>
                  <a:cubicBezTo>
                    <a:pt x="287723" y="271688"/>
                    <a:pt x="286427" y="272982"/>
                    <a:pt x="285130" y="274276"/>
                  </a:cubicBezTo>
                  <a:cubicBezTo>
                    <a:pt x="285130" y="274276"/>
                    <a:pt x="285130" y="274276"/>
                    <a:pt x="329196" y="318263"/>
                  </a:cubicBezTo>
                  <a:cubicBezTo>
                    <a:pt x="329196" y="318263"/>
                    <a:pt x="329196" y="318263"/>
                    <a:pt x="318828" y="328613"/>
                  </a:cubicBezTo>
                  <a:cubicBezTo>
                    <a:pt x="318828" y="328613"/>
                    <a:pt x="318828" y="328613"/>
                    <a:pt x="274762" y="284626"/>
                  </a:cubicBezTo>
                  <a:cubicBezTo>
                    <a:pt x="254025" y="300151"/>
                    <a:pt x="224216" y="298857"/>
                    <a:pt x="206072" y="279451"/>
                  </a:cubicBezTo>
                  <a:cubicBezTo>
                    <a:pt x="202183" y="276863"/>
                    <a:pt x="200887" y="274276"/>
                    <a:pt x="198295" y="270394"/>
                  </a:cubicBezTo>
                  <a:cubicBezTo>
                    <a:pt x="189223" y="272982"/>
                    <a:pt x="174966" y="278157"/>
                    <a:pt x="167190" y="280744"/>
                  </a:cubicBezTo>
                  <a:cubicBezTo>
                    <a:pt x="165894" y="280744"/>
                    <a:pt x="164598" y="280744"/>
                    <a:pt x="163302" y="280744"/>
                  </a:cubicBezTo>
                  <a:cubicBezTo>
                    <a:pt x="130901" y="269101"/>
                    <a:pt x="108868" y="263926"/>
                    <a:pt x="85539" y="263926"/>
                  </a:cubicBezTo>
                  <a:cubicBezTo>
                    <a:pt x="63506" y="263926"/>
                    <a:pt x="40177" y="269101"/>
                    <a:pt x="9072" y="280744"/>
                  </a:cubicBezTo>
                  <a:cubicBezTo>
                    <a:pt x="6480" y="280744"/>
                    <a:pt x="0" y="280744"/>
                    <a:pt x="0" y="274276"/>
                  </a:cubicBezTo>
                  <a:cubicBezTo>
                    <a:pt x="0" y="274276"/>
                    <a:pt x="0" y="274276"/>
                    <a:pt x="0" y="23288"/>
                  </a:cubicBezTo>
                  <a:cubicBezTo>
                    <a:pt x="0" y="20700"/>
                    <a:pt x="2592" y="18113"/>
                    <a:pt x="5184" y="16819"/>
                  </a:cubicBezTo>
                  <a:cubicBezTo>
                    <a:pt x="37585" y="5175"/>
                    <a:pt x="62210" y="0"/>
                    <a:pt x="868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p>
              <a:pPr algn="ctr" defTabSz="1217295">
                <a:lnSpc>
                  <a:spcPct val="130000"/>
                </a:lnSpc>
              </a:pPr>
              <a:endParaRPr sz="24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666278" y="4024074"/>
            <a:ext cx="4829187" cy="588484"/>
            <a:chOff x="1011441" y="2475172"/>
            <a:chExt cx="3621890" cy="441363"/>
          </a:xfrm>
        </p:grpSpPr>
        <p:sp>
          <p:nvSpPr>
            <p:cNvPr id="37" name="îŝḷîḓé-文本框 63"/>
            <p:cNvSpPr txBox="1"/>
            <p:nvPr/>
          </p:nvSpPr>
          <p:spPr>
            <a:xfrm>
              <a:off x="1542054" y="2475172"/>
              <a:ext cx="3091277" cy="376982"/>
            </a:xfrm>
            <a:prstGeom prst="rect">
              <a:avLst/>
            </a:prstGeom>
            <a:noFill/>
          </p:spPr>
          <p:txBody>
            <a:bodyPr wrap="none" anchor="b" anchorCtr="0">
              <a:normAutofit lnSpcReduction="10000"/>
            </a:bodyPr>
            <a:p>
              <a:pPr algn="l" defTabSz="1217295">
                <a:lnSpc>
                  <a:spcPct val="14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思源黑体 CN Regular" panose="020B0500000000000000" pitchFamily="34" charset="-122"/>
                </a:rPr>
                <a:t>接发球技术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  <p:sp>
          <p:nvSpPr>
            <p:cNvPr id="36" name="îŝḷîḓé-Freeform 8"/>
            <p:cNvSpPr/>
            <p:nvPr/>
          </p:nvSpPr>
          <p:spPr bwMode="auto">
            <a:xfrm>
              <a:off x="1011441" y="2510034"/>
              <a:ext cx="426928" cy="406501"/>
            </a:xfrm>
            <a:custGeom>
              <a:avLst/>
              <a:gdLst>
                <a:gd name="connsiteX0" fmla="*/ 117254 w 331788"/>
                <a:gd name="connsiteY0" fmla="*/ 187325 h 315913"/>
                <a:gd name="connsiteX1" fmla="*/ 204708 w 331788"/>
                <a:gd name="connsiteY1" fmla="*/ 187325 h 315913"/>
                <a:gd name="connsiteX2" fmla="*/ 211138 w 331788"/>
                <a:gd name="connsiteY2" fmla="*/ 195263 h 315913"/>
                <a:gd name="connsiteX3" fmla="*/ 204708 w 331788"/>
                <a:gd name="connsiteY3" fmla="*/ 203200 h 315913"/>
                <a:gd name="connsiteX4" fmla="*/ 117254 w 331788"/>
                <a:gd name="connsiteY4" fmla="*/ 203200 h 315913"/>
                <a:gd name="connsiteX5" fmla="*/ 109538 w 331788"/>
                <a:gd name="connsiteY5" fmla="*/ 195263 h 315913"/>
                <a:gd name="connsiteX6" fmla="*/ 117254 w 331788"/>
                <a:gd name="connsiteY6" fmla="*/ 187325 h 315913"/>
                <a:gd name="connsiteX7" fmla="*/ 91953 w 331788"/>
                <a:gd name="connsiteY7" fmla="*/ 161925 h 315913"/>
                <a:gd name="connsiteX8" fmla="*/ 230025 w 331788"/>
                <a:gd name="connsiteY8" fmla="*/ 161925 h 315913"/>
                <a:gd name="connsiteX9" fmla="*/ 236538 w 331788"/>
                <a:gd name="connsiteY9" fmla="*/ 168420 h 315913"/>
                <a:gd name="connsiteX10" fmla="*/ 230025 w 331788"/>
                <a:gd name="connsiteY10" fmla="*/ 176213 h 315913"/>
                <a:gd name="connsiteX11" fmla="*/ 91953 w 331788"/>
                <a:gd name="connsiteY11" fmla="*/ 176213 h 315913"/>
                <a:gd name="connsiteX12" fmla="*/ 84138 w 331788"/>
                <a:gd name="connsiteY12" fmla="*/ 168420 h 315913"/>
                <a:gd name="connsiteX13" fmla="*/ 91953 w 331788"/>
                <a:gd name="connsiteY13" fmla="*/ 161925 h 315913"/>
                <a:gd name="connsiteX14" fmla="*/ 79225 w 331788"/>
                <a:gd name="connsiteY14" fmla="*/ 134938 h 315913"/>
                <a:gd name="connsiteX15" fmla="*/ 255739 w 331788"/>
                <a:gd name="connsiteY15" fmla="*/ 134938 h 315913"/>
                <a:gd name="connsiteX16" fmla="*/ 263526 w 331788"/>
                <a:gd name="connsiteY16" fmla="*/ 142876 h 315913"/>
                <a:gd name="connsiteX17" fmla="*/ 255739 w 331788"/>
                <a:gd name="connsiteY17" fmla="*/ 150813 h 315913"/>
                <a:gd name="connsiteX18" fmla="*/ 79225 w 331788"/>
                <a:gd name="connsiteY18" fmla="*/ 150813 h 315913"/>
                <a:gd name="connsiteX19" fmla="*/ 71438 w 331788"/>
                <a:gd name="connsiteY19" fmla="*/ 142876 h 315913"/>
                <a:gd name="connsiteX20" fmla="*/ 79225 w 331788"/>
                <a:gd name="connsiteY20" fmla="*/ 134938 h 315913"/>
                <a:gd name="connsiteX21" fmla="*/ 284163 w 331788"/>
                <a:gd name="connsiteY21" fmla="*/ 117475 h 315913"/>
                <a:gd name="connsiteX22" fmla="*/ 279083 w 331788"/>
                <a:gd name="connsiteY22" fmla="*/ 142611 h 315913"/>
                <a:gd name="connsiteX23" fmla="*/ 277813 w 331788"/>
                <a:gd name="connsiteY23" fmla="*/ 146579 h 315913"/>
                <a:gd name="connsiteX24" fmla="*/ 277813 w 331788"/>
                <a:gd name="connsiteY24" fmla="*/ 147902 h 315913"/>
                <a:gd name="connsiteX25" fmla="*/ 271463 w 331788"/>
                <a:gd name="connsiteY25" fmla="*/ 149225 h 315913"/>
                <a:gd name="connsiteX26" fmla="*/ 276543 w 331788"/>
                <a:gd name="connsiteY26" fmla="*/ 126736 h 315913"/>
                <a:gd name="connsiteX27" fmla="*/ 284163 w 331788"/>
                <a:gd name="connsiteY27" fmla="*/ 117475 h 315913"/>
                <a:gd name="connsiteX28" fmla="*/ 47625 w 331788"/>
                <a:gd name="connsiteY28" fmla="*/ 117475 h 315913"/>
                <a:gd name="connsiteX29" fmla="*/ 56198 w 331788"/>
                <a:gd name="connsiteY29" fmla="*/ 126736 h 315913"/>
                <a:gd name="connsiteX30" fmla="*/ 61913 w 331788"/>
                <a:gd name="connsiteY30" fmla="*/ 149225 h 315913"/>
                <a:gd name="connsiteX31" fmla="*/ 54769 w 331788"/>
                <a:gd name="connsiteY31" fmla="*/ 147902 h 315913"/>
                <a:gd name="connsiteX32" fmla="*/ 54769 w 331788"/>
                <a:gd name="connsiteY32" fmla="*/ 146579 h 315913"/>
                <a:gd name="connsiteX33" fmla="*/ 53340 w 331788"/>
                <a:gd name="connsiteY33" fmla="*/ 142611 h 315913"/>
                <a:gd name="connsiteX34" fmla="*/ 47625 w 331788"/>
                <a:gd name="connsiteY34" fmla="*/ 117475 h 315913"/>
                <a:gd name="connsiteX35" fmla="*/ 300038 w 331788"/>
                <a:gd name="connsiteY35" fmla="*/ 106363 h 315913"/>
                <a:gd name="connsiteX36" fmla="*/ 297440 w 331788"/>
                <a:gd name="connsiteY36" fmla="*/ 115315 h 315913"/>
                <a:gd name="connsiteX37" fmla="*/ 293544 w 331788"/>
                <a:gd name="connsiteY37" fmla="*/ 149844 h 315913"/>
                <a:gd name="connsiteX38" fmla="*/ 293544 w 331788"/>
                <a:gd name="connsiteY38" fmla="*/ 152401 h 315913"/>
                <a:gd name="connsiteX39" fmla="*/ 290946 w 331788"/>
                <a:gd name="connsiteY39" fmla="*/ 149844 h 315913"/>
                <a:gd name="connsiteX40" fmla="*/ 285750 w 331788"/>
                <a:gd name="connsiteY40" fmla="*/ 148565 h 315913"/>
                <a:gd name="connsiteX41" fmla="*/ 285750 w 331788"/>
                <a:gd name="connsiteY41" fmla="*/ 147286 h 315913"/>
                <a:gd name="connsiteX42" fmla="*/ 292245 w 331788"/>
                <a:gd name="connsiteY42" fmla="*/ 115315 h 315913"/>
                <a:gd name="connsiteX43" fmla="*/ 300038 w 331788"/>
                <a:gd name="connsiteY43" fmla="*/ 106363 h 315913"/>
                <a:gd name="connsiteX44" fmla="*/ 31750 w 331788"/>
                <a:gd name="connsiteY44" fmla="*/ 106363 h 315913"/>
                <a:gd name="connsiteX45" fmla="*/ 39543 w 331788"/>
                <a:gd name="connsiteY45" fmla="*/ 115315 h 315913"/>
                <a:gd name="connsiteX46" fmla="*/ 46038 w 331788"/>
                <a:gd name="connsiteY46" fmla="*/ 148565 h 315913"/>
                <a:gd name="connsiteX47" fmla="*/ 40842 w 331788"/>
                <a:gd name="connsiteY47" fmla="*/ 149844 h 315913"/>
                <a:gd name="connsiteX48" fmla="*/ 38244 w 331788"/>
                <a:gd name="connsiteY48" fmla="*/ 152401 h 315913"/>
                <a:gd name="connsiteX49" fmla="*/ 38244 w 331788"/>
                <a:gd name="connsiteY49" fmla="*/ 149844 h 315913"/>
                <a:gd name="connsiteX50" fmla="*/ 34348 w 331788"/>
                <a:gd name="connsiteY50" fmla="*/ 115315 h 315913"/>
                <a:gd name="connsiteX51" fmla="*/ 31750 w 331788"/>
                <a:gd name="connsiteY51" fmla="*/ 106363 h 315913"/>
                <a:gd name="connsiteX52" fmla="*/ 3900 w 331788"/>
                <a:gd name="connsiteY52" fmla="*/ 100704 h 315913"/>
                <a:gd name="connsiteX53" fmla="*/ 19503 w 331788"/>
                <a:gd name="connsiteY53" fmla="*/ 100704 h 315913"/>
                <a:gd name="connsiteX54" fmla="*/ 24704 w 331788"/>
                <a:gd name="connsiteY54" fmla="*/ 118746 h 315913"/>
                <a:gd name="connsiteX55" fmla="*/ 28605 w 331788"/>
                <a:gd name="connsiteY55" fmla="*/ 156117 h 315913"/>
                <a:gd name="connsiteX56" fmla="*/ 28605 w 331788"/>
                <a:gd name="connsiteY56" fmla="*/ 158695 h 315913"/>
                <a:gd name="connsiteX57" fmla="*/ 31205 w 331788"/>
                <a:gd name="connsiteY57" fmla="*/ 172870 h 315913"/>
                <a:gd name="connsiteX58" fmla="*/ 65012 w 331788"/>
                <a:gd name="connsiteY58" fmla="*/ 226995 h 315913"/>
                <a:gd name="connsiteX59" fmla="*/ 66312 w 331788"/>
                <a:gd name="connsiteY59" fmla="*/ 229572 h 315913"/>
                <a:gd name="connsiteX60" fmla="*/ 71513 w 331788"/>
                <a:gd name="connsiteY60" fmla="*/ 229572 h 315913"/>
                <a:gd name="connsiteX61" fmla="*/ 71513 w 331788"/>
                <a:gd name="connsiteY61" fmla="*/ 225706 h 315913"/>
                <a:gd name="connsiteX62" fmla="*/ 42908 w 331788"/>
                <a:gd name="connsiteY62" fmla="*/ 178025 h 315913"/>
                <a:gd name="connsiteX63" fmla="*/ 46808 w 331788"/>
                <a:gd name="connsiteY63" fmla="*/ 161272 h 315913"/>
                <a:gd name="connsiteX64" fmla="*/ 63711 w 331788"/>
                <a:gd name="connsiteY64" fmla="*/ 165138 h 315913"/>
                <a:gd name="connsiteX65" fmla="*/ 94917 w 331788"/>
                <a:gd name="connsiteY65" fmla="*/ 203798 h 315913"/>
                <a:gd name="connsiteX66" fmla="*/ 102719 w 331788"/>
                <a:gd name="connsiteY66" fmla="*/ 212819 h 315913"/>
                <a:gd name="connsiteX67" fmla="*/ 136525 w 331788"/>
                <a:gd name="connsiteY67" fmla="*/ 263078 h 315913"/>
                <a:gd name="connsiteX68" fmla="*/ 136525 w 331788"/>
                <a:gd name="connsiteY68" fmla="*/ 268232 h 315913"/>
                <a:gd name="connsiteX69" fmla="*/ 136525 w 331788"/>
                <a:gd name="connsiteY69" fmla="*/ 277253 h 315913"/>
                <a:gd name="connsiteX70" fmla="*/ 135225 w 331788"/>
                <a:gd name="connsiteY70" fmla="*/ 310759 h 315913"/>
                <a:gd name="connsiteX71" fmla="*/ 130024 w 331788"/>
                <a:gd name="connsiteY71" fmla="*/ 315913 h 315913"/>
                <a:gd name="connsiteX72" fmla="*/ 78014 w 331788"/>
                <a:gd name="connsiteY72" fmla="*/ 314625 h 315913"/>
                <a:gd name="connsiteX73" fmla="*/ 74113 w 331788"/>
                <a:gd name="connsiteY73" fmla="*/ 310759 h 315913"/>
                <a:gd name="connsiteX74" fmla="*/ 72813 w 331788"/>
                <a:gd name="connsiteY74" fmla="*/ 283696 h 315913"/>
                <a:gd name="connsiteX75" fmla="*/ 23404 w 331788"/>
                <a:gd name="connsiteY75" fmla="*/ 224417 h 315913"/>
                <a:gd name="connsiteX76" fmla="*/ 9101 w 331788"/>
                <a:gd name="connsiteY76" fmla="*/ 197355 h 315913"/>
                <a:gd name="connsiteX77" fmla="*/ 9101 w 331788"/>
                <a:gd name="connsiteY77" fmla="*/ 194778 h 315913"/>
                <a:gd name="connsiteX78" fmla="*/ 0 w 331788"/>
                <a:gd name="connsiteY78" fmla="*/ 111014 h 315913"/>
                <a:gd name="connsiteX79" fmla="*/ 3900 w 331788"/>
                <a:gd name="connsiteY79" fmla="*/ 100704 h 315913"/>
                <a:gd name="connsiteX80" fmla="*/ 312285 w 331788"/>
                <a:gd name="connsiteY80" fmla="*/ 100699 h 315913"/>
                <a:gd name="connsiteX81" fmla="*/ 327888 w 331788"/>
                <a:gd name="connsiteY81" fmla="*/ 100699 h 315913"/>
                <a:gd name="connsiteX82" fmla="*/ 331788 w 331788"/>
                <a:gd name="connsiteY82" fmla="*/ 110994 h 315913"/>
                <a:gd name="connsiteX83" fmla="*/ 322687 w 331788"/>
                <a:gd name="connsiteY83" fmla="*/ 194644 h 315913"/>
                <a:gd name="connsiteX84" fmla="*/ 322687 w 331788"/>
                <a:gd name="connsiteY84" fmla="*/ 197217 h 315913"/>
                <a:gd name="connsiteX85" fmla="*/ 308384 w 331788"/>
                <a:gd name="connsiteY85" fmla="*/ 224242 h 315913"/>
                <a:gd name="connsiteX86" fmla="*/ 258975 w 331788"/>
                <a:gd name="connsiteY86" fmla="*/ 283440 h 315913"/>
                <a:gd name="connsiteX87" fmla="*/ 257675 w 331788"/>
                <a:gd name="connsiteY87" fmla="*/ 310466 h 315913"/>
                <a:gd name="connsiteX88" fmla="*/ 253774 w 331788"/>
                <a:gd name="connsiteY88" fmla="*/ 314326 h 315913"/>
                <a:gd name="connsiteX89" fmla="*/ 201764 w 331788"/>
                <a:gd name="connsiteY89" fmla="*/ 314326 h 315913"/>
                <a:gd name="connsiteX90" fmla="*/ 196563 w 331788"/>
                <a:gd name="connsiteY90" fmla="*/ 310466 h 315913"/>
                <a:gd name="connsiteX91" fmla="*/ 195263 w 331788"/>
                <a:gd name="connsiteY91" fmla="*/ 277006 h 315913"/>
                <a:gd name="connsiteX92" fmla="*/ 195263 w 331788"/>
                <a:gd name="connsiteY92" fmla="*/ 267997 h 315913"/>
                <a:gd name="connsiteX93" fmla="*/ 195263 w 331788"/>
                <a:gd name="connsiteY93" fmla="*/ 262850 h 315913"/>
                <a:gd name="connsiteX94" fmla="*/ 229069 w 331788"/>
                <a:gd name="connsiteY94" fmla="*/ 212660 h 315913"/>
                <a:gd name="connsiteX95" fmla="*/ 236871 w 331788"/>
                <a:gd name="connsiteY95" fmla="*/ 203652 h 315913"/>
                <a:gd name="connsiteX96" fmla="*/ 268077 w 331788"/>
                <a:gd name="connsiteY96" fmla="*/ 165045 h 315913"/>
                <a:gd name="connsiteX97" fmla="*/ 284980 w 331788"/>
                <a:gd name="connsiteY97" fmla="*/ 161184 h 315913"/>
                <a:gd name="connsiteX98" fmla="*/ 288880 w 331788"/>
                <a:gd name="connsiteY98" fmla="*/ 177914 h 315913"/>
                <a:gd name="connsiteX99" fmla="*/ 260275 w 331788"/>
                <a:gd name="connsiteY99" fmla="*/ 225529 h 315913"/>
                <a:gd name="connsiteX100" fmla="*/ 260275 w 331788"/>
                <a:gd name="connsiteY100" fmla="*/ 229390 h 315913"/>
                <a:gd name="connsiteX101" fmla="*/ 265476 w 331788"/>
                <a:gd name="connsiteY101" fmla="*/ 229390 h 315913"/>
                <a:gd name="connsiteX102" fmla="*/ 266776 w 331788"/>
                <a:gd name="connsiteY102" fmla="*/ 226816 h 315913"/>
                <a:gd name="connsiteX103" fmla="*/ 300583 w 331788"/>
                <a:gd name="connsiteY103" fmla="*/ 172766 h 315913"/>
                <a:gd name="connsiteX104" fmla="*/ 303183 w 331788"/>
                <a:gd name="connsiteY104" fmla="*/ 158610 h 315913"/>
                <a:gd name="connsiteX105" fmla="*/ 303183 w 331788"/>
                <a:gd name="connsiteY105" fmla="*/ 156036 h 315913"/>
                <a:gd name="connsiteX106" fmla="*/ 307084 w 331788"/>
                <a:gd name="connsiteY106" fmla="*/ 118716 h 315913"/>
                <a:gd name="connsiteX107" fmla="*/ 312285 w 331788"/>
                <a:gd name="connsiteY107" fmla="*/ 100699 h 315913"/>
                <a:gd name="connsiteX108" fmla="*/ 219869 w 331788"/>
                <a:gd name="connsiteY108" fmla="*/ 52388 h 315913"/>
                <a:gd name="connsiteX109" fmla="*/ 230188 w 331788"/>
                <a:gd name="connsiteY109" fmla="*/ 62707 h 315913"/>
                <a:gd name="connsiteX110" fmla="*/ 219869 w 331788"/>
                <a:gd name="connsiteY110" fmla="*/ 73026 h 315913"/>
                <a:gd name="connsiteX111" fmla="*/ 209550 w 331788"/>
                <a:gd name="connsiteY111" fmla="*/ 62707 h 315913"/>
                <a:gd name="connsiteX112" fmla="*/ 219869 w 331788"/>
                <a:gd name="connsiteY112" fmla="*/ 52388 h 315913"/>
                <a:gd name="connsiteX113" fmla="*/ 111919 w 331788"/>
                <a:gd name="connsiteY113" fmla="*/ 52388 h 315913"/>
                <a:gd name="connsiteX114" fmla="*/ 122238 w 331788"/>
                <a:gd name="connsiteY114" fmla="*/ 62707 h 315913"/>
                <a:gd name="connsiteX115" fmla="*/ 111919 w 331788"/>
                <a:gd name="connsiteY115" fmla="*/ 73026 h 315913"/>
                <a:gd name="connsiteX116" fmla="*/ 101600 w 331788"/>
                <a:gd name="connsiteY116" fmla="*/ 62707 h 315913"/>
                <a:gd name="connsiteX117" fmla="*/ 111919 w 331788"/>
                <a:gd name="connsiteY117" fmla="*/ 52388 h 315913"/>
                <a:gd name="connsiteX118" fmla="*/ 177801 w 331788"/>
                <a:gd name="connsiteY118" fmla="*/ 47625 h 315913"/>
                <a:gd name="connsiteX119" fmla="*/ 160338 w 331788"/>
                <a:gd name="connsiteY119" fmla="*/ 63501 h 315913"/>
                <a:gd name="connsiteX120" fmla="*/ 153988 w 331788"/>
                <a:gd name="connsiteY120" fmla="*/ 55563 h 315913"/>
                <a:gd name="connsiteX121" fmla="*/ 146050 w 331788"/>
                <a:gd name="connsiteY121" fmla="*/ 63501 h 315913"/>
                <a:gd name="connsiteX122" fmla="*/ 153988 w 331788"/>
                <a:gd name="connsiteY122" fmla="*/ 69851 h 315913"/>
                <a:gd name="connsiteX123" fmla="*/ 160338 w 331788"/>
                <a:gd name="connsiteY123" fmla="*/ 77788 h 315913"/>
                <a:gd name="connsiteX124" fmla="*/ 168276 w 331788"/>
                <a:gd name="connsiteY124" fmla="*/ 69851 h 315913"/>
                <a:gd name="connsiteX125" fmla="*/ 185738 w 331788"/>
                <a:gd name="connsiteY125" fmla="*/ 53975 h 315913"/>
                <a:gd name="connsiteX126" fmla="*/ 165895 w 331788"/>
                <a:gd name="connsiteY126" fmla="*/ 25400 h 315913"/>
                <a:gd name="connsiteX127" fmla="*/ 203202 w 331788"/>
                <a:gd name="connsiteY127" fmla="*/ 62707 h 315913"/>
                <a:gd name="connsiteX128" fmla="*/ 165895 w 331788"/>
                <a:gd name="connsiteY128" fmla="*/ 100014 h 315913"/>
                <a:gd name="connsiteX129" fmla="*/ 128588 w 331788"/>
                <a:gd name="connsiteY129" fmla="*/ 62707 h 315913"/>
                <a:gd name="connsiteX130" fmla="*/ 165895 w 331788"/>
                <a:gd name="connsiteY130" fmla="*/ 25400 h 315913"/>
                <a:gd name="connsiteX131" fmla="*/ 101966 w 331788"/>
                <a:gd name="connsiteY131" fmla="*/ 15875 h 315913"/>
                <a:gd name="connsiteX132" fmla="*/ 103261 w 331788"/>
                <a:gd name="connsiteY132" fmla="*/ 18477 h 315913"/>
                <a:gd name="connsiteX133" fmla="*/ 85139 w 331788"/>
                <a:gd name="connsiteY133" fmla="*/ 36689 h 315913"/>
                <a:gd name="connsiteX134" fmla="*/ 82550 w 331788"/>
                <a:gd name="connsiteY134" fmla="*/ 35388 h 315913"/>
                <a:gd name="connsiteX135" fmla="*/ 82550 w 331788"/>
                <a:gd name="connsiteY135" fmla="*/ 88724 h 315913"/>
                <a:gd name="connsiteX136" fmla="*/ 85139 w 331788"/>
                <a:gd name="connsiteY136" fmla="*/ 88724 h 315913"/>
                <a:gd name="connsiteX137" fmla="*/ 103261 w 331788"/>
                <a:gd name="connsiteY137" fmla="*/ 105636 h 315913"/>
                <a:gd name="connsiteX138" fmla="*/ 101966 w 331788"/>
                <a:gd name="connsiteY138" fmla="*/ 109538 h 315913"/>
                <a:gd name="connsiteX139" fmla="*/ 228820 w 331788"/>
                <a:gd name="connsiteY139" fmla="*/ 109538 h 315913"/>
                <a:gd name="connsiteX140" fmla="*/ 228820 w 331788"/>
                <a:gd name="connsiteY140" fmla="*/ 106936 h 315913"/>
                <a:gd name="connsiteX141" fmla="*/ 246942 w 331788"/>
                <a:gd name="connsiteY141" fmla="*/ 90025 h 315913"/>
                <a:gd name="connsiteX142" fmla="*/ 250825 w 331788"/>
                <a:gd name="connsiteY142" fmla="*/ 90025 h 315913"/>
                <a:gd name="connsiteX143" fmla="*/ 250825 w 331788"/>
                <a:gd name="connsiteY143" fmla="*/ 36689 h 315913"/>
                <a:gd name="connsiteX144" fmla="*/ 246942 w 331788"/>
                <a:gd name="connsiteY144" fmla="*/ 36689 h 315913"/>
                <a:gd name="connsiteX145" fmla="*/ 228820 w 331788"/>
                <a:gd name="connsiteY145" fmla="*/ 19777 h 315913"/>
                <a:gd name="connsiteX146" fmla="*/ 230114 w 331788"/>
                <a:gd name="connsiteY146" fmla="*/ 15875 h 315913"/>
                <a:gd name="connsiteX147" fmla="*/ 101966 w 331788"/>
                <a:gd name="connsiteY147" fmla="*/ 15875 h 315913"/>
                <a:gd name="connsiteX148" fmla="*/ 85099 w 331788"/>
                <a:gd name="connsiteY148" fmla="*/ 0 h 315913"/>
                <a:gd name="connsiteX149" fmla="*/ 248277 w 331788"/>
                <a:gd name="connsiteY149" fmla="*/ 0 h 315913"/>
                <a:gd name="connsiteX150" fmla="*/ 265113 w 331788"/>
                <a:gd name="connsiteY150" fmla="*/ 18248 h 315913"/>
                <a:gd name="connsiteX151" fmla="*/ 265113 w 331788"/>
                <a:gd name="connsiteY151" fmla="*/ 106881 h 315913"/>
                <a:gd name="connsiteX152" fmla="*/ 248277 w 331788"/>
                <a:gd name="connsiteY152" fmla="*/ 123825 h 315913"/>
                <a:gd name="connsiteX153" fmla="*/ 85099 w 331788"/>
                <a:gd name="connsiteY153" fmla="*/ 123825 h 315913"/>
                <a:gd name="connsiteX154" fmla="*/ 68263 w 331788"/>
                <a:gd name="connsiteY154" fmla="*/ 106881 h 315913"/>
                <a:gd name="connsiteX155" fmla="*/ 68263 w 331788"/>
                <a:gd name="connsiteY155" fmla="*/ 18248 h 315913"/>
                <a:gd name="connsiteX156" fmla="*/ 85099 w 331788"/>
                <a:gd name="connsiteY156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</a:cxnLst>
              <a:rect l="l" t="t" r="r" b="b"/>
              <a:pathLst>
                <a:path w="331788" h="315913">
                  <a:moveTo>
                    <a:pt x="117254" y="187325"/>
                  </a:moveTo>
                  <a:lnTo>
                    <a:pt x="204708" y="187325"/>
                  </a:lnTo>
                  <a:cubicBezTo>
                    <a:pt x="208566" y="187325"/>
                    <a:pt x="211138" y="191294"/>
                    <a:pt x="211138" y="195263"/>
                  </a:cubicBezTo>
                  <a:cubicBezTo>
                    <a:pt x="211138" y="199231"/>
                    <a:pt x="208566" y="203200"/>
                    <a:pt x="204708" y="203200"/>
                  </a:cubicBezTo>
                  <a:cubicBezTo>
                    <a:pt x="204708" y="203200"/>
                    <a:pt x="204708" y="203200"/>
                    <a:pt x="117254" y="203200"/>
                  </a:cubicBezTo>
                  <a:cubicBezTo>
                    <a:pt x="113396" y="203200"/>
                    <a:pt x="109538" y="199231"/>
                    <a:pt x="109538" y="195263"/>
                  </a:cubicBezTo>
                  <a:cubicBezTo>
                    <a:pt x="109538" y="191294"/>
                    <a:pt x="113396" y="187325"/>
                    <a:pt x="117254" y="187325"/>
                  </a:cubicBezTo>
                  <a:close/>
                  <a:moveTo>
                    <a:pt x="91953" y="161925"/>
                  </a:moveTo>
                  <a:cubicBezTo>
                    <a:pt x="91953" y="161925"/>
                    <a:pt x="91953" y="161925"/>
                    <a:pt x="230025" y="161925"/>
                  </a:cubicBezTo>
                  <a:cubicBezTo>
                    <a:pt x="233933" y="161925"/>
                    <a:pt x="236538" y="164523"/>
                    <a:pt x="236538" y="168420"/>
                  </a:cubicBezTo>
                  <a:cubicBezTo>
                    <a:pt x="236538" y="172317"/>
                    <a:pt x="233933" y="176213"/>
                    <a:pt x="230025" y="176213"/>
                  </a:cubicBezTo>
                  <a:cubicBezTo>
                    <a:pt x="230025" y="176213"/>
                    <a:pt x="230025" y="176213"/>
                    <a:pt x="91953" y="176213"/>
                  </a:cubicBezTo>
                  <a:cubicBezTo>
                    <a:pt x="88045" y="176213"/>
                    <a:pt x="84138" y="172317"/>
                    <a:pt x="84138" y="168420"/>
                  </a:cubicBezTo>
                  <a:cubicBezTo>
                    <a:pt x="84138" y="164523"/>
                    <a:pt x="88045" y="161925"/>
                    <a:pt x="91953" y="161925"/>
                  </a:cubicBezTo>
                  <a:close/>
                  <a:moveTo>
                    <a:pt x="79225" y="134938"/>
                  </a:moveTo>
                  <a:cubicBezTo>
                    <a:pt x="79225" y="134938"/>
                    <a:pt x="79225" y="134938"/>
                    <a:pt x="255739" y="134938"/>
                  </a:cubicBezTo>
                  <a:cubicBezTo>
                    <a:pt x="259633" y="134938"/>
                    <a:pt x="263526" y="138907"/>
                    <a:pt x="263526" y="142876"/>
                  </a:cubicBezTo>
                  <a:cubicBezTo>
                    <a:pt x="263526" y="146844"/>
                    <a:pt x="259633" y="150813"/>
                    <a:pt x="255739" y="150813"/>
                  </a:cubicBezTo>
                  <a:cubicBezTo>
                    <a:pt x="255739" y="150813"/>
                    <a:pt x="255739" y="150813"/>
                    <a:pt x="79225" y="150813"/>
                  </a:cubicBezTo>
                  <a:cubicBezTo>
                    <a:pt x="75331" y="150813"/>
                    <a:pt x="71438" y="146844"/>
                    <a:pt x="71438" y="142876"/>
                  </a:cubicBezTo>
                  <a:cubicBezTo>
                    <a:pt x="71438" y="138907"/>
                    <a:pt x="75331" y="134938"/>
                    <a:pt x="79225" y="134938"/>
                  </a:cubicBezTo>
                  <a:close/>
                  <a:moveTo>
                    <a:pt x="284163" y="117475"/>
                  </a:moveTo>
                  <a:cubicBezTo>
                    <a:pt x="282893" y="124090"/>
                    <a:pt x="279083" y="135996"/>
                    <a:pt x="279083" y="142611"/>
                  </a:cubicBezTo>
                  <a:lnTo>
                    <a:pt x="277813" y="146579"/>
                  </a:lnTo>
                  <a:cubicBezTo>
                    <a:pt x="277813" y="146579"/>
                    <a:pt x="277813" y="146579"/>
                    <a:pt x="277813" y="147902"/>
                  </a:cubicBezTo>
                  <a:cubicBezTo>
                    <a:pt x="275273" y="147902"/>
                    <a:pt x="272733" y="147902"/>
                    <a:pt x="271463" y="149225"/>
                  </a:cubicBezTo>
                  <a:cubicBezTo>
                    <a:pt x="271463" y="143934"/>
                    <a:pt x="275273" y="132027"/>
                    <a:pt x="276543" y="126736"/>
                  </a:cubicBezTo>
                  <a:cubicBezTo>
                    <a:pt x="277813" y="122767"/>
                    <a:pt x="280353" y="118798"/>
                    <a:pt x="284163" y="117475"/>
                  </a:cubicBezTo>
                  <a:close/>
                  <a:moveTo>
                    <a:pt x="47625" y="117475"/>
                  </a:moveTo>
                  <a:cubicBezTo>
                    <a:pt x="51911" y="118798"/>
                    <a:pt x="54769" y="122767"/>
                    <a:pt x="56198" y="126736"/>
                  </a:cubicBezTo>
                  <a:cubicBezTo>
                    <a:pt x="57626" y="132027"/>
                    <a:pt x="61913" y="143934"/>
                    <a:pt x="61913" y="149225"/>
                  </a:cubicBezTo>
                  <a:cubicBezTo>
                    <a:pt x="60484" y="147902"/>
                    <a:pt x="57626" y="147902"/>
                    <a:pt x="54769" y="147902"/>
                  </a:cubicBezTo>
                  <a:cubicBezTo>
                    <a:pt x="54769" y="146579"/>
                    <a:pt x="54769" y="146579"/>
                    <a:pt x="54769" y="146579"/>
                  </a:cubicBezTo>
                  <a:cubicBezTo>
                    <a:pt x="54769" y="146579"/>
                    <a:pt x="54769" y="146579"/>
                    <a:pt x="53340" y="142611"/>
                  </a:cubicBezTo>
                  <a:cubicBezTo>
                    <a:pt x="53340" y="135996"/>
                    <a:pt x="49054" y="124090"/>
                    <a:pt x="47625" y="117475"/>
                  </a:cubicBezTo>
                  <a:close/>
                  <a:moveTo>
                    <a:pt x="300038" y="106363"/>
                  </a:moveTo>
                  <a:cubicBezTo>
                    <a:pt x="298739" y="108921"/>
                    <a:pt x="298739" y="112757"/>
                    <a:pt x="297440" y="115315"/>
                  </a:cubicBezTo>
                  <a:cubicBezTo>
                    <a:pt x="296142" y="124267"/>
                    <a:pt x="293544" y="140892"/>
                    <a:pt x="293544" y="149844"/>
                  </a:cubicBezTo>
                  <a:cubicBezTo>
                    <a:pt x="293544" y="151122"/>
                    <a:pt x="293544" y="152401"/>
                    <a:pt x="293544" y="152401"/>
                  </a:cubicBezTo>
                  <a:cubicBezTo>
                    <a:pt x="292245" y="152401"/>
                    <a:pt x="292245" y="151122"/>
                    <a:pt x="290946" y="149844"/>
                  </a:cubicBezTo>
                  <a:cubicBezTo>
                    <a:pt x="289647" y="149844"/>
                    <a:pt x="287049" y="148565"/>
                    <a:pt x="285750" y="148565"/>
                  </a:cubicBezTo>
                  <a:cubicBezTo>
                    <a:pt x="285750" y="148565"/>
                    <a:pt x="285750" y="148565"/>
                    <a:pt x="285750" y="147286"/>
                  </a:cubicBezTo>
                  <a:cubicBezTo>
                    <a:pt x="287049" y="139613"/>
                    <a:pt x="289647" y="122988"/>
                    <a:pt x="292245" y="115315"/>
                  </a:cubicBezTo>
                  <a:cubicBezTo>
                    <a:pt x="293544" y="110200"/>
                    <a:pt x="296142" y="107642"/>
                    <a:pt x="300038" y="106363"/>
                  </a:cubicBezTo>
                  <a:close/>
                  <a:moveTo>
                    <a:pt x="31750" y="106363"/>
                  </a:moveTo>
                  <a:cubicBezTo>
                    <a:pt x="35646" y="107642"/>
                    <a:pt x="38244" y="110200"/>
                    <a:pt x="39543" y="115315"/>
                  </a:cubicBezTo>
                  <a:cubicBezTo>
                    <a:pt x="42141" y="122988"/>
                    <a:pt x="44739" y="139613"/>
                    <a:pt x="46038" y="148565"/>
                  </a:cubicBezTo>
                  <a:cubicBezTo>
                    <a:pt x="44739" y="148565"/>
                    <a:pt x="43440" y="149844"/>
                    <a:pt x="40842" y="149844"/>
                  </a:cubicBezTo>
                  <a:cubicBezTo>
                    <a:pt x="39543" y="151122"/>
                    <a:pt x="39543" y="152401"/>
                    <a:pt x="38244" y="152401"/>
                  </a:cubicBezTo>
                  <a:cubicBezTo>
                    <a:pt x="38244" y="152401"/>
                    <a:pt x="38244" y="151122"/>
                    <a:pt x="38244" y="149844"/>
                  </a:cubicBezTo>
                  <a:cubicBezTo>
                    <a:pt x="38244" y="140892"/>
                    <a:pt x="35646" y="124267"/>
                    <a:pt x="34348" y="115315"/>
                  </a:cubicBezTo>
                  <a:cubicBezTo>
                    <a:pt x="33049" y="112757"/>
                    <a:pt x="33049" y="108921"/>
                    <a:pt x="31750" y="106363"/>
                  </a:cubicBezTo>
                  <a:close/>
                  <a:moveTo>
                    <a:pt x="3900" y="100704"/>
                  </a:moveTo>
                  <a:cubicBezTo>
                    <a:pt x="7801" y="96838"/>
                    <a:pt x="14302" y="96838"/>
                    <a:pt x="19503" y="100704"/>
                  </a:cubicBezTo>
                  <a:cubicBezTo>
                    <a:pt x="22104" y="104570"/>
                    <a:pt x="23404" y="116168"/>
                    <a:pt x="24704" y="118746"/>
                  </a:cubicBezTo>
                  <a:cubicBezTo>
                    <a:pt x="26005" y="130344"/>
                    <a:pt x="27305" y="145808"/>
                    <a:pt x="28605" y="156117"/>
                  </a:cubicBezTo>
                  <a:cubicBezTo>
                    <a:pt x="28605" y="157406"/>
                    <a:pt x="28605" y="158695"/>
                    <a:pt x="28605" y="158695"/>
                  </a:cubicBezTo>
                  <a:cubicBezTo>
                    <a:pt x="28605" y="163849"/>
                    <a:pt x="29905" y="169004"/>
                    <a:pt x="31205" y="172870"/>
                  </a:cubicBezTo>
                  <a:cubicBezTo>
                    <a:pt x="42908" y="197355"/>
                    <a:pt x="65012" y="226995"/>
                    <a:pt x="65012" y="226995"/>
                  </a:cubicBezTo>
                  <a:cubicBezTo>
                    <a:pt x="66312" y="229572"/>
                    <a:pt x="66312" y="229572"/>
                    <a:pt x="66312" y="229572"/>
                  </a:cubicBezTo>
                  <a:cubicBezTo>
                    <a:pt x="67612" y="230861"/>
                    <a:pt x="68912" y="230861"/>
                    <a:pt x="71513" y="229572"/>
                  </a:cubicBezTo>
                  <a:cubicBezTo>
                    <a:pt x="72813" y="229572"/>
                    <a:pt x="72813" y="226995"/>
                    <a:pt x="71513" y="225706"/>
                  </a:cubicBezTo>
                  <a:cubicBezTo>
                    <a:pt x="42908" y="178025"/>
                    <a:pt x="42908" y="178025"/>
                    <a:pt x="42908" y="178025"/>
                  </a:cubicBezTo>
                  <a:cubicBezTo>
                    <a:pt x="39007" y="172870"/>
                    <a:pt x="41607" y="165138"/>
                    <a:pt x="46808" y="161272"/>
                  </a:cubicBezTo>
                  <a:cubicBezTo>
                    <a:pt x="52009" y="157406"/>
                    <a:pt x="59811" y="159983"/>
                    <a:pt x="63711" y="165138"/>
                  </a:cubicBezTo>
                  <a:cubicBezTo>
                    <a:pt x="94917" y="203798"/>
                    <a:pt x="94917" y="203798"/>
                    <a:pt x="94917" y="203798"/>
                  </a:cubicBezTo>
                  <a:cubicBezTo>
                    <a:pt x="96217" y="206376"/>
                    <a:pt x="100118" y="210242"/>
                    <a:pt x="102719" y="212819"/>
                  </a:cubicBezTo>
                  <a:cubicBezTo>
                    <a:pt x="130024" y="232149"/>
                    <a:pt x="133924" y="252768"/>
                    <a:pt x="136525" y="263078"/>
                  </a:cubicBezTo>
                  <a:cubicBezTo>
                    <a:pt x="136525" y="263078"/>
                    <a:pt x="136525" y="264366"/>
                    <a:pt x="136525" y="268232"/>
                  </a:cubicBezTo>
                  <a:cubicBezTo>
                    <a:pt x="136525" y="270810"/>
                    <a:pt x="136525" y="274676"/>
                    <a:pt x="136525" y="277253"/>
                  </a:cubicBezTo>
                  <a:cubicBezTo>
                    <a:pt x="135225" y="310759"/>
                    <a:pt x="135225" y="310759"/>
                    <a:pt x="135225" y="310759"/>
                  </a:cubicBezTo>
                  <a:cubicBezTo>
                    <a:pt x="135225" y="313336"/>
                    <a:pt x="132624" y="315913"/>
                    <a:pt x="130024" y="315913"/>
                  </a:cubicBezTo>
                  <a:cubicBezTo>
                    <a:pt x="78014" y="314625"/>
                    <a:pt x="78014" y="314625"/>
                    <a:pt x="78014" y="314625"/>
                  </a:cubicBezTo>
                  <a:cubicBezTo>
                    <a:pt x="75414" y="314625"/>
                    <a:pt x="74113" y="313336"/>
                    <a:pt x="74113" y="310759"/>
                  </a:cubicBezTo>
                  <a:cubicBezTo>
                    <a:pt x="72813" y="283696"/>
                    <a:pt x="72813" y="283696"/>
                    <a:pt x="72813" y="283696"/>
                  </a:cubicBezTo>
                  <a:cubicBezTo>
                    <a:pt x="23404" y="224417"/>
                    <a:pt x="23404" y="224417"/>
                    <a:pt x="23404" y="224417"/>
                  </a:cubicBezTo>
                  <a:cubicBezTo>
                    <a:pt x="15603" y="216685"/>
                    <a:pt x="10402" y="207664"/>
                    <a:pt x="9101" y="197355"/>
                  </a:cubicBezTo>
                  <a:cubicBezTo>
                    <a:pt x="9101" y="194778"/>
                    <a:pt x="9101" y="194778"/>
                    <a:pt x="9101" y="194778"/>
                  </a:cubicBezTo>
                  <a:cubicBezTo>
                    <a:pt x="0" y="111014"/>
                    <a:pt x="0" y="111014"/>
                    <a:pt x="0" y="111014"/>
                  </a:cubicBezTo>
                  <a:cubicBezTo>
                    <a:pt x="0" y="107148"/>
                    <a:pt x="1300" y="103282"/>
                    <a:pt x="3900" y="100704"/>
                  </a:cubicBezTo>
                  <a:close/>
                  <a:moveTo>
                    <a:pt x="312285" y="100699"/>
                  </a:moveTo>
                  <a:cubicBezTo>
                    <a:pt x="317486" y="96838"/>
                    <a:pt x="323987" y="96838"/>
                    <a:pt x="327888" y="100699"/>
                  </a:cubicBezTo>
                  <a:cubicBezTo>
                    <a:pt x="330488" y="103273"/>
                    <a:pt x="331788" y="107134"/>
                    <a:pt x="331788" y="110994"/>
                  </a:cubicBezTo>
                  <a:cubicBezTo>
                    <a:pt x="331788" y="110994"/>
                    <a:pt x="331788" y="110994"/>
                    <a:pt x="322687" y="194644"/>
                  </a:cubicBezTo>
                  <a:cubicBezTo>
                    <a:pt x="322687" y="194644"/>
                    <a:pt x="322687" y="194644"/>
                    <a:pt x="322687" y="197217"/>
                  </a:cubicBezTo>
                  <a:cubicBezTo>
                    <a:pt x="321386" y="207513"/>
                    <a:pt x="316185" y="216521"/>
                    <a:pt x="308384" y="224242"/>
                  </a:cubicBezTo>
                  <a:cubicBezTo>
                    <a:pt x="308384" y="224242"/>
                    <a:pt x="308384" y="224242"/>
                    <a:pt x="258975" y="283440"/>
                  </a:cubicBezTo>
                  <a:cubicBezTo>
                    <a:pt x="258975" y="283440"/>
                    <a:pt x="258975" y="283440"/>
                    <a:pt x="257675" y="310466"/>
                  </a:cubicBezTo>
                  <a:cubicBezTo>
                    <a:pt x="257675" y="313039"/>
                    <a:pt x="256374" y="314326"/>
                    <a:pt x="253774" y="314326"/>
                  </a:cubicBezTo>
                  <a:cubicBezTo>
                    <a:pt x="253774" y="314326"/>
                    <a:pt x="253774" y="314326"/>
                    <a:pt x="201764" y="314326"/>
                  </a:cubicBezTo>
                  <a:cubicBezTo>
                    <a:pt x="199164" y="314326"/>
                    <a:pt x="196563" y="313039"/>
                    <a:pt x="196563" y="310466"/>
                  </a:cubicBezTo>
                  <a:cubicBezTo>
                    <a:pt x="196563" y="310466"/>
                    <a:pt x="196563" y="310466"/>
                    <a:pt x="195263" y="277006"/>
                  </a:cubicBezTo>
                  <a:cubicBezTo>
                    <a:pt x="195263" y="274432"/>
                    <a:pt x="195263" y="270571"/>
                    <a:pt x="195263" y="267997"/>
                  </a:cubicBezTo>
                  <a:cubicBezTo>
                    <a:pt x="195263" y="264137"/>
                    <a:pt x="195263" y="262850"/>
                    <a:pt x="195263" y="262850"/>
                  </a:cubicBezTo>
                  <a:cubicBezTo>
                    <a:pt x="197864" y="252555"/>
                    <a:pt x="201764" y="231964"/>
                    <a:pt x="229069" y="212660"/>
                  </a:cubicBezTo>
                  <a:cubicBezTo>
                    <a:pt x="231670" y="210086"/>
                    <a:pt x="235571" y="206226"/>
                    <a:pt x="236871" y="203652"/>
                  </a:cubicBezTo>
                  <a:cubicBezTo>
                    <a:pt x="236871" y="203652"/>
                    <a:pt x="236871" y="203652"/>
                    <a:pt x="268077" y="165045"/>
                  </a:cubicBezTo>
                  <a:cubicBezTo>
                    <a:pt x="271977" y="159897"/>
                    <a:pt x="279779" y="157323"/>
                    <a:pt x="284980" y="161184"/>
                  </a:cubicBezTo>
                  <a:cubicBezTo>
                    <a:pt x="290181" y="165045"/>
                    <a:pt x="292781" y="172766"/>
                    <a:pt x="288880" y="177914"/>
                  </a:cubicBezTo>
                  <a:cubicBezTo>
                    <a:pt x="288880" y="177914"/>
                    <a:pt x="288880" y="177914"/>
                    <a:pt x="260275" y="225529"/>
                  </a:cubicBezTo>
                  <a:cubicBezTo>
                    <a:pt x="258975" y="226816"/>
                    <a:pt x="258975" y="229390"/>
                    <a:pt x="260275" y="229390"/>
                  </a:cubicBezTo>
                  <a:cubicBezTo>
                    <a:pt x="262876" y="230677"/>
                    <a:pt x="264176" y="230677"/>
                    <a:pt x="265476" y="229390"/>
                  </a:cubicBezTo>
                  <a:cubicBezTo>
                    <a:pt x="265476" y="229390"/>
                    <a:pt x="265476" y="229390"/>
                    <a:pt x="266776" y="226816"/>
                  </a:cubicBezTo>
                  <a:cubicBezTo>
                    <a:pt x="266776" y="226816"/>
                    <a:pt x="288880" y="197217"/>
                    <a:pt x="300583" y="172766"/>
                  </a:cubicBezTo>
                  <a:cubicBezTo>
                    <a:pt x="301883" y="168905"/>
                    <a:pt x="303183" y="163758"/>
                    <a:pt x="303183" y="158610"/>
                  </a:cubicBezTo>
                  <a:cubicBezTo>
                    <a:pt x="303183" y="158610"/>
                    <a:pt x="303183" y="157323"/>
                    <a:pt x="303183" y="156036"/>
                  </a:cubicBezTo>
                  <a:cubicBezTo>
                    <a:pt x="304483" y="145741"/>
                    <a:pt x="305783" y="130298"/>
                    <a:pt x="307084" y="118716"/>
                  </a:cubicBezTo>
                  <a:cubicBezTo>
                    <a:pt x="308384" y="116142"/>
                    <a:pt x="309684" y="104560"/>
                    <a:pt x="312285" y="100699"/>
                  </a:cubicBezTo>
                  <a:close/>
                  <a:moveTo>
                    <a:pt x="219869" y="52388"/>
                  </a:moveTo>
                  <a:cubicBezTo>
                    <a:pt x="225568" y="52388"/>
                    <a:pt x="230188" y="57008"/>
                    <a:pt x="230188" y="62707"/>
                  </a:cubicBezTo>
                  <a:cubicBezTo>
                    <a:pt x="230188" y="68406"/>
                    <a:pt x="225568" y="73026"/>
                    <a:pt x="219869" y="73026"/>
                  </a:cubicBezTo>
                  <a:cubicBezTo>
                    <a:pt x="214170" y="73026"/>
                    <a:pt x="209550" y="68406"/>
                    <a:pt x="209550" y="62707"/>
                  </a:cubicBezTo>
                  <a:cubicBezTo>
                    <a:pt x="209550" y="57008"/>
                    <a:pt x="214170" y="52388"/>
                    <a:pt x="219869" y="52388"/>
                  </a:cubicBezTo>
                  <a:close/>
                  <a:moveTo>
                    <a:pt x="111919" y="52388"/>
                  </a:moveTo>
                  <a:cubicBezTo>
                    <a:pt x="117618" y="52388"/>
                    <a:pt x="122238" y="57008"/>
                    <a:pt x="122238" y="62707"/>
                  </a:cubicBezTo>
                  <a:cubicBezTo>
                    <a:pt x="122238" y="68406"/>
                    <a:pt x="117618" y="73026"/>
                    <a:pt x="111919" y="73026"/>
                  </a:cubicBezTo>
                  <a:cubicBezTo>
                    <a:pt x="106220" y="73026"/>
                    <a:pt x="101600" y="68406"/>
                    <a:pt x="101600" y="62707"/>
                  </a:cubicBezTo>
                  <a:cubicBezTo>
                    <a:pt x="101600" y="57008"/>
                    <a:pt x="106220" y="52388"/>
                    <a:pt x="111919" y="52388"/>
                  </a:cubicBezTo>
                  <a:close/>
                  <a:moveTo>
                    <a:pt x="177801" y="47625"/>
                  </a:moveTo>
                  <a:lnTo>
                    <a:pt x="160338" y="63501"/>
                  </a:lnTo>
                  <a:lnTo>
                    <a:pt x="153988" y="55563"/>
                  </a:lnTo>
                  <a:lnTo>
                    <a:pt x="146050" y="63501"/>
                  </a:lnTo>
                  <a:lnTo>
                    <a:pt x="153988" y="69851"/>
                  </a:lnTo>
                  <a:lnTo>
                    <a:pt x="160338" y="77788"/>
                  </a:lnTo>
                  <a:lnTo>
                    <a:pt x="168276" y="69851"/>
                  </a:lnTo>
                  <a:lnTo>
                    <a:pt x="185738" y="53975"/>
                  </a:lnTo>
                  <a:close/>
                  <a:moveTo>
                    <a:pt x="165895" y="25400"/>
                  </a:moveTo>
                  <a:cubicBezTo>
                    <a:pt x="186499" y="25400"/>
                    <a:pt x="203202" y="42103"/>
                    <a:pt x="203202" y="62707"/>
                  </a:cubicBezTo>
                  <a:cubicBezTo>
                    <a:pt x="203202" y="83311"/>
                    <a:pt x="186499" y="100014"/>
                    <a:pt x="165895" y="100014"/>
                  </a:cubicBezTo>
                  <a:cubicBezTo>
                    <a:pt x="145291" y="100014"/>
                    <a:pt x="128588" y="83311"/>
                    <a:pt x="128588" y="62707"/>
                  </a:cubicBezTo>
                  <a:cubicBezTo>
                    <a:pt x="128588" y="42103"/>
                    <a:pt x="145291" y="25400"/>
                    <a:pt x="165895" y="25400"/>
                  </a:cubicBezTo>
                  <a:close/>
                  <a:moveTo>
                    <a:pt x="101966" y="15875"/>
                  </a:moveTo>
                  <a:cubicBezTo>
                    <a:pt x="103261" y="17176"/>
                    <a:pt x="103261" y="17176"/>
                    <a:pt x="103261" y="18477"/>
                  </a:cubicBezTo>
                  <a:cubicBezTo>
                    <a:pt x="103261" y="28884"/>
                    <a:pt x="95494" y="36689"/>
                    <a:pt x="85139" y="36689"/>
                  </a:cubicBezTo>
                  <a:cubicBezTo>
                    <a:pt x="83844" y="36689"/>
                    <a:pt x="83844" y="36689"/>
                    <a:pt x="82550" y="35388"/>
                  </a:cubicBezTo>
                  <a:cubicBezTo>
                    <a:pt x="82550" y="88724"/>
                    <a:pt x="82550" y="88724"/>
                    <a:pt x="82550" y="88724"/>
                  </a:cubicBezTo>
                  <a:cubicBezTo>
                    <a:pt x="83844" y="88724"/>
                    <a:pt x="83844" y="88724"/>
                    <a:pt x="85139" y="88724"/>
                  </a:cubicBezTo>
                  <a:cubicBezTo>
                    <a:pt x="95494" y="88724"/>
                    <a:pt x="103261" y="96529"/>
                    <a:pt x="103261" y="105636"/>
                  </a:cubicBezTo>
                  <a:cubicBezTo>
                    <a:pt x="103261" y="106936"/>
                    <a:pt x="101966" y="108237"/>
                    <a:pt x="101966" y="109538"/>
                  </a:cubicBezTo>
                  <a:cubicBezTo>
                    <a:pt x="228820" y="109538"/>
                    <a:pt x="228820" y="109538"/>
                    <a:pt x="228820" y="109538"/>
                  </a:cubicBezTo>
                  <a:cubicBezTo>
                    <a:pt x="228820" y="108237"/>
                    <a:pt x="228820" y="108237"/>
                    <a:pt x="228820" y="106936"/>
                  </a:cubicBezTo>
                  <a:cubicBezTo>
                    <a:pt x="228820" y="97830"/>
                    <a:pt x="236587" y="90025"/>
                    <a:pt x="246942" y="90025"/>
                  </a:cubicBezTo>
                  <a:cubicBezTo>
                    <a:pt x="248236" y="90025"/>
                    <a:pt x="249531" y="90025"/>
                    <a:pt x="250825" y="90025"/>
                  </a:cubicBezTo>
                  <a:cubicBezTo>
                    <a:pt x="250825" y="36689"/>
                    <a:pt x="250825" y="36689"/>
                    <a:pt x="250825" y="36689"/>
                  </a:cubicBezTo>
                  <a:cubicBezTo>
                    <a:pt x="249531" y="36689"/>
                    <a:pt x="248236" y="36689"/>
                    <a:pt x="246942" y="36689"/>
                  </a:cubicBezTo>
                  <a:cubicBezTo>
                    <a:pt x="236587" y="36689"/>
                    <a:pt x="228820" y="28884"/>
                    <a:pt x="228820" y="19777"/>
                  </a:cubicBezTo>
                  <a:cubicBezTo>
                    <a:pt x="228820" y="18477"/>
                    <a:pt x="230114" y="17176"/>
                    <a:pt x="230114" y="15875"/>
                  </a:cubicBezTo>
                  <a:cubicBezTo>
                    <a:pt x="101966" y="15875"/>
                    <a:pt x="101966" y="15875"/>
                    <a:pt x="101966" y="15875"/>
                  </a:cubicBezTo>
                  <a:close/>
                  <a:moveTo>
                    <a:pt x="85099" y="0"/>
                  </a:moveTo>
                  <a:cubicBezTo>
                    <a:pt x="248277" y="0"/>
                    <a:pt x="248277" y="0"/>
                    <a:pt x="248277" y="0"/>
                  </a:cubicBezTo>
                  <a:cubicBezTo>
                    <a:pt x="257343" y="0"/>
                    <a:pt x="265113" y="7820"/>
                    <a:pt x="265113" y="18248"/>
                  </a:cubicBezTo>
                  <a:lnTo>
                    <a:pt x="265113" y="106881"/>
                  </a:lnTo>
                  <a:cubicBezTo>
                    <a:pt x="265113" y="116005"/>
                    <a:pt x="258638" y="123825"/>
                    <a:pt x="248277" y="123825"/>
                  </a:cubicBezTo>
                  <a:cubicBezTo>
                    <a:pt x="85099" y="123825"/>
                    <a:pt x="85099" y="123825"/>
                    <a:pt x="85099" y="123825"/>
                  </a:cubicBezTo>
                  <a:cubicBezTo>
                    <a:pt x="76033" y="123825"/>
                    <a:pt x="68263" y="116005"/>
                    <a:pt x="68263" y="106881"/>
                  </a:cubicBezTo>
                  <a:cubicBezTo>
                    <a:pt x="68263" y="18248"/>
                    <a:pt x="68263" y="18248"/>
                    <a:pt x="68263" y="18248"/>
                  </a:cubicBezTo>
                  <a:cubicBezTo>
                    <a:pt x="68263" y="7820"/>
                    <a:pt x="74738" y="0"/>
                    <a:pt x="850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p>
              <a:pPr algn="ctr" defTabSz="1217295">
                <a:lnSpc>
                  <a:spcPct val="130000"/>
                </a:lnSpc>
              </a:pPr>
              <a:endParaRPr sz="24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单元十二　网球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96" name="矩形 3"/>
          <p:cNvSpPr/>
          <p:nvPr/>
        </p:nvSpPr>
        <p:spPr>
          <a:xfrm>
            <a:off x="977900" y="690245"/>
            <a:ext cx="156210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latin typeface="Arial" panose="020B0604020202020204" pitchFamily="34" charset="0"/>
              </a:rPr>
              <a:t>一、发球技术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pic>
        <p:nvPicPr>
          <p:cNvPr id="819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1547813"/>
            <a:ext cx="2625725" cy="1674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0575" y="1525588"/>
            <a:ext cx="2703513" cy="1725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8463" y="1525588"/>
            <a:ext cx="2732087" cy="174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5400" y="3776663"/>
            <a:ext cx="3073400" cy="1960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1113" y="3798888"/>
            <a:ext cx="3017837" cy="1927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2" name="矩形 9"/>
          <p:cNvSpPr/>
          <p:nvPr/>
        </p:nvSpPr>
        <p:spPr>
          <a:xfrm>
            <a:off x="1882775" y="3244850"/>
            <a:ext cx="133985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握拍与站位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3" name="矩形 10"/>
          <p:cNvSpPr/>
          <p:nvPr/>
        </p:nvSpPr>
        <p:spPr>
          <a:xfrm>
            <a:off x="5381625" y="3244850"/>
            <a:ext cx="1338263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抛球与后摆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4" name="矩形 11"/>
          <p:cNvSpPr/>
          <p:nvPr/>
        </p:nvSpPr>
        <p:spPr>
          <a:xfrm>
            <a:off x="8891588" y="3267075"/>
            <a:ext cx="110807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挥拍击球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5" name="矩形 12"/>
          <p:cNvSpPr/>
          <p:nvPr/>
        </p:nvSpPr>
        <p:spPr>
          <a:xfrm>
            <a:off x="5416550" y="5770563"/>
            <a:ext cx="110807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随球动作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单元十二　网球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20" name="矩形 3"/>
          <p:cNvSpPr/>
          <p:nvPr/>
        </p:nvSpPr>
        <p:spPr>
          <a:xfrm>
            <a:off x="977900" y="690245"/>
            <a:ext cx="179197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latin typeface="Arial" panose="020B0604020202020204" pitchFamily="34" charset="0"/>
              </a:rPr>
              <a:t>二、接发球技术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pic>
        <p:nvPicPr>
          <p:cNvPr id="9221" name="图片 4" descr="3.b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34100" y="1643063"/>
            <a:ext cx="4392613" cy="2932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2" name="矩形 5"/>
          <p:cNvSpPr/>
          <p:nvPr/>
        </p:nvSpPr>
        <p:spPr>
          <a:xfrm>
            <a:off x="1082675" y="1554163"/>
            <a:ext cx="4471988" cy="300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接发球时，应根据对方发球的实际情况，如发球的方法、旋转、力量和速度，使用相应的接发球方法。欲使接发球成效高，必须记住：当对方球离手时，眼不要离球；重心应偏前，并在身前击球；要明确接发球的目的是使球“活着”，不要盲目追求没有可能性的“直接得分”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/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单元十二　网球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039" y="2427855"/>
            <a:ext cx="3334358" cy="27442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16650">
            <a:off x="2851967" y="3901311"/>
            <a:ext cx="3137543" cy="17329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28420">
            <a:off x="2396229" y="2132529"/>
            <a:ext cx="2368347" cy="29915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93907">
            <a:off x="3828049" y="232229"/>
            <a:ext cx="3242596" cy="28034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406" y="966315"/>
            <a:ext cx="5098810" cy="49253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TextBox 3"/>
          <p:cNvSpPr txBox="1"/>
          <p:nvPr>
            <p:custDataLst>
              <p:tags r:id="rId11"/>
            </p:custDataLst>
          </p:nvPr>
        </p:nvSpPr>
        <p:spPr>
          <a:xfrm>
            <a:off x="4177665" y="2168525"/>
            <a:ext cx="3622675" cy="166052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任务四</a:t>
            </a:r>
            <a:endParaRPr lang="zh-CN" altLang="en-US" sz="3200" b="1" dirty="0">
              <a:solidFill>
                <a:srgbClr val="002060"/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正、反手击球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>
            <p:custDataLst>
              <p:tags r:id="rId1"/>
            </p:custDataLst>
          </p:nvPr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单元十二　网球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18055" y="2110740"/>
            <a:ext cx="2139950" cy="2440305"/>
            <a:chOff x="-1846320" y="1505604"/>
            <a:chExt cx="2362837" cy="2542125"/>
          </a:xfrm>
        </p:grpSpPr>
        <p:sp>
          <p:nvSpPr>
            <p:cNvPr id="3" name="Freeform 7"/>
            <p:cNvSpPr/>
            <p:nvPr>
              <p:custDataLst>
                <p:tags r:id="rId2"/>
              </p:custDataLst>
            </p:nvPr>
          </p:nvSpPr>
          <p:spPr bwMode="auto">
            <a:xfrm rot="2707862">
              <a:off x="-1789130" y="1505604"/>
              <a:ext cx="1111710" cy="1111709"/>
            </a:xfrm>
            <a:custGeom>
              <a:avLst/>
              <a:gdLst>
                <a:gd name="T0" fmla="*/ 183 w 819"/>
                <a:gd name="T1" fmla="*/ 216 h 819"/>
                <a:gd name="T2" fmla="*/ 256 w 819"/>
                <a:gd name="T3" fmla="*/ 180 h 819"/>
                <a:gd name="T4" fmla="*/ 217 w 819"/>
                <a:gd name="T5" fmla="*/ 88 h 819"/>
                <a:gd name="T6" fmla="*/ 385 w 819"/>
                <a:gd name="T7" fmla="*/ 88 h 819"/>
                <a:gd name="T8" fmla="*/ 347 w 819"/>
                <a:gd name="T9" fmla="*/ 180 h 819"/>
                <a:gd name="T10" fmla="*/ 420 w 819"/>
                <a:gd name="T11" fmla="*/ 216 h 819"/>
                <a:gd name="T12" fmla="*/ 603 w 819"/>
                <a:gd name="T13" fmla="*/ 216 h 819"/>
                <a:gd name="T14" fmla="*/ 603 w 819"/>
                <a:gd name="T15" fmla="*/ 399 h 819"/>
                <a:gd name="T16" fmla="*/ 638 w 819"/>
                <a:gd name="T17" fmla="*/ 472 h 819"/>
                <a:gd name="T18" fmla="*/ 731 w 819"/>
                <a:gd name="T19" fmla="*/ 433 h 819"/>
                <a:gd name="T20" fmla="*/ 731 w 819"/>
                <a:gd name="T21" fmla="*/ 601 h 819"/>
                <a:gd name="T22" fmla="*/ 638 w 819"/>
                <a:gd name="T23" fmla="*/ 563 h 819"/>
                <a:gd name="T24" fmla="*/ 603 w 819"/>
                <a:gd name="T25" fmla="*/ 636 h 819"/>
                <a:gd name="T26" fmla="*/ 603 w 819"/>
                <a:gd name="T27" fmla="*/ 819 h 819"/>
                <a:gd name="T28" fmla="*/ 420 w 819"/>
                <a:gd name="T29" fmla="*/ 819 h 819"/>
                <a:gd name="T30" fmla="*/ 347 w 819"/>
                <a:gd name="T31" fmla="*/ 784 h 819"/>
                <a:gd name="T32" fmla="*/ 385 w 819"/>
                <a:gd name="T33" fmla="*/ 691 h 819"/>
                <a:gd name="T34" fmla="*/ 217 w 819"/>
                <a:gd name="T35" fmla="*/ 691 h 819"/>
                <a:gd name="T36" fmla="*/ 256 w 819"/>
                <a:gd name="T37" fmla="*/ 784 h 819"/>
                <a:gd name="T38" fmla="*/ 183 w 819"/>
                <a:gd name="T39" fmla="*/ 819 h 819"/>
                <a:gd name="T40" fmla="*/ 0 w 819"/>
                <a:gd name="T41" fmla="*/ 819 h 819"/>
                <a:gd name="T42" fmla="*/ 0 w 819"/>
                <a:gd name="T43" fmla="*/ 636 h 819"/>
                <a:gd name="T44" fmla="*/ 35 w 819"/>
                <a:gd name="T45" fmla="*/ 563 h 819"/>
                <a:gd name="T46" fmla="*/ 128 w 819"/>
                <a:gd name="T47" fmla="*/ 601 h 819"/>
                <a:gd name="T48" fmla="*/ 128 w 819"/>
                <a:gd name="T49" fmla="*/ 433 h 819"/>
                <a:gd name="T50" fmla="*/ 35 w 819"/>
                <a:gd name="T51" fmla="*/ 472 h 819"/>
                <a:gd name="T52" fmla="*/ 0 w 819"/>
                <a:gd name="T53" fmla="*/ 399 h 819"/>
                <a:gd name="T54" fmla="*/ 0 w 819"/>
                <a:gd name="T55" fmla="*/ 216 h 819"/>
                <a:gd name="T56" fmla="*/ 183 w 819"/>
                <a:gd name="T57" fmla="*/ 216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19" h="819">
                  <a:moveTo>
                    <a:pt x="183" y="216"/>
                  </a:moveTo>
                  <a:cubicBezTo>
                    <a:pt x="249" y="216"/>
                    <a:pt x="264" y="200"/>
                    <a:pt x="256" y="180"/>
                  </a:cubicBezTo>
                  <a:cubicBezTo>
                    <a:pt x="239" y="144"/>
                    <a:pt x="209" y="139"/>
                    <a:pt x="217" y="88"/>
                  </a:cubicBezTo>
                  <a:cubicBezTo>
                    <a:pt x="231" y="0"/>
                    <a:pt x="372" y="0"/>
                    <a:pt x="385" y="88"/>
                  </a:cubicBezTo>
                  <a:cubicBezTo>
                    <a:pt x="393" y="139"/>
                    <a:pt x="364" y="144"/>
                    <a:pt x="347" y="180"/>
                  </a:cubicBezTo>
                  <a:cubicBezTo>
                    <a:pt x="338" y="200"/>
                    <a:pt x="354" y="216"/>
                    <a:pt x="420" y="216"/>
                  </a:cubicBezTo>
                  <a:cubicBezTo>
                    <a:pt x="603" y="216"/>
                    <a:pt x="603" y="216"/>
                    <a:pt x="603" y="216"/>
                  </a:cubicBezTo>
                  <a:cubicBezTo>
                    <a:pt x="603" y="399"/>
                    <a:pt x="603" y="399"/>
                    <a:pt x="603" y="399"/>
                  </a:cubicBezTo>
                  <a:cubicBezTo>
                    <a:pt x="603" y="465"/>
                    <a:pt x="619" y="480"/>
                    <a:pt x="638" y="472"/>
                  </a:cubicBezTo>
                  <a:cubicBezTo>
                    <a:pt x="675" y="455"/>
                    <a:pt x="680" y="425"/>
                    <a:pt x="731" y="433"/>
                  </a:cubicBezTo>
                  <a:cubicBezTo>
                    <a:pt x="819" y="447"/>
                    <a:pt x="819" y="588"/>
                    <a:pt x="731" y="601"/>
                  </a:cubicBezTo>
                  <a:cubicBezTo>
                    <a:pt x="680" y="610"/>
                    <a:pt x="675" y="580"/>
                    <a:pt x="638" y="563"/>
                  </a:cubicBezTo>
                  <a:cubicBezTo>
                    <a:pt x="619" y="554"/>
                    <a:pt x="603" y="570"/>
                    <a:pt x="603" y="636"/>
                  </a:cubicBezTo>
                  <a:cubicBezTo>
                    <a:pt x="603" y="819"/>
                    <a:pt x="603" y="819"/>
                    <a:pt x="603" y="819"/>
                  </a:cubicBezTo>
                  <a:cubicBezTo>
                    <a:pt x="420" y="819"/>
                    <a:pt x="420" y="819"/>
                    <a:pt x="420" y="819"/>
                  </a:cubicBezTo>
                  <a:cubicBezTo>
                    <a:pt x="354" y="819"/>
                    <a:pt x="338" y="803"/>
                    <a:pt x="347" y="784"/>
                  </a:cubicBezTo>
                  <a:cubicBezTo>
                    <a:pt x="364" y="747"/>
                    <a:pt x="393" y="742"/>
                    <a:pt x="385" y="691"/>
                  </a:cubicBezTo>
                  <a:cubicBezTo>
                    <a:pt x="372" y="603"/>
                    <a:pt x="231" y="603"/>
                    <a:pt x="217" y="691"/>
                  </a:cubicBezTo>
                  <a:cubicBezTo>
                    <a:pt x="209" y="742"/>
                    <a:pt x="239" y="747"/>
                    <a:pt x="256" y="784"/>
                  </a:cubicBezTo>
                  <a:cubicBezTo>
                    <a:pt x="264" y="803"/>
                    <a:pt x="249" y="819"/>
                    <a:pt x="183" y="819"/>
                  </a:cubicBezTo>
                  <a:cubicBezTo>
                    <a:pt x="0" y="819"/>
                    <a:pt x="0" y="819"/>
                    <a:pt x="0" y="819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0" y="570"/>
                    <a:pt x="16" y="554"/>
                    <a:pt x="35" y="563"/>
                  </a:cubicBezTo>
                  <a:cubicBezTo>
                    <a:pt x="72" y="580"/>
                    <a:pt x="76" y="610"/>
                    <a:pt x="128" y="601"/>
                  </a:cubicBezTo>
                  <a:cubicBezTo>
                    <a:pt x="216" y="588"/>
                    <a:pt x="216" y="447"/>
                    <a:pt x="128" y="433"/>
                  </a:cubicBezTo>
                  <a:cubicBezTo>
                    <a:pt x="76" y="425"/>
                    <a:pt x="72" y="455"/>
                    <a:pt x="35" y="472"/>
                  </a:cubicBezTo>
                  <a:cubicBezTo>
                    <a:pt x="16" y="480"/>
                    <a:pt x="0" y="465"/>
                    <a:pt x="0" y="399"/>
                  </a:cubicBezTo>
                  <a:cubicBezTo>
                    <a:pt x="0" y="216"/>
                    <a:pt x="0" y="216"/>
                    <a:pt x="0" y="216"/>
                  </a:cubicBezTo>
                  <a:lnTo>
                    <a:pt x="183" y="21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p>
              <a:pPr defTabSz="1217295">
                <a:lnSpc>
                  <a:spcPct val="130000"/>
                </a:lnSpc>
              </a:pPr>
              <a:endParaRPr lang="id-ID" sz="24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-1846320" y="2451704"/>
              <a:ext cx="2362837" cy="1596025"/>
              <a:chOff x="-1846320" y="2451704"/>
              <a:chExt cx="2362837" cy="1596025"/>
            </a:xfrm>
          </p:grpSpPr>
          <p:sp>
            <p:nvSpPr>
              <p:cNvPr id="53" name="Freeform 7"/>
              <p:cNvSpPr/>
              <p:nvPr>
                <p:custDataLst>
                  <p:tags r:id="rId3"/>
                </p:custDataLst>
              </p:nvPr>
            </p:nvSpPr>
            <p:spPr bwMode="auto">
              <a:xfrm rot="20889290">
                <a:off x="-595193" y="2451704"/>
                <a:ext cx="1111710" cy="1111709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5" name="Freeform 7"/>
              <p:cNvSpPr/>
              <p:nvPr>
                <p:custDataLst>
                  <p:tags r:id="rId4"/>
                </p:custDataLst>
              </p:nvPr>
            </p:nvSpPr>
            <p:spPr bwMode="auto">
              <a:xfrm rot="1460867">
                <a:off x="-1809745" y="3283624"/>
                <a:ext cx="764105" cy="764105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8" name="Freeform 7"/>
              <p:cNvSpPr/>
              <p:nvPr>
                <p:custDataLst>
                  <p:tags r:id="rId5"/>
                </p:custDataLst>
              </p:nvPr>
            </p:nvSpPr>
            <p:spPr bwMode="auto">
              <a:xfrm rot="2598298">
                <a:off x="-1150290" y="2817260"/>
                <a:ext cx="470486" cy="470485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9" name="Freeform 7"/>
              <p:cNvSpPr/>
              <p:nvPr>
                <p:custDataLst>
                  <p:tags r:id="rId6"/>
                </p:custDataLst>
              </p:nvPr>
            </p:nvSpPr>
            <p:spPr bwMode="auto">
              <a:xfrm rot="20676794">
                <a:off x="-1846320" y="2840280"/>
                <a:ext cx="286892" cy="286892"/>
              </a:xfrm>
              <a:custGeom>
                <a:avLst/>
                <a:gdLst>
                  <a:gd name="T0" fmla="*/ 183 w 819"/>
                  <a:gd name="T1" fmla="*/ 216 h 819"/>
                  <a:gd name="T2" fmla="*/ 256 w 819"/>
                  <a:gd name="T3" fmla="*/ 180 h 819"/>
                  <a:gd name="T4" fmla="*/ 217 w 819"/>
                  <a:gd name="T5" fmla="*/ 88 h 819"/>
                  <a:gd name="T6" fmla="*/ 385 w 819"/>
                  <a:gd name="T7" fmla="*/ 88 h 819"/>
                  <a:gd name="T8" fmla="*/ 347 w 819"/>
                  <a:gd name="T9" fmla="*/ 180 h 819"/>
                  <a:gd name="T10" fmla="*/ 420 w 819"/>
                  <a:gd name="T11" fmla="*/ 216 h 819"/>
                  <a:gd name="T12" fmla="*/ 603 w 819"/>
                  <a:gd name="T13" fmla="*/ 216 h 819"/>
                  <a:gd name="T14" fmla="*/ 603 w 819"/>
                  <a:gd name="T15" fmla="*/ 399 h 819"/>
                  <a:gd name="T16" fmla="*/ 638 w 819"/>
                  <a:gd name="T17" fmla="*/ 472 h 819"/>
                  <a:gd name="T18" fmla="*/ 731 w 819"/>
                  <a:gd name="T19" fmla="*/ 433 h 819"/>
                  <a:gd name="T20" fmla="*/ 731 w 819"/>
                  <a:gd name="T21" fmla="*/ 601 h 819"/>
                  <a:gd name="T22" fmla="*/ 638 w 819"/>
                  <a:gd name="T23" fmla="*/ 563 h 819"/>
                  <a:gd name="T24" fmla="*/ 603 w 819"/>
                  <a:gd name="T25" fmla="*/ 636 h 819"/>
                  <a:gd name="T26" fmla="*/ 603 w 819"/>
                  <a:gd name="T27" fmla="*/ 819 h 819"/>
                  <a:gd name="T28" fmla="*/ 420 w 819"/>
                  <a:gd name="T29" fmla="*/ 819 h 819"/>
                  <a:gd name="T30" fmla="*/ 347 w 819"/>
                  <a:gd name="T31" fmla="*/ 784 h 819"/>
                  <a:gd name="T32" fmla="*/ 385 w 819"/>
                  <a:gd name="T33" fmla="*/ 691 h 819"/>
                  <a:gd name="T34" fmla="*/ 217 w 819"/>
                  <a:gd name="T35" fmla="*/ 691 h 819"/>
                  <a:gd name="T36" fmla="*/ 256 w 819"/>
                  <a:gd name="T37" fmla="*/ 784 h 819"/>
                  <a:gd name="T38" fmla="*/ 183 w 819"/>
                  <a:gd name="T39" fmla="*/ 819 h 819"/>
                  <a:gd name="T40" fmla="*/ 0 w 819"/>
                  <a:gd name="T41" fmla="*/ 819 h 819"/>
                  <a:gd name="T42" fmla="*/ 0 w 819"/>
                  <a:gd name="T43" fmla="*/ 636 h 819"/>
                  <a:gd name="T44" fmla="*/ 35 w 819"/>
                  <a:gd name="T45" fmla="*/ 563 h 819"/>
                  <a:gd name="T46" fmla="*/ 128 w 819"/>
                  <a:gd name="T47" fmla="*/ 601 h 819"/>
                  <a:gd name="T48" fmla="*/ 128 w 819"/>
                  <a:gd name="T49" fmla="*/ 433 h 819"/>
                  <a:gd name="T50" fmla="*/ 35 w 819"/>
                  <a:gd name="T51" fmla="*/ 472 h 819"/>
                  <a:gd name="T52" fmla="*/ 0 w 819"/>
                  <a:gd name="T53" fmla="*/ 399 h 819"/>
                  <a:gd name="T54" fmla="*/ 0 w 819"/>
                  <a:gd name="T55" fmla="*/ 216 h 819"/>
                  <a:gd name="T56" fmla="*/ 183 w 819"/>
                  <a:gd name="T57" fmla="*/ 216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9" h="819">
                    <a:moveTo>
                      <a:pt x="183" y="216"/>
                    </a:moveTo>
                    <a:cubicBezTo>
                      <a:pt x="249" y="216"/>
                      <a:pt x="264" y="200"/>
                      <a:pt x="256" y="180"/>
                    </a:cubicBezTo>
                    <a:cubicBezTo>
                      <a:pt x="239" y="144"/>
                      <a:pt x="209" y="139"/>
                      <a:pt x="217" y="88"/>
                    </a:cubicBezTo>
                    <a:cubicBezTo>
                      <a:pt x="231" y="0"/>
                      <a:pt x="372" y="0"/>
                      <a:pt x="385" y="88"/>
                    </a:cubicBezTo>
                    <a:cubicBezTo>
                      <a:pt x="393" y="139"/>
                      <a:pt x="364" y="144"/>
                      <a:pt x="347" y="180"/>
                    </a:cubicBezTo>
                    <a:cubicBezTo>
                      <a:pt x="338" y="200"/>
                      <a:pt x="354" y="216"/>
                      <a:pt x="420" y="216"/>
                    </a:cubicBezTo>
                    <a:cubicBezTo>
                      <a:pt x="603" y="216"/>
                      <a:pt x="603" y="216"/>
                      <a:pt x="603" y="216"/>
                    </a:cubicBezTo>
                    <a:cubicBezTo>
                      <a:pt x="603" y="399"/>
                      <a:pt x="603" y="399"/>
                      <a:pt x="603" y="399"/>
                    </a:cubicBezTo>
                    <a:cubicBezTo>
                      <a:pt x="603" y="465"/>
                      <a:pt x="619" y="480"/>
                      <a:pt x="638" y="472"/>
                    </a:cubicBezTo>
                    <a:cubicBezTo>
                      <a:pt x="675" y="455"/>
                      <a:pt x="680" y="425"/>
                      <a:pt x="731" y="433"/>
                    </a:cubicBezTo>
                    <a:cubicBezTo>
                      <a:pt x="819" y="447"/>
                      <a:pt x="819" y="588"/>
                      <a:pt x="731" y="601"/>
                    </a:cubicBezTo>
                    <a:cubicBezTo>
                      <a:pt x="680" y="610"/>
                      <a:pt x="675" y="580"/>
                      <a:pt x="638" y="563"/>
                    </a:cubicBezTo>
                    <a:cubicBezTo>
                      <a:pt x="619" y="554"/>
                      <a:pt x="603" y="570"/>
                      <a:pt x="603" y="636"/>
                    </a:cubicBezTo>
                    <a:cubicBezTo>
                      <a:pt x="603" y="819"/>
                      <a:pt x="603" y="819"/>
                      <a:pt x="603" y="819"/>
                    </a:cubicBezTo>
                    <a:cubicBezTo>
                      <a:pt x="420" y="819"/>
                      <a:pt x="420" y="819"/>
                      <a:pt x="420" y="819"/>
                    </a:cubicBezTo>
                    <a:cubicBezTo>
                      <a:pt x="354" y="819"/>
                      <a:pt x="338" y="803"/>
                      <a:pt x="347" y="784"/>
                    </a:cubicBezTo>
                    <a:cubicBezTo>
                      <a:pt x="364" y="747"/>
                      <a:pt x="393" y="742"/>
                      <a:pt x="385" y="691"/>
                    </a:cubicBezTo>
                    <a:cubicBezTo>
                      <a:pt x="372" y="603"/>
                      <a:pt x="231" y="603"/>
                      <a:pt x="217" y="691"/>
                    </a:cubicBezTo>
                    <a:cubicBezTo>
                      <a:pt x="209" y="742"/>
                      <a:pt x="239" y="747"/>
                      <a:pt x="256" y="784"/>
                    </a:cubicBezTo>
                    <a:cubicBezTo>
                      <a:pt x="264" y="803"/>
                      <a:pt x="249" y="819"/>
                      <a:pt x="183" y="819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0" y="570"/>
                      <a:pt x="16" y="554"/>
                      <a:pt x="35" y="563"/>
                    </a:cubicBezTo>
                    <a:cubicBezTo>
                      <a:pt x="72" y="580"/>
                      <a:pt x="76" y="610"/>
                      <a:pt x="128" y="601"/>
                    </a:cubicBezTo>
                    <a:cubicBezTo>
                      <a:pt x="216" y="588"/>
                      <a:pt x="216" y="447"/>
                      <a:pt x="128" y="433"/>
                    </a:cubicBezTo>
                    <a:cubicBezTo>
                      <a:pt x="76" y="425"/>
                      <a:pt x="72" y="455"/>
                      <a:pt x="35" y="472"/>
                    </a:cubicBezTo>
                    <a:cubicBezTo>
                      <a:pt x="16" y="480"/>
                      <a:pt x="0" y="465"/>
                      <a:pt x="0" y="399"/>
                    </a:cubicBezTo>
                    <a:cubicBezTo>
                      <a:pt x="0" y="216"/>
                      <a:pt x="0" y="216"/>
                      <a:pt x="0" y="216"/>
                    </a:cubicBezTo>
                    <a:lnTo>
                      <a:pt x="18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p>
                <a:pPr defTabSz="1217295">
                  <a:lnSpc>
                    <a:spcPct val="130000"/>
                  </a:lnSpc>
                </a:pPr>
                <a:endParaRPr lang="id-ID" sz="240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思源黑体 CN Regular" panose="020B0500000000000000" pitchFamily="34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5656753" y="2116130"/>
            <a:ext cx="4829187" cy="624847"/>
            <a:chOff x="1011441" y="1675600"/>
            <a:chExt cx="3621890" cy="468635"/>
          </a:xfrm>
        </p:grpSpPr>
        <p:sp>
          <p:nvSpPr>
            <p:cNvPr id="31" name="îŝḷîḓé-文本框 65"/>
            <p:cNvSpPr txBox="1"/>
            <p:nvPr/>
          </p:nvSpPr>
          <p:spPr>
            <a:xfrm>
              <a:off x="1542054" y="1675600"/>
              <a:ext cx="3091277" cy="422842"/>
            </a:xfrm>
            <a:prstGeom prst="rect">
              <a:avLst/>
            </a:prstGeom>
            <a:noFill/>
          </p:spPr>
          <p:txBody>
            <a:bodyPr wrap="none" anchor="b" anchorCtr="0">
              <a:normAutofit/>
            </a:bodyPr>
            <a:p>
              <a:pPr algn="l" defTabSz="1217295">
                <a:lnSpc>
                  <a:spcPct val="14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思源黑体 CN Regular" panose="020B0500000000000000" pitchFamily="34" charset="-122"/>
                </a:rPr>
                <a:t>正手击球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  <p:sp>
          <p:nvSpPr>
            <p:cNvPr id="30" name="îŝḷîḓé-Freeform 7"/>
            <p:cNvSpPr/>
            <p:nvPr/>
          </p:nvSpPr>
          <p:spPr bwMode="auto">
            <a:xfrm>
              <a:off x="1011441" y="1721393"/>
              <a:ext cx="426928" cy="422842"/>
            </a:xfrm>
            <a:custGeom>
              <a:avLst/>
              <a:gdLst>
                <a:gd name="connsiteX0" fmla="*/ 242094 w 331788"/>
                <a:gd name="connsiteY0" fmla="*/ 203585 h 328613"/>
                <a:gd name="connsiteX1" fmla="*/ 214264 w 331788"/>
                <a:gd name="connsiteY1" fmla="*/ 214264 h 328613"/>
                <a:gd name="connsiteX2" fmla="*/ 214264 w 331788"/>
                <a:gd name="connsiteY2" fmla="*/ 269924 h 328613"/>
                <a:gd name="connsiteX3" fmla="*/ 269924 w 331788"/>
                <a:gd name="connsiteY3" fmla="*/ 269924 h 328613"/>
                <a:gd name="connsiteX4" fmla="*/ 269924 w 331788"/>
                <a:gd name="connsiteY4" fmla="*/ 214264 h 328613"/>
                <a:gd name="connsiteX5" fmla="*/ 242094 w 331788"/>
                <a:gd name="connsiteY5" fmla="*/ 203585 h 328613"/>
                <a:gd name="connsiteX6" fmla="*/ 85725 w 331788"/>
                <a:gd name="connsiteY6" fmla="*/ 200752 h 328613"/>
                <a:gd name="connsiteX7" fmla="*/ 136525 w 331788"/>
                <a:gd name="connsiteY7" fmla="*/ 207698 h 328613"/>
                <a:gd name="connsiteX8" fmla="*/ 132667 w 331788"/>
                <a:gd name="connsiteY8" fmla="*/ 222250 h 328613"/>
                <a:gd name="connsiteX9" fmla="*/ 38783 w 331788"/>
                <a:gd name="connsiteY9" fmla="*/ 222250 h 328613"/>
                <a:gd name="connsiteX10" fmla="*/ 34925 w 331788"/>
                <a:gd name="connsiteY10" fmla="*/ 207698 h 328613"/>
                <a:gd name="connsiteX11" fmla="*/ 85725 w 331788"/>
                <a:gd name="connsiteY11" fmla="*/ 200752 h 328613"/>
                <a:gd name="connsiteX12" fmla="*/ 86038 w 331788"/>
                <a:gd name="connsiteY12" fmla="*/ 150283 h 328613"/>
                <a:gd name="connsiteX13" fmla="*/ 136525 w 331788"/>
                <a:gd name="connsiteY13" fmla="*/ 158221 h 328613"/>
                <a:gd name="connsiteX14" fmla="*/ 132678 w 331788"/>
                <a:gd name="connsiteY14" fmla="*/ 171450 h 328613"/>
                <a:gd name="connsiteX15" fmla="*/ 39076 w 331788"/>
                <a:gd name="connsiteY15" fmla="*/ 171450 h 328613"/>
                <a:gd name="connsiteX16" fmla="*/ 36512 w 331788"/>
                <a:gd name="connsiteY16" fmla="*/ 158221 h 328613"/>
                <a:gd name="connsiteX17" fmla="*/ 86038 w 331788"/>
                <a:gd name="connsiteY17" fmla="*/ 150283 h 328613"/>
                <a:gd name="connsiteX18" fmla="*/ 243681 w 331788"/>
                <a:gd name="connsiteY18" fmla="*/ 148724 h 328613"/>
                <a:gd name="connsiteX19" fmla="*/ 295275 w 331788"/>
                <a:gd name="connsiteY19" fmla="*/ 156745 h 328613"/>
                <a:gd name="connsiteX20" fmla="*/ 292663 w 331788"/>
                <a:gd name="connsiteY20" fmla="*/ 171450 h 328613"/>
                <a:gd name="connsiteX21" fmla="*/ 197312 w 331788"/>
                <a:gd name="connsiteY21" fmla="*/ 171450 h 328613"/>
                <a:gd name="connsiteX22" fmla="*/ 192087 w 331788"/>
                <a:gd name="connsiteY22" fmla="*/ 156745 h 328613"/>
                <a:gd name="connsiteX23" fmla="*/ 243681 w 331788"/>
                <a:gd name="connsiteY23" fmla="*/ 148724 h 328613"/>
                <a:gd name="connsiteX24" fmla="*/ 86038 w 331788"/>
                <a:gd name="connsiteY24" fmla="*/ 99483 h 328613"/>
                <a:gd name="connsiteX25" fmla="*/ 136525 w 331788"/>
                <a:gd name="connsiteY25" fmla="*/ 107421 h 328613"/>
                <a:gd name="connsiteX26" fmla="*/ 132678 w 331788"/>
                <a:gd name="connsiteY26" fmla="*/ 120650 h 328613"/>
                <a:gd name="connsiteX27" fmla="*/ 39076 w 331788"/>
                <a:gd name="connsiteY27" fmla="*/ 120650 h 328613"/>
                <a:gd name="connsiteX28" fmla="*/ 36512 w 331788"/>
                <a:gd name="connsiteY28" fmla="*/ 107421 h 328613"/>
                <a:gd name="connsiteX29" fmla="*/ 86038 w 331788"/>
                <a:gd name="connsiteY29" fmla="*/ 99483 h 328613"/>
                <a:gd name="connsiteX30" fmla="*/ 243681 w 331788"/>
                <a:gd name="connsiteY30" fmla="*/ 99152 h 328613"/>
                <a:gd name="connsiteX31" fmla="*/ 295275 w 331788"/>
                <a:gd name="connsiteY31" fmla="*/ 106098 h 328613"/>
                <a:gd name="connsiteX32" fmla="*/ 292663 w 331788"/>
                <a:gd name="connsiteY32" fmla="*/ 120650 h 328613"/>
                <a:gd name="connsiteX33" fmla="*/ 196006 w 331788"/>
                <a:gd name="connsiteY33" fmla="*/ 120650 h 328613"/>
                <a:gd name="connsiteX34" fmla="*/ 192087 w 331788"/>
                <a:gd name="connsiteY34" fmla="*/ 106098 h 328613"/>
                <a:gd name="connsiteX35" fmla="*/ 243681 w 331788"/>
                <a:gd name="connsiteY35" fmla="*/ 99152 h 328613"/>
                <a:gd name="connsiteX36" fmla="*/ 243681 w 331788"/>
                <a:gd name="connsiteY36" fmla="*/ 48711 h 328613"/>
                <a:gd name="connsiteX37" fmla="*/ 295275 w 331788"/>
                <a:gd name="connsiteY37" fmla="*/ 56732 h 328613"/>
                <a:gd name="connsiteX38" fmla="*/ 292663 w 331788"/>
                <a:gd name="connsiteY38" fmla="*/ 71437 h 328613"/>
                <a:gd name="connsiteX39" fmla="*/ 197312 w 331788"/>
                <a:gd name="connsiteY39" fmla="*/ 71437 h 328613"/>
                <a:gd name="connsiteX40" fmla="*/ 192087 w 331788"/>
                <a:gd name="connsiteY40" fmla="*/ 56732 h 328613"/>
                <a:gd name="connsiteX41" fmla="*/ 243681 w 331788"/>
                <a:gd name="connsiteY41" fmla="*/ 48711 h 328613"/>
                <a:gd name="connsiteX42" fmla="*/ 85725 w 331788"/>
                <a:gd name="connsiteY42" fmla="*/ 48683 h 328613"/>
                <a:gd name="connsiteX43" fmla="*/ 136525 w 331788"/>
                <a:gd name="connsiteY43" fmla="*/ 56621 h 328613"/>
                <a:gd name="connsiteX44" fmla="*/ 132667 w 331788"/>
                <a:gd name="connsiteY44" fmla="*/ 69850 h 328613"/>
                <a:gd name="connsiteX45" fmla="*/ 38783 w 331788"/>
                <a:gd name="connsiteY45" fmla="*/ 69850 h 328613"/>
                <a:gd name="connsiteX46" fmla="*/ 34925 w 331788"/>
                <a:gd name="connsiteY46" fmla="*/ 56621 h 328613"/>
                <a:gd name="connsiteX47" fmla="*/ 85725 w 331788"/>
                <a:gd name="connsiteY47" fmla="*/ 48683 h 328613"/>
                <a:gd name="connsiteX48" fmla="*/ 245779 w 331788"/>
                <a:gd name="connsiteY48" fmla="*/ 12700 h 328613"/>
                <a:gd name="connsiteX49" fmla="*/ 171450 w 331788"/>
                <a:gd name="connsiteY49" fmla="*/ 28215 h 328613"/>
                <a:gd name="connsiteX50" fmla="*/ 171450 w 331788"/>
                <a:gd name="connsiteY50" fmla="*/ 263525 h 328613"/>
                <a:gd name="connsiteX51" fmla="*/ 192314 w 331788"/>
                <a:gd name="connsiteY51" fmla="*/ 257061 h 328613"/>
                <a:gd name="connsiteX52" fmla="*/ 205355 w 331788"/>
                <a:gd name="connsiteY52" fmla="*/ 205344 h 328613"/>
                <a:gd name="connsiteX53" fmla="*/ 279684 w 331788"/>
                <a:gd name="connsiteY53" fmla="*/ 205344 h 328613"/>
                <a:gd name="connsiteX54" fmla="*/ 294028 w 331788"/>
                <a:gd name="connsiteY54" fmla="*/ 257061 h 328613"/>
                <a:gd name="connsiteX55" fmla="*/ 317500 w 331788"/>
                <a:gd name="connsiteY55" fmla="*/ 263525 h 328613"/>
                <a:gd name="connsiteX56" fmla="*/ 317500 w 331788"/>
                <a:gd name="connsiteY56" fmla="*/ 28215 h 328613"/>
                <a:gd name="connsiteX57" fmla="*/ 245779 w 331788"/>
                <a:gd name="connsiteY57" fmla="*/ 12700 h 328613"/>
                <a:gd name="connsiteX58" fmla="*/ 84931 w 331788"/>
                <a:gd name="connsiteY58" fmla="*/ 12700 h 328613"/>
                <a:gd name="connsiteX59" fmla="*/ 12700 w 331788"/>
                <a:gd name="connsiteY59" fmla="*/ 28215 h 328613"/>
                <a:gd name="connsiteX60" fmla="*/ 12700 w 331788"/>
                <a:gd name="connsiteY60" fmla="*/ 263525 h 328613"/>
                <a:gd name="connsiteX61" fmla="*/ 84931 w 331788"/>
                <a:gd name="connsiteY61" fmla="*/ 249303 h 328613"/>
                <a:gd name="connsiteX62" fmla="*/ 157163 w 331788"/>
                <a:gd name="connsiteY62" fmla="*/ 263525 h 328613"/>
                <a:gd name="connsiteX63" fmla="*/ 157163 w 331788"/>
                <a:gd name="connsiteY63" fmla="*/ 28215 h 328613"/>
                <a:gd name="connsiteX64" fmla="*/ 84931 w 331788"/>
                <a:gd name="connsiteY64" fmla="*/ 12700 h 328613"/>
                <a:gd name="connsiteX65" fmla="*/ 86835 w 331788"/>
                <a:gd name="connsiteY65" fmla="*/ 0 h 328613"/>
                <a:gd name="connsiteX66" fmla="*/ 165894 w 331788"/>
                <a:gd name="connsiteY66" fmla="*/ 15525 h 328613"/>
                <a:gd name="connsiteX67" fmla="*/ 244953 w 331788"/>
                <a:gd name="connsiteY67" fmla="*/ 0 h 328613"/>
                <a:gd name="connsiteX68" fmla="*/ 326604 w 331788"/>
                <a:gd name="connsiteY68" fmla="*/ 16819 h 328613"/>
                <a:gd name="connsiteX69" fmla="*/ 331788 w 331788"/>
                <a:gd name="connsiteY69" fmla="*/ 23288 h 328613"/>
                <a:gd name="connsiteX70" fmla="*/ 331788 w 331788"/>
                <a:gd name="connsiteY70" fmla="*/ 274276 h 328613"/>
                <a:gd name="connsiteX71" fmla="*/ 322716 w 331788"/>
                <a:gd name="connsiteY71" fmla="*/ 280744 h 328613"/>
                <a:gd name="connsiteX72" fmla="*/ 289019 w 331788"/>
                <a:gd name="connsiteY72" fmla="*/ 269101 h 328613"/>
                <a:gd name="connsiteX73" fmla="*/ 285130 w 331788"/>
                <a:gd name="connsiteY73" fmla="*/ 274276 h 328613"/>
                <a:gd name="connsiteX74" fmla="*/ 329196 w 331788"/>
                <a:gd name="connsiteY74" fmla="*/ 318263 h 328613"/>
                <a:gd name="connsiteX75" fmla="*/ 318828 w 331788"/>
                <a:gd name="connsiteY75" fmla="*/ 328613 h 328613"/>
                <a:gd name="connsiteX76" fmla="*/ 274762 w 331788"/>
                <a:gd name="connsiteY76" fmla="*/ 284626 h 328613"/>
                <a:gd name="connsiteX77" fmla="*/ 206072 w 331788"/>
                <a:gd name="connsiteY77" fmla="*/ 279451 h 328613"/>
                <a:gd name="connsiteX78" fmla="*/ 198295 w 331788"/>
                <a:gd name="connsiteY78" fmla="*/ 270394 h 328613"/>
                <a:gd name="connsiteX79" fmla="*/ 167190 w 331788"/>
                <a:gd name="connsiteY79" fmla="*/ 280744 h 328613"/>
                <a:gd name="connsiteX80" fmla="*/ 163302 w 331788"/>
                <a:gd name="connsiteY80" fmla="*/ 280744 h 328613"/>
                <a:gd name="connsiteX81" fmla="*/ 85539 w 331788"/>
                <a:gd name="connsiteY81" fmla="*/ 263926 h 328613"/>
                <a:gd name="connsiteX82" fmla="*/ 9072 w 331788"/>
                <a:gd name="connsiteY82" fmla="*/ 280744 h 328613"/>
                <a:gd name="connsiteX83" fmla="*/ 0 w 331788"/>
                <a:gd name="connsiteY83" fmla="*/ 274276 h 328613"/>
                <a:gd name="connsiteX84" fmla="*/ 0 w 331788"/>
                <a:gd name="connsiteY84" fmla="*/ 23288 h 328613"/>
                <a:gd name="connsiteX85" fmla="*/ 5184 w 331788"/>
                <a:gd name="connsiteY85" fmla="*/ 16819 h 328613"/>
                <a:gd name="connsiteX86" fmla="*/ 86835 w 331788"/>
                <a:gd name="connsiteY86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1788" h="328613">
                  <a:moveTo>
                    <a:pt x="242094" y="203585"/>
                  </a:moveTo>
                  <a:cubicBezTo>
                    <a:pt x="232062" y="203585"/>
                    <a:pt x="222031" y="207145"/>
                    <a:pt x="214264" y="214264"/>
                  </a:cubicBezTo>
                  <a:cubicBezTo>
                    <a:pt x="200025" y="229797"/>
                    <a:pt x="200025" y="254391"/>
                    <a:pt x="214264" y="269924"/>
                  </a:cubicBezTo>
                  <a:cubicBezTo>
                    <a:pt x="229797" y="284163"/>
                    <a:pt x="254391" y="284163"/>
                    <a:pt x="269924" y="269924"/>
                  </a:cubicBezTo>
                  <a:cubicBezTo>
                    <a:pt x="284163" y="254391"/>
                    <a:pt x="284163" y="229797"/>
                    <a:pt x="269924" y="214264"/>
                  </a:cubicBezTo>
                  <a:cubicBezTo>
                    <a:pt x="262158" y="207145"/>
                    <a:pt x="252126" y="203585"/>
                    <a:pt x="242094" y="203585"/>
                  </a:cubicBezTo>
                  <a:close/>
                  <a:moveTo>
                    <a:pt x="85725" y="200752"/>
                  </a:moveTo>
                  <a:cubicBezTo>
                    <a:pt x="102122" y="200752"/>
                    <a:pt x="118520" y="203067"/>
                    <a:pt x="136525" y="207698"/>
                  </a:cubicBezTo>
                  <a:cubicBezTo>
                    <a:pt x="136525" y="207698"/>
                    <a:pt x="136525" y="207698"/>
                    <a:pt x="132667" y="222250"/>
                  </a:cubicBezTo>
                  <a:cubicBezTo>
                    <a:pt x="99229" y="211667"/>
                    <a:pt x="72221" y="211667"/>
                    <a:pt x="38783" y="222250"/>
                  </a:cubicBezTo>
                  <a:cubicBezTo>
                    <a:pt x="38783" y="222250"/>
                    <a:pt x="38783" y="222250"/>
                    <a:pt x="34925" y="207698"/>
                  </a:cubicBezTo>
                  <a:cubicBezTo>
                    <a:pt x="52930" y="203067"/>
                    <a:pt x="69327" y="200752"/>
                    <a:pt x="85725" y="200752"/>
                  </a:cubicBezTo>
                  <a:close/>
                  <a:moveTo>
                    <a:pt x="86038" y="150283"/>
                  </a:moveTo>
                  <a:cubicBezTo>
                    <a:pt x="102226" y="150283"/>
                    <a:pt x="118574" y="152929"/>
                    <a:pt x="136525" y="158221"/>
                  </a:cubicBezTo>
                  <a:cubicBezTo>
                    <a:pt x="136525" y="158221"/>
                    <a:pt x="136525" y="158221"/>
                    <a:pt x="132678" y="171450"/>
                  </a:cubicBezTo>
                  <a:cubicBezTo>
                    <a:pt x="99341" y="162190"/>
                    <a:pt x="72414" y="162190"/>
                    <a:pt x="39076" y="171450"/>
                  </a:cubicBezTo>
                  <a:cubicBezTo>
                    <a:pt x="39076" y="171450"/>
                    <a:pt x="39076" y="171450"/>
                    <a:pt x="36512" y="158221"/>
                  </a:cubicBezTo>
                  <a:cubicBezTo>
                    <a:pt x="53822" y="152929"/>
                    <a:pt x="69850" y="150283"/>
                    <a:pt x="86038" y="150283"/>
                  </a:cubicBezTo>
                  <a:close/>
                  <a:moveTo>
                    <a:pt x="243681" y="148724"/>
                  </a:moveTo>
                  <a:cubicBezTo>
                    <a:pt x="260335" y="148724"/>
                    <a:pt x="276989" y="151398"/>
                    <a:pt x="295275" y="156745"/>
                  </a:cubicBezTo>
                  <a:cubicBezTo>
                    <a:pt x="295275" y="156745"/>
                    <a:pt x="295275" y="156745"/>
                    <a:pt x="292663" y="171450"/>
                  </a:cubicBezTo>
                  <a:cubicBezTo>
                    <a:pt x="257396" y="162092"/>
                    <a:pt x="231272" y="162092"/>
                    <a:pt x="197312" y="171450"/>
                  </a:cubicBezTo>
                  <a:cubicBezTo>
                    <a:pt x="197312" y="171450"/>
                    <a:pt x="197312" y="171450"/>
                    <a:pt x="192087" y="156745"/>
                  </a:cubicBezTo>
                  <a:cubicBezTo>
                    <a:pt x="210374" y="151398"/>
                    <a:pt x="227027" y="148724"/>
                    <a:pt x="243681" y="148724"/>
                  </a:cubicBezTo>
                  <a:close/>
                  <a:moveTo>
                    <a:pt x="86038" y="99483"/>
                  </a:moveTo>
                  <a:cubicBezTo>
                    <a:pt x="102226" y="99483"/>
                    <a:pt x="118574" y="102129"/>
                    <a:pt x="136525" y="107421"/>
                  </a:cubicBezTo>
                  <a:cubicBezTo>
                    <a:pt x="136525" y="107421"/>
                    <a:pt x="136525" y="107421"/>
                    <a:pt x="132678" y="120650"/>
                  </a:cubicBezTo>
                  <a:cubicBezTo>
                    <a:pt x="99341" y="111390"/>
                    <a:pt x="72414" y="111390"/>
                    <a:pt x="39076" y="120650"/>
                  </a:cubicBezTo>
                  <a:cubicBezTo>
                    <a:pt x="39076" y="120650"/>
                    <a:pt x="39076" y="120650"/>
                    <a:pt x="36512" y="107421"/>
                  </a:cubicBezTo>
                  <a:cubicBezTo>
                    <a:pt x="53822" y="102129"/>
                    <a:pt x="69850" y="99483"/>
                    <a:pt x="86038" y="99483"/>
                  </a:cubicBezTo>
                  <a:close/>
                  <a:moveTo>
                    <a:pt x="243681" y="99152"/>
                  </a:moveTo>
                  <a:cubicBezTo>
                    <a:pt x="260335" y="99152"/>
                    <a:pt x="276989" y="101467"/>
                    <a:pt x="295275" y="106098"/>
                  </a:cubicBezTo>
                  <a:cubicBezTo>
                    <a:pt x="295275" y="106098"/>
                    <a:pt x="295275" y="106098"/>
                    <a:pt x="292663" y="120650"/>
                  </a:cubicBezTo>
                  <a:cubicBezTo>
                    <a:pt x="257396" y="111390"/>
                    <a:pt x="231272" y="111390"/>
                    <a:pt x="196006" y="120650"/>
                  </a:cubicBezTo>
                  <a:cubicBezTo>
                    <a:pt x="196006" y="120650"/>
                    <a:pt x="196006" y="120650"/>
                    <a:pt x="192087" y="106098"/>
                  </a:cubicBezTo>
                  <a:cubicBezTo>
                    <a:pt x="210374" y="101467"/>
                    <a:pt x="227027" y="99152"/>
                    <a:pt x="243681" y="99152"/>
                  </a:cubicBezTo>
                  <a:close/>
                  <a:moveTo>
                    <a:pt x="243681" y="48711"/>
                  </a:moveTo>
                  <a:cubicBezTo>
                    <a:pt x="260335" y="48711"/>
                    <a:pt x="276989" y="51385"/>
                    <a:pt x="295275" y="56732"/>
                  </a:cubicBezTo>
                  <a:cubicBezTo>
                    <a:pt x="295275" y="56732"/>
                    <a:pt x="295275" y="56732"/>
                    <a:pt x="292663" y="71437"/>
                  </a:cubicBezTo>
                  <a:cubicBezTo>
                    <a:pt x="257396" y="60742"/>
                    <a:pt x="231272" y="60742"/>
                    <a:pt x="197312" y="71437"/>
                  </a:cubicBezTo>
                  <a:cubicBezTo>
                    <a:pt x="197312" y="71437"/>
                    <a:pt x="197312" y="71437"/>
                    <a:pt x="192087" y="56732"/>
                  </a:cubicBezTo>
                  <a:cubicBezTo>
                    <a:pt x="210374" y="51385"/>
                    <a:pt x="227027" y="48711"/>
                    <a:pt x="243681" y="48711"/>
                  </a:cubicBezTo>
                  <a:close/>
                  <a:moveTo>
                    <a:pt x="85725" y="48683"/>
                  </a:moveTo>
                  <a:cubicBezTo>
                    <a:pt x="102122" y="48683"/>
                    <a:pt x="118520" y="51329"/>
                    <a:pt x="136525" y="56621"/>
                  </a:cubicBezTo>
                  <a:cubicBezTo>
                    <a:pt x="136525" y="56621"/>
                    <a:pt x="136525" y="56621"/>
                    <a:pt x="132667" y="69850"/>
                  </a:cubicBezTo>
                  <a:cubicBezTo>
                    <a:pt x="99229" y="60590"/>
                    <a:pt x="72221" y="60590"/>
                    <a:pt x="38783" y="69850"/>
                  </a:cubicBezTo>
                  <a:lnTo>
                    <a:pt x="34925" y="56621"/>
                  </a:lnTo>
                  <a:cubicBezTo>
                    <a:pt x="52930" y="51329"/>
                    <a:pt x="69327" y="48683"/>
                    <a:pt x="85725" y="48683"/>
                  </a:cubicBezTo>
                  <a:close/>
                  <a:moveTo>
                    <a:pt x="245779" y="12700"/>
                  </a:moveTo>
                  <a:cubicBezTo>
                    <a:pt x="224915" y="12700"/>
                    <a:pt x="201443" y="16579"/>
                    <a:pt x="171450" y="28215"/>
                  </a:cubicBezTo>
                  <a:cubicBezTo>
                    <a:pt x="171450" y="28215"/>
                    <a:pt x="171450" y="28215"/>
                    <a:pt x="171450" y="263525"/>
                  </a:cubicBezTo>
                  <a:cubicBezTo>
                    <a:pt x="176666" y="262232"/>
                    <a:pt x="185794" y="259646"/>
                    <a:pt x="192314" y="257061"/>
                  </a:cubicBezTo>
                  <a:cubicBezTo>
                    <a:pt x="185794" y="238960"/>
                    <a:pt x="191010" y="219566"/>
                    <a:pt x="205355" y="205344"/>
                  </a:cubicBezTo>
                  <a:cubicBezTo>
                    <a:pt x="226219" y="184657"/>
                    <a:pt x="258819" y="184657"/>
                    <a:pt x="279684" y="205344"/>
                  </a:cubicBezTo>
                  <a:cubicBezTo>
                    <a:pt x="294028" y="218273"/>
                    <a:pt x="299244" y="238960"/>
                    <a:pt x="294028" y="257061"/>
                  </a:cubicBezTo>
                  <a:cubicBezTo>
                    <a:pt x="301852" y="258353"/>
                    <a:pt x="312284" y="262232"/>
                    <a:pt x="317500" y="263525"/>
                  </a:cubicBezTo>
                  <a:lnTo>
                    <a:pt x="317500" y="28215"/>
                  </a:lnTo>
                  <a:cubicBezTo>
                    <a:pt x="288812" y="17872"/>
                    <a:pt x="266643" y="12700"/>
                    <a:pt x="245779" y="12700"/>
                  </a:cubicBezTo>
                  <a:close/>
                  <a:moveTo>
                    <a:pt x="84931" y="12700"/>
                  </a:moveTo>
                  <a:cubicBezTo>
                    <a:pt x="63004" y="12700"/>
                    <a:pt x="42366" y="17872"/>
                    <a:pt x="12700" y="28215"/>
                  </a:cubicBezTo>
                  <a:cubicBezTo>
                    <a:pt x="12700" y="28215"/>
                    <a:pt x="12700" y="28215"/>
                    <a:pt x="12700" y="263525"/>
                  </a:cubicBezTo>
                  <a:cubicBezTo>
                    <a:pt x="41077" y="254475"/>
                    <a:pt x="63004" y="249303"/>
                    <a:pt x="84931" y="249303"/>
                  </a:cubicBezTo>
                  <a:cubicBezTo>
                    <a:pt x="106859" y="249303"/>
                    <a:pt x="128786" y="254475"/>
                    <a:pt x="157163" y="263525"/>
                  </a:cubicBezTo>
                  <a:lnTo>
                    <a:pt x="157163" y="28215"/>
                  </a:lnTo>
                  <a:cubicBezTo>
                    <a:pt x="128786" y="17872"/>
                    <a:pt x="106859" y="12700"/>
                    <a:pt x="84931" y="12700"/>
                  </a:cubicBezTo>
                  <a:close/>
                  <a:moveTo>
                    <a:pt x="86835" y="0"/>
                  </a:moveTo>
                  <a:cubicBezTo>
                    <a:pt x="110164" y="0"/>
                    <a:pt x="133493" y="5175"/>
                    <a:pt x="165894" y="15525"/>
                  </a:cubicBezTo>
                  <a:cubicBezTo>
                    <a:pt x="198295" y="5175"/>
                    <a:pt x="221624" y="0"/>
                    <a:pt x="244953" y="0"/>
                  </a:cubicBezTo>
                  <a:cubicBezTo>
                    <a:pt x="269578" y="0"/>
                    <a:pt x="294203" y="5175"/>
                    <a:pt x="326604" y="16819"/>
                  </a:cubicBezTo>
                  <a:cubicBezTo>
                    <a:pt x="329196" y="18113"/>
                    <a:pt x="331788" y="20700"/>
                    <a:pt x="331788" y="23288"/>
                  </a:cubicBezTo>
                  <a:cubicBezTo>
                    <a:pt x="331788" y="23288"/>
                    <a:pt x="331788" y="23288"/>
                    <a:pt x="331788" y="274276"/>
                  </a:cubicBezTo>
                  <a:cubicBezTo>
                    <a:pt x="331788" y="280744"/>
                    <a:pt x="325308" y="280744"/>
                    <a:pt x="322716" y="280744"/>
                  </a:cubicBezTo>
                  <a:cubicBezTo>
                    <a:pt x="313643" y="276863"/>
                    <a:pt x="299387" y="272982"/>
                    <a:pt x="289019" y="269101"/>
                  </a:cubicBezTo>
                  <a:cubicBezTo>
                    <a:pt x="287723" y="271688"/>
                    <a:pt x="286427" y="272982"/>
                    <a:pt x="285130" y="274276"/>
                  </a:cubicBezTo>
                  <a:cubicBezTo>
                    <a:pt x="285130" y="274276"/>
                    <a:pt x="285130" y="274276"/>
                    <a:pt x="329196" y="318263"/>
                  </a:cubicBezTo>
                  <a:cubicBezTo>
                    <a:pt x="329196" y="318263"/>
                    <a:pt x="329196" y="318263"/>
                    <a:pt x="318828" y="328613"/>
                  </a:cubicBezTo>
                  <a:cubicBezTo>
                    <a:pt x="318828" y="328613"/>
                    <a:pt x="318828" y="328613"/>
                    <a:pt x="274762" y="284626"/>
                  </a:cubicBezTo>
                  <a:cubicBezTo>
                    <a:pt x="254025" y="300151"/>
                    <a:pt x="224216" y="298857"/>
                    <a:pt x="206072" y="279451"/>
                  </a:cubicBezTo>
                  <a:cubicBezTo>
                    <a:pt x="202183" y="276863"/>
                    <a:pt x="200887" y="274276"/>
                    <a:pt x="198295" y="270394"/>
                  </a:cubicBezTo>
                  <a:cubicBezTo>
                    <a:pt x="189223" y="272982"/>
                    <a:pt x="174966" y="278157"/>
                    <a:pt x="167190" y="280744"/>
                  </a:cubicBezTo>
                  <a:cubicBezTo>
                    <a:pt x="165894" y="280744"/>
                    <a:pt x="164598" y="280744"/>
                    <a:pt x="163302" y="280744"/>
                  </a:cubicBezTo>
                  <a:cubicBezTo>
                    <a:pt x="130901" y="269101"/>
                    <a:pt x="108868" y="263926"/>
                    <a:pt x="85539" y="263926"/>
                  </a:cubicBezTo>
                  <a:cubicBezTo>
                    <a:pt x="63506" y="263926"/>
                    <a:pt x="40177" y="269101"/>
                    <a:pt x="9072" y="280744"/>
                  </a:cubicBezTo>
                  <a:cubicBezTo>
                    <a:pt x="6480" y="280744"/>
                    <a:pt x="0" y="280744"/>
                    <a:pt x="0" y="274276"/>
                  </a:cubicBezTo>
                  <a:cubicBezTo>
                    <a:pt x="0" y="274276"/>
                    <a:pt x="0" y="274276"/>
                    <a:pt x="0" y="23288"/>
                  </a:cubicBezTo>
                  <a:cubicBezTo>
                    <a:pt x="0" y="20700"/>
                    <a:pt x="2592" y="18113"/>
                    <a:pt x="5184" y="16819"/>
                  </a:cubicBezTo>
                  <a:cubicBezTo>
                    <a:pt x="37585" y="5175"/>
                    <a:pt x="62210" y="0"/>
                    <a:pt x="868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p>
              <a:pPr algn="ctr" defTabSz="1217295">
                <a:lnSpc>
                  <a:spcPct val="130000"/>
                </a:lnSpc>
              </a:pPr>
              <a:endParaRPr sz="24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666278" y="4024074"/>
            <a:ext cx="4829187" cy="588484"/>
            <a:chOff x="1011441" y="2475172"/>
            <a:chExt cx="3621890" cy="441363"/>
          </a:xfrm>
        </p:grpSpPr>
        <p:sp>
          <p:nvSpPr>
            <p:cNvPr id="37" name="îŝḷîḓé-文本框 63"/>
            <p:cNvSpPr txBox="1"/>
            <p:nvPr/>
          </p:nvSpPr>
          <p:spPr>
            <a:xfrm>
              <a:off x="1542054" y="2475172"/>
              <a:ext cx="3091277" cy="376982"/>
            </a:xfrm>
            <a:prstGeom prst="rect">
              <a:avLst/>
            </a:prstGeom>
            <a:noFill/>
          </p:spPr>
          <p:txBody>
            <a:bodyPr wrap="none" anchor="b" anchorCtr="0">
              <a:normAutofit lnSpcReduction="10000"/>
            </a:bodyPr>
            <a:p>
              <a:pPr algn="l" defTabSz="1217295">
                <a:lnSpc>
                  <a:spcPct val="14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思源黑体 CN Regular" panose="020B0500000000000000" pitchFamily="34" charset="-122"/>
                </a:rPr>
                <a:t>反手击球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  <p:sp>
          <p:nvSpPr>
            <p:cNvPr id="36" name="îŝḷîḓé-Freeform 8"/>
            <p:cNvSpPr/>
            <p:nvPr/>
          </p:nvSpPr>
          <p:spPr bwMode="auto">
            <a:xfrm>
              <a:off x="1011441" y="2510034"/>
              <a:ext cx="426928" cy="406501"/>
            </a:xfrm>
            <a:custGeom>
              <a:avLst/>
              <a:gdLst>
                <a:gd name="connsiteX0" fmla="*/ 117254 w 331788"/>
                <a:gd name="connsiteY0" fmla="*/ 187325 h 315913"/>
                <a:gd name="connsiteX1" fmla="*/ 204708 w 331788"/>
                <a:gd name="connsiteY1" fmla="*/ 187325 h 315913"/>
                <a:gd name="connsiteX2" fmla="*/ 211138 w 331788"/>
                <a:gd name="connsiteY2" fmla="*/ 195263 h 315913"/>
                <a:gd name="connsiteX3" fmla="*/ 204708 w 331788"/>
                <a:gd name="connsiteY3" fmla="*/ 203200 h 315913"/>
                <a:gd name="connsiteX4" fmla="*/ 117254 w 331788"/>
                <a:gd name="connsiteY4" fmla="*/ 203200 h 315913"/>
                <a:gd name="connsiteX5" fmla="*/ 109538 w 331788"/>
                <a:gd name="connsiteY5" fmla="*/ 195263 h 315913"/>
                <a:gd name="connsiteX6" fmla="*/ 117254 w 331788"/>
                <a:gd name="connsiteY6" fmla="*/ 187325 h 315913"/>
                <a:gd name="connsiteX7" fmla="*/ 91953 w 331788"/>
                <a:gd name="connsiteY7" fmla="*/ 161925 h 315913"/>
                <a:gd name="connsiteX8" fmla="*/ 230025 w 331788"/>
                <a:gd name="connsiteY8" fmla="*/ 161925 h 315913"/>
                <a:gd name="connsiteX9" fmla="*/ 236538 w 331788"/>
                <a:gd name="connsiteY9" fmla="*/ 168420 h 315913"/>
                <a:gd name="connsiteX10" fmla="*/ 230025 w 331788"/>
                <a:gd name="connsiteY10" fmla="*/ 176213 h 315913"/>
                <a:gd name="connsiteX11" fmla="*/ 91953 w 331788"/>
                <a:gd name="connsiteY11" fmla="*/ 176213 h 315913"/>
                <a:gd name="connsiteX12" fmla="*/ 84138 w 331788"/>
                <a:gd name="connsiteY12" fmla="*/ 168420 h 315913"/>
                <a:gd name="connsiteX13" fmla="*/ 91953 w 331788"/>
                <a:gd name="connsiteY13" fmla="*/ 161925 h 315913"/>
                <a:gd name="connsiteX14" fmla="*/ 79225 w 331788"/>
                <a:gd name="connsiteY14" fmla="*/ 134938 h 315913"/>
                <a:gd name="connsiteX15" fmla="*/ 255739 w 331788"/>
                <a:gd name="connsiteY15" fmla="*/ 134938 h 315913"/>
                <a:gd name="connsiteX16" fmla="*/ 263526 w 331788"/>
                <a:gd name="connsiteY16" fmla="*/ 142876 h 315913"/>
                <a:gd name="connsiteX17" fmla="*/ 255739 w 331788"/>
                <a:gd name="connsiteY17" fmla="*/ 150813 h 315913"/>
                <a:gd name="connsiteX18" fmla="*/ 79225 w 331788"/>
                <a:gd name="connsiteY18" fmla="*/ 150813 h 315913"/>
                <a:gd name="connsiteX19" fmla="*/ 71438 w 331788"/>
                <a:gd name="connsiteY19" fmla="*/ 142876 h 315913"/>
                <a:gd name="connsiteX20" fmla="*/ 79225 w 331788"/>
                <a:gd name="connsiteY20" fmla="*/ 134938 h 315913"/>
                <a:gd name="connsiteX21" fmla="*/ 284163 w 331788"/>
                <a:gd name="connsiteY21" fmla="*/ 117475 h 315913"/>
                <a:gd name="connsiteX22" fmla="*/ 279083 w 331788"/>
                <a:gd name="connsiteY22" fmla="*/ 142611 h 315913"/>
                <a:gd name="connsiteX23" fmla="*/ 277813 w 331788"/>
                <a:gd name="connsiteY23" fmla="*/ 146579 h 315913"/>
                <a:gd name="connsiteX24" fmla="*/ 277813 w 331788"/>
                <a:gd name="connsiteY24" fmla="*/ 147902 h 315913"/>
                <a:gd name="connsiteX25" fmla="*/ 271463 w 331788"/>
                <a:gd name="connsiteY25" fmla="*/ 149225 h 315913"/>
                <a:gd name="connsiteX26" fmla="*/ 276543 w 331788"/>
                <a:gd name="connsiteY26" fmla="*/ 126736 h 315913"/>
                <a:gd name="connsiteX27" fmla="*/ 284163 w 331788"/>
                <a:gd name="connsiteY27" fmla="*/ 117475 h 315913"/>
                <a:gd name="connsiteX28" fmla="*/ 47625 w 331788"/>
                <a:gd name="connsiteY28" fmla="*/ 117475 h 315913"/>
                <a:gd name="connsiteX29" fmla="*/ 56198 w 331788"/>
                <a:gd name="connsiteY29" fmla="*/ 126736 h 315913"/>
                <a:gd name="connsiteX30" fmla="*/ 61913 w 331788"/>
                <a:gd name="connsiteY30" fmla="*/ 149225 h 315913"/>
                <a:gd name="connsiteX31" fmla="*/ 54769 w 331788"/>
                <a:gd name="connsiteY31" fmla="*/ 147902 h 315913"/>
                <a:gd name="connsiteX32" fmla="*/ 54769 w 331788"/>
                <a:gd name="connsiteY32" fmla="*/ 146579 h 315913"/>
                <a:gd name="connsiteX33" fmla="*/ 53340 w 331788"/>
                <a:gd name="connsiteY33" fmla="*/ 142611 h 315913"/>
                <a:gd name="connsiteX34" fmla="*/ 47625 w 331788"/>
                <a:gd name="connsiteY34" fmla="*/ 117475 h 315913"/>
                <a:gd name="connsiteX35" fmla="*/ 300038 w 331788"/>
                <a:gd name="connsiteY35" fmla="*/ 106363 h 315913"/>
                <a:gd name="connsiteX36" fmla="*/ 297440 w 331788"/>
                <a:gd name="connsiteY36" fmla="*/ 115315 h 315913"/>
                <a:gd name="connsiteX37" fmla="*/ 293544 w 331788"/>
                <a:gd name="connsiteY37" fmla="*/ 149844 h 315913"/>
                <a:gd name="connsiteX38" fmla="*/ 293544 w 331788"/>
                <a:gd name="connsiteY38" fmla="*/ 152401 h 315913"/>
                <a:gd name="connsiteX39" fmla="*/ 290946 w 331788"/>
                <a:gd name="connsiteY39" fmla="*/ 149844 h 315913"/>
                <a:gd name="connsiteX40" fmla="*/ 285750 w 331788"/>
                <a:gd name="connsiteY40" fmla="*/ 148565 h 315913"/>
                <a:gd name="connsiteX41" fmla="*/ 285750 w 331788"/>
                <a:gd name="connsiteY41" fmla="*/ 147286 h 315913"/>
                <a:gd name="connsiteX42" fmla="*/ 292245 w 331788"/>
                <a:gd name="connsiteY42" fmla="*/ 115315 h 315913"/>
                <a:gd name="connsiteX43" fmla="*/ 300038 w 331788"/>
                <a:gd name="connsiteY43" fmla="*/ 106363 h 315913"/>
                <a:gd name="connsiteX44" fmla="*/ 31750 w 331788"/>
                <a:gd name="connsiteY44" fmla="*/ 106363 h 315913"/>
                <a:gd name="connsiteX45" fmla="*/ 39543 w 331788"/>
                <a:gd name="connsiteY45" fmla="*/ 115315 h 315913"/>
                <a:gd name="connsiteX46" fmla="*/ 46038 w 331788"/>
                <a:gd name="connsiteY46" fmla="*/ 148565 h 315913"/>
                <a:gd name="connsiteX47" fmla="*/ 40842 w 331788"/>
                <a:gd name="connsiteY47" fmla="*/ 149844 h 315913"/>
                <a:gd name="connsiteX48" fmla="*/ 38244 w 331788"/>
                <a:gd name="connsiteY48" fmla="*/ 152401 h 315913"/>
                <a:gd name="connsiteX49" fmla="*/ 38244 w 331788"/>
                <a:gd name="connsiteY49" fmla="*/ 149844 h 315913"/>
                <a:gd name="connsiteX50" fmla="*/ 34348 w 331788"/>
                <a:gd name="connsiteY50" fmla="*/ 115315 h 315913"/>
                <a:gd name="connsiteX51" fmla="*/ 31750 w 331788"/>
                <a:gd name="connsiteY51" fmla="*/ 106363 h 315913"/>
                <a:gd name="connsiteX52" fmla="*/ 3900 w 331788"/>
                <a:gd name="connsiteY52" fmla="*/ 100704 h 315913"/>
                <a:gd name="connsiteX53" fmla="*/ 19503 w 331788"/>
                <a:gd name="connsiteY53" fmla="*/ 100704 h 315913"/>
                <a:gd name="connsiteX54" fmla="*/ 24704 w 331788"/>
                <a:gd name="connsiteY54" fmla="*/ 118746 h 315913"/>
                <a:gd name="connsiteX55" fmla="*/ 28605 w 331788"/>
                <a:gd name="connsiteY55" fmla="*/ 156117 h 315913"/>
                <a:gd name="connsiteX56" fmla="*/ 28605 w 331788"/>
                <a:gd name="connsiteY56" fmla="*/ 158695 h 315913"/>
                <a:gd name="connsiteX57" fmla="*/ 31205 w 331788"/>
                <a:gd name="connsiteY57" fmla="*/ 172870 h 315913"/>
                <a:gd name="connsiteX58" fmla="*/ 65012 w 331788"/>
                <a:gd name="connsiteY58" fmla="*/ 226995 h 315913"/>
                <a:gd name="connsiteX59" fmla="*/ 66312 w 331788"/>
                <a:gd name="connsiteY59" fmla="*/ 229572 h 315913"/>
                <a:gd name="connsiteX60" fmla="*/ 71513 w 331788"/>
                <a:gd name="connsiteY60" fmla="*/ 229572 h 315913"/>
                <a:gd name="connsiteX61" fmla="*/ 71513 w 331788"/>
                <a:gd name="connsiteY61" fmla="*/ 225706 h 315913"/>
                <a:gd name="connsiteX62" fmla="*/ 42908 w 331788"/>
                <a:gd name="connsiteY62" fmla="*/ 178025 h 315913"/>
                <a:gd name="connsiteX63" fmla="*/ 46808 w 331788"/>
                <a:gd name="connsiteY63" fmla="*/ 161272 h 315913"/>
                <a:gd name="connsiteX64" fmla="*/ 63711 w 331788"/>
                <a:gd name="connsiteY64" fmla="*/ 165138 h 315913"/>
                <a:gd name="connsiteX65" fmla="*/ 94917 w 331788"/>
                <a:gd name="connsiteY65" fmla="*/ 203798 h 315913"/>
                <a:gd name="connsiteX66" fmla="*/ 102719 w 331788"/>
                <a:gd name="connsiteY66" fmla="*/ 212819 h 315913"/>
                <a:gd name="connsiteX67" fmla="*/ 136525 w 331788"/>
                <a:gd name="connsiteY67" fmla="*/ 263078 h 315913"/>
                <a:gd name="connsiteX68" fmla="*/ 136525 w 331788"/>
                <a:gd name="connsiteY68" fmla="*/ 268232 h 315913"/>
                <a:gd name="connsiteX69" fmla="*/ 136525 w 331788"/>
                <a:gd name="connsiteY69" fmla="*/ 277253 h 315913"/>
                <a:gd name="connsiteX70" fmla="*/ 135225 w 331788"/>
                <a:gd name="connsiteY70" fmla="*/ 310759 h 315913"/>
                <a:gd name="connsiteX71" fmla="*/ 130024 w 331788"/>
                <a:gd name="connsiteY71" fmla="*/ 315913 h 315913"/>
                <a:gd name="connsiteX72" fmla="*/ 78014 w 331788"/>
                <a:gd name="connsiteY72" fmla="*/ 314625 h 315913"/>
                <a:gd name="connsiteX73" fmla="*/ 74113 w 331788"/>
                <a:gd name="connsiteY73" fmla="*/ 310759 h 315913"/>
                <a:gd name="connsiteX74" fmla="*/ 72813 w 331788"/>
                <a:gd name="connsiteY74" fmla="*/ 283696 h 315913"/>
                <a:gd name="connsiteX75" fmla="*/ 23404 w 331788"/>
                <a:gd name="connsiteY75" fmla="*/ 224417 h 315913"/>
                <a:gd name="connsiteX76" fmla="*/ 9101 w 331788"/>
                <a:gd name="connsiteY76" fmla="*/ 197355 h 315913"/>
                <a:gd name="connsiteX77" fmla="*/ 9101 w 331788"/>
                <a:gd name="connsiteY77" fmla="*/ 194778 h 315913"/>
                <a:gd name="connsiteX78" fmla="*/ 0 w 331788"/>
                <a:gd name="connsiteY78" fmla="*/ 111014 h 315913"/>
                <a:gd name="connsiteX79" fmla="*/ 3900 w 331788"/>
                <a:gd name="connsiteY79" fmla="*/ 100704 h 315913"/>
                <a:gd name="connsiteX80" fmla="*/ 312285 w 331788"/>
                <a:gd name="connsiteY80" fmla="*/ 100699 h 315913"/>
                <a:gd name="connsiteX81" fmla="*/ 327888 w 331788"/>
                <a:gd name="connsiteY81" fmla="*/ 100699 h 315913"/>
                <a:gd name="connsiteX82" fmla="*/ 331788 w 331788"/>
                <a:gd name="connsiteY82" fmla="*/ 110994 h 315913"/>
                <a:gd name="connsiteX83" fmla="*/ 322687 w 331788"/>
                <a:gd name="connsiteY83" fmla="*/ 194644 h 315913"/>
                <a:gd name="connsiteX84" fmla="*/ 322687 w 331788"/>
                <a:gd name="connsiteY84" fmla="*/ 197217 h 315913"/>
                <a:gd name="connsiteX85" fmla="*/ 308384 w 331788"/>
                <a:gd name="connsiteY85" fmla="*/ 224242 h 315913"/>
                <a:gd name="connsiteX86" fmla="*/ 258975 w 331788"/>
                <a:gd name="connsiteY86" fmla="*/ 283440 h 315913"/>
                <a:gd name="connsiteX87" fmla="*/ 257675 w 331788"/>
                <a:gd name="connsiteY87" fmla="*/ 310466 h 315913"/>
                <a:gd name="connsiteX88" fmla="*/ 253774 w 331788"/>
                <a:gd name="connsiteY88" fmla="*/ 314326 h 315913"/>
                <a:gd name="connsiteX89" fmla="*/ 201764 w 331788"/>
                <a:gd name="connsiteY89" fmla="*/ 314326 h 315913"/>
                <a:gd name="connsiteX90" fmla="*/ 196563 w 331788"/>
                <a:gd name="connsiteY90" fmla="*/ 310466 h 315913"/>
                <a:gd name="connsiteX91" fmla="*/ 195263 w 331788"/>
                <a:gd name="connsiteY91" fmla="*/ 277006 h 315913"/>
                <a:gd name="connsiteX92" fmla="*/ 195263 w 331788"/>
                <a:gd name="connsiteY92" fmla="*/ 267997 h 315913"/>
                <a:gd name="connsiteX93" fmla="*/ 195263 w 331788"/>
                <a:gd name="connsiteY93" fmla="*/ 262850 h 315913"/>
                <a:gd name="connsiteX94" fmla="*/ 229069 w 331788"/>
                <a:gd name="connsiteY94" fmla="*/ 212660 h 315913"/>
                <a:gd name="connsiteX95" fmla="*/ 236871 w 331788"/>
                <a:gd name="connsiteY95" fmla="*/ 203652 h 315913"/>
                <a:gd name="connsiteX96" fmla="*/ 268077 w 331788"/>
                <a:gd name="connsiteY96" fmla="*/ 165045 h 315913"/>
                <a:gd name="connsiteX97" fmla="*/ 284980 w 331788"/>
                <a:gd name="connsiteY97" fmla="*/ 161184 h 315913"/>
                <a:gd name="connsiteX98" fmla="*/ 288880 w 331788"/>
                <a:gd name="connsiteY98" fmla="*/ 177914 h 315913"/>
                <a:gd name="connsiteX99" fmla="*/ 260275 w 331788"/>
                <a:gd name="connsiteY99" fmla="*/ 225529 h 315913"/>
                <a:gd name="connsiteX100" fmla="*/ 260275 w 331788"/>
                <a:gd name="connsiteY100" fmla="*/ 229390 h 315913"/>
                <a:gd name="connsiteX101" fmla="*/ 265476 w 331788"/>
                <a:gd name="connsiteY101" fmla="*/ 229390 h 315913"/>
                <a:gd name="connsiteX102" fmla="*/ 266776 w 331788"/>
                <a:gd name="connsiteY102" fmla="*/ 226816 h 315913"/>
                <a:gd name="connsiteX103" fmla="*/ 300583 w 331788"/>
                <a:gd name="connsiteY103" fmla="*/ 172766 h 315913"/>
                <a:gd name="connsiteX104" fmla="*/ 303183 w 331788"/>
                <a:gd name="connsiteY104" fmla="*/ 158610 h 315913"/>
                <a:gd name="connsiteX105" fmla="*/ 303183 w 331788"/>
                <a:gd name="connsiteY105" fmla="*/ 156036 h 315913"/>
                <a:gd name="connsiteX106" fmla="*/ 307084 w 331788"/>
                <a:gd name="connsiteY106" fmla="*/ 118716 h 315913"/>
                <a:gd name="connsiteX107" fmla="*/ 312285 w 331788"/>
                <a:gd name="connsiteY107" fmla="*/ 100699 h 315913"/>
                <a:gd name="connsiteX108" fmla="*/ 219869 w 331788"/>
                <a:gd name="connsiteY108" fmla="*/ 52388 h 315913"/>
                <a:gd name="connsiteX109" fmla="*/ 230188 w 331788"/>
                <a:gd name="connsiteY109" fmla="*/ 62707 h 315913"/>
                <a:gd name="connsiteX110" fmla="*/ 219869 w 331788"/>
                <a:gd name="connsiteY110" fmla="*/ 73026 h 315913"/>
                <a:gd name="connsiteX111" fmla="*/ 209550 w 331788"/>
                <a:gd name="connsiteY111" fmla="*/ 62707 h 315913"/>
                <a:gd name="connsiteX112" fmla="*/ 219869 w 331788"/>
                <a:gd name="connsiteY112" fmla="*/ 52388 h 315913"/>
                <a:gd name="connsiteX113" fmla="*/ 111919 w 331788"/>
                <a:gd name="connsiteY113" fmla="*/ 52388 h 315913"/>
                <a:gd name="connsiteX114" fmla="*/ 122238 w 331788"/>
                <a:gd name="connsiteY114" fmla="*/ 62707 h 315913"/>
                <a:gd name="connsiteX115" fmla="*/ 111919 w 331788"/>
                <a:gd name="connsiteY115" fmla="*/ 73026 h 315913"/>
                <a:gd name="connsiteX116" fmla="*/ 101600 w 331788"/>
                <a:gd name="connsiteY116" fmla="*/ 62707 h 315913"/>
                <a:gd name="connsiteX117" fmla="*/ 111919 w 331788"/>
                <a:gd name="connsiteY117" fmla="*/ 52388 h 315913"/>
                <a:gd name="connsiteX118" fmla="*/ 177801 w 331788"/>
                <a:gd name="connsiteY118" fmla="*/ 47625 h 315913"/>
                <a:gd name="connsiteX119" fmla="*/ 160338 w 331788"/>
                <a:gd name="connsiteY119" fmla="*/ 63501 h 315913"/>
                <a:gd name="connsiteX120" fmla="*/ 153988 w 331788"/>
                <a:gd name="connsiteY120" fmla="*/ 55563 h 315913"/>
                <a:gd name="connsiteX121" fmla="*/ 146050 w 331788"/>
                <a:gd name="connsiteY121" fmla="*/ 63501 h 315913"/>
                <a:gd name="connsiteX122" fmla="*/ 153988 w 331788"/>
                <a:gd name="connsiteY122" fmla="*/ 69851 h 315913"/>
                <a:gd name="connsiteX123" fmla="*/ 160338 w 331788"/>
                <a:gd name="connsiteY123" fmla="*/ 77788 h 315913"/>
                <a:gd name="connsiteX124" fmla="*/ 168276 w 331788"/>
                <a:gd name="connsiteY124" fmla="*/ 69851 h 315913"/>
                <a:gd name="connsiteX125" fmla="*/ 185738 w 331788"/>
                <a:gd name="connsiteY125" fmla="*/ 53975 h 315913"/>
                <a:gd name="connsiteX126" fmla="*/ 165895 w 331788"/>
                <a:gd name="connsiteY126" fmla="*/ 25400 h 315913"/>
                <a:gd name="connsiteX127" fmla="*/ 203202 w 331788"/>
                <a:gd name="connsiteY127" fmla="*/ 62707 h 315913"/>
                <a:gd name="connsiteX128" fmla="*/ 165895 w 331788"/>
                <a:gd name="connsiteY128" fmla="*/ 100014 h 315913"/>
                <a:gd name="connsiteX129" fmla="*/ 128588 w 331788"/>
                <a:gd name="connsiteY129" fmla="*/ 62707 h 315913"/>
                <a:gd name="connsiteX130" fmla="*/ 165895 w 331788"/>
                <a:gd name="connsiteY130" fmla="*/ 25400 h 315913"/>
                <a:gd name="connsiteX131" fmla="*/ 101966 w 331788"/>
                <a:gd name="connsiteY131" fmla="*/ 15875 h 315913"/>
                <a:gd name="connsiteX132" fmla="*/ 103261 w 331788"/>
                <a:gd name="connsiteY132" fmla="*/ 18477 h 315913"/>
                <a:gd name="connsiteX133" fmla="*/ 85139 w 331788"/>
                <a:gd name="connsiteY133" fmla="*/ 36689 h 315913"/>
                <a:gd name="connsiteX134" fmla="*/ 82550 w 331788"/>
                <a:gd name="connsiteY134" fmla="*/ 35388 h 315913"/>
                <a:gd name="connsiteX135" fmla="*/ 82550 w 331788"/>
                <a:gd name="connsiteY135" fmla="*/ 88724 h 315913"/>
                <a:gd name="connsiteX136" fmla="*/ 85139 w 331788"/>
                <a:gd name="connsiteY136" fmla="*/ 88724 h 315913"/>
                <a:gd name="connsiteX137" fmla="*/ 103261 w 331788"/>
                <a:gd name="connsiteY137" fmla="*/ 105636 h 315913"/>
                <a:gd name="connsiteX138" fmla="*/ 101966 w 331788"/>
                <a:gd name="connsiteY138" fmla="*/ 109538 h 315913"/>
                <a:gd name="connsiteX139" fmla="*/ 228820 w 331788"/>
                <a:gd name="connsiteY139" fmla="*/ 109538 h 315913"/>
                <a:gd name="connsiteX140" fmla="*/ 228820 w 331788"/>
                <a:gd name="connsiteY140" fmla="*/ 106936 h 315913"/>
                <a:gd name="connsiteX141" fmla="*/ 246942 w 331788"/>
                <a:gd name="connsiteY141" fmla="*/ 90025 h 315913"/>
                <a:gd name="connsiteX142" fmla="*/ 250825 w 331788"/>
                <a:gd name="connsiteY142" fmla="*/ 90025 h 315913"/>
                <a:gd name="connsiteX143" fmla="*/ 250825 w 331788"/>
                <a:gd name="connsiteY143" fmla="*/ 36689 h 315913"/>
                <a:gd name="connsiteX144" fmla="*/ 246942 w 331788"/>
                <a:gd name="connsiteY144" fmla="*/ 36689 h 315913"/>
                <a:gd name="connsiteX145" fmla="*/ 228820 w 331788"/>
                <a:gd name="connsiteY145" fmla="*/ 19777 h 315913"/>
                <a:gd name="connsiteX146" fmla="*/ 230114 w 331788"/>
                <a:gd name="connsiteY146" fmla="*/ 15875 h 315913"/>
                <a:gd name="connsiteX147" fmla="*/ 101966 w 331788"/>
                <a:gd name="connsiteY147" fmla="*/ 15875 h 315913"/>
                <a:gd name="connsiteX148" fmla="*/ 85099 w 331788"/>
                <a:gd name="connsiteY148" fmla="*/ 0 h 315913"/>
                <a:gd name="connsiteX149" fmla="*/ 248277 w 331788"/>
                <a:gd name="connsiteY149" fmla="*/ 0 h 315913"/>
                <a:gd name="connsiteX150" fmla="*/ 265113 w 331788"/>
                <a:gd name="connsiteY150" fmla="*/ 18248 h 315913"/>
                <a:gd name="connsiteX151" fmla="*/ 265113 w 331788"/>
                <a:gd name="connsiteY151" fmla="*/ 106881 h 315913"/>
                <a:gd name="connsiteX152" fmla="*/ 248277 w 331788"/>
                <a:gd name="connsiteY152" fmla="*/ 123825 h 315913"/>
                <a:gd name="connsiteX153" fmla="*/ 85099 w 331788"/>
                <a:gd name="connsiteY153" fmla="*/ 123825 h 315913"/>
                <a:gd name="connsiteX154" fmla="*/ 68263 w 331788"/>
                <a:gd name="connsiteY154" fmla="*/ 106881 h 315913"/>
                <a:gd name="connsiteX155" fmla="*/ 68263 w 331788"/>
                <a:gd name="connsiteY155" fmla="*/ 18248 h 315913"/>
                <a:gd name="connsiteX156" fmla="*/ 85099 w 331788"/>
                <a:gd name="connsiteY156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</a:cxnLst>
              <a:rect l="l" t="t" r="r" b="b"/>
              <a:pathLst>
                <a:path w="331788" h="315913">
                  <a:moveTo>
                    <a:pt x="117254" y="187325"/>
                  </a:moveTo>
                  <a:lnTo>
                    <a:pt x="204708" y="187325"/>
                  </a:lnTo>
                  <a:cubicBezTo>
                    <a:pt x="208566" y="187325"/>
                    <a:pt x="211138" y="191294"/>
                    <a:pt x="211138" y="195263"/>
                  </a:cubicBezTo>
                  <a:cubicBezTo>
                    <a:pt x="211138" y="199231"/>
                    <a:pt x="208566" y="203200"/>
                    <a:pt x="204708" y="203200"/>
                  </a:cubicBezTo>
                  <a:cubicBezTo>
                    <a:pt x="204708" y="203200"/>
                    <a:pt x="204708" y="203200"/>
                    <a:pt x="117254" y="203200"/>
                  </a:cubicBezTo>
                  <a:cubicBezTo>
                    <a:pt x="113396" y="203200"/>
                    <a:pt x="109538" y="199231"/>
                    <a:pt x="109538" y="195263"/>
                  </a:cubicBezTo>
                  <a:cubicBezTo>
                    <a:pt x="109538" y="191294"/>
                    <a:pt x="113396" y="187325"/>
                    <a:pt x="117254" y="187325"/>
                  </a:cubicBezTo>
                  <a:close/>
                  <a:moveTo>
                    <a:pt x="91953" y="161925"/>
                  </a:moveTo>
                  <a:cubicBezTo>
                    <a:pt x="91953" y="161925"/>
                    <a:pt x="91953" y="161925"/>
                    <a:pt x="230025" y="161925"/>
                  </a:cubicBezTo>
                  <a:cubicBezTo>
                    <a:pt x="233933" y="161925"/>
                    <a:pt x="236538" y="164523"/>
                    <a:pt x="236538" y="168420"/>
                  </a:cubicBezTo>
                  <a:cubicBezTo>
                    <a:pt x="236538" y="172317"/>
                    <a:pt x="233933" y="176213"/>
                    <a:pt x="230025" y="176213"/>
                  </a:cubicBezTo>
                  <a:cubicBezTo>
                    <a:pt x="230025" y="176213"/>
                    <a:pt x="230025" y="176213"/>
                    <a:pt x="91953" y="176213"/>
                  </a:cubicBezTo>
                  <a:cubicBezTo>
                    <a:pt x="88045" y="176213"/>
                    <a:pt x="84138" y="172317"/>
                    <a:pt x="84138" y="168420"/>
                  </a:cubicBezTo>
                  <a:cubicBezTo>
                    <a:pt x="84138" y="164523"/>
                    <a:pt x="88045" y="161925"/>
                    <a:pt x="91953" y="161925"/>
                  </a:cubicBezTo>
                  <a:close/>
                  <a:moveTo>
                    <a:pt x="79225" y="134938"/>
                  </a:moveTo>
                  <a:cubicBezTo>
                    <a:pt x="79225" y="134938"/>
                    <a:pt x="79225" y="134938"/>
                    <a:pt x="255739" y="134938"/>
                  </a:cubicBezTo>
                  <a:cubicBezTo>
                    <a:pt x="259633" y="134938"/>
                    <a:pt x="263526" y="138907"/>
                    <a:pt x="263526" y="142876"/>
                  </a:cubicBezTo>
                  <a:cubicBezTo>
                    <a:pt x="263526" y="146844"/>
                    <a:pt x="259633" y="150813"/>
                    <a:pt x="255739" y="150813"/>
                  </a:cubicBezTo>
                  <a:cubicBezTo>
                    <a:pt x="255739" y="150813"/>
                    <a:pt x="255739" y="150813"/>
                    <a:pt x="79225" y="150813"/>
                  </a:cubicBezTo>
                  <a:cubicBezTo>
                    <a:pt x="75331" y="150813"/>
                    <a:pt x="71438" y="146844"/>
                    <a:pt x="71438" y="142876"/>
                  </a:cubicBezTo>
                  <a:cubicBezTo>
                    <a:pt x="71438" y="138907"/>
                    <a:pt x="75331" y="134938"/>
                    <a:pt x="79225" y="134938"/>
                  </a:cubicBezTo>
                  <a:close/>
                  <a:moveTo>
                    <a:pt x="284163" y="117475"/>
                  </a:moveTo>
                  <a:cubicBezTo>
                    <a:pt x="282893" y="124090"/>
                    <a:pt x="279083" y="135996"/>
                    <a:pt x="279083" y="142611"/>
                  </a:cubicBezTo>
                  <a:lnTo>
                    <a:pt x="277813" y="146579"/>
                  </a:lnTo>
                  <a:cubicBezTo>
                    <a:pt x="277813" y="146579"/>
                    <a:pt x="277813" y="146579"/>
                    <a:pt x="277813" y="147902"/>
                  </a:cubicBezTo>
                  <a:cubicBezTo>
                    <a:pt x="275273" y="147902"/>
                    <a:pt x="272733" y="147902"/>
                    <a:pt x="271463" y="149225"/>
                  </a:cubicBezTo>
                  <a:cubicBezTo>
                    <a:pt x="271463" y="143934"/>
                    <a:pt x="275273" y="132027"/>
                    <a:pt x="276543" y="126736"/>
                  </a:cubicBezTo>
                  <a:cubicBezTo>
                    <a:pt x="277813" y="122767"/>
                    <a:pt x="280353" y="118798"/>
                    <a:pt x="284163" y="117475"/>
                  </a:cubicBezTo>
                  <a:close/>
                  <a:moveTo>
                    <a:pt x="47625" y="117475"/>
                  </a:moveTo>
                  <a:cubicBezTo>
                    <a:pt x="51911" y="118798"/>
                    <a:pt x="54769" y="122767"/>
                    <a:pt x="56198" y="126736"/>
                  </a:cubicBezTo>
                  <a:cubicBezTo>
                    <a:pt x="57626" y="132027"/>
                    <a:pt x="61913" y="143934"/>
                    <a:pt x="61913" y="149225"/>
                  </a:cubicBezTo>
                  <a:cubicBezTo>
                    <a:pt x="60484" y="147902"/>
                    <a:pt x="57626" y="147902"/>
                    <a:pt x="54769" y="147902"/>
                  </a:cubicBezTo>
                  <a:cubicBezTo>
                    <a:pt x="54769" y="146579"/>
                    <a:pt x="54769" y="146579"/>
                    <a:pt x="54769" y="146579"/>
                  </a:cubicBezTo>
                  <a:cubicBezTo>
                    <a:pt x="54769" y="146579"/>
                    <a:pt x="54769" y="146579"/>
                    <a:pt x="53340" y="142611"/>
                  </a:cubicBezTo>
                  <a:cubicBezTo>
                    <a:pt x="53340" y="135996"/>
                    <a:pt x="49054" y="124090"/>
                    <a:pt x="47625" y="117475"/>
                  </a:cubicBezTo>
                  <a:close/>
                  <a:moveTo>
                    <a:pt x="300038" y="106363"/>
                  </a:moveTo>
                  <a:cubicBezTo>
                    <a:pt x="298739" y="108921"/>
                    <a:pt x="298739" y="112757"/>
                    <a:pt x="297440" y="115315"/>
                  </a:cubicBezTo>
                  <a:cubicBezTo>
                    <a:pt x="296142" y="124267"/>
                    <a:pt x="293544" y="140892"/>
                    <a:pt x="293544" y="149844"/>
                  </a:cubicBezTo>
                  <a:cubicBezTo>
                    <a:pt x="293544" y="151122"/>
                    <a:pt x="293544" y="152401"/>
                    <a:pt x="293544" y="152401"/>
                  </a:cubicBezTo>
                  <a:cubicBezTo>
                    <a:pt x="292245" y="152401"/>
                    <a:pt x="292245" y="151122"/>
                    <a:pt x="290946" y="149844"/>
                  </a:cubicBezTo>
                  <a:cubicBezTo>
                    <a:pt x="289647" y="149844"/>
                    <a:pt x="287049" y="148565"/>
                    <a:pt x="285750" y="148565"/>
                  </a:cubicBezTo>
                  <a:cubicBezTo>
                    <a:pt x="285750" y="148565"/>
                    <a:pt x="285750" y="148565"/>
                    <a:pt x="285750" y="147286"/>
                  </a:cubicBezTo>
                  <a:cubicBezTo>
                    <a:pt x="287049" y="139613"/>
                    <a:pt x="289647" y="122988"/>
                    <a:pt x="292245" y="115315"/>
                  </a:cubicBezTo>
                  <a:cubicBezTo>
                    <a:pt x="293544" y="110200"/>
                    <a:pt x="296142" y="107642"/>
                    <a:pt x="300038" y="106363"/>
                  </a:cubicBezTo>
                  <a:close/>
                  <a:moveTo>
                    <a:pt x="31750" y="106363"/>
                  </a:moveTo>
                  <a:cubicBezTo>
                    <a:pt x="35646" y="107642"/>
                    <a:pt x="38244" y="110200"/>
                    <a:pt x="39543" y="115315"/>
                  </a:cubicBezTo>
                  <a:cubicBezTo>
                    <a:pt x="42141" y="122988"/>
                    <a:pt x="44739" y="139613"/>
                    <a:pt x="46038" y="148565"/>
                  </a:cubicBezTo>
                  <a:cubicBezTo>
                    <a:pt x="44739" y="148565"/>
                    <a:pt x="43440" y="149844"/>
                    <a:pt x="40842" y="149844"/>
                  </a:cubicBezTo>
                  <a:cubicBezTo>
                    <a:pt x="39543" y="151122"/>
                    <a:pt x="39543" y="152401"/>
                    <a:pt x="38244" y="152401"/>
                  </a:cubicBezTo>
                  <a:cubicBezTo>
                    <a:pt x="38244" y="152401"/>
                    <a:pt x="38244" y="151122"/>
                    <a:pt x="38244" y="149844"/>
                  </a:cubicBezTo>
                  <a:cubicBezTo>
                    <a:pt x="38244" y="140892"/>
                    <a:pt x="35646" y="124267"/>
                    <a:pt x="34348" y="115315"/>
                  </a:cubicBezTo>
                  <a:cubicBezTo>
                    <a:pt x="33049" y="112757"/>
                    <a:pt x="33049" y="108921"/>
                    <a:pt x="31750" y="106363"/>
                  </a:cubicBezTo>
                  <a:close/>
                  <a:moveTo>
                    <a:pt x="3900" y="100704"/>
                  </a:moveTo>
                  <a:cubicBezTo>
                    <a:pt x="7801" y="96838"/>
                    <a:pt x="14302" y="96838"/>
                    <a:pt x="19503" y="100704"/>
                  </a:cubicBezTo>
                  <a:cubicBezTo>
                    <a:pt x="22104" y="104570"/>
                    <a:pt x="23404" y="116168"/>
                    <a:pt x="24704" y="118746"/>
                  </a:cubicBezTo>
                  <a:cubicBezTo>
                    <a:pt x="26005" y="130344"/>
                    <a:pt x="27305" y="145808"/>
                    <a:pt x="28605" y="156117"/>
                  </a:cubicBezTo>
                  <a:cubicBezTo>
                    <a:pt x="28605" y="157406"/>
                    <a:pt x="28605" y="158695"/>
                    <a:pt x="28605" y="158695"/>
                  </a:cubicBezTo>
                  <a:cubicBezTo>
                    <a:pt x="28605" y="163849"/>
                    <a:pt x="29905" y="169004"/>
                    <a:pt x="31205" y="172870"/>
                  </a:cubicBezTo>
                  <a:cubicBezTo>
                    <a:pt x="42908" y="197355"/>
                    <a:pt x="65012" y="226995"/>
                    <a:pt x="65012" y="226995"/>
                  </a:cubicBezTo>
                  <a:cubicBezTo>
                    <a:pt x="66312" y="229572"/>
                    <a:pt x="66312" y="229572"/>
                    <a:pt x="66312" y="229572"/>
                  </a:cubicBezTo>
                  <a:cubicBezTo>
                    <a:pt x="67612" y="230861"/>
                    <a:pt x="68912" y="230861"/>
                    <a:pt x="71513" y="229572"/>
                  </a:cubicBezTo>
                  <a:cubicBezTo>
                    <a:pt x="72813" y="229572"/>
                    <a:pt x="72813" y="226995"/>
                    <a:pt x="71513" y="225706"/>
                  </a:cubicBezTo>
                  <a:cubicBezTo>
                    <a:pt x="42908" y="178025"/>
                    <a:pt x="42908" y="178025"/>
                    <a:pt x="42908" y="178025"/>
                  </a:cubicBezTo>
                  <a:cubicBezTo>
                    <a:pt x="39007" y="172870"/>
                    <a:pt x="41607" y="165138"/>
                    <a:pt x="46808" y="161272"/>
                  </a:cubicBezTo>
                  <a:cubicBezTo>
                    <a:pt x="52009" y="157406"/>
                    <a:pt x="59811" y="159983"/>
                    <a:pt x="63711" y="165138"/>
                  </a:cubicBezTo>
                  <a:cubicBezTo>
                    <a:pt x="94917" y="203798"/>
                    <a:pt x="94917" y="203798"/>
                    <a:pt x="94917" y="203798"/>
                  </a:cubicBezTo>
                  <a:cubicBezTo>
                    <a:pt x="96217" y="206376"/>
                    <a:pt x="100118" y="210242"/>
                    <a:pt x="102719" y="212819"/>
                  </a:cubicBezTo>
                  <a:cubicBezTo>
                    <a:pt x="130024" y="232149"/>
                    <a:pt x="133924" y="252768"/>
                    <a:pt x="136525" y="263078"/>
                  </a:cubicBezTo>
                  <a:cubicBezTo>
                    <a:pt x="136525" y="263078"/>
                    <a:pt x="136525" y="264366"/>
                    <a:pt x="136525" y="268232"/>
                  </a:cubicBezTo>
                  <a:cubicBezTo>
                    <a:pt x="136525" y="270810"/>
                    <a:pt x="136525" y="274676"/>
                    <a:pt x="136525" y="277253"/>
                  </a:cubicBezTo>
                  <a:cubicBezTo>
                    <a:pt x="135225" y="310759"/>
                    <a:pt x="135225" y="310759"/>
                    <a:pt x="135225" y="310759"/>
                  </a:cubicBezTo>
                  <a:cubicBezTo>
                    <a:pt x="135225" y="313336"/>
                    <a:pt x="132624" y="315913"/>
                    <a:pt x="130024" y="315913"/>
                  </a:cubicBezTo>
                  <a:cubicBezTo>
                    <a:pt x="78014" y="314625"/>
                    <a:pt x="78014" y="314625"/>
                    <a:pt x="78014" y="314625"/>
                  </a:cubicBezTo>
                  <a:cubicBezTo>
                    <a:pt x="75414" y="314625"/>
                    <a:pt x="74113" y="313336"/>
                    <a:pt x="74113" y="310759"/>
                  </a:cubicBezTo>
                  <a:cubicBezTo>
                    <a:pt x="72813" y="283696"/>
                    <a:pt x="72813" y="283696"/>
                    <a:pt x="72813" y="283696"/>
                  </a:cubicBezTo>
                  <a:cubicBezTo>
                    <a:pt x="23404" y="224417"/>
                    <a:pt x="23404" y="224417"/>
                    <a:pt x="23404" y="224417"/>
                  </a:cubicBezTo>
                  <a:cubicBezTo>
                    <a:pt x="15603" y="216685"/>
                    <a:pt x="10402" y="207664"/>
                    <a:pt x="9101" y="197355"/>
                  </a:cubicBezTo>
                  <a:cubicBezTo>
                    <a:pt x="9101" y="194778"/>
                    <a:pt x="9101" y="194778"/>
                    <a:pt x="9101" y="194778"/>
                  </a:cubicBezTo>
                  <a:cubicBezTo>
                    <a:pt x="0" y="111014"/>
                    <a:pt x="0" y="111014"/>
                    <a:pt x="0" y="111014"/>
                  </a:cubicBezTo>
                  <a:cubicBezTo>
                    <a:pt x="0" y="107148"/>
                    <a:pt x="1300" y="103282"/>
                    <a:pt x="3900" y="100704"/>
                  </a:cubicBezTo>
                  <a:close/>
                  <a:moveTo>
                    <a:pt x="312285" y="100699"/>
                  </a:moveTo>
                  <a:cubicBezTo>
                    <a:pt x="317486" y="96838"/>
                    <a:pt x="323987" y="96838"/>
                    <a:pt x="327888" y="100699"/>
                  </a:cubicBezTo>
                  <a:cubicBezTo>
                    <a:pt x="330488" y="103273"/>
                    <a:pt x="331788" y="107134"/>
                    <a:pt x="331788" y="110994"/>
                  </a:cubicBezTo>
                  <a:cubicBezTo>
                    <a:pt x="331788" y="110994"/>
                    <a:pt x="331788" y="110994"/>
                    <a:pt x="322687" y="194644"/>
                  </a:cubicBezTo>
                  <a:cubicBezTo>
                    <a:pt x="322687" y="194644"/>
                    <a:pt x="322687" y="194644"/>
                    <a:pt x="322687" y="197217"/>
                  </a:cubicBezTo>
                  <a:cubicBezTo>
                    <a:pt x="321386" y="207513"/>
                    <a:pt x="316185" y="216521"/>
                    <a:pt x="308384" y="224242"/>
                  </a:cubicBezTo>
                  <a:cubicBezTo>
                    <a:pt x="308384" y="224242"/>
                    <a:pt x="308384" y="224242"/>
                    <a:pt x="258975" y="283440"/>
                  </a:cubicBezTo>
                  <a:cubicBezTo>
                    <a:pt x="258975" y="283440"/>
                    <a:pt x="258975" y="283440"/>
                    <a:pt x="257675" y="310466"/>
                  </a:cubicBezTo>
                  <a:cubicBezTo>
                    <a:pt x="257675" y="313039"/>
                    <a:pt x="256374" y="314326"/>
                    <a:pt x="253774" y="314326"/>
                  </a:cubicBezTo>
                  <a:cubicBezTo>
                    <a:pt x="253774" y="314326"/>
                    <a:pt x="253774" y="314326"/>
                    <a:pt x="201764" y="314326"/>
                  </a:cubicBezTo>
                  <a:cubicBezTo>
                    <a:pt x="199164" y="314326"/>
                    <a:pt x="196563" y="313039"/>
                    <a:pt x="196563" y="310466"/>
                  </a:cubicBezTo>
                  <a:cubicBezTo>
                    <a:pt x="196563" y="310466"/>
                    <a:pt x="196563" y="310466"/>
                    <a:pt x="195263" y="277006"/>
                  </a:cubicBezTo>
                  <a:cubicBezTo>
                    <a:pt x="195263" y="274432"/>
                    <a:pt x="195263" y="270571"/>
                    <a:pt x="195263" y="267997"/>
                  </a:cubicBezTo>
                  <a:cubicBezTo>
                    <a:pt x="195263" y="264137"/>
                    <a:pt x="195263" y="262850"/>
                    <a:pt x="195263" y="262850"/>
                  </a:cubicBezTo>
                  <a:cubicBezTo>
                    <a:pt x="197864" y="252555"/>
                    <a:pt x="201764" y="231964"/>
                    <a:pt x="229069" y="212660"/>
                  </a:cubicBezTo>
                  <a:cubicBezTo>
                    <a:pt x="231670" y="210086"/>
                    <a:pt x="235571" y="206226"/>
                    <a:pt x="236871" y="203652"/>
                  </a:cubicBezTo>
                  <a:cubicBezTo>
                    <a:pt x="236871" y="203652"/>
                    <a:pt x="236871" y="203652"/>
                    <a:pt x="268077" y="165045"/>
                  </a:cubicBezTo>
                  <a:cubicBezTo>
                    <a:pt x="271977" y="159897"/>
                    <a:pt x="279779" y="157323"/>
                    <a:pt x="284980" y="161184"/>
                  </a:cubicBezTo>
                  <a:cubicBezTo>
                    <a:pt x="290181" y="165045"/>
                    <a:pt x="292781" y="172766"/>
                    <a:pt x="288880" y="177914"/>
                  </a:cubicBezTo>
                  <a:cubicBezTo>
                    <a:pt x="288880" y="177914"/>
                    <a:pt x="288880" y="177914"/>
                    <a:pt x="260275" y="225529"/>
                  </a:cubicBezTo>
                  <a:cubicBezTo>
                    <a:pt x="258975" y="226816"/>
                    <a:pt x="258975" y="229390"/>
                    <a:pt x="260275" y="229390"/>
                  </a:cubicBezTo>
                  <a:cubicBezTo>
                    <a:pt x="262876" y="230677"/>
                    <a:pt x="264176" y="230677"/>
                    <a:pt x="265476" y="229390"/>
                  </a:cubicBezTo>
                  <a:cubicBezTo>
                    <a:pt x="265476" y="229390"/>
                    <a:pt x="265476" y="229390"/>
                    <a:pt x="266776" y="226816"/>
                  </a:cubicBezTo>
                  <a:cubicBezTo>
                    <a:pt x="266776" y="226816"/>
                    <a:pt x="288880" y="197217"/>
                    <a:pt x="300583" y="172766"/>
                  </a:cubicBezTo>
                  <a:cubicBezTo>
                    <a:pt x="301883" y="168905"/>
                    <a:pt x="303183" y="163758"/>
                    <a:pt x="303183" y="158610"/>
                  </a:cubicBezTo>
                  <a:cubicBezTo>
                    <a:pt x="303183" y="158610"/>
                    <a:pt x="303183" y="157323"/>
                    <a:pt x="303183" y="156036"/>
                  </a:cubicBezTo>
                  <a:cubicBezTo>
                    <a:pt x="304483" y="145741"/>
                    <a:pt x="305783" y="130298"/>
                    <a:pt x="307084" y="118716"/>
                  </a:cubicBezTo>
                  <a:cubicBezTo>
                    <a:pt x="308384" y="116142"/>
                    <a:pt x="309684" y="104560"/>
                    <a:pt x="312285" y="100699"/>
                  </a:cubicBezTo>
                  <a:close/>
                  <a:moveTo>
                    <a:pt x="219869" y="52388"/>
                  </a:moveTo>
                  <a:cubicBezTo>
                    <a:pt x="225568" y="52388"/>
                    <a:pt x="230188" y="57008"/>
                    <a:pt x="230188" y="62707"/>
                  </a:cubicBezTo>
                  <a:cubicBezTo>
                    <a:pt x="230188" y="68406"/>
                    <a:pt x="225568" y="73026"/>
                    <a:pt x="219869" y="73026"/>
                  </a:cubicBezTo>
                  <a:cubicBezTo>
                    <a:pt x="214170" y="73026"/>
                    <a:pt x="209550" y="68406"/>
                    <a:pt x="209550" y="62707"/>
                  </a:cubicBezTo>
                  <a:cubicBezTo>
                    <a:pt x="209550" y="57008"/>
                    <a:pt x="214170" y="52388"/>
                    <a:pt x="219869" y="52388"/>
                  </a:cubicBezTo>
                  <a:close/>
                  <a:moveTo>
                    <a:pt x="111919" y="52388"/>
                  </a:moveTo>
                  <a:cubicBezTo>
                    <a:pt x="117618" y="52388"/>
                    <a:pt x="122238" y="57008"/>
                    <a:pt x="122238" y="62707"/>
                  </a:cubicBezTo>
                  <a:cubicBezTo>
                    <a:pt x="122238" y="68406"/>
                    <a:pt x="117618" y="73026"/>
                    <a:pt x="111919" y="73026"/>
                  </a:cubicBezTo>
                  <a:cubicBezTo>
                    <a:pt x="106220" y="73026"/>
                    <a:pt x="101600" y="68406"/>
                    <a:pt x="101600" y="62707"/>
                  </a:cubicBezTo>
                  <a:cubicBezTo>
                    <a:pt x="101600" y="57008"/>
                    <a:pt x="106220" y="52388"/>
                    <a:pt x="111919" y="52388"/>
                  </a:cubicBezTo>
                  <a:close/>
                  <a:moveTo>
                    <a:pt x="177801" y="47625"/>
                  </a:moveTo>
                  <a:lnTo>
                    <a:pt x="160338" y="63501"/>
                  </a:lnTo>
                  <a:lnTo>
                    <a:pt x="153988" y="55563"/>
                  </a:lnTo>
                  <a:lnTo>
                    <a:pt x="146050" y="63501"/>
                  </a:lnTo>
                  <a:lnTo>
                    <a:pt x="153988" y="69851"/>
                  </a:lnTo>
                  <a:lnTo>
                    <a:pt x="160338" y="77788"/>
                  </a:lnTo>
                  <a:lnTo>
                    <a:pt x="168276" y="69851"/>
                  </a:lnTo>
                  <a:lnTo>
                    <a:pt x="185738" y="53975"/>
                  </a:lnTo>
                  <a:close/>
                  <a:moveTo>
                    <a:pt x="165895" y="25400"/>
                  </a:moveTo>
                  <a:cubicBezTo>
                    <a:pt x="186499" y="25400"/>
                    <a:pt x="203202" y="42103"/>
                    <a:pt x="203202" y="62707"/>
                  </a:cubicBezTo>
                  <a:cubicBezTo>
                    <a:pt x="203202" y="83311"/>
                    <a:pt x="186499" y="100014"/>
                    <a:pt x="165895" y="100014"/>
                  </a:cubicBezTo>
                  <a:cubicBezTo>
                    <a:pt x="145291" y="100014"/>
                    <a:pt x="128588" y="83311"/>
                    <a:pt x="128588" y="62707"/>
                  </a:cubicBezTo>
                  <a:cubicBezTo>
                    <a:pt x="128588" y="42103"/>
                    <a:pt x="145291" y="25400"/>
                    <a:pt x="165895" y="25400"/>
                  </a:cubicBezTo>
                  <a:close/>
                  <a:moveTo>
                    <a:pt x="101966" y="15875"/>
                  </a:moveTo>
                  <a:cubicBezTo>
                    <a:pt x="103261" y="17176"/>
                    <a:pt x="103261" y="17176"/>
                    <a:pt x="103261" y="18477"/>
                  </a:cubicBezTo>
                  <a:cubicBezTo>
                    <a:pt x="103261" y="28884"/>
                    <a:pt x="95494" y="36689"/>
                    <a:pt x="85139" y="36689"/>
                  </a:cubicBezTo>
                  <a:cubicBezTo>
                    <a:pt x="83844" y="36689"/>
                    <a:pt x="83844" y="36689"/>
                    <a:pt x="82550" y="35388"/>
                  </a:cubicBezTo>
                  <a:cubicBezTo>
                    <a:pt x="82550" y="88724"/>
                    <a:pt x="82550" y="88724"/>
                    <a:pt x="82550" y="88724"/>
                  </a:cubicBezTo>
                  <a:cubicBezTo>
                    <a:pt x="83844" y="88724"/>
                    <a:pt x="83844" y="88724"/>
                    <a:pt x="85139" y="88724"/>
                  </a:cubicBezTo>
                  <a:cubicBezTo>
                    <a:pt x="95494" y="88724"/>
                    <a:pt x="103261" y="96529"/>
                    <a:pt x="103261" y="105636"/>
                  </a:cubicBezTo>
                  <a:cubicBezTo>
                    <a:pt x="103261" y="106936"/>
                    <a:pt x="101966" y="108237"/>
                    <a:pt x="101966" y="109538"/>
                  </a:cubicBezTo>
                  <a:cubicBezTo>
                    <a:pt x="228820" y="109538"/>
                    <a:pt x="228820" y="109538"/>
                    <a:pt x="228820" y="109538"/>
                  </a:cubicBezTo>
                  <a:cubicBezTo>
                    <a:pt x="228820" y="108237"/>
                    <a:pt x="228820" y="108237"/>
                    <a:pt x="228820" y="106936"/>
                  </a:cubicBezTo>
                  <a:cubicBezTo>
                    <a:pt x="228820" y="97830"/>
                    <a:pt x="236587" y="90025"/>
                    <a:pt x="246942" y="90025"/>
                  </a:cubicBezTo>
                  <a:cubicBezTo>
                    <a:pt x="248236" y="90025"/>
                    <a:pt x="249531" y="90025"/>
                    <a:pt x="250825" y="90025"/>
                  </a:cubicBezTo>
                  <a:cubicBezTo>
                    <a:pt x="250825" y="36689"/>
                    <a:pt x="250825" y="36689"/>
                    <a:pt x="250825" y="36689"/>
                  </a:cubicBezTo>
                  <a:cubicBezTo>
                    <a:pt x="249531" y="36689"/>
                    <a:pt x="248236" y="36689"/>
                    <a:pt x="246942" y="36689"/>
                  </a:cubicBezTo>
                  <a:cubicBezTo>
                    <a:pt x="236587" y="36689"/>
                    <a:pt x="228820" y="28884"/>
                    <a:pt x="228820" y="19777"/>
                  </a:cubicBezTo>
                  <a:cubicBezTo>
                    <a:pt x="228820" y="18477"/>
                    <a:pt x="230114" y="17176"/>
                    <a:pt x="230114" y="15875"/>
                  </a:cubicBezTo>
                  <a:cubicBezTo>
                    <a:pt x="101966" y="15875"/>
                    <a:pt x="101966" y="15875"/>
                    <a:pt x="101966" y="15875"/>
                  </a:cubicBezTo>
                  <a:close/>
                  <a:moveTo>
                    <a:pt x="85099" y="0"/>
                  </a:moveTo>
                  <a:cubicBezTo>
                    <a:pt x="248277" y="0"/>
                    <a:pt x="248277" y="0"/>
                    <a:pt x="248277" y="0"/>
                  </a:cubicBezTo>
                  <a:cubicBezTo>
                    <a:pt x="257343" y="0"/>
                    <a:pt x="265113" y="7820"/>
                    <a:pt x="265113" y="18248"/>
                  </a:cubicBezTo>
                  <a:lnTo>
                    <a:pt x="265113" y="106881"/>
                  </a:lnTo>
                  <a:cubicBezTo>
                    <a:pt x="265113" y="116005"/>
                    <a:pt x="258638" y="123825"/>
                    <a:pt x="248277" y="123825"/>
                  </a:cubicBezTo>
                  <a:cubicBezTo>
                    <a:pt x="85099" y="123825"/>
                    <a:pt x="85099" y="123825"/>
                    <a:pt x="85099" y="123825"/>
                  </a:cubicBezTo>
                  <a:cubicBezTo>
                    <a:pt x="76033" y="123825"/>
                    <a:pt x="68263" y="116005"/>
                    <a:pt x="68263" y="106881"/>
                  </a:cubicBezTo>
                  <a:cubicBezTo>
                    <a:pt x="68263" y="18248"/>
                    <a:pt x="68263" y="18248"/>
                    <a:pt x="68263" y="18248"/>
                  </a:cubicBezTo>
                  <a:cubicBezTo>
                    <a:pt x="68263" y="7820"/>
                    <a:pt x="74738" y="0"/>
                    <a:pt x="850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p>
              <a:pPr algn="ctr" defTabSz="1217295">
                <a:lnSpc>
                  <a:spcPct val="130000"/>
                </a:lnSpc>
              </a:pPr>
              <a:endParaRPr sz="240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思源黑体 CN Regular" panose="020B0500000000000000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单元十二　网球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44" name="矩形 3"/>
          <p:cNvSpPr/>
          <p:nvPr/>
        </p:nvSpPr>
        <p:spPr>
          <a:xfrm>
            <a:off x="990600" y="1073150"/>
            <a:ext cx="1570038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一、正手击球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024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0" y="1536700"/>
            <a:ext cx="3232150" cy="2063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7300" y="1547813"/>
            <a:ext cx="3217863" cy="2054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2063" y="3811588"/>
            <a:ext cx="3197225" cy="2039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8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4450" y="3781425"/>
            <a:ext cx="3217863" cy="2054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9" name="矩形 8"/>
          <p:cNvSpPr/>
          <p:nvPr/>
        </p:nvSpPr>
        <p:spPr>
          <a:xfrm>
            <a:off x="1290638" y="3027363"/>
            <a:ext cx="110807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准备姿势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50" name="矩形 9"/>
          <p:cNvSpPr/>
          <p:nvPr/>
        </p:nvSpPr>
        <p:spPr>
          <a:xfrm>
            <a:off x="9691688" y="3060700"/>
            <a:ext cx="110807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转肩后摆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51" name="矩形 10"/>
          <p:cNvSpPr/>
          <p:nvPr/>
        </p:nvSpPr>
        <p:spPr>
          <a:xfrm>
            <a:off x="1347788" y="5370513"/>
            <a:ext cx="110807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挥拍击球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52" name="矩形 11"/>
          <p:cNvSpPr/>
          <p:nvPr/>
        </p:nvSpPr>
        <p:spPr>
          <a:xfrm>
            <a:off x="9771063" y="5359400"/>
            <a:ext cx="110807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随球动作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单元十二　网球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68" name="矩形 3"/>
          <p:cNvSpPr/>
          <p:nvPr/>
        </p:nvSpPr>
        <p:spPr>
          <a:xfrm>
            <a:off x="955675" y="1073150"/>
            <a:ext cx="1570038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二、反手击球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126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2200" y="1604963"/>
            <a:ext cx="2805113" cy="179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2313" y="1616075"/>
            <a:ext cx="2817812" cy="1798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7350" y="1593850"/>
            <a:ext cx="2820988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2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1438" y="3868738"/>
            <a:ext cx="3073400" cy="1960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3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7300" y="3798888"/>
            <a:ext cx="3073400" cy="1962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4" name="矩形 9"/>
          <p:cNvSpPr/>
          <p:nvPr/>
        </p:nvSpPr>
        <p:spPr>
          <a:xfrm>
            <a:off x="1998663" y="3403600"/>
            <a:ext cx="110807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准备姿势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5" name="矩形 10"/>
          <p:cNvSpPr/>
          <p:nvPr/>
        </p:nvSpPr>
        <p:spPr>
          <a:xfrm>
            <a:off x="5541963" y="3381375"/>
            <a:ext cx="110807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转肩后摆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6" name="矩形 11"/>
          <p:cNvSpPr/>
          <p:nvPr/>
        </p:nvSpPr>
        <p:spPr>
          <a:xfrm>
            <a:off x="8878888" y="3392488"/>
            <a:ext cx="110807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挥拍击球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7" name="矩形 12"/>
          <p:cNvSpPr/>
          <p:nvPr/>
        </p:nvSpPr>
        <p:spPr>
          <a:xfrm>
            <a:off x="5473700" y="5884863"/>
            <a:ext cx="110807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随球动作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987899789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1270"/>
            <a:ext cx="12192000" cy="6856730"/>
          </a:xfrm>
          <a:prstGeom prst="rect">
            <a:avLst/>
          </a:prstGeom>
        </p:spPr>
      </p:pic>
      <p:sp>
        <p:nvSpPr>
          <p:cNvPr id="181" name="文本框 180"/>
          <p:cNvSpPr txBox="1"/>
          <p:nvPr/>
        </p:nvSpPr>
        <p:spPr>
          <a:xfrm>
            <a:off x="4695190" y="1842135"/>
            <a:ext cx="28016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spc="600" dirty="0">
                <a:solidFill>
                  <a:srgbClr val="A3C868"/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文黑-55简" panose="00020600040101010101" charset="-122"/>
              </a:rPr>
              <a:t>实践篇</a:t>
            </a:r>
            <a:endParaRPr lang="zh-CN" altLang="en-US" sz="6000" spc="600" dirty="0">
              <a:solidFill>
                <a:srgbClr val="A3C868"/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文黑-55简" panose="0002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/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单元十二　网球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039" y="2427855"/>
            <a:ext cx="3334358" cy="27442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16650">
            <a:off x="2851967" y="3901311"/>
            <a:ext cx="3137543" cy="17329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28420">
            <a:off x="2396229" y="2132529"/>
            <a:ext cx="2368347" cy="29915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93907">
            <a:off x="3828049" y="232229"/>
            <a:ext cx="3242596" cy="28034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406" y="966315"/>
            <a:ext cx="5098810" cy="49253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TextBox 3"/>
          <p:cNvSpPr txBox="1"/>
          <p:nvPr>
            <p:custDataLst>
              <p:tags r:id="rId11"/>
            </p:custDataLst>
          </p:nvPr>
        </p:nvSpPr>
        <p:spPr>
          <a:xfrm>
            <a:off x="4177665" y="2168525"/>
            <a:ext cx="3622675" cy="166052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任务五</a:t>
            </a:r>
            <a:endParaRPr lang="zh-CN" altLang="en-US" sz="3200" b="1" dirty="0">
              <a:solidFill>
                <a:srgbClr val="002060"/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削球技术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>
            <p:custDataLst>
              <p:tags r:id="rId1"/>
            </p:custDataLst>
          </p:nvPr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单元十二　网球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îŝḷîḓé-文本框 65"/>
          <p:cNvSpPr txBox="1"/>
          <p:nvPr/>
        </p:nvSpPr>
        <p:spPr>
          <a:xfrm>
            <a:off x="5880735" y="2353310"/>
            <a:ext cx="4121785" cy="563880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p>
            <a:pPr algn="l" defTabSz="1217295">
              <a:lnSpc>
                <a:spcPct val="14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rPr>
              <a:t>握拍方法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思源黑体 CN Regular" panose="020B0500000000000000" pitchFamily="34" charset="-122"/>
            </a:endParaRPr>
          </a:p>
        </p:txBody>
      </p:sp>
      <p:sp>
        <p:nvSpPr>
          <p:cNvPr id="37" name="îŝḷîḓé-文本框 63"/>
          <p:cNvSpPr txBox="1"/>
          <p:nvPr/>
        </p:nvSpPr>
        <p:spPr>
          <a:xfrm>
            <a:off x="5865495" y="3460750"/>
            <a:ext cx="4121785" cy="502920"/>
          </a:xfrm>
          <a:prstGeom prst="rect">
            <a:avLst/>
          </a:prstGeom>
          <a:noFill/>
        </p:spPr>
        <p:txBody>
          <a:bodyPr wrap="none" anchor="b" anchorCtr="0">
            <a:normAutofit lnSpcReduction="10000"/>
          </a:bodyPr>
          <a:p>
            <a:pPr algn="l" defTabSz="1217295">
              <a:lnSpc>
                <a:spcPct val="14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rPr>
              <a:t>引拍方法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思源黑体 CN Regular" panose="020B0500000000000000" pitchFamily="34" charset="-122"/>
            </a:endParaRPr>
          </a:p>
        </p:txBody>
      </p:sp>
      <p:sp>
        <p:nvSpPr>
          <p:cNvPr id="48" name="îŝḷîḓé-文本框 61"/>
          <p:cNvSpPr txBox="1"/>
          <p:nvPr>
            <p:custDataLst>
              <p:tags r:id="rId2"/>
            </p:custDataLst>
          </p:nvPr>
        </p:nvSpPr>
        <p:spPr>
          <a:xfrm>
            <a:off x="5880735" y="4399280"/>
            <a:ext cx="4121785" cy="604520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p>
            <a:pPr algn="l" defTabSz="1217295">
              <a:lnSpc>
                <a:spcPct val="14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rPr>
              <a:t>后摆动作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思源黑体 CN Regular" panose="020B0500000000000000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78929" y="1805940"/>
            <a:ext cx="3406612" cy="3433234"/>
            <a:chOff x="1472299" y="1847850"/>
            <a:chExt cx="3406612" cy="3433234"/>
          </a:xfrm>
        </p:grpSpPr>
        <p:sp>
          <p:nvSpPr>
            <p:cNvPr id="10" name="Polygon"/>
            <p:cNvSpPr/>
            <p:nvPr>
              <p:custDataLst>
                <p:tags r:id="rId3"/>
              </p:custDataLst>
            </p:nvPr>
          </p:nvSpPr>
          <p:spPr>
            <a:xfrm>
              <a:off x="2348598" y="1847850"/>
              <a:ext cx="1649779" cy="1905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2860" rIns="22860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1" name="Polygon"/>
            <p:cNvSpPr/>
            <p:nvPr>
              <p:custDataLst>
                <p:tags r:id="rId4"/>
              </p:custDataLst>
            </p:nvPr>
          </p:nvSpPr>
          <p:spPr>
            <a:xfrm>
              <a:off x="1472299" y="3376083"/>
              <a:ext cx="1649779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22860" rIns="22860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2" name="Polygon"/>
            <p:cNvSpPr/>
            <p:nvPr>
              <p:custDataLst>
                <p:tags r:id="rId5"/>
              </p:custDataLst>
            </p:nvPr>
          </p:nvSpPr>
          <p:spPr>
            <a:xfrm>
              <a:off x="3229132" y="3376083"/>
              <a:ext cx="1649779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22860" rIns="22860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7" name="Shape"/>
            <p:cNvSpPr/>
            <p:nvPr>
              <p:custDataLst>
                <p:tags r:id="rId6"/>
              </p:custDataLst>
            </p:nvPr>
          </p:nvSpPr>
          <p:spPr>
            <a:xfrm>
              <a:off x="3815841" y="4091411"/>
              <a:ext cx="476361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73" h="19365" extrusionOk="0">
                  <a:moveTo>
                    <a:pt x="11045" y="11319"/>
                  </a:moveTo>
                  <a:cubicBezTo>
                    <a:pt x="9338" y="13030"/>
                    <a:pt x="7144" y="14740"/>
                    <a:pt x="6315" y="13909"/>
                  </a:cubicBezTo>
                  <a:cubicBezTo>
                    <a:pt x="4999" y="12590"/>
                    <a:pt x="4121" y="11710"/>
                    <a:pt x="1537" y="13909"/>
                  </a:cubicBezTo>
                  <a:cubicBezTo>
                    <a:pt x="-1486" y="16060"/>
                    <a:pt x="659" y="17770"/>
                    <a:pt x="1976" y="18650"/>
                  </a:cubicBezTo>
                  <a:cubicBezTo>
                    <a:pt x="3244" y="20360"/>
                    <a:pt x="8461" y="19089"/>
                    <a:pt x="13629" y="13909"/>
                  </a:cubicBezTo>
                  <a:cubicBezTo>
                    <a:pt x="18798" y="8729"/>
                    <a:pt x="20114" y="3500"/>
                    <a:pt x="18798" y="1741"/>
                  </a:cubicBezTo>
                  <a:cubicBezTo>
                    <a:pt x="17530" y="470"/>
                    <a:pt x="16213" y="-1240"/>
                    <a:pt x="14068" y="1350"/>
                  </a:cubicBezTo>
                  <a:cubicBezTo>
                    <a:pt x="11923" y="3940"/>
                    <a:pt x="12800" y="4771"/>
                    <a:pt x="14068" y="6139"/>
                  </a:cubicBezTo>
                  <a:cubicBezTo>
                    <a:pt x="14946" y="6921"/>
                    <a:pt x="13239" y="9120"/>
                    <a:pt x="11045" y="11319"/>
                  </a:cubicBezTo>
                </a:path>
              </a:pathLst>
            </a:custGeom>
            <a:ln w="12700">
              <a:solidFill>
                <a:srgbClr val="FFFFFF"/>
              </a:solidFill>
              <a:miter lim="400000"/>
            </a:ln>
          </p:spPr>
          <p:txBody>
            <a:bodyPr lIns="22860" rIns="22860" anchor="ctr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8" name="Shape"/>
            <p:cNvSpPr/>
            <p:nvPr>
              <p:custDataLst>
                <p:tags r:id="rId7"/>
              </p:custDataLst>
            </p:nvPr>
          </p:nvSpPr>
          <p:spPr>
            <a:xfrm>
              <a:off x="3031839" y="2546350"/>
              <a:ext cx="283298" cy="508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35" h="21123" extrusionOk="0">
                  <a:moveTo>
                    <a:pt x="19598" y="15284"/>
                  </a:moveTo>
                  <a:cubicBezTo>
                    <a:pt x="15163" y="7074"/>
                    <a:pt x="15163" y="7074"/>
                    <a:pt x="15163" y="7074"/>
                  </a:cubicBezTo>
                  <a:cubicBezTo>
                    <a:pt x="13876" y="5221"/>
                    <a:pt x="9441" y="3705"/>
                    <a:pt x="5651" y="4463"/>
                  </a:cubicBezTo>
                  <a:cubicBezTo>
                    <a:pt x="2504" y="379"/>
                    <a:pt x="2504" y="379"/>
                    <a:pt x="2504" y="379"/>
                  </a:cubicBezTo>
                  <a:cubicBezTo>
                    <a:pt x="1860" y="0"/>
                    <a:pt x="1288" y="0"/>
                    <a:pt x="644" y="0"/>
                  </a:cubicBezTo>
                  <a:cubicBezTo>
                    <a:pt x="0" y="379"/>
                    <a:pt x="0" y="758"/>
                    <a:pt x="0" y="1137"/>
                  </a:cubicBezTo>
                  <a:cubicBezTo>
                    <a:pt x="3791" y="5221"/>
                    <a:pt x="3791" y="5221"/>
                    <a:pt x="3791" y="5221"/>
                  </a:cubicBezTo>
                  <a:cubicBezTo>
                    <a:pt x="1288" y="5937"/>
                    <a:pt x="-715" y="8168"/>
                    <a:pt x="644" y="10063"/>
                  </a:cubicBezTo>
                  <a:cubicBezTo>
                    <a:pt x="4435" y="18274"/>
                    <a:pt x="4435" y="18274"/>
                    <a:pt x="4435" y="18274"/>
                  </a:cubicBezTo>
                  <a:cubicBezTo>
                    <a:pt x="5078" y="20505"/>
                    <a:pt x="9441" y="21600"/>
                    <a:pt x="13876" y="20926"/>
                  </a:cubicBezTo>
                  <a:cubicBezTo>
                    <a:pt x="18382" y="19747"/>
                    <a:pt x="20885" y="17137"/>
                    <a:pt x="19598" y="15284"/>
                  </a:cubicBezTo>
                  <a:close/>
                  <a:moveTo>
                    <a:pt x="8225" y="9347"/>
                  </a:moveTo>
                  <a:cubicBezTo>
                    <a:pt x="6938" y="9726"/>
                    <a:pt x="5651" y="9347"/>
                    <a:pt x="5078" y="8547"/>
                  </a:cubicBezTo>
                  <a:cubicBezTo>
                    <a:pt x="4435" y="7832"/>
                    <a:pt x="5078" y="6695"/>
                    <a:pt x="6294" y="6695"/>
                  </a:cubicBezTo>
                  <a:cubicBezTo>
                    <a:pt x="8225" y="6316"/>
                    <a:pt x="9441" y="6695"/>
                    <a:pt x="9441" y="7495"/>
                  </a:cubicBezTo>
                  <a:cubicBezTo>
                    <a:pt x="10085" y="8168"/>
                    <a:pt x="9441" y="9347"/>
                    <a:pt x="8225" y="9347"/>
                  </a:cubicBezTo>
                  <a:close/>
                </a:path>
              </a:pathLst>
            </a:custGeom>
            <a:ln w="12700">
              <a:solidFill>
                <a:srgbClr val="FFFFFF"/>
              </a:solidFill>
              <a:miter lim="400000"/>
            </a:ln>
          </p:spPr>
          <p:txBody>
            <a:bodyPr lIns="22860" rIns="22860" anchor="ctr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9" name="Shape"/>
            <p:cNvSpPr/>
            <p:nvPr>
              <p:custDataLst>
                <p:tags r:id="rId8"/>
              </p:custDataLst>
            </p:nvPr>
          </p:nvSpPr>
          <p:spPr>
            <a:xfrm>
              <a:off x="2150390" y="4074583"/>
              <a:ext cx="293595" cy="508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30" y="0"/>
                  </a:moveTo>
                  <a:cubicBezTo>
                    <a:pt x="3370" y="0"/>
                    <a:pt x="3370" y="0"/>
                    <a:pt x="3370" y="0"/>
                  </a:cubicBezTo>
                  <a:cubicBezTo>
                    <a:pt x="1302" y="0"/>
                    <a:pt x="0" y="797"/>
                    <a:pt x="0" y="1948"/>
                  </a:cubicBezTo>
                  <a:cubicBezTo>
                    <a:pt x="0" y="19210"/>
                    <a:pt x="0" y="19210"/>
                    <a:pt x="0" y="19210"/>
                  </a:cubicBezTo>
                  <a:cubicBezTo>
                    <a:pt x="0" y="20361"/>
                    <a:pt x="1302" y="21600"/>
                    <a:pt x="3370" y="21600"/>
                  </a:cubicBezTo>
                  <a:cubicBezTo>
                    <a:pt x="18230" y="21600"/>
                    <a:pt x="18230" y="21600"/>
                    <a:pt x="18230" y="21600"/>
                  </a:cubicBezTo>
                  <a:cubicBezTo>
                    <a:pt x="20298" y="21600"/>
                    <a:pt x="21600" y="20361"/>
                    <a:pt x="21600" y="19210"/>
                  </a:cubicBezTo>
                  <a:cubicBezTo>
                    <a:pt x="21600" y="1948"/>
                    <a:pt x="21600" y="1948"/>
                    <a:pt x="21600" y="1948"/>
                  </a:cubicBezTo>
                  <a:cubicBezTo>
                    <a:pt x="21600" y="797"/>
                    <a:pt x="20298" y="0"/>
                    <a:pt x="18230" y="0"/>
                  </a:cubicBezTo>
                  <a:close/>
                  <a:moveTo>
                    <a:pt x="10800" y="20361"/>
                  </a:moveTo>
                  <a:cubicBezTo>
                    <a:pt x="9421" y="20361"/>
                    <a:pt x="8119" y="19962"/>
                    <a:pt x="8119" y="19608"/>
                  </a:cubicBezTo>
                  <a:cubicBezTo>
                    <a:pt x="8119" y="18811"/>
                    <a:pt x="9421" y="18413"/>
                    <a:pt x="10800" y="18413"/>
                  </a:cubicBezTo>
                  <a:cubicBezTo>
                    <a:pt x="12179" y="18413"/>
                    <a:pt x="13481" y="18811"/>
                    <a:pt x="13481" y="19608"/>
                  </a:cubicBezTo>
                  <a:cubicBezTo>
                    <a:pt x="13481" y="19962"/>
                    <a:pt x="12179" y="20361"/>
                    <a:pt x="10800" y="20361"/>
                  </a:cubicBezTo>
                  <a:close/>
                  <a:moveTo>
                    <a:pt x="18919" y="17262"/>
                  </a:moveTo>
                  <a:cubicBezTo>
                    <a:pt x="2681" y="17262"/>
                    <a:pt x="2681" y="17262"/>
                    <a:pt x="2681" y="17262"/>
                  </a:cubicBezTo>
                  <a:cubicBezTo>
                    <a:pt x="2681" y="2744"/>
                    <a:pt x="2681" y="2744"/>
                    <a:pt x="2681" y="2744"/>
                  </a:cubicBezTo>
                  <a:cubicBezTo>
                    <a:pt x="18919" y="2744"/>
                    <a:pt x="18919" y="2744"/>
                    <a:pt x="18919" y="2744"/>
                  </a:cubicBezTo>
                  <a:lnTo>
                    <a:pt x="18919" y="17262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  <a:miter lim="400000"/>
            </a:ln>
          </p:spPr>
          <p:txBody>
            <a:bodyPr lIns="22860" rIns="22860" anchor="ctr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32" name="PA_库_Circle "/>
          <p:cNvSpPr/>
          <p:nvPr>
            <p:custDataLst>
              <p:tags r:id="rId9"/>
            </p:custDataLst>
          </p:nvPr>
        </p:nvSpPr>
        <p:spPr>
          <a:xfrm>
            <a:off x="5318125" y="3493675"/>
            <a:ext cx="508001" cy="508001"/>
          </a:xfrm>
          <a:prstGeom prst="ellipse">
            <a:avLst/>
          </a:prstGeom>
          <a:solidFill>
            <a:srgbClr val="1E4E79"/>
          </a:solidFill>
          <a:ln w="12700">
            <a:miter lim="400000"/>
          </a:ln>
        </p:spPr>
        <p:txBody>
          <a:bodyPr lIns="22860" rIns="22860"/>
          <a:lstStyle/>
          <a:p>
            <a:pPr defTabSz="914400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34" name="PA_库_Circle "/>
          <p:cNvSpPr/>
          <p:nvPr>
            <p:custDataLst>
              <p:tags r:id="rId10"/>
            </p:custDataLst>
          </p:nvPr>
        </p:nvSpPr>
        <p:spPr>
          <a:xfrm>
            <a:off x="5318125" y="4567546"/>
            <a:ext cx="508001" cy="508001"/>
          </a:xfrm>
          <a:prstGeom prst="ellipse">
            <a:avLst/>
          </a:prstGeom>
          <a:solidFill>
            <a:srgbClr val="F9D1D4"/>
          </a:solidFill>
          <a:ln w="12700">
            <a:miter lim="400000"/>
          </a:ln>
        </p:spPr>
        <p:txBody>
          <a:bodyPr lIns="22860" rIns="22860"/>
          <a:lstStyle/>
          <a:p>
            <a:pPr defTabSz="914400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35" name="PA_库_Circle "/>
          <p:cNvSpPr/>
          <p:nvPr>
            <p:custDataLst>
              <p:tags r:id="rId11"/>
            </p:custDataLst>
          </p:nvPr>
        </p:nvSpPr>
        <p:spPr>
          <a:xfrm>
            <a:off x="5318125" y="2526578"/>
            <a:ext cx="508001" cy="508001"/>
          </a:xfrm>
          <a:prstGeom prst="ellipse">
            <a:avLst/>
          </a:prstGeom>
          <a:solidFill>
            <a:srgbClr val="A7D7DA"/>
          </a:solidFill>
          <a:ln w="12700">
            <a:miter lim="400000"/>
          </a:ln>
        </p:spPr>
        <p:txBody>
          <a:bodyPr lIns="22860" rIns="22860"/>
          <a:lstStyle/>
          <a:p>
            <a:pPr defTabSz="914400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38" name="PA_库_形状 "/>
          <p:cNvSpPr/>
          <p:nvPr>
            <p:custDataLst>
              <p:tags r:id="rId12"/>
            </p:custDataLst>
          </p:nvPr>
        </p:nvSpPr>
        <p:spPr>
          <a:xfrm>
            <a:off x="5453407" y="4718101"/>
            <a:ext cx="222604" cy="2216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73" h="19365" extrusionOk="0">
                <a:moveTo>
                  <a:pt x="11045" y="11319"/>
                </a:moveTo>
                <a:cubicBezTo>
                  <a:pt x="9338" y="13030"/>
                  <a:pt x="7144" y="14740"/>
                  <a:pt x="6315" y="13909"/>
                </a:cubicBezTo>
                <a:cubicBezTo>
                  <a:pt x="4999" y="12590"/>
                  <a:pt x="4121" y="11710"/>
                  <a:pt x="1537" y="13909"/>
                </a:cubicBezTo>
                <a:cubicBezTo>
                  <a:pt x="-1486" y="16060"/>
                  <a:pt x="659" y="17770"/>
                  <a:pt x="1976" y="18650"/>
                </a:cubicBezTo>
                <a:cubicBezTo>
                  <a:pt x="3244" y="20360"/>
                  <a:pt x="8461" y="19089"/>
                  <a:pt x="13629" y="13909"/>
                </a:cubicBezTo>
                <a:cubicBezTo>
                  <a:pt x="18798" y="8729"/>
                  <a:pt x="20114" y="3500"/>
                  <a:pt x="18798" y="1741"/>
                </a:cubicBezTo>
                <a:cubicBezTo>
                  <a:pt x="17530" y="470"/>
                  <a:pt x="16213" y="-1240"/>
                  <a:pt x="14068" y="1350"/>
                </a:cubicBezTo>
                <a:cubicBezTo>
                  <a:pt x="11923" y="3940"/>
                  <a:pt x="12800" y="4771"/>
                  <a:pt x="14068" y="6139"/>
                </a:cubicBezTo>
                <a:cubicBezTo>
                  <a:pt x="14946" y="6921"/>
                  <a:pt x="13239" y="9120"/>
                  <a:pt x="11045" y="11319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9600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39" name="PA_库_形状 "/>
          <p:cNvSpPr/>
          <p:nvPr>
            <p:custDataLst>
              <p:tags r:id="rId13"/>
            </p:custDataLst>
          </p:nvPr>
        </p:nvSpPr>
        <p:spPr>
          <a:xfrm>
            <a:off x="5495942" y="2643969"/>
            <a:ext cx="152367" cy="2732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935" h="21123" extrusionOk="0">
                <a:moveTo>
                  <a:pt x="19598" y="15284"/>
                </a:moveTo>
                <a:cubicBezTo>
                  <a:pt x="15163" y="7074"/>
                  <a:pt x="15163" y="7074"/>
                  <a:pt x="15163" y="7074"/>
                </a:cubicBezTo>
                <a:cubicBezTo>
                  <a:pt x="13876" y="5221"/>
                  <a:pt x="9441" y="3705"/>
                  <a:pt x="5651" y="4463"/>
                </a:cubicBezTo>
                <a:cubicBezTo>
                  <a:pt x="2504" y="379"/>
                  <a:pt x="2504" y="379"/>
                  <a:pt x="2504" y="379"/>
                </a:cubicBezTo>
                <a:cubicBezTo>
                  <a:pt x="1860" y="0"/>
                  <a:pt x="1288" y="0"/>
                  <a:pt x="644" y="0"/>
                </a:cubicBezTo>
                <a:cubicBezTo>
                  <a:pt x="0" y="379"/>
                  <a:pt x="0" y="758"/>
                  <a:pt x="0" y="1137"/>
                </a:cubicBezTo>
                <a:cubicBezTo>
                  <a:pt x="3791" y="5221"/>
                  <a:pt x="3791" y="5221"/>
                  <a:pt x="3791" y="5221"/>
                </a:cubicBezTo>
                <a:cubicBezTo>
                  <a:pt x="1288" y="5937"/>
                  <a:pt x="-715" y="8168"/>
                  <a:pt x="644" y="10063"/>
                </a:cubicBezTo>
                <a:cubicBezTo>
                  <a:pt x="4435" y="18274"/>
                  <a:pt x="4435" y="18274"/>
                  <a:pt x="4435" y="18274"/>
                </a:cubicBezTo>
                <a:cubicBezTo>
                  <a:pt x="5078" y="20505"/>
                  <a:pt x="9441" y="21600"/>
                  <a:pt x="13876" y="20926"/>
                </a:cubicBezTo>
                <a:cubicBezTo>
                  <a:pt x="18382" y="19747"/>
                  <a:pt x="20885" y="17137"/>
                  <a:pt x="19598" y="15284"/>
                </a:cubicBezTo>
                <a:close/>
                <a:moveTo>
                  <a:pt x="8225" y="9347"/>
                </a:moveTo>
                <a:cubicBezTo>
                  <a:pt x="6938" y="9726"/>
                  <a:pt x="5651" y="9347"/>
                  <a:pt x="5078" y="8547"/>
                </a:cubicBezTo>
                <a:cubicBezTo>
                  <a:pt x="4435" y="7832"/>
                  <a:pt x="5078" y="6695"/>
                  <a:pt x="6294" y="6695"/>
                </a:cubicBezTo>
                <a:cubicBezTo>
                  <a:pt x="8225" y="6316"/>
                  <a:pt x="9441" y="6695"/>
                  <a:pt x="9441" y="7495"/>
                </a:cubicBezTo>
                <a:cubicBezTo>
                  <a:pt x="10085" y="8168"/>
                  <a:pt x="9441" y="9347"/>
                  <a:pt x="8225" y="934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9600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40" name="PA_库_形状 "/>
          <p:cNvSpPr/>
          <p:nvPr>
            <p:custDataLst>
              <p:tags r:id="rId14"/>
            </p:custDataLst>
          </p:nvPr>
        </p:nvSpPr>
        <p:spPr>
          <a:xfrm>
            <a:off x="5487890" y="3620510"/>
            <a:ext cx="144045" cy="2492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230" y="0"/>
                </a:moveTo>
                <a:cubicBezTo>
                  <a:pt x="3370" y="0"/>
                  <a:pt x="3370" y="0"/>
                  <a:pt x="3370" y="0"/>
                </a:cubicBezTo>
                <a:cubicBezTo>
                  <a:pt x="1302" y="0"/>
                  <a:pt x="0" y="797"/>
                  <a:pt x="0" y="1948"/>
                </a:cubicBezTo>
                <a:cubicBezTo>
                  <a:pt x="0" y="19210"/>
                  <a:pt x="0" y="19210"/>
                  <a:pt x="0" y="19210"/>
                </a:cubicBezTo>
                <a:cubicBezTo>
                  <a:pt x="0" y="20361"/>
                  <a:pt x="1302" y="21600"/>
                  <a:pt x="3370" y="21600"/>
                </a:cubicBezTo>
                <a:cubicBezTo>
                  <a:pt x="18230" y="21600"/>
                  <a:pt x="18230" y="21600"/>
                  <a:pt x="18230" y="21600"/>
                </a:cubicBezTo>
                <a:cubicBezTo>
                  <a:pt x="20298" y="21600"/>
                  <a:pt x="21600" y="20361"/>
                  <a:pt x="21600" y="19210"/>
                </a:cubicBezTo>
                <a:cubicBezTo>
                  <a:pt x="21600" y="1948"/>
                  <a:pt x="21600" y="1948"/>
                  <a:pt x="21600" y="1948"/>
                </a:cubicBezTo>
                <a:cubicBezTo>
                  <a:pt x="21600" y="797"/>
                  <a:pt x="20298" y="0"/>
                  <a:pt x="18230" y="0"/>
                </a:cubicBezTo>
                <a:close/>
                <a:moveTo>
                  <a:pt x="10800" y="20361"/>
                </a:moveTo>
                <a:cubicBezTo>
                  <a:pt x="9421" y="20361"/>
                  <a:pt x="8119" y="19962"/>
                  <a:pt x="8119" y="19608"/>
                </a:cubicBezTo>
                <a:cubicBezTo>
                  <a:pt x="8119" y="18811"/>
                  <a:pt x="9421" y="18413"/>
                  <a:pt x="10800" y="18413"/>
                </a:cubicBezTo>
                <a:cubicBezTo>
                  <a:pt x="12179" y="18413"/>
                  <a:pt x="13481" y="18811"/>
                  <a:pt x="13481" y="19608"/>
                </a:cubicBezTo>
                <a:cubicBezTo>
                  <a:pt x="13481" y="19962"/>
                  <a:pt x="12179" y="20361"/>
                  <a:pt x="10800" y="20361"/>
                </a:cubicBezTo>
                <a:close/>
                <a:moveTo>
                  <a:pt x="18919" y="17262"/>
                </a:moveTo>
                <a:cubicBezTo>
                  <a:pt x="2681" y="17262"/>
                  <a:pt x="2681" y="17262"/>
                  <a:pt x="2681" y="17262"/>
                </a:cubicBezTo>
                <a:cubicBezTo>
                  <a:pt x="2681" y="2744"/>
                  <a:pt x="2681" y="2744"/>
                  <a:pt x="2681" y="2744"/>
                </a:cubicBezTo>
                <a:cubicBezTo>
                  <a:pt x="18919" y="2744"/>
                  <a:pt x="18919" y="2744"/>
                  <a:pt x="18919" y="2744"/>
                </a:cubicBezTo>
                <a:lnTo>
                  <a:pt x="18919" y="17262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9600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 autoUpdateAnimBg="0"/>
      <p:bldP spid="34" grpId="0" bldLvl="0" animBg="1" autoUpdateAnimBg="0"/>
      <p:bldP spid="35" grpId="0" bldLvl="0" animBg="1" autoUpdateAnimBg="0"/>
      <p:bldP spid="38" grpId="0" bldLvl="0" animBg="1" autoUpdateAnimBg="0"/>
      <p:bldP spid="39" grpId="0" bldLvl="0" animBg="1" autoUpdateAnimBg="0"/>
      <p:bldP spid="40" grpId="0" bldLvl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单元十二　网球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2" name="矩形 3"/>
          <p:cNvSpPr/>
          <p:nvPr/>
        </p:nvSpPr>
        <p:spPr>
          <a:xfrm>
            <a:off x="1001713" y="1152525"/>
            <a:ext cx="1570037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一、握拍方法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293" name="矩形 4"/>
          <p:cNvSpPr/>
          <p:nvPr/>
        </p:nvSpPr>
        <p:spPr>
          <a:xfrm>
            <a:off x="1150938" y="1679575"/>
            <a:ext cx="6096000" cy="300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让球拍拍面与反手单手击球的击球点相吻合；以左手支撑着球拍（指用右手选手）；用右手从上面抓握拍子。</a:t>
            </a:r>
            <a:endParaRPr lang="en-US" altLang="zh-CN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握拍的方法不同，拍面也因此而变化，而且挥拍回击也会因此而改变。首先应以单手反手击球时使用的握拍方法开始练习。基本上是使用东方式反手握拍法。只要是单手反手击球，无论是削球、平击球还是猛抽球，基本上是以采用东方式握拍法为宜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2294" name="图片 5" descr="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1775" y="1254125"/>
            <a:ext cx="3155950" cy="4760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单元十二　网球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16" name="矩形 11"/>
          <p:cNvSpPr/>
          <p:nvPr/>
        </p:nvSpPr>
        <p:spPr>
          <a:xfrm>
            <a:off x="990600" y="1117600"/>
            <a:ext cx="1570038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二、引拍方法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17" name="矩形 12"/>
          <p:cNvSpPr/>
          <p:nvPr/>
        </p:nvSpPr>
        <p:spPr>
          <a:xfrm>
            <a:off x="1104900" y="1671638"/>
            <a:ext cx="4564063" cy="2586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为了能削出旋转球，实际上引拍方法比击球时的挥拍更重要。能否正确地完成后摆引拍，做好削球准备，决定着削球的成功与否。反手削球技术的要点应注意后摆引拍后拍子的高度、位置；完成向后引拍做好准备的时间早晚；削击球的时机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3318" name="图片 13" descr="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48463" y="877888"/>
            <a:ext cx="3632200" cy="508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单元十二　网球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40" name="矩形 3"/>
          <p:cNvSpPr/>
          <p:nvPr/>
        </p:nvSpPr>
        <p:spPr>
          <a:xfrm>
            <a:off x="1012825" y="1117600"/>
            <a:ext cx="1570038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三、后摆动作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41" name="矩形 4"/>
          <p:cNvSpPr/>
          <p:nvPr/>
        </p:nvSpPr>
        <p:spPr>
          <a:xfrm>
            <a:off x="1116013" y="1746250"/>
            <a:ext cx="6096000" cy="3367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在考虑削球挥拍动作之前，首先必须集中精力做好后挥引拍、摆好拍面的准备动作。只有做好引拍动作，才有充分时间，做到预测好时机之后再去削击球。大削球时，务必要让球拍自上而下走一条直线。如果球拍不是很好的引摆在肩口上，那么做削球动作时，球拍必然变成了沿圆环弧形线挥动，则不可能击出旋转球。无论是双反手击球、单手反手击球，还是打削球，特别要注意的就是提早后摆引拍，提早完成准备动作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4342" name="图片 5" descr="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42175" y="1403350"/>
            <a:ext cx="3810000" cy="2381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3" name="图片 6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5150" y="3527425"/>
            <a:ext cx="3656013" cy="254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5362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3938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矩形 7"/>
          <p:cNvSpPr/>
          <p:nvPr/>
        </p:nvSpPr>
        <p:spPr>
          <a:xfrm>
            <a:off x="0" y="3938588"/>
            <a:ext cx="12192000" cy="261937"/>
          </a:xfrm>
          <a:prstGeom prst="rect">
            <a:avLst/>
          </a:prstGeom>
          <a:solidFill>
            <a:srgbClr val="FF9300"/>
          </a:solidFill>
          <a:ln w="12700">
            <a:noFill/>
          </a:ln>
        </p:spPr>
        <p:txBody>
          <a:bodyPr anchor="ctr" anchorCtr="0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4" name="Text Box 2"/>
          <p:cNvSpPr/>
          <p:nvPr/>
        </p:nvSpPr>
        <p:spPr>
          <a:xfrm>
            <a:off x="3878263" y="5124450"/>
            <a:ext cx="4435475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谢谢阅读</a:t>
            </a:r>
            <a:endParaRPr lang="zh-CN" altLang="en-US" sz="36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5" name="直接连接符 9"/>
          <p:cNvSpPr/>
          <p:nvPr/>
        </p:nvSpPr>
        <p:spPr>
          <a:xfrm>
            <a:off x="2998788" y="5840413"/>
            <a:ext cx="6194425" cy="1587"/>
          </a:xfrm>
          <a:prstGeom prst="line">
            <a:avLst/>
          </a:prstGeom>
          <a:ln w="6350" cap="flat" cmpd="sng">
            <a:solidFill>
              <a:srgbClr val="BFBFBF"/>
            </a:solidFill>
            <a:prstDash val="solid"/>
            <a:bevel/>
            <a:headEnd type="none" w="med" len="med"/>
            <a:tailEnd type="none" w="med" len="med"/>
          </a:ln>
        </p:spPr>
      </p:sp>
    </p:spTree>
  </p:cSld>
  <p:clrMapOvr>
    <a:masterClrMapping/>
  </p:clrMapOvr>
  <p:transition>
    <p:cover dir="l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" name="对角圆角矩形 45"/>
          <p:cNvSpPr/>
          <p:nvPr>
            <p:custDataLst>
              <p:tags r:id="rId1"/>
            </p:custDataLst>
          </p:nvPr>
        </p:nvSpPr>
        <p:spPr>
          <a:xfrm>
            <a:off x="4668437" y="1396721"/>
            <a:ext cx="2880517" cy="3944271"/>
          </a:xfrm>
          <a:prstGeom prst="round2DiagRect">
            <a:avLst>
              <a:gd name="adj1" fmla="val 30352"/>
              <a:gd name="adj2" fmla="val 7740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3200" dirty="0">
              <a:solidFill>
                <a:schemeClr val="accent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47" name="对角圆角矩形 46"/>
          <p:cNvSpPr/>
          <p:nvPr>
            <p:custDataLst>
              <p:tags r:id="rId2"/>
            </p:custDataLst>
          </p:nvPr>
        </p:nvSpPr>
        <p:spPr>
          <a:xfrm>
            <a:off x="8646289" y="1396721"/>
            <a:ext cx="2895550" cy="3944271"/>
          </a:xfrm>
          <a:prstGeom prst="round2DiagRect">
            <a:avLst>
              <a:gd name="adj1" fmla="val 30352"/>
              <a:gd name="adj2" fmla="val 7740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3200" dirty="0">
              <a:solidFill>
                <a:schemeClr val="accent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48" name="对角圆角矩形 47"/>
          <p:cNvSpPr/>
          <p:nvPr>
            <p:custDataLst>
              <p:tags r:id="rId3"/>
            </p:custDataLst>
          </p:nvPr>
        </p:nvSpPr>
        <p:spPr>
          <a:xfrm>
            <a:off x="680417" y="1337785"/>
            <a:ext cx="2880516" cy="4003207"/>
          </a:xfrm>
          <a:prstGeom prst="round2DiagRect">
            <a:avLst>
              <a:gd name="adj1" fmla="val 30352"/>
              <a:gd name="adj2" fmla="val 7740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3200" dirty="0">
              <a:solidFill>
                <a:schemeClr val="accent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cxnSp>
        <p:nvCxnSpPr>
          <p:cNvPr id="49" name="直接连接符 48"/>
          <p:cNvCxnSpPr/>
          <p:nvPr>
            <p:custDataLst>
              <p:tags r:id="rId4"/>
            </p:custDataLst>
          </p:nvPr>
        </p:nvCxnSpPr>
        <p:spPr>
          <a:xfrm>
            <a:off x="4114685" y="1337786"/>
            <a:ext cx="0" cy="4003207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>
            <p:custDataLst>
              <p:tags r:id="rId5"/>
            </p:custDataLst>
          </p:nvPr>
        </p:nvCxnSpPr>
        <p:spPr>
          <a:xfrm>
            <a:off x="8102707" y="1337786"/>
            <a:ext cx="0" cy="4003207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>
            <p:custDataLst>
              <p:tags r:id="rId6"/>
            </p:custDataLst>
          </p:nvPr>
        </p:nvSpPr>
        <p:spPr>
          <a:xfrm>
            <a:off x="8800465" y="3104515"/>
            <a:ext cx="2639695" cy="1596390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OPPOSans R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思源黑体 CN Regular" panose="020B0500000000000000" pitchFamily="34" charset="-122"/>
              </a:rPr>
              <a:t>使学生懂得欣赏网球比赛，并积极参与此项运动，体会网球运动的乐趣，积极弘扬和践行网球运动中体现的文明礼仪和团结协作精神。</a:t>
            </a:r>
            <a:endParaRPr lang="zh-CN" altLang="en-US" sz="1600" dirty="0">
              <a:solidFill>
                <a:schemeClr val="accent6">
                  <a:lumMod val="75000"/>
                </a:schemeClr>
              </a:solidFill>
              <a:latin typeface="黑体" panose="02010600030101010101" charset="-122"/>
              <a:ea typeface="黑体" panose="02010600030101010101" charset="-122"/>
              <a:sym typeface="思源黑体 CN Regular" panose="020B0500000000000000" pitchFamily="34" charset="-122"/>
            </a:endParaRPr>
          </a:p>
        </p:txBody>
      </p:sp>
      <p:sp>
        <p:nvSpPr>
          <p:cNvPr id="52" name="对角圆角矩形 51"/>
          <p:cNvSpPr/>
          <p:nvPr>
            <p:custDataLst>
              <p:tags r:id="rId7"/>
            </p:custDataLst>
          </p:nvPr>
        </p:nvSpPr>
        <p:spPr>
          <a:xfrm>
            <a:off x="8644128" y="1337786"/>
            <a:ext cx="2892847" cy="1706404"/>
          </a:xfrm>
          <a:prstGeom prst="round2DiagRect">
            <a:avLst>
              <a:gd name="adj1" fmla="val 30361"/>
              <a:gd name="adj2" fmla="val 8931"/>
            </a:avLst>
          </a:prstGeom>
          <a:solidFill>
            <a:schemeClr val="accent1"/>
          </a:solidFill>
          <a:ln>
            <a:noFill/>
          </a:ln>
          <a:effectLst>
            <a:outerShdw blurRad="1016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dirty="0">
              <a:solidFill>
                <a:srgbClr val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8"/>
            </p:custDataLst>
          </p:nvPr>
        </p:nvSpPr>
        <p:spPr>
          <a:xfrm>
            <a:off x="8951099" y="1598462"/>
            <a:ext cx="2540000" cy="338554"/>
          </a:xfrm>
          <a:prstGeom prst="rect">
            <a:avLst/>
          </a:prstGeom>
          <a:noFill/>
        </p:spPr>
        <p:txBody>
          <a:bodyPr vert="horz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黑体" panose="02010600040101010101" charset="-122"/>
                <a:ea typeface="华文黑体" panose="02010600040101010101" charset="-122"/>
                <a:sym typeface="思源黑体 CN Regular" panose="020B0500000000000000" pitchFamily="34" charset="-122"/>
              </a:rPr>
              <a:t>素质目标</a:t>
            </a:r>
            <a:endParaRPr lang="zh-CN" altLang="en-US" sz="3200" dirty="0">
              <a:solidFill>
                <a:schemeClr val="bg1"/>
              </a:solidFill>
              <a:latin typeface="华文黑体" panose="02010600040101010101" charset="-122"/>
              <a:ea typeface="华文黑体" panose="02010600040101010101" charset="-122"/>
              <a:sym typeface="思源黑体 CN Regular" panose="020B0500000000000000" pitchFamily="34" charset="-122"/>
            </a:endParaRPr>
          </a:p>
        </p:txBody>
      </p:sp>
      <p:sp>
        <p:nvSpPr>
          <p:cNvPr id="55" name="椭圆 54"/>
          <p:cNvSpPr/>
          <p:nvPr>
            <p:custDataLst>
              <p:tags r:id="rId9"/>
            </p:custDataLst>
          </p:nvPr>
        </p:nvSpPr>
        <p:spPr>
          <a:xfrm rot="16200000">
            <a:off x="8826349" y="4760732"/>
            <a:ext cx="88821" cy="8882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6" name="椭圆 55"/>
          <p:cNvSpPr/>
          <p:nvPr>
            <p:custDataLst>
              <p:tags r:id="rId10"/>
            </p:custDataLst>
          </p:nvPr>
        </p:nvSpPr>
        <p:spPr>
          <a:xfrm rot="16200000">
            <a:off x="9220227" y="4760732"/>
            <a:ext cx="88821" cy="8882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7" name="椭圆 56"/>
          <p:cNvSpPr/>
          <p:nvPr>
            <p:custDataLst>
              <p:tags r:id="rId11"/>
            </p:custDataLst>
          </p:nvPr>
        </p:nvSpPr>
        <p:spPr>
          <a:xfrm rot="16200000">
            <a:off x="9023288" y="4760732"/>
            <a:ext cx="88821" cy="8882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59" name="图形 6"/>
          <p:cNvGrpSpPr/>
          <p:nvPr/>
        </p:nvGrpSpPr>
        <p:grpSpPr>
          <a:xfrm>
            <a:off x="11013947" y="2535084"/>
            <a:ext cx="342242" cy="342242"/>
            <a:chOff x="0" y="0"/>
            <a:chExt cx="1905000" cy="1905000"/>
          </a:xfrm>
          <a:solidFill>
            <a:schemeClr val="bg1"/>
          </a:solidFill>
        </p:grpSpPr>
        <p:sp>
          <p:nvSpPr>
            <p:cNvPr id="60" name="任意多边形: 形状 53"/>
            <p:cNvSpPr/>
            <p:nvPr/>
          </p:nvSpPr>
          <p:spPr>
            <a:xfrm>
              <a:off x="555624" y="635000"/>
              <a:ext cx="635000" cy="119062"/>
            </a:xfrm>
            <a:custGeom>
              <a:avLst/>
              <a:gdLst>
                <a:gd name="connsiteX0" fmla="*/ 59531 w 635000"/>
                <a:gd name="connsiteY0" fmla="*/ 0 h 119062"/>
                <a:gd name="connsiteX1" fmla="*/ 575469 w 635000"/>
                <a:gd name="connsiteY1" fmla="*/ 0 h 119062"/>
                <a:gd name="connsiteX2" fmla="*/ 635000 w 635000"/>
                <a:gd name="connsiteY2" fmla="*/ 59531 h 119062"/>
                <a:gd name="connsiteX3" fmla="*/ 635000 w 635000"/>
                <a:gd name="connsiteY3" fmla="*/ 59531 h 119062"/>
                <a:gd name="connsiteX4" fmla="*/ 575469 w 635000"/>
                <a:gd name="connsiteY4" fmla="*/ 119063 h 119062"/>
                <a:gd name="connsiteX5" fmla="*/ 59531 w 635000"/>
                <a:gd name="connsiteY5" fmla="*/ 119063 h 119062"/>
                <a:gd name="connsiteX6" fmla="*/ 0 w 635000"/>
                <a:gd name="connsiteY6" fmla="*/ 59531 h 119062"/>
                <a:gd name="connsiteX7" fmla="*/ 0 w 635000"/>
                <a:gd name="connsiteY7" fmla="*/ 59531 h 119062"/>
                <a:gd name="connsiteX8" fmla="*/ 59531 w 635000"/>
                <a:gd name="connsiteY8" fmla="*/ 0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5000" h="119062">
                  <a:moveTo>
                    <a:pt x="59531" y="0"/>
                  </a:moveTo>
                  <a:lnTo>
                    <a:pt x="575469" y="0"/>
                  </a:lnTo>
                  <a:cubicBezTo>
                    <a:pt x="615156" y="0"/>
                    <a:pt x="635000" y="19844"/>
                    <a:pt x="635000" y="59531"/>
                  </a:cubicBezTo>
                  <a:lnTo>
                    <a:pt x="635000" y="59531"/>
                  </a:lnTo>
                  <a:cubicBezTo>
                    <a:pt x="635000" y="99219"/>
                    <a:pt x="615156" y="119063"/>
                    <a:pt x="575469" y="119063"/>
                  </a:cubicBezTo>
                  <a:lnTo>
                    <a:pt x="59531" y="119063"/>
                  </a:lnTo>
                  <a:cubicBezTo>
                    <a:pt x="19844" y="119063"/>
                    <a:pt x="0" y="99219"/>
                    <a:pt x="0" y="59531"/>
                  </a:cubicBezTo>
                  <a:lnTo>
                    <a:pt x="0" y="59531"/>
                  </a:lnTo>
                  <a:cubicBezTo>
                    <a:pt x="0" y="19844"/>
                    <a:pt x="19844" y="0"/>
                    <a:pt x="59531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61" name="任意多边形: 形状 54"/>
            <p:cNvSpPr/>
            <p:nvPr/>
          </p:nvSpPr>
          <p:spPr>
            <a:xfrm>
              <a:off x="555624" y="532604"/>
              <a:ext cx="1188703" cy="943770"/>
            </a:xfrm>
            <a:custGeom>
              <a:avLst/>
              <a:gdLst>
                <a:gd name="connsiteX0" fmla="*/ 242094 w 1188703"/>
                <a:gd name="connsiteY0" fmla="*/ 419895 h 943770"/>
                <a:gd name="connsiteX1" fmla="*/ 59531 w 1188703"/>
                <a:gd name="connsiteY1" fmla="*/ 419895 h 943770"/>
                <a:gd name="connsiteX2" fmla="*/ 0 w 1188703"/>
                <a:gd name="connsiteY2" fmla="*/ 479426 h 943770"/>
                <a:gd name="connsiteX3" fmla="*/ 59531 w 1188703"/>
                <a:gd name="connsiteY3" fmla="*/ 538958 h 943770"/>
                <a:gd name="connsiteX4" fmla="*/ 242094 w 1188703"/>
                <a:gd name="connsiteY4" fmla="*/ 538958 h 943770"/>
                <a:gd name="connsiteX5" fmla="*/ 301625 w 1188703"/>
                <a:gd name="connsiteY5" fmla="*/ 479426 h 943770"/>
                <a:gd name="connsiteX6" fmla="*/ 242094 w 1188703"/>
                <a:gd name="connsiteY6" fmla="*/ 419895 h 943770"/>
                <a:gd name="connsiteX7" fmla="*/ 942975 w 1188703"/>
                <a:gd name="connsiteY7" fmla="*/ 134939 h 943770"/>
                <a:gd name="connsiteX8" fmla="*/ 1054894 w 1188703"/>
                <a:gd name="connsiteY8" fmla="*/ 246858 h 943770"/>
                <a:gd name="connsiteX9" fmla="*/ 499269 w 1188703"/>
                <a:gd name="connsiteY9" fmla="*/ 802483 h 943770"/>
                <a:gd name="connsiteX10" fmla="*/ 373063 w 1188703"/>
                <a:gd name="connsiteY10" fmla="*/ 816770 h 943770"/>
                <a:gd name="connsiteX11" fmla="*/ 384175 w 1188703"/>
                <a:gd name="connsiteY11" fmla="*/ 693739 h 943770"/>
                <a:gd name="connsiteX12" fmla="*/ 939800 w 1188703"/>
                <a:gd name="connsiteY12" fmla="*/ 138114 h 943770"/>
                <a:gd name="connsiteX13" fmla="*/ 939800 w 1188703"/>
                <a:gd name="connsiteY13" fmla="*/ 2383 h 943770"/>
                <a:gd name="connsiteX14" fmla="*/ 883444 w 1188703"/>
                <a:gd name="connsiteY14" fmla="*/ 25401 h 943770"/>
                <a:gd name="connsiteX15" fmla="*/ 286544 w 1188703"/>
                <a:gd name="connsiteY15" fmla="*/ 623095 h 943770"/>
                <a:gd name="connsiteX16" fmla="*/ 263525 w 1188703"/>
                <a:gd name="connsiteY16" fmla="*/ 671514 h 943770"/>
                <a:gd name="connsiteX17" fmla="*/ 246856 w 1188703"/>
                <a:gd name="connsiteY17" fmla="*/ 857251 h 943770"/>
                <a:gd name="connsiteX18" fmla="*/ 318765 w 1188703"/>
                <a:gd name="connsiteY18" fmla="*/ 943449 h 943770"/>
                <a:gd name="connsiteX19" fmla="*/ 326231 w 1188703"/>
                <a:gd name="connsiteY19" fmla="*/ 943770 h 943770"/>
                <a:gd name="connsiteX20" fmla="*/ 333375 w 1188703"/>
                <a:gd name="connsiteY20" fmla="*/ 943770 h 943770"/>
                <a:gd name="connsiteX21" fmla="*/ 519113 w 1188703"/>
                <a:gd name="connsiteY21" fmla="*/ 927101 h 943770"/>
                <a:gd name="connsiteX22" fmla="*/ 567531 w 1188703"/>
                <a:gd name="connsiteY22" fmla="*/ 904083 h 943770"/>
                <a:gd name="connsiteX23" fmla="*/ 1165225 w 1188703"/>
                <a:gd name="connsiteY23" fmla="*/ 307183 h 943770"/>
                <a:gd name="connsiteX24" fmla="*/ 1165685 w 1188703"/>
                <a:gd name="connsiteY24" fmla="*/ 194930 h 943770"/>
                <a:gd name="connsiteX25" fmla="*/ 1165225 w 1188703"/>
                <a:gd name="connsiteY25" fmla="*/ 194470 h 943770"/>
                <a:gd name="connsiteX26" fmla="*/ 999331 w 1188703"/>
                <a:gd name="connsiteY26" fmla="*/ 23020 h 943770"/>
                <a:gd name="connsiteX27" fmla="*/ 942975 w 1188703"/>
                <a:gd name="connsiteY27" fmla="*/ 1 h 943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188703" h="943770">
                  <a:moveTo>
                    <a:pt x="242094" y="419895"/>
                  </a:moveTo>
                  <a:lnTo>
                    <a:pt x="59531" y="419895"/>
                  </a:lnTo>
                  <a:cubicBezTo>
                    <a:pt x="26653" y="419895"/>
                    <a:pt x="0" y="446548"/>
                    <a:pt x="0" y="479426"/>
                  </a:cubicBezTo>
                  <a:cubicBezTo>
                    <a:pt x="0" y="512305"/>
                    <a:pt x="26653" y="538958"/>
                    <a:pt x="59531" y="538958"/>
                  </a:cubicBezTo>
                  <a:lnTo>
                    <a:pt x="242094" y="538958"/>
                  </a:lnTo>
                  <a:cubicBezTo>
                    <a:pt x="274972" y="538958"/>
                    <a:pt x="301625" y="512305"/>
                    <a:pt x="301625" y="479426"/>
                  </a:cubicBezTo>
                  <a:cubicBezTo>
                    <a:pt x="301625" y="446548"/>
                    <a:pt x="274972" y="419895"/>
                    <a:pt x="242094" y="419895"/>
                  </a:cubicBezTo>
                  <a:close/>
                  <a:moveTo>
                    <a:pt x="942975" y="134939"/>
                  </a:moveTo>
                  <a:lnTo>
                    <a:pt x="1054894" y="246858"/>
                  </a:lnTo>
                  <a:lnTo>
                    <a:pt x="499269" y="802483"/>
                  </a:lnTo>
                  <a:lnTo>
                    <a:pt x="373063" y="816770"/>
                  </a:lnTo>
                  <a:lnTo>
                    <a:pt x="384175" y="693739"/>
                  </a:lnTo>
                  <a:lnTo>
                    <a:pt x="939800" y="138114"/>
                  </a:lnTo>
                  <a:moveTo>
                    <a:pt x="939800" y="2383"/>
                  </a:moveTo>
                  <a:cubicBezTo>
                    <a:pt x="918702" y="2261"/>
                    <a:pt x="898423" y="10543"/>
                    <a:pt x="883444" y="25401"/>
                  </a:cubicBezTo>
                  <a:lnTo>
                    <a:pt x="286544" y="623095"/>
                  </a:lnTo>
                  <a:cubicBezTo>
                    <a:pt x="273488" y="636077"/>
                    <a:pt x="265350" y="653193"/>
                    <a:pt x="263525" y="671514"/>
                  </a:cubicBezTo>
                  <a:lnTo>
                    <a:pt x="246856" y="857251"/>
                  </a:lnTo>
                  <a:cubicBezTo>
                    <a:pt x="242910" y="900911"/>
                    <a:pt x="275105" y="939503"/>
                    <a:pt x="318765" y="943449"/>
                  </a:cubicBezTo>
                  <a:cubicBezTo>
                    <a:pt x="321247" y="943673"/>
                    <a:pt x="323739" y="943780"/>
                    <a:pt x="326231" y="943770"/>
                  </a:cubicBezTo>
                  <a:lnTo>
                    <a:pt x="333375" y="943770"/>
                  </a:lnTo>
                  <a:lnTo>
                    <a:pt x="519113" y="927101"/>
                  </a:lnTo>
                  <a:cubicBezTo>
                    <a:pt x="537433" y="925276"/>
                    <a:pt x="554550" y="917139"/>
                    <a:pt x="567531" y="904083"/>
                  </a:cubicBezTo>
                  <a:lnTo>
                    <a:pt x="1165225" y="307183"/>
                  </a:lnTo>
                  <a:cubicBezTo>
                    <a:pt x="1196350" y="276312"/>
                    <a:pt x="1196556" y="226055"/>
                    <a:pt x="1165685" y="194930"/>
                  </a:cubicBezTo>
                  <a:cubicBezTo>
                    <a:pt x="1165532" y="194776"/>
                    <a:pt x="1165379" y="194623"/>
                    <a:pt x="1165225" y="194470"/>
                  </a:cubicBezTo>
                  <a:lnTo>
                    <a:pt x="999331" y="23020"/>
                  </a:lnTo>
                  <a:cubicBezTo>
                    <a:pt x="984352" y="8162"/>
                    <a:pt x="964073" y="-121"/>
                    <a:pt x="942975" y="1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62" name="任意多边形: 形状 55"/>
            <p:cNvSpPr/>
            <p:nvPr/>
          </p:nvSpPr>
          <p:spPr>
            <a:xfrm>
              <a:off x="317499" y="238125"/>
              <a:ext cx="1270000" cy="1428750"/>
            </a:xfrm>
            <a:custGeom>
              <a:avLst/>
              <a:gdLst>
                <a:gd name="connsiteX0" fmla="*/ 1150938 w 1270000"/>
                <a:gd name="connsiteY0" fmla="*/ 972344 h 1428750"/>
                <a:gd name="connsiteX1" fmla="*/ 1150938 w 1270000"/>
                <a:gd name="connsiteY1" fmla="*/ 1309688 h 1428750"/>
                <a:gd name="connsiteX2" fmla="*/ 119063 w 1270000"/>
                <a:gd name="connsiteY2" fmla="*/ 1309688 h 1428750"/>
                <a:gd name="connsiteX3" fmla="*/ 119063 w 1270000"/>
                <a:gd name="connsiteY3" fmla="*/ 119063 h 1428750"/>
                <a:gd name="connsiteX4" fmla="*/ 1150938 w 1270000"/>
                <a:gd name="connsiteY4" fmla="*/ 119063 h 1428750"/>
                <a:gd name="connsiteX5" fmla="*/ 1150938 w 1270000"/>
                <a:gd name="connsiteY5" fmla="*/ 178594 h 1428750"/>
                <a:gd name="connsiteX6" fmla="*/ 1210469 w 1270000"/>
                <a:gd name="connsiteY6" fmla="*/ 238125 h 1428750"/>
                <a:gd name="connsiteX7" fmla="*/ 1270000 w 1270000"/>
                <a:gd name="connsiteY7" fmla="*/ 178594 h 1428750"/>
                <a:gd name="connsiteX8" fmla="*/ 1270000 w 1270000"/>
                <a:gd name="connsiteY8" fmla="*/ 79375 h 1428750"/>
                <a:gd name="connsiteX9" fmla="*/ 1190625 w 1270000"/>
                <a:gd name="connsiteY9" fmla="*/ 0 h 1428750"/>
                <a:gd name="connsiteX10" fmla="*/ 79375 w 1270000"/>
                <a:gd name="connsiteY10" fmla="*/ 0 h 1428750"/>
                <a:gd name="connsiteX11" fmla="*/ 0 w 1270000"/>
                <a:gd name="connsiteY11" fmla="*/ 79375 h 1428750"/>
                <a:gd name="connsiteX12" fmla="*/ 0 w 1270000"/>
                <a:gd name="connsiteY12" fmla="*/ 1349375 h 1428750"/>
                <a:gd name="connsiteX13" fmla="*/ 79375 w 1270000"/>
                <a:gd name="connsiteY13" fmla="*/ 1428750 h 1428750"/>
                <a:gd name="connsiteX14" fmla="*/ 1190625 w 1270000"/>
                <a:gd name="connsiteY14" fmla="*/ 1428750 h 1428750"/>
                <a:gd name="connsiteX15" fmla="*/ 1270000 w 1270000"/>
                <a:gd name="connsiteY15" fmla="*/ 1349375 h 1428750"/>
                <a:gd name="connsiteX16" fmla="*/ 1270000 w 1270000"/>
                <a:gd name="connsiteY16" fmla="*/ 972344 h 1428750"/>
                <a:gd name="connsiteX17" fmla="*/ 1210469 w 1270000"/>
                <a:gd name="connsiteY17" fmla="*/ 912813 h 1428750"/>
                <a:gd name="connsiteX18" fmla="*/ 1150938 w 1270000"/>
                <a:gd name="connsiteY18" fmla="*/ 972344 h 14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0000" h="1428750">
                  <a:moveTo>
                    <a:pt x="1150938" y="972344"/>
                  </a:moveTo>
                  <a:lnTo>
                    <a:pt x="1150938" y="1309688"/>
                  </a:lnTo>
                  <a:lnTo>
                    <a:pt x="119063" y="1309688"/>
                  </a:lnTo>
                  <a:lnTo>
                    <a:pt x="119063" y="119063"/>
                  </a:lnTo>
                  <a:lnTo>
                    <a:pt x="1150938" y="119063"/>
                  </a:lnTo>
                  <a:lnTo>
                    <a:pt x="1150938" y="178594"/>
                  </a:lnTo>
                  <a:cubicBezTo>
                    <a:pt x="1151365" y="211293"/>
                    <a:pt x="1177769" y="237698"/>
                    <a:pt x="1210469" y="238125"/>
                  </a:cubicBezTo>
                  <a:cubicBezTo>
                    <a:pt x="1243168" y="237698"/>
                    <a:pt x="1269573" y="211293"/>
                    <a:pt x="1270000" y="178594"/>
                  </a:cubicBezTo>
                  <a:lnTo>
                    <a:pt x="1270000" y="79375"/>
                  </a:lnTo>
                  <a:cubicBezTo>
                    <a:pt x="1270000" y="35537"/>
                    <a:pt x="1234463" y="0"/>
                    <a:pt x="1190625" y="0"/>
                  </a:cubicBezTo>
                  <a:lnTo>
                    <a:pt x="79375" y="0"/>
                  </a:lnTo>
                  <a:cubicBezTo>
                    <a:pt x="35537" y="0"/>
                    <a:pt x="0" y="35537"/>
                    <a:pt x="0" y="79375"/>
                  </a:cubicBezTo>
                  <a:lnTo>
                    <a:pt x="0" y="1349375"/>
                  </a:lnTo>
                  <a:cubicBezTo>
                    <a:pt x="0" y="1393213"/>
                    <a:pt x="35537" y="1428750"/>
                    <a:pt x="79375" y="1428750"/>
                  </a:cubicBezTo>
                  <a:lnTo>
                    <a:pt x="1190625" y="1428750"/>
                  </a:lnTo>
                  <a:cubicBezTo>
                    <a:pt x="1234463" y="1428750"/>
                    <a:pt x="1270000" y="1393213"/>
                    <a:pt x="1270000" y="1349375"/>
                  </a:cubicBezTo>
                  <a:lnTo>
                    <a:pt x="1270000" y="972344"/>
                  </a:lnTo>
                  <a:cubicBezTo>
                    <a:pt x="1269573" y="939644"/>
                    <a:pt x="1243168" y="913240"/>
                    <a:pt x="1210469" y="912813"/>
                  </a:cubicBezTo>
                  <a:cubicBezTo>
                    <a:pt x="1177769" y="913240"/>
                    <a:pt x="1151365" y="939644"/>
                    <a:pt x="1150938" y="97234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63" name="文本框 62"/>
          <p:cNvSpPr txBox="1"/>
          <p:nvPr>
            <p:custDataLst>
              <p:tags r:id="rId12"/>
            </p:custDataLst>
          </p:nvPr>
        </p:nvSpPr>
        <p:spPr>
          <a:xfrm>
            <a:off x="850265" y="3195955"/>
            <a:ext cx="2639695" cy="1007110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OPPOSans R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思源黑体 CN Regular" panose="020B0500000000000000" pitchFamily="34" charset="-122"/>
              </a:rPr>
              <a:t>了解网球运动的起源与发展；熟悉网球特点以及握拍技术。</a:t>
            </a:r>
            <a:endParaRPr lang="zh-CN" altLang="en-US" sz="1600" dirty="0">
              <a:solidFill>
                <a:schemeClr val="accent6">
                  <a:lumMod val="75000"/>
                </a:schemeClr>
              </a:solidFill>
              <a:latin typeface="黑体" panose="02010600030101010101" charset="-122"/>
              <a:ea typeface="黑体" panose="02010600030101010101" charset="-122"/>
              <a:sym typeface="思源黑体 CN Regular" panose="020B0500000000000000" pitchFamily="34" charset="-122"/>
            </a:endParaRPr>
          </a:p>
        </p:txBody>
      </p:sp>
      <p:sp>
        <p:nvSpPr>
          <p:cNvPr id="64" name="对角圆角矩形 63"/>
          <p:cNvSpPr/>
          <p:nvPr>
            <p:custDataLst>
              <p:tags r:id="rId13"/>
            </p:custDataLst>
          </p:nvPr>
        </p:nvSpPr>
        <p:spPr>
          <a:xfrm>
            <a:off x="680417" y="1337786"/>
            <a:ext cx="2880516" cy="1706404"/>
          </a:xfrm>
          <a:prstGeom prst="round2DiagRect">
            <a:avLst>
              <a:gd name="adj1" fmla="val 30352"/>
              <a:gd name="adj2" fmla="val 7740"/>
            </a:avLst>
          </a:prstGeom>
          <a:solidFill>
            <a:schemeClr val="accent1"/>
          </a:solidFill>
          <a:ln>
            <a:noFill/>
          </a:ln>
          <a:effectLst>
            <a:outerShdw blurRad="1016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dirty="0">
              <a:solidFill>
                <a:srgbClr val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65" name="文本框 64"/>
          <p:cNvSpPr txBox="1"/>
          <p:nvPr>
            <p:custDataLst>
              <p:tags r:id="rId14"/>
            </p:custDataLst>
          </p:nvPr>
        </p:nvSpPr>
        <p:spPr>
          <a:xfrm>
            <a:off x="975057" y="1598462"/>
            <a:ext cx="2540000" cy="338554"/>
          </a:xfrm>
          <a:prstGeom prst="rect">
            <a:avLst/>
          </a:prstGeom>
          <a:noFill/>
        </p:spPr>
        <p:txBody>
          <a:bodyPr vert="horz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黑体" panose="02010600040101010101" charset="-122"/>
                <a:ea typeface="华文黑体" panose="02010600040101010101" charset="-122"/>
                <a:sym typeface="思源黑体 CN Regular" panose="020B0500000000000000" pitchFamily="34" charset="-122"/>
              </a:rPr>
              <a:t>知识目标</a:t>
            </a:r>
            <a:endParaRPr lang="zh-CN" altLang="en-US" sz="3200" dirty="0">
              <a:solidFill>
                <a:schemeClr val="bg1"/>
              </a:solidFill>
              <a:latin typeface="华文黑体" panose="02010600040101010101" charset="-122"/>
              <a:ea typeface="华文黑体" panose="02010600040101010101" charset="-122"/>
              <a:sym typeface="思源黑体 CN Regular" panose="020B0500000000000000" pitchFamily="34" charset="-122"/>
            </a:endParaRPr>
          </a:p>
        </p:txBody>
      </p:sp>
      <p:grpSp>
        <p:nvGrpSpPr>
          <p:cNvPr id="71" name="图形 37"/>
          <p:cNvGrpSpPr/>
          <p:nvPr/>
        </p:nvGrpSpPr>
        <p:grpSpPr>
          <a:xfrm>
            <a:off x="2989618" y="2535084"/>
            <a:ext cx="342242" cy="342242"/>
            <a:chOff x="0" y="0"/>
            <a:chExt cx="1905000" cy="1905000"/>
          </a:xfrm>
          <a:solidFill>
            <a:schemeClr val="bg1"/>
          </a:solidFill>
        </p:grpSpPr>
        <p:sp>
          <p:nvSpPr>
            <p:cNvPr id="72" name="任意多边形: 形状 59"/>
            <p:cNvSpPr/>
            <p:nvPr/>
          </p:nvSpPr>
          <p:spPr>
            <a:xfrm>
              <a:off x="476250" y="635000"/>
              <a:ext cx="714375" cy="119062"/>
            </a:xfrm>
            <a:custGeom>
              <a:avLst/>
              <a:gdLst>
                <a:gd name="connsiteX0" fmla="*/ 56356 w 714375"/>
                <a:gd name="connsiteY0" fmla="*/ 0 h 119062"/>
                <a:gd name="connsiteX1" fmla="*/ 658019 w 714375"/>
                <a:gd name="connsiteY1" fmla="*/ 0 h 119062"/>
                <a:gd name="connsiteX2" fmla="*/ 714375 w 714375"/>
                <a:gd name="connsiteY2" fmla="*/ 56356 h 119062"/>
                <a:gd name="connsiteX3" fmla="*/ 714375 w 714375"/>
                <a:gd name="connsiteY3" fmla="*/ 62706 h 119062"/>
                <a:gd name="connsiteX4" fmla="*/ 658019 w 714375"/>
                <a:gd name="connsiteY4" fmla="*/ 119063 h 119062"/>
                <a:gd name="connsiteX5" fmla="*/ 56356 w 714375"/>
                <a:gd name="connsiteY5" fmla="*/ 119063 h 119062"/>
                <a:gd name="connsiteX6" fmla="*/ 0 w 714375"/>
                <a:gd name="connsiteY6" fmla="*/ 62706 h 119062"/>
                <a:gd name="connsiteX7" fmla="*/ 0 w 714375"/>
                <a:gd name="connsiteY7" fmla="*/ 56356 h 119062"/>
                <a:gd name="connsiteX8" fmla="*/ 56356 w 714375"/>
                <a:gd name="connsiteY8" fmla="*/ 0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375" h="119062">
                  <a:moveTo>
                    <a:pt x="56356" y="0"/>
                  </a:moveTo>
                  <a:lnTo>
                    <a:pt x="658019" y="0"/>
                  </a:lnTo>
                  <a:cubicBezTo>
                    <a:pt x="695590" y="0"/>
                    <a:pt x="714375" y="18785"/>
                    <a:pt x="714375" y="56356"/>
                  </a:cubicBezTo>
                  <a:lnTo>
                    <a:pt x="714375" y="62706"/>
                  </a:lnTo>
                  <a:cubicBezTo>
                    <a:pt x="714375" y="100277"/>
                    <a:pt x="695590" y="119063"/>
                    <a:pt x="658019" y="119063"/>
                  </a:cubicBezTo>
                  <a:lnTo>
                    <a:pt x="56356" y="119063"/>
                  </a:lnTo>
                  <a:cubicBezTo>
                    <a:pt x="18785" y="119063"/>
                    <a:pt x="0" y="100277"/>
                    <a:pt x="0" y="62706"/>
                  </a:cubicBezTo>
                  <a:lnTo>
                    <a:pt x="0" y="56356"/>
                  </a:lnTo>
                  <a:cubicBezTo>
                    <a:pt x="0" y="18785"/>
                    <a:pt x="18785" y="0"/>
                    <a:pt x="56356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3" name="任意多边形: 形状 63"/>
            <p:cNvSpPr/>
            <p:nvPr/>
          </p:nvSpPr>
          <p:spPr>
            <a:xfrm>
              <a:off x="476250" y="952500"/>
              <a:ext cx="476250" cy="119062"/>
            </a:xfrm>
            <a:custGeom>
              <a:avLst/>
              <a:gdLst>
                <a:gd name="connsiteX0" fmla="*/ 421481 w 476250"/>
                <a:gd name="connsiteY0" fmla="*/ 0 h 119062"/>
                <a:gd name="connsiteX1" fmla="*/ 54769 w 476250"/>
                <a:gd name="connsiteY1" fmla="*/ 0 h 119062"/>
                <a:gd name="connsiteX2" fmla="*/ 0 w 476250"/>
                <a:gd name="connsiteY2" fmla="*/ 54769 h 119062"/>
                <a:gd name="connsiteX3" fmla="*/ 0 w 476250"/>
                <a:gd name="connsiteY3" fmla="*/ 64294 h 119062"/>
                <a:gd name="connsiteX4" fmla="*/ 54769 w 476250"/>
                <a:gd name="connsiteY4" fmla="*/ 119063 h 119062"/>
                <a:gd name="connsiteX5" fmla="*/ 421481 w 476250"/>
                <a:gd name="connsiteY5" fmla="*/ 119063 h 119062"/>
                <a:gd name="connsiteX6" fmla="*/ 476250 w 476250"/>
                <a:gd name="connsiteY6" fmla="*/ 64294 h 119062"/>
                <a:gd name="connsiteX7" fmla="*/ 476250 w 476250"/>
                <a:gd name="connsiteY7" fmla="*/ 54769 h 119062"/>
                <a:gd name="connsiteX8" fmla="*/ 421481 w 476250"/>
                <a:gd name="connsiteY8" fmla="*/ 0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0" h="119062">
                  <a:moveTo>
                    <a:pt x="421481" y="0"/>
                  </a:moveTo>
                  <a:lnTo>
                    <a:pt x="54769" y="0"/>
                  </a:lnTo>
                  <a:cubicBezTo>
                    <a:pt x="24521" y="0"/>
                    <a:pt x="0" y="24521"/>
                    <a:pt x="0" y="54769"/>
                  </a:cubicBezTo>
                  <a:lnTo>
                    <a:pt x="0" y="64294"/>
                  </a:lnTo>
                  <a:cubicBezTo>
                    <a:pt x="0" y="94542"/>
                    <a:pt x="24521" y="119063"/>
                    <a:pt x="54769" y="119063"/>
                  </a:cubicBezTo>
                  <a:lnTo>
                    <a:pt x="421481" y="119063"/>
                  </a:lnTo>
                  <a:cubicBezTo>
                    <a:pt x="451729" y="119063"/>
                    <a:pt x="476250" y="94542"/>
                    <a:pt x="476250" y="64294"/>
                  </a:cubicBezTo>
                  <a:lnTo>
                    <a:pt x="476250" y="54769"/>
                  </a:lnTo>
                  <a:cubicBezTo>
                    <a:pt x="476250" y="24521"/>
                    <a:pt x="451729" y="0"/>
                    <a:pt x="421481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4" name="任意多边形: 形状 64"/>
            <p:cNvSpPr/>
            <p:nvPr/>
          </p:nvSpPr>
          <p:spPr>
            <a:xfrm>
              <a:off x="238125" y="238125"/>
              <a:ext cx="1190625" cy="1428750"/>
            </a:xfrm>
            <a:custGeom>
              <a:avLst/>
              <a:gdLst>
                <a:gd name="connsiteX0" fmla="*/ 119063 w 1190625"/>
                <a:gd name="connsiteY0" fmla="*/ 1309688 h 1428750"/>
                <a:gd name="connsiteX1" fmla="*/ 119063 w 1190625"/>
                <a:gd name="connsiteY1" fmla="*/ 119063 h 1428750"/>
                <a:gd name="connsiteX2" fmla="*/ 1071563 w 1190625"/>
                <a:gd name="connsiteY2" fmla="*/ 119063 h 1428750"/>
                <a:gd name="connsiteX3" fmla="*/ 1071563 w 1190625"/>
                <a:gd name="connsiteY3" fmla="*/ 575469 h 1428750"/>
                <a:gd name="connsiteX4" fmla="*/ 1131094 w 1190625"/>
                <a:gd name="connsiteY4" fmla="*/ 635000 h 1428750"/>
                <a:gd name="connsiteX5" fmla="*/ 1190625 w 1190625"/>
                <a:gd name="connsiteY5" fmla="*/ 575469 h 1428750"/>
                <a:gd name="connsiteX6" fmla="*/ 1190625 w 1190625"/>
                <a:gd name="connsiteY6" fmla="*/ 79375 h 1428750"/>
                <a:gd name="connsiteX7" fmla="*/ 1111250 w 1190625"/>
                <a:gd name="connsiteY7" fmla="*/ 0 h 1428750"/>
                <a:gd name="connsiteX8" fmla="*/ 79375 w 1190625"/>
                <a:gd name="connsiteY8" fmla="*/ 0 h 1428750"/>
                <a:gd name="connsiteX9" fmla="*/ 0 w 1190625"/>
                <a:gd name="connsiteY9" fmla="*/ 79375 h 1428750"/>
                <a:gd name="connsiteX10" fmla="*/ 0 w 1190625"/>
                <a:gd name="connsiteY10" fmla="*/ 1349375 h 1428750"/>
                <a:gd name="connsiteX11" fmla="*/ 79375 w 1190625"/>
                <a:gd name="connsiteY11" fmla="*/ 1428750 h 1428750"/>
                <a:gd name="connsiteX12" fmla="*/ 654844 w 1190625"/>
                <a:gd name="connsiteY12" fmla="*/ 1428750 h 1428750"/>
                <a:gd name="connsiteX13" fmla="*/ 714375 w 1190625"/>
                <a:gd name="connsiteY13" fmla="*/ 1369219 h 1428750"/>
                <a:gd name="connsiteX14" fmla="*/ 654844 w 1190625"/>
                <a:gd name="connsiteY14" fmla="*/ 1309688 h 14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0625" h="1428750">
                  <a:moveTo>
                    <a:pt x="119063" y="1309688"/>
                  </a:moveTo>
                  <a:lnTo>
                    <a:pt x="119063" y="119063"/>
                  </a:lnTo>
                  <a:lnTo>
                    <a:pt x="1071563" y="119063"/>
                  </a:lnTo>
                  <a:lnTo>
                    <a:pt x="1071563" y="575469"/>
                  </a:lnTo>
                  <a:cubicBezTo>
                    <a:pt x="1071990" y="608168"/>
                    <a:pt x="1098394" y="634573"/>
                    <a:pt x="1131094" y="635000"/>
                  </a:cubicBezTo>
                  <a:cubicBezTo>
                    <a:pt x="1163793" y="634573"/>
                    <a:pt x="1190198" y="608168"/>
                    <a:pt x="1190625" y="575469"/>
                  </a:cubicBezTo>
                  <a:lnTo>
                    <a:pt x="1190625" y="79375"/>
                  </a:lnTo>
                  <a:cubicBezTo>
                    <a:pt x="1190625" y="35537"/>
                    <a:pt x="1155088" y="0"/>
                    <a:pt x="1111250" y="0"/>
                  </a:cubicBezTo>
                  <a:lnTo>
                    <a:pt x="79375" y="0"/>
                  </a:lnTo>
                  <a:cubicBezTo>
                    <a:pt x="35537" y="0"/>
                    <a:pt x="0" y="35537"/>
                    <a:pt x="0" y="79375"/>
                  </a:cubicBezTo>
                  <a:lnTo>
                    <a:pt x="0" y="1349375"/>
                  </a:lnTo>
                  <a:cubicBezTo>
                    <a:pt x="0" y="1393213"/>
                    <a:pt x="35537" y="1428750"/>
                    <a:pt x="79375" y="1428750"/>
                  </a:cubicBezTo>
                  <a:lnTo>
                    <a:pt x="654844" y="1428750"/>
                  </a:lnTo>
                  <a:cubicBezTo>
                    <a:pt x="687543" y="1428323"/>
                    <a:pt x="713948" y="1401918"/>
                    <a:pt x="714375" y="1369219"/>
                  </a:cubicBezTo>
                  <a:cubicBezTo>
                    <a:pt x="713948" y="1336519"/>
                    <a:pt x="687543" y="1310115"/>
                    <a:pt x="654844" y="1309688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5" name="任意多边形: 形状 65"/>
            <p:cNvSpPr/>
            <p:nvPr/>
          </p:nvSpPr>
          <p:spPr>
            <a:xfrm>
              <a:off x="1038739" y="951729"/>
              <a:ext cx="621260" cy="715154"/>
            </a:xfrm>
            <a:custGeom>
              <a:avLst/>
              <a:gdLst>
                <a:gd name="connsiteX0" fmla="*/ 450336 w 621260"/>
                <a:gd name="connsiteY0" fmla="*/ 430983 h 715154"/>
                <a:gd name="connsiteX1" fmla="*/ 503476 w 621260"/>
                <a:gd name="connsiteY1" fmla="*/ 98442 h 715154"/>
                <a:gd name="connsiteX2" fmla="*/ 170936 w 621260"/>
                <a:gd name="connsiteY2" fmla="*/ 45302 h 715154"/>
                <a:gd name="connsiteX3" fmla="*/ 117796 w 621260"/>
                <a:gd name="connsiteY3" fmla="*/ 377842 h 715154"/>
                <a:gd name="connsiteX4" fmla="*/ 170936 w 621260"/>
                <a:gd name="connsiteY4" fmla="*/ 430983 h 715154"/>
                <a:gd name="connsiteX5" fmla="*/ 1073 w 621260"/>
                <a:gd name="connsiteY5" fmla="*/ 645295 h 715154"/>
                <a:gd name="connsiteX6" fmla="*/ 47626 w 621260"/>
                <a:gd name="connsiteY6" fmla="*/ 714092 h 715154"/>
                <a:gd name="connsiteX7" fmla="*/ 59811 w 621260"/>
                <a:gd name="connsiteY7" fmla="*/ 715145 h 715154"/>
                <a:gd name="connsiteX8" fmla="*/ 117755 w 621260"/>
                <a:gd name="connsiteY8" fmla="*/ 669108 h 715154"/>
                <a:gd name="connsiteX9" fmla="*/ 357265 w 621260"/>
                <a:gd name="connsiteY9" fmla="*/ 522856 h 715154"/>
                <a:gd name="connsiteX10" fmla="*/ 503517 w 621260"/>
                <a:gd name="connsiteY10" fmla="*/ 669108 h 715154"/>
                <a:gd name="connsiteX11" fmla="*/ 561461 w 621260"/>
                <a:gd name="connsiteY11" fmla="*/ 715145 h 715154"/>
                <a:gd name="connsiteX12" fmla="*/ 621251 w 621260"/>
                <a:gd name="connsiteY12" fmla="*/ 657480 h 715154"/>
                <a:gd name="connsiteX13" fmla="*/ 620198 w 621260"/>
                <a:gd name="connsiteY13" fmla="*/ 645295 h 715154"/>
                <a:gd name="connsiteX14" fmla="*/ 450336 w 621260"/>
                <a:gd name="connsiteY14" fmla="*/ 430983 h 715154"/>
                <a:gd name="connsiteX15" fmla="*/ 310636 w 621260"/>
                <a:gd name="connsiteY15" fmla="*/ 119833 h 715154"/>
                <a:gd name="connsiteX16" fmla="*/ 429698 w 621260"/>
                <a:gd name="connsiteY16" fmla="*/ 238895 h 715154"/>
                <a:gd name="connsiteX17" fmla="*/ 310636 w 621260"/>
                <a:gd name="connsiteY17" fmla="*/ 357958 h 715154"/>
                <a:gd name="connsiteX18" fmla="*/ 191573 w 621260"/>
                <a:gd name="connsiteY18" fmla="*/ 238895 h 715154"/>
                <a:gd name="connsiteX19" fmla="*/ 310636 w 621260"/>
                <a:gd name="connsiteY19" fmla="*/ 119833 h 715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1260" h="715154">
                  <a:moveTo>
                    <a:pt x="450336" y="430983"/>
                  </a:moveTo>
                  <a:cubicBezTo>
                    <a:pt x="556839" y="353828"/>
                    <a:pt x="580631" y="204945"/>
                    <a:pt x="503476" y="98442"/>
                  </a:cubicBezTo>
                  <a:cubicBezTo>
                    <a:pt x="426322" y="-8061"/>
                    <a:pt x="277439" y="-31852"/>
                    <a:pt x="170936" y="45302"/>
                  </a:cubicBezTo>
                  <a:cubicBezTo>
                    <a:pt x="64433" y="122456"/>
                    <a:pt x="40641" y="271339"/>
                    <a:pt x="117796" y="377842"/>
                  </a:cubicBezTo>
                  <a:cubicBezTo>
                    <a:pt x="132585" y="398257"/>
                    <a:pt x="150521" y="416194"/>
                    <a:pt x="170936" y="430983"/>
                  </a:cubicBezTo>
                  <a:cubicBezTo>
                    <a:pt x="84875" y="473126"/>
                    <a:pt x="22452" y="551885"/>
                    <a:pt x="1073" y="645295"/>
                  </a:cubicBezTo>
                  <a:cubicBezTo>
                    <a:pt x="-5069" y="677148"/>
                    <a:pt x="15773" y="707950"/>
                    <a:pt x="47626" y="714092"/>
                  </a:cubicBezTo>
                  <a:cubicBezTo>
                    <a:pt x="51640" y="714866"/>
                    <a:pt x="55724" y="715219"/>
                    <a:pt x="59811" y="715145"/>
                  </a:cubicBezTo>
                  <a:cubicBezTo>
                    <a:pt x="87477" y="715127"/>
                    <a:pt x="111484" y="696053"/>
                    <a:pt x="117755" y="669108"/>
                  </a:cubicBezTo>
                  <a:cubicBezTo>
                    <a:pt x="143507" y="562582"/>
                    <a:pt x="250740" y="497103"/>
                    <a:pt x="357265" y="522856"/>
                  </a:cubicBezTo>
                  <a:cubicBezTo>
                    <a:pt x="429577" y="540337"/>
                    <a:pt x="486036" y="596796"/>
                    <a:pt x="503517" y="669108"/>
                  </a:cubicBezTo>
                  <a:cubicBezTo>
                    <a:pt x="509788" y="696053"/>
                    <a:pt x="533795" y="715128"/>
                    <a:pt x="561461" y="715145"/>
                  </a:cubicBezTo>
                  <a:cubicBezTo>
                    <a:pt x="593895" y="715732"/>
                    <a:pt x="620665" y="689914"/>
                    <a:pt x="621251" y="657480"/>
                  </a:cubicBezTo>
                  <a:cubicBezTo>
                    <a:pt x="621325" y="653393"/>
                    <a:pt x="620972" y="649309"/>
                    <a:pt x="620198" y="645295"/>
                  </a:cubicBezTo>
                  <a:cubicBezTo>
                    <a:pt x="598820" y="551885"/>
                    <a:pt x="536397" y="473127"/>
                    <a:pt x="450336" y="430983"/>
                  </a:cubicBezTo>
                  <a:close/>
                  <a:moveTo>
                    <a:pt x="310636" y="119833"/>
                  </a:moveTo>
                  <a:cubicBezTo>
                    <a:pt x="376392" y="119833"/>
                    <a:pt x="429698" y="173139"/>
                    <a:pt x="429698" y="238895"/>
                  </a:cubicBezTo>
                  <a:cubicBezTo>
                    <a:pt x="429698" y="304652"/>
                    <a:pt x="376392" y="357958"/>
                    <a:pt x="310636" y="357958"/>
                  </a:cubicBezTo>
                  <a:cubicBezTo>
                    <a:pt x="244879" y="357958"/>
                    <a:pt x="191573" y="304652"/>
                    <a:pt x="191573" y="238895"/>
                  </a:cubicBezTo>
                  <a:cubicBezTo>
                    <a:pt x="191573" y="173139"/>
                    <a:pt x="244879" y="119833"/>
                    <a:pt x="310636" y="11983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76" name="文本框 75"/>
          <p:cNvSpPr txBox="1"/>
          <p:nvPr>
            <p:custDataLst>
              <p:tags r:id="rId15"/>
            </p:custDataLst>
          </p:nvPr>
        </p:nvSpPr>
        <p:spPr>
          <a:xfrm>
            <a:off x="4825631" y="3253489"/>
            <a:ext cx="2639721" cy="739241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OPPOSans R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思源黑体 CN Regular" panose="020B0500000000000000" pitchFamily="34" charset="-122"/>
              </a:rPr>
              <a:t>学会网球运动的基本技术。</a:t>
            </a:r>
            <a:endParaRPr lang="zh-CN" altLang="en-US" sz="1600" dirty="0">
              <a:solidFill>
                <a:schemeClr val="accent6">
                  <a:lumMod val="75000"/>
                </a:schemeClr>
              </a:solidFill>
              <a:latin typeface="黑体" panose="02010600030101010101" charset="-122"/>
              <a:ea typeface="黑体" panose="02010600030101010101" charset="-122"/>
              <a:sym typeface="思源黑体 CN Regular" panose="020B0500000000000000" pitchFamily="34" charset="-122"/>
            </a:endParaRPr>
          </a:p>
        </p:txBody>
      </p:sp>
      <p:sp>
        <p:nvSpPr>
          <p:cNvPr id="77" name="对角圆角矩形 76"/>
          <p:cNvSpPr/>
          <p:nvPr>
            <p:custDataLst>
              <p:tags r:id="rId16"/>
            </p:custDataLst>
          </p:nvPr>
        </p:nvSpPr>
        <p:spPr>
          <a:xfrm>
            <a:off x="4668438" y="1337786"/>
            <a:ext cx="2880516" cy="1706404"/>
          </a:xfrm>
          <a:prstGeom prst="round2DiagRect">
            <a:avLst>
              <a:gd name="adj1" fmla="val 32147"/>
              <a:gd name="adj2" fmla="val 7145"/>
            </a:avLst>
          </a:prstGeom>
          <a:solidFill>
            <a:schemeClr val="accent2"/>
          </a:solidFill>
          <a:ln>
            <a:noFill/>
          </a:ln>
          <a:effectLst>
            <a:outerShdw blurRad="1016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dirty="0">
              <a:solidFill>
                <a:srgbClr val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78" name="文本框 77"/>
          <p:cNvSpPr txBox="1"/>
          <p:nvPr>
            <p:custDataLst>
              <p:tags r:id="rId17"/>
            </p:custDataLst>
          </p:nvPr>
        </p:nvSpPr>
        <p:spPr>
          <a:xfrm>
            <a:off x="4950381" y="1598462"/>
            <a:ext cx="2540000" cy="338554"/>
          </a:xfrm>
          <a:prstGeom prst="rect">
            <a:avLst/>
          </a:prstGeom>
          <a:noFill/>
        </p:spPr>
        <p:txBody>
          <a:bodyPr vert="horz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黑体" panose="02010600040101010101" charset="-122"/>
                <a:ea typeface="华文黑体" panose="02010600040101010101" charset="-122"/>
                <a:sym typeface="思源黑体 CN Regular" panose="020B0500000000000000" pitchFamily="34" charset="-122"/>
              </a:rPr>
              <a:t>能力目标</a:t>
            </a:r>
            <a:endParaRPr lang="zh-CN" altLang="en-US" sz="3200" dirty="0">
              <a:solidFill>
                <a:schemeClr val="bg1"/>
              </a:solidFill>
              <a:latin typeface="华文黑体" panose="02010600040101010101" charset="-122"/>
              <a:ea typeface="华文黑体" panose="02010600040101010101" charset="-122"/>
              <a:sym typeface="思源黑体 CN Regular" panose="020B0500000000000000" pitchFamily="34" charset="-122"/>
            </a:endParaRPr>
          </a:p>
        </p:txBody>
      </p:sp>
      <p:sp>
        <p:nvSpPr>
          <p:cNvPr id="81" name="椭圆 80"/>
          <p:cNvSpPr/>
          <p:nvPr>
            <p:custDataLst>
              <p:tags r:id="rId18"/>
            </p:custDataLst>
          </p:nvPr>
        </p:nvSpPr>
        <p:spPr>
          <a:xfrm rot="16200000">
            <a:off x="4825631" y="4760732"/>
            <a:ext cx="88821" cy="8882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82" name="椭圆 81"/>
          <p:cNvSpPr/>
          <p:nvPr>
            <p:custDataLst>
              <p:tags r:id="rId19"/>
            </p:custDataLst>
          </p:nvPr>
        </p:nvSpPr>
        <p:spPr>
          <a:xfrm rot="16200000">
            <a:off x="5219509" y="4760732"/>
            <a:ext cx="88821" cy="8882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83" name="椭圆 82"/>
          <p:cNvSpPr/>
          <p:nvPr>
            <p:custDataLst>
              <p:tags r:id="rId20"/>
            </p:custDataLst>
          </p:nvPr>
        </p:nvSpPr>
        <p:spPr>
          <a:xfrm rot="16200000">
            <a:off x="5022570" y="4760732"/>
            <a:ext cx="88821" cy="8882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kern="0" dirty="0">
              <a:solidFill>
                <a:srgbClr val="3D485D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grpSp>
        <p:nvGrpSpPr>
          <p:cNvPr id="84" name="图形 23"/>
          <p:cNvGrpSpPr/>
          <p:nvPr/>
        </p:nvGrpSpPr>
        <p:grpSpPr>
          <a:xfrm>
            <a:off x="7001783" y="2535084"/>
            <a:ext cx="342242" cy="342242"/>
            <a:chOff x="0" y="0"/>
            <a:chExt cx="1905000" cy="1905000"/>
          </a:xfrm>
          <a:solidFill>
            <a:schemeClr val="bg1"/>
          </a:solidFill>
        </p:grpSpPr>
        <p:sp>
          <p:nvSpPr>
            <p:cNvPr id="85" name="任意多边形: 形状 67"/>
            <p:cNvSpPr/>
            <p:nvPr/>
          </p:nvSpPr>
          <p:spPr>
            <a:xfrm>
              <a:off x="238125" y="396874"/>
              <a:ext cx="1428750" cy="1270000"/>
            </a:xfrm>
            <a:custGeom>
              <a:avLst/>
              <a:gdLst>
                <a:gd name="connsiteX0" fmla="*/ 1309688 w 1428750"/>
                <a:gd name="connsiteY0" fmla="*/ 119063 h 1270000"/>
                <a:gd name="connsiteX1" fmla="*/ 1309688 w 1428750"/>
                <a:gd name="connsiteY1" fmla="*/ 1150938 h 1270000"/>
                <a:gd name="connsiteX2" fmla="*/ 119063 w 1428750"/>
                <a:gd name="connsiteY2" fmla="*/ 1150938 h 1270000"/>
                <a:gd name="connsiteX3" fmla="*/ 119063 w 1428750"/>
                <a:gd name="connsiteY3" fmla="*/ 119063 h 1270000"/>
                <a:gd name="connsiteX4" fmla="*/ 1309688 w 1428750"/>
                <a:gd name="connsiteY4" fmla="*/ 119063 h 1270000"/>
                <a:gd name="connsiteX5" fmla="*/ 1349375 w 1428750"/>
                <a:gd name="connsiteY5" fmla="*/ 0 h 1270000"/>
                <a:gd name="connsiteX6" fmla="*/ 79375 w 1428750"/>
                <a:gd name="connsiteY6" fmla="*/ 0 h 1270000"/>
                <a:gd name="connsiteX7" fmla="*/ 0 w 1428750"/>
                <a:gd name="connsiteY7" fmla="*/ 79375 h 1270000"/>
                <a:gd name="connsiteX8" fmla="*/ 0 w 1428750"/>
                <a:gd name="connsiteY8" fmla="*/ 1190625 h 1270000"/>
                <a:gd name="connsiteX9" fmla="*/ 79375 w 1428750"/>
                <a:gd name="connsiteY9" fmla="*/ 1270000 h 1270000"/>
                <a:gd name="connsiteX10" fmla="*/ 1349375 w 1428750"/>
                <a:gd name="connsiteY10" fmla="*/ 1270000 h 1270000"/>
                <a:gd name="connsiteX11" fmla="*/ 1428750 w 1428750"/>
                <a:gd name="connsiteY11" fmla="*/ 1190625 h 1270000"/>
                <a:gd name="connsiteX12" fmla="*/ 1428750 w 1428750"/>
                <a:gd name="connsiteY12" fmla="*/ 79375 h 1270000"/>
                <a:gd name="connsiteX13" fmla="*/ 1349375 w 1428750"/>
                <a:gd name="connsiteY13" fmla="*/ 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28750" h="1270000">
                  <a:moveTo>
                    <a:pt x="1309688" y="119063"/>
                  </a:moveTo>
                  <a:lnTo>
                    <a:pt x="1309688" y="1150938"/>
                  </a:lnTo>
                  <a:lnTo>
                    <a:pt x="119063" y="1150938"/>
                  </a:lnTo>
                  <a:lnTo>
                    <a:pt x="119063" y="119063"/>
                  </a:lnTo>
                  <a:lnTo>
                    <a:pt x="1309688" y="119063"/>
                  </a:lnTo>
                  <a:moveTo>
                    <a:pt x="1349375" y="0"/>
                  </a:moveTo>
                  <a:lnTo>
                    <a:pt x="79375" y="0"/>
                  </a:lnTo>
                  <a:cubicBezTo>
                    <a:pt x="35537" y="0"/>
                    <a:pt x="0" y="35537"/>
                    <a:pt x="0" y="79375"/>
                  </a:cubicBezTo>
                  <a:lnTo>
                    <a:pt x="0" y="1190625"/>
                  </a:lnTo>
                  <a:cubicBezTo>
                    <a:pt x="0" y="1234463"/>
                    <a:pt x="35537" y="1270000"/>
                    <a:pt x="79375" y="1270000"/>
                  </a:cubicBezTo>
                  <a:lnTo>
                    <a:pt x="1349375" y="1270000"/>
                  </a:lnTo>
                  <a:cubicBezTo>
                    <a:pt x="1393213" y="1270000"/>
                    <a:pt x="1428750" y="1234463"/>
                    <a:pt x="1428750" y="1190625"/>
                  </a:cubicBezTo>
                  <a:lnTo>
                    <a:pt x="1428750" y="79375"/>
                  </a:lnTo>
                  <a:cubicBezTo>
                    <a:pt x="1428750" y="35537"/>
                    <a:pt x="1393213" y="0"/>
                    <a:pt x="1349375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6" name="任意多边形: 形状 68"/>
            <p:cNvSpPr/>
            <p:nvPr/>
          </p:nvSpPr>
          <p:spPr>
            <a:xfrm>
              <a:off x="476250" y="238125"/>
              <a:ext cx="119062" cy="396875"/>
            </a:xfrm>
            <a:custGeom>
              <a:avLst/>
              <a:gdLst>
                <a:gd name="connsiteX0" fmla="*/ 59531 w 119062"/>
                <a:gd name="connsiteY0" fmla="*/ 0 h 396875"/>
                <a:gd name="connsiteX1" fmla="*/ 59531 w 119062"/>
                <a:gd name="connsiteY1" fmla="*/ 0 h 396875"/>
                <a:gd name="connsiteX2" fmla="*/ 119063 w 119062"/>
                <a:gd name="connsiteY2" fmla="*/ 59531 h 396875"/>
                <a:gd name="connsiteX3" fmla="*/ 119063 w 119062"/>
                <a:gd name="connsiteY3" fmla="*/ 337344 h 396875"/>
                <a:gd name="connsiteX4" fmla="*/ 59531 w 119062"/>
                <a:gd name="connsiteY4" fmla="*/ 396875 h 396875"/>
                <a:gd name="connsiteX5" fmla="*/ 59531 w 119062"/>
                <a:gd name="connsiteY5" fmla="*/ 396875 h 396875"/>
                <a:gd name="connsiteX6" fmla="*/ 0 w 119062"/>
                <a:gd name="connsiteY6" fmla="*/ 337344 h 396875"/>
                <a:gd name="connsiteX7" fmla="*/ 0 w 119062"/>
                <a:gd name="connsiteY7" fmla="*/ 59531 h 396875"/>
                <a:gd name="connsiteX8" fmla="*/ 59531 w 119062"/>
                <a:gd name="connsiteY8" fmla="*/ 0 h 39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9062" h="396875">
                  <a:moveTo>
                    <a:pt x="59531" y="0"/>
                  </a:moveTo>
                  <a:lnTo>
                    <a:pt x="59531" y="0"/>
                  </a:lnTo>
                  <a:cubicBezTo>
                    <a:pt x="99219" y="0"/>
                    <a:pt x="119063" y="19844"/>
                    <a:pt x="119063" y="59531"/>
                  </a:cubicBezTo>
                  <a:lnTo>
                    <a:pt x="119063" y="337344"/>
                  </a:lnTo>
                  <a:cubicBezTo>
                    <a:pt x="119063" y="377031"/>
                    <a:pt x="99219" y="396875"/>
                    <a:pt x="59531" y="396875"/>
                  </a:cubicBezTo>
                  <a:lnTo>
                    <a:pt x="59531" y="396875"/>
                  </a:lnTo>
                  <a:cubicBezTo>
                    <a:pt x="19844" y="396875"/>
                    <a:pt x="0" y="377031"/>
                    <a:pt x="0" y="337344"/>
                  </a:cubicBezTo>
                  <a:lnTo>
                    <a:pt x="0" y="59531"/>
                  </a:lnTo>
                  <a:cubicBezTo>
                    <a:pt x="0" y="19844"/>
                    <a:pt x="19844" y="0"/>
                    <a:pt x="59531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7" name="任意多边形: 形状 69"/>
            <p:cNvSpPr/>
            <p:nvPr/>
          </p:nvSpPr>
          <p:spPr>
            <a:xfrm>
              <a:off x="1309687" y="238125"/>
              <a:ext cx="119062" cy="396875"/>
            </a:xfrm>
            <a:custGeom>
              <a:avLst/>
              <a:gdLst>
                <a:gd name="connsiteX0" fmla="*/ 59531 w 119062"/>
                <a:gd name="connsiteY0" fmla="*/ 0 h 396875"/>
                <a:gd name="connsiteX1" fmla="*/ 59531 w 119062"/>
                <a:gd name="connsiteY1" fmla="*/ 0 h 396875"/>
                <a:gd name="connsiteX2" fmla="*/ 119063 w 119062"/>
                <a:gd name="connsiteY2" fmla="*/ 59531 h 396875"/>
                <a:gd name="connsiteX3" fmla="*/ 119063 w 119062"/>
                <a:gd name="connsiteY3" fmla="*/ 337344 h 396875"/>
                <a:gd name="connsiteX4" fmla="*/ 59531 w 119062"/>
                <a:gd name="connsiteY4" fmla="*/ 396875 h 396875"/>
                <a:gd name="connsiteX5" fmla="*/ 59531 w 119062"/>
                <a:gd name="connsiteY5" fmla="*/ 396875 h 396875"/>
                <a:gd name="connsiteX6" fmla="*/ 0 w 119062"/>
                <a:gd name="connsiteY6" fmla="*/ 337344 h 396875"/>
                <a:gd name="connsiteX7" fmla="*/ 0 w 119062"/>
                <a:gd name="connsiteY7" fmla="*/ 59531 h 396875"/>
                <a:gd name="connsiteX8" fmla="*/ 59531 w 119062"/>
                <a:gd name="connsiteY8" fmla="*/ 0 h 39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9062" h="396875">
                  <a:moveTo>
                    <a:pt x="59531" y="0"/>
                  </a:moveTo>
                  <a:lnTo>
                    <a:pt x="59531" y="0"/>
                  </a:lnTo>
                  <a:cubicBezTo>
                    <a:pt x="99219" y="0"/>
                    <a:pt x="119063" y="19844"/>
                    <a:pt x="119063" y="59531"/>
                  </a:cubicBezTo>
                  <a:lnTo>
                    <a:pt x="119063" y="337344"/>
                  </a:lnTo>
                  <a:cubicBezTo>
                    <a:pt x="119063" y="377031"/>
                    <a:pt x="99219" y="396875"/>
                    <a:pt x="59531" y="396875"/>
                  </a:cubicBezTo>
                  <a:lnTo>
                    <a:pt x="59531" y="396875"/>
                  </a:lnTo>
                  <a:cubicBezTo>
                    <a:pt x="19844" y="396875"/>
                    <a:pt x="0" y="377031"/>
                    <a:pt x="0" y="337344"/>
                  </a:cubicBezTo>
                  <a:lnTo>
                    <a:pt x="0" y="59531"/>
                  </a:lnTo>
                  <a:cubicBezTo>
                    <a:pt x="0" y="19844"/>
                    <a:pt x="19844" y="0"/>
                    <a:pt x="59531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8" name="任意多边形: 形状 70"/>
            <p:cNvSpPr/>
            <p:nvPr/>
          </p:nvSpPr>
          <p:spPr>
            <a:xfrm>
              <a:off x="238125" y="793749"/>
              <a:ext cx="1428750" cy="119062"/>
            </a:xfrm>
            <a:custGeom>
              <a:avLst/>
              <a:gdLst>
                <a:gd name="connsiteX0" fmla="*/ 0 w 1428750"/>
                <a:gd name="connsiteY0" fmla="*/ 0 h 119062"/>
                <a:gd name="connsiteX1" fmla="*/ 1428750 w 1428750"/>
                <a:gd name="connsiteY1" fmla="*/ 0 h 119062"/>
                <a:gd name="connsiteX2" fmla="*/ 1428750 w 1428750"/>
                <a:gd name="connsiteY2" fmla="*/ 119063 h 119062"/>
                <a:gd name="connsiteX3" fmla="*/ 0 w 1428750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0" h="119062">
                  <a:moveTo>
                    <a:pt x="0" y="0"/>
                  </a:moveTo>
                  <a:lnTo>
                    <a:pt x="1428750" y="0"/>
                  </a:lnTo>
                  <a:lnTo>
                    <a:pt x="1428750" y="119063"/>
                  </a:lnTo>
                  <a:lnTo>
                    <a:pt x="0" y="119063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9" name="任意多边形: 形状 71"/>
            <p:cNvSpPr/>
            <p:nvPr/>
          </p:nvSpPr>
          <p:spPr>
            <a:xfrm>
              <a:off x="704682" y="1031927"/>
              <a:ext cx="557270" cy="401074"/>
            </a:xfrm>
            <a:custGeom>
              <a:avLst/>
              <a:gdLst>
                <a:gd name="connsiteX0" fmla="*/ 540712 w 557270"/>
                <a:gd name="connsiteY0" fmla="*/ 17410 h 401074"/>
                <a:gd name="connsiteX1" fmla="*/ 456574 w 557270"/>
                <a:gd name="connsiteY1" fmla="*/ 17410 h 401074"/>
                <a:gd name="connsiteX2" fmla="*/ 214480 w 557270"/>
                <a:gd name="connsiteY2" fmla="*/ 255535 h 401074"/>
                <a:gd name="connsiteX3" fmla="*/ 111293 w 557270"/>
                <a:gd name="connsiteY3" fmla="*/ 158698 h 401074"/>
                <a:gd name="connsiteX4" fmla="*/ 30118 w 557270"/>
                <a:gd name="connsiteY4" fmla="*/ 136370 h 401074"/>
                <a:gd name="connsiteX5" fmla="*/ 7790 w 557270"/>
                <a:gd name="connsiteY5" fmla="*/ 217546 h 401074"/>
                <a:gd name="connsiteX6" fmla="*/ 27155 w 557270"/>
                <a:gd name="connsiteY6" fmla="*/ 238073 h 401074"/>
                <a:gd name="connsiteX7" fmla="*/ 172412 w 557270"/>
                <a:gd name="connsiteY7" fmla="*/ 383329 h 401074"/>
                <a:gd name="connsiteX8" fmla="*/ 255472 w 557270"/>
                <a:gd name="connsiteY8" fmla="*/ 384406 h 401074"/>
                <a:gd name="connsiteX9" fmla="*/ 256549 w 557270"/>
                <a:gd name="connsiteY9" fmla="*/ 383329 h 401074"/>
                <a:gd name="connsiteX10" fmla="*/ 540712 w 557270"/>
                <a:gd name="connsiteY10" fmla="*/ 99166 h 401074"/>
                <a:gd name="connsiteX11" fmla="*/ 540712 w 557270"/>
                <a:gd name="connsiteY11" fmla="*/ 17410 h 40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7270" h="401074">
                  <a:moveTo>
                    <a:pt x="540712" y="17410"/>
                  </a:moveTo>
                  <a:cubicBezTo>
                    <a:pt x="517469" y="-5803"/>
                    <a:pt x="479817" y="-5803"/>
                    <a:pt x="456574" y="17410"/>
                  </a:cubicBezTo>
                  <a:lnTo>
                    <a:pt x="214480" y="255535"/>
                  </a:lnTo>
                  <a:lnTo>
                    <a:pt x="111293" y="158698"/>
                  </a:lnTo>
                  <a:cubicBezTo>
                    <a:pt x="95042" y="130116"/>
                    <a:pt x="58699" y="120120"/>
                    <a:pt x="30118" y="136370"/>
                  </a:cubicBezTo>
                  <a:cubicBezTo>
                    <a:pt x="1536" y="152621"/>
                    <a:pt x="-8460" y="188964"/>
                    <a:pt x="7790" y="217546"/>
                  </a:cubicBezTo>
                  <a:cubicBezTo>
                    <a:pt x="12507" y="225841"/>
                    <a:pt x="19148" y="232881"/>
                    <a:pt x="27155" y="238073"/>
                  </a:cubicBezTo>
                  <a:lnTo>
                    <a:pt x="172412" y="383329"/>
                  </a:lnTo>
                  <a:cubicBezTo>
                    <a:pt x="195051" y="406563"/>
                    <a:pt x="232238" y="407045"/>
                    <a:pt x="255472" y="384406"/>
                  </a:cubicBezTo>
                  <a:cubicBezTo>
                    <a:pt x="255836" y="384052"/>
                    <a:pt x="256195" y="383693"/>
                    <a:pt x="256549" y="383329"/>
                  </a:cubicBezTo>
                  <a:lnTo>
                    <a:pt x="540712" y="99166"/>
                  </a:lnTo>
                  <a:cubicBezTo>
                    <a:pt x="562790" y="76386"/>
                    <a:pt x="562790" y="40191"/>
                    <a:pt x="540712" y="1741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30000"/>
                </a:lnSpc>
              </a:pP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</p:grpSp>
      <p:sp>
        <p:nvSpPr>
          <p:cNvPr id="5121" name="TextBox 8"/>
          <p:cNvSpPr/>
          <p:nvPr>
            <p:custDataLst>
              <p:tags r:id="rId21"/>
            </p:custDataLst>
          </p:nvPr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单元十二　网球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51" grpId="0"/>
      <p:bldP spid="52" grpId="0" bldLvl="0" animBg="1"/>
      <p:bldP spid="53" grpId="0"/>
      <p:bldP spid="55" grpId="0" bldLvl="0" animBg="1"/>
      <p:bldP spid="56" grpId="0" bldLvl="0" animBg="1"/>
      <p:bldP spid="57" grpId="0" bldLvl="0" animBg="1"/>
      <p:bldP spid="63" grpId="0"/>
      <p:bldP spid="64" grpId="0" bldLvl="0" animBg="1"/>
      <p:bldP spid="65" grpId="0"/>
      <p:bldP spid="76" grpId="0"/>
      <p:bldP spid="77" grpId="0" bldLvl="0" animBg="1"/>
      <p:bldP spid="78" grpId="0"/>
      <p:bldP spid="81" grpId="0" bldLvl="0" animBg="1"/>
      <p:bldP spid="82" grpId="0" bldLvl="0" animBg="1"/>
      <p:bldP spid="8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8" name="矩形 1"/>
          <p:cNvSpPr/>
          <p:nvPr/>
        </p:nvSpPr>
        <p:spPr>
          <a:xfrm>
            <a:off x="5437188" y="0"/>
            <a:ext cx="6754812" cy="6858000"/>
          </a:xfrm>
          <a:prstGeom prst="rect">
            <a:avLst/>
          </a:prstGeom>
          <a:solidFill>
            <a:srgbClr val="F2F2F2"/>
          </a:solidFill>
          <a:ln w="12700">
            <a:noFill/>
          </a:ln>
        </p:spPr>
        <p:txBody>
          <a:bodyPr anchor="ctr" anchorCtr="0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99" name="矩形 2"/>
          <p:cNvSpPr/>
          <p:nvPr/>
        </p:nvSpPr>
        <p:spPr>
          <a:xfrm>
            <a:off x="5153025" y="0"/>
            <a:ext cx="284163" cy="6858000"/>
          </a:xfrm>
          <a:prstGeom prst="rect">
            <a:avLst/>
          </a:prstGeom>
          <a:solidFill>
            <a:srgbClr val="FF9300"/>
          </a:solidFill>
          <a:ln w="12700">
            <a:noFill/>
          </a:ln>
        </p:spPr>
        <p:txBody>
          <a:bodyPr anchor="ctr" anchorCtr="0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0" name="矩形 4"/>
          <p:cNvSpPr/>
          <p:nvPr/>
        </p:nvSpPr>
        <p:spPr>
          <a:xfrm>
            <a:off x="9748838" y="346075"/>
            <a:ext cx="2003425" cy="850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r">
              <a:lnSpc>
                <a:spcPct val="112000"/>
              </a:lnSpc>
            </a:pPr>
            <a:r>
              <a:rPr lang="zh-CN" altLang="en-US" sz="2800" b="1" i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目录页  </a:t>
            </a:r>
            <a:endParaRPr lang="zh-CN" altLang="en-US" sz="2800" b="1" i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>
              <a:lnSpc>
                <a:spcPct val="112000"/>
              </a:lnSpc>
            </a:pPr>
            <a:r>
              <a:rPr lang="zh-CN" altLang="zh-CN" sz="1600" b="1" i="1" dirty="0">
                <a:solidFill>
                  <a:srgbClr val="7F7F7F"/>
                </a:solidFill>
                <a:latin typeface="Calibri" panose="020F0502020204030204" charset="0"/>
                <a:sym typeface="Calibri" panose="020F0502020204030204" charset="0"/>
              </a:rPr>
              <a:t>CONTENTS PAGE </a:t>
            </a:r>
            <a:endParaRPr lang="zh-CN" altLang="zh-CN" b="1" i="1" dirty="0">
              <a:solidFill>
                <a:srgbClr val="7F7F7F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4101" name="TextBox 6"/>
          <p:cNvSpPr/>
          <p:nvPr/>
        </p:nvSpPr>
        <p:spPr>
          <a:xfrm>
            <a:off x="6748463" y="1429862"/>
            <a:ext cx="4235450" cy="61531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p>
            <a:r>
              <a:rPr sz="40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单元十二　网球</a:t>
            </a:r>
            <a:endParaRPr sz="4000" dirty="0">
              <a:solidFill>
                <a:srgbClr val="595959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4102" name="TextBox 10"/>
          <p:cNvSpPr/>
          <p:nvPr/>
        </p:nvSpPr>
        <p:spPr>
          <a:xfrm>
            <a:off x="7319963" y="3371850"/>
            <a:ext cx="4110037" cy="3698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p>
            <a:r>
              <a:rPr lang="zh-CN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02    </a:t>
            </a:r>
            <a:r>
              <a:rPr lang="zh-CN" altLang="en-US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网球握拍技术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03" name="TextBox 11"/>
          <p:cNvSpPr/>
          <p:nvPr/>
        </p:nvSpPr>
        <p:spPr>
          <a:xfrm>
            <a:off x="7319963" y="4046538"/>
            <a:ext cx="3832225" cy="369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p>
            <a:pPr marL="457200" indent="-457200"/>
            <a:r>
              <a:rPr lang="en-US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03    </a:t>
            </a:r>
            <a:r>
              <a:rPr lang="zh-CN" altLang="en-US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发球与接发球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104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1530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5" name="TextBox 10"/>
          <p:cNvSpPr/>
          <p:nvPr/>
        </p:nvSpPr>
        <p:spPr>
          <a:xfrm>
            <a:off x="7312025" y="2722563"/>
            <a:ext cx="4049713" cy="369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p>
            <a:r>
              <a:rPr lang="zh-CN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0</a:t>
            </a:r>
            <a:r>
              <a:rPr lang="en-US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1</a:t>
            </a:r>
            <a:r>
              <a:rPr lang="zh-CN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    </a:t>
            </a:r>
            <a:r>
              <a:rPr lang="zh-CN" altLang="en-US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网球运动概述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06" name="TextBox 11"/>
          <p:cNvSpPr/>
          <p:nvPr/>
        </p:nvSpPr>
        <p:spPr>
          <a:xfrm>
            <a:off x="7300913" y="4724400"/>
            <a:ext cx="3832225" cy="3698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p>
            <a:pPr marL="457200" indent="-457200"/>
            <a:r>
              <a:rPr lang="en-US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04    </a:t>
            </a:r>
            <a:r>
              <a:rPr lang="zh-CN" altLang="en-US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正、反手击球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07" name="TextBox 11"/>
          <p:cNvSpPr/>
          <p:nvPr/>
        </p:nvSpPr>
        <p:spPr>
          <a:xfrm>
            <a:off x="7335838" y="5387975"/>
            <a:ext cx="3832225" cy="3698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p>
            <a:pPr marL="457200" indent="-457200"/>
            <a:r>
              <a:rPr lang="en-US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05   </a:t>
            </a:r>
            <a:r>
              <a:rPr lang="zh-CN" altLang="en-US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削球技术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l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/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单元十二　网球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039" y="2427855"/>
            <a:ext cx="3334358" cy="27442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16650">
            <a:off x="2851967" y="3901311"/>
            <a:ext cx="3137543" cy="17329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28420">
            <a:off x="2396229" y="2132529"/>
            <a:ext cx="2368347" cy="29915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93907">
            <a:off x="3828049" y="232229"/>
            <a:ext cx="3242596" cy="28034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406" y="966315"/>
            <a:ext cx="5098810" cy="49253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TextBox 3"/>
          <p:cNvSpPr txBox="1"/>
          <p:nvPr>
            <p:custDataLst>
              <p:tags r:id="rId11"/>
            </p:custDataLst>
          </p:nvPr>
        </p:nvSpPr>
        <p:spPr>
          <a:xfrm>
            <a:off x="4177534" y="2168523"/>
            <a:ext cx="3836588" cy="166052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任务一</a:t>
            </a:r>
            <a:endParaRPr lang="en-US" sz="3200" b="1" dirty="0">
              <a:solidFill>
                <a:srgbClr val="002060"/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网球运动概述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单元十二　网球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24" name="矩形 18"/>
          <p:cNvSpPr/>
          <p:nvPr/>
        </p:nvSpPr>
        <p:spPr>
          <a:xfrm>
            <a:off x="889000" y="1143000"/>
            <a:ext cx="10780713" cy="3228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公元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12—13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世纪时，法国出现一种用手掌击球的游戏。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13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世纪时的法国国王路易十世，也十分喜欢这种游戏。据说他玩游戏时，嘴里总是不停地念叨“特纳特兹”（法文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tennis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）这个词。后来，“特纳特兹”成为运动员发球时提醒对方注意的感叹词。</a:t>
            </a:r>
            <a:endParaRPr lang="en-US" altLang="zh-CN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1874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年，英国人温菲尔德，在这游戏的基础上发明了草地网球。他用“特纳特兹”来命名这项运动。</a:t>
            </a:r>
            <a:endParaRPr lang="en-US" altLang="zh-CN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现代网球比赛的场地有草地、沙地、硬地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种。</a:t>
            </a:r>
            <a:endParaRPr lang="en-US" altLang="zh-CN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球场长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23.77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米，宽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8.23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米。球拍是一个长柄的椭圆形框子，框内用羊肠线、牛筋或尼龙线穿织成拍面。球是有弹性的橡胶球，比赛用球的颜色规定为白色或黄色。网球比赛有男女团体、男女单打、男女双打、混合双打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个项目。除男子单打采用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盘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胜制以外，其余项目都是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盘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胜制。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25" name="矩形 11"/>
          <p:cNvSpPr/>
          <p:nvPr/>
        </p:nvSpPr>
        <p:spPr>
          <a:xfrm>
            <a:off x="911225" y="4394200"/>
            <a:ext cx="10394950" cy="810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algn="just">
              <a:lnSpc>
                <a:spcPct val="130000"/>
              </a:lnSpc>
              <a:spcBef>
                <a:spcPts val="5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现在，重大的国际网球比赛有温布顿锦标赛（男女单打、男女双打、混合双打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项，每年 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 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届）；男子戴维斯杯（男子团体）和女子网联杯（女子团体）等。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/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单元十二　网球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039" y="2427855"/>
            <a:ext cx="3334358" cy="27442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16650">
            <a:off x="2851967" y="3901311"/>
            <a:ext cx="3137543" cy="17329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28420">
            <a:off x="2396229" y="2132529"/>
            <a:ext cx="2368347" cy="29915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93907">
            <a:off x="3828049" y="232229"/>
            <a:ext cx="3242596" cy="28034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406" y="966315"/>
            <a:ext cx="5098810" cy="49253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TextBox 3"/>
          <p:cNvSpPr txBox="1"/>
          <p:nvPr>
            <p:custDataLst>
              <p:tags r:id="rId11"/>
            </p:custDataLst>
          </p:nvPr>
        </p:nvSpPr>
        <p:spPr>
          <a:xfrm>
            <a:off x="4177665" y="2168525"/>
            <a:ext cx="3622675" cy="166052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任务二</a:t>
            </a:r>
            <a:endParaRPr lang="en-US" sz="3200" b="1" dirty="0">
              <a:solidFill>
                <a:srgbClr val="002060"/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网球握拍技术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8"/>
          <p:cNvSpPr/>
          <p:nvPr/>
        </p:nvSpPr>
        <p:spPr>
          <a:xfrm>
            <a:off x="977900" y="6456998"/>
            <a:ext cx="4965700" cy="3067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单元十二　网球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îŝḷîḓé-文本框 65"/>
          <p:cNvSpPr txBox="1"/>
          <p:nvPr>
            <p:custDataLst>
              <p:tags r:id="rId1"/>
            </p:custDataLst>
          </p:nvPr>
        </p:nvSpPr>
        <p:spPr>
          <a:xfrm>
            <a:off x="6322695" y="1896110"/>
            <a:ext cx="4121785" cy="563880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p>
            <a:pPr algn="l" defTabSz="1217295">
              <a:lnSpc>
                <a:spcPct val="14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rPr>
              <a:t>东方式握拍法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思源黑体 CN Regular" panose="020B0500000000000000" pitchFamily="34" charset="-122"/>
            </a:endParaRPr>
          </a:p>
        </p:txBody>
      </p:sp>
      <p:sp>
        <p:nvSpPr>
          <p:cNvPr id="37" name="îŝḷîḓé-文本框 63"/>
          <p:cNvSpPr txBox="1"/>
          <p:nvPr>
            <p:custDataLst>
              <p:tags r:id="rId2"/>
            </p:custDataLst>
          </p:nvPr>
        </p:nvSpPr>
        <p:spPr>
          <a:xfrm>
            <a:off x="6307455" y="3003550"/>
            <a:ext cx="4121785" cy="502920"/>
          </a:xfrm>
          <a:prstGeom prst="rect">
            <a:avLst/>
          </a:prstGeom>
          <a:noFill/>
        </p:spPr>
        <p:txBody>
          <a:bodyPr wrap="none" anchor="b" anchorCtr="0">
            <a:normAutofit lnSpcReduction="10000"/>
          </a:bodyPr>
          <a:p>
            <a:pPr algn="l" defTabSz="1217295">
              <a:lnSpc>
                <a:spcPct val="14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rPr>
              <a:t>大陆式握拍法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思源黑体 CN Regular" panose="020B0500000000000000" pitchFamily="34" charset="-122"/>
            </a:endParaRPr>
          </a:p>
        </p:txBody>
      </p:sp>
      <p:sp>
        <p:nvSpPr>
          <p:cNvPr id="48" name="îŝḷîḓé-文本框 61"/>
          <p:cNvSpPr txBox="1"/>
          <p:nvPr>
            <p:custDataLst>
              <p:tags r:id="rId3"/>
            </p:custDataLst>
          </p:nvPr>
        </p:nvSpPr>
        <p:spPr>
          <a:xfrm>
            <a:off x="6322695" y="3942080"/>
            <a:ext cx="4121785" cy="604520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p>
            <a:pPr algn="l" defTabSz="1217295">
              <a:lnSpc>
                <a:spcPct val="14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rPr>
              <a:t>西方式握拍法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思源黑体 CN Regular" panose="020B0500000000000000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20889" y="1348740"/>
            <a:ext cx="3406612" cy="3433234"/>
            <a:chOff x="1472299" y="1847850"/>
            <a:chExt cx="3406612" cy="3433234"/>
          </a:xfrm>
        </p:grpSpPr>
        <p:sp>
          <p:nvSpPr>
            <p:cNvPr id="10" name="Polygon"/>
            <p:cNvSpPr/>
            <p:nvPr>
              <p:custDataLst>
                <p:tags r:id="rId4"/>
              </p:custDataLst>
            </p:nvPr>
          </p:nvSpPr>
          <p:spPr>
            <a:xfrm>
              <a:off x="2348598" y="1847850"/>
              <a:ext cx="1649779" cy="1905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2860" rIns="22860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1" name="Polygon"/>
            <p:cNvSpPr/>
            <p:nvPr>
              <p:custDataLst>
                <p:tags r:id="rId5"/>
              </p:custDataLst>
            </p:nvPr>
          </p:nvSpPr>
          <p:spPr>
            <a:xfrm>
              <a:off x="1472299" y="3376083"/>
              <a:ext cx="1649779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22860" rIns="22860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2" name="Polygon"/>
            <p:cNvSpPr/>
            <p:nvPr>
              <p:custDataLst>
                <p:tags r:id="rId6"/>
              </p:custDataLst>
            </p:nvPr>
          </p:nvSpPr>
          <p:spPr>
            <a:xfrm>
              <a:off x="3229132" y="3376083"/>
              <a:ext cx="1649779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22860" rIns="22860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7" name="Shape"/>
            <p:cNvSpPr/>
            <p:nvPr>
              <p:custDataLst>
                <p:tags r:id="rId7"/>
              </p:custDataLst>
            </p:nvPr>
          </p:nvSpPr>
          <p:spPr>
            <a:xfrm>
              <a:off x="3815841" y="4091411"/>
              <a:ext cx="476361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73" h="19365" extrusionOk="0">
                  <a:moveTo>
                    <a:pt x="11045" y="11319"/>
                  </a:moveTo>
                  <a:cubicBezTo>
                    <a:pt x="9338" y="13030"/>
                    <a:pt x="7144" y="14740"/>
                    <a:pt x="6315" y="13909"/>
                  </a:cubicBezTo>
                  <a:cubicBezTo>
                    <a:pt x="4999" y="12590"/>
                    <a:pt x="4121" y="11710"/>
                    <a:pt x="1537" y="13909"/>
                  </a:cubicBezTo>
                  <a:cubicBezTo>
                    <a:pt x="-1486" y="16060"/>
                    <a:pt x="659" y="17770"/>
                    <a:pt x="1976" y="18650"/>
                  </a:cubicBezTo>
                  <a:cubicBezTo>
                    <a:pt x="3244" y="20360"/>
                    <a:pt x="8461" y="19089"/>
                    <a:pt x="13629" y="13909"/>
                  </a:cubicBezTo>
                  <a:cubicBezTo>
                    <a:pt x="18798" y="8729"/>
                    <a:pt x="20114" y="3500"/>
                    <a:pt x="18798" y="1741"/>
                  </a:cubicBezTo>
                  <a:cubicBezTo>
                    <a:pt x="17530" y="470"/>
                    <a:pt x="16213" y="-1240"/>
                    <a:pt x="14068" y="1350"/>
                  </a:cubicBezTo>
                  <a:cubicBezTo>
                    <a:pt x="11923" y="3940"/>
                    <a:pt x="12800" y="4771"/>
                    <a:pt x="14068" y="6139"/>
                  </a:cubicBezTo>
                  <a:cubicBezTo>
                    <a:pt x="14946" y="6921"/>
                    <a:pt x="13239" y="9120"/>
                    <a:pt x="11045" y="11319"/>
                  </a:cubicBezTo>
                </a:path>
              </a:pathLst>
            </a:custGeom>
            <a:ln w="12700">
              <a:solidFill>
                <a:srgbClr val="FFFFFF"/>
              </a:solidFill>
              <a:miter lim="400000"/>
            </a:ln>
          </p:spPr>
          <p:txBody>
            <a:bodyPr lIns="22860" rIns="22860" anchor="ctr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8" name="Shape"/>
            <p:cNvSpPr/>
            <p:nvPr>
              <p:custDataLst>
                <p:tags r:id="rId8"/>
              </p:custDataLst>
            </p:nvPr>
          </p:nvSpPr>
          <p:spPr>
            <a:xfrm>
              <a:off x="3031839" y="2546350"/>
              <a:ext cx="283298" cy="508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35" h="21123" extrusionOk="0">
                  <a:moveTo>
                    <a:pt x="19598" y="15284"/>
                  </a:moveTo>
                  <a:cubicBezTo>
                    <a:pt x="15163" y="7074"/>
                    <a:pt x="15163" y="7074"/>
                    <a:pt x="15163" y="7074"/>
                  </a:cubicBezTo>
                  <a:cubicBezTo>
                    <a:pt x="13876" y="5221"/>
                    <a:pt x="9441" y="3705"/>
                    <a:pt x="5651" y="4463"/>
                  </a:cubicBezTo>
                  <a:cubicBezTo>
                    <a:pt x="2504" y="379"/>
                    <a:pt x="2504" y="379"/>
                    <a:pt x="2504" y="379"/>
                  </a:cubicBezTo>
                  <a:cubicBezTo>
                    <a:pt x="1860" y="0"/>
                    <a:pt x="1288" y="0"/>
                    <a:pt x="644" y="0"/>
                  </a:cubicBezTo>
                  <a:cubicBezTo>
                    <a:pt x="0" y="379"/>
                    <a:pt x="0" y="758"/>
                    <a:pt x="0" y="1137"/>
                  </a:cubicBezTo>
                  <a:cubicBezTo>
                    <a:pt x="3791" y="5221"/>
                    <a:pt x="3791" y="5221"/>
                    <a:pt x="3791" y="5221"/>
                  </a:cubicBezTo>
                  <a:cubicBezTo>
                    <a:pt x="1288" y="5937"/>
                    <a:pt x="-715" y="8168"/>
                    <a:pt x="644" y="10063"/>
                  </a:cubicBezTo>
                  <a:cubicBezTo>
                    <a:pt x="4435" y="18274"/>
                    <a:pt x="4435" y="18274"/>
                    <a:pt x="4435" y="18274"/>
                  </a:cubicBezTo>
                  <a:cubicBezTo>
                    <a:pt x="5078" y="20505"/>
                    <a:pt x="9441" y="21600"/>
                    <a:pt x="13876" y="20926"/>
                  </a:cubicBezTo>
                  <a:cubicBezTo>
                    <a:pt x="18382" y="19747"/>
                    <a:pt x="20885" y="17137"/>
                    <a:pt x="19598" y="15284"/>
                  </a:cubicBezTo>
                  <a:close/>
                  <a:moveTo>
                    <a:pt x="8225" y="9347"/>
                  </a:moveTo>
                  <a:cubicBezTo>
                    <a:pt x="6938" y="9726"/>
                    <a:pt x="5651" y="9347"/>
                    <a:pt x="5078" y="8547"/>
                  </a:cubicBezTo>
                  <a:cubicBezTo>
                    <a:pt x="4435" y="7832"/>
                    <a:pt x="5078" y="6695"/>
                    <a:pt x="6294" y="6695"/>
                  </a:cubicBezTo>
                  <a:cubicBezTo>
                    <a:pt x="8225" y="6316"/>
                    <a:pt x="9441" y="6695"/>
                    <a:pt x="9441" y="7495"/>
                  </a:cubicBezTo>
                  <a:cubicBezTo>
                    <a:pt x="10085" y="8168"/>
                    <a:pt x="9441" y="9347"/>
                    <a:pt x="8225" y="9347"/>
                  </a:cubicBezTo>
                  <a:close/>
                </a:path>
              </a:pathLst>
            </a:custGeom>
            <a:ln w="12700">
              <a:solidFill>
                <a:srgbClr val="FFFFFF"/>
              </a:solidFill>
              <a:miter lim="400000"/>
            </a:ln>
          </p:spPr>
          <p:txBody>
            <a:bodyPr lIns="22860" rIns="22860" anchor="ctr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9" name="Shape"/>
            <p:cNvSpPr/>
            <p:nvPr>
              <p:custDataLst>
                <p:tags r:id="rId9"/>
              </p:custDataLst>
            </p:nvPr>
          </p:nvSpPr>
          <p:spPr>
            <a:xfrm>
              <a:off x="2150390" y="4074583"/>
              <a:ext cx="293595" cy="508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30" y="0"/>
                  </a:moveTo>
                  <a:cubicBezTo>
                    <a:pt x="3370" y="0"/>
                    <a:pt x="3370" y="0"/>
                    <a:pt x="3370" y="0"/>
                  </a:cubicBezTo>
                  <a:cubicBezTo>
                    <a:pt x="1302" y="0"/>
                    <a:pt x="0" y="797"/>
                    <a:pt x="0" y="1948"/>
                  </a:cubicBezTo>
                  <a:cubicBezTo>
                    <a:pt x="0" y="19210"/>
                    <a:pt x="0" y="19210"/>
                    <a:pt x="0" y="19210"/>
                  </a:cubicBezTo>
                  <a:cubicBezTo>
                    <a:pt x="0" y="20361"/>
                    <a:pt x="1302" y="21600"/>
                    <a:pt x="3370" y="21600"/>
                  </a:cubicBezTo>
                  <a:cubicBezTo>
                    <a:pt x="18230" y="21600"/>
                    <a:pt x="18230" y="21600"/>
                    <a:pt x="18230" y="21600"/>
                  </a:cubicBezTo>
                  <a:cubicBezTo>
                    <a:pt x="20298" y="21600"/>
                    <a:pt x="21600" y="20361"/>
                    <a:pt x="21600" y="19210"/>
                  </a:cubicBezTo>
                  <a:cubicBezTo>
                    <a:pt x="21600" y="1948"/>
                    <a:pt x="21600" y="1948"/>
                    <a:pt x="21600" y="1948"/>
                  </a:cubicBezTo>
                  <a:cubicBezTo>
                    <a:pt x="21600" y="797"/>
                    <a:pt x="20298" y="0"/>
                    <a:pt x="18230" y="0"/>
                  </a:cubicBezTo>
                  <a:close/>
                  <a:moveTo>
                    <a:pt x="10800" y="20361"/>
                  </a:moveTo>
                  <a:cubicBezTo>
                    <a:pt x="9421" y="20361"/>
                    <a:pt x="8119" y="19962"/>
                    <a:pt x="8119" y="19608"/>
                  </a:cubicBezTo>
                  <a:cubicBezTo>
                    <a:pt x="8119" y="18811"/>
                    <a:pt x="9421" y="18413"/>
                    <a:pt x="10800" y="18413"/>
                  </a:cubicBezTo>
                  <a:cubicBezTo>
                    <a:pt x="12179" y="18413"/>
                    <a:pt x="13481" y="18811"/>
                    <a:pt x="13481" y="19608"/>
                  </a:cubicBezTo>
                  <a:cubicBezTo>
                    <a:pt x="13481" y="19962"/>
                    <a:pt x="12179" y="20361"/>
                    <a:pt x="10800" y="20361"/>
                  </a:cubicBezTo>
                  <a:close/>
                  <a:moveTo>
                    <a:pt x="18919" y="17262"/>
                  </a:moveTo>
                  <a:cubicBezTo>
                    <a:pt x="2681" y="17262"/>
                    <a:pt x="2681" y="17262"/>
                    <a:pt x="2681" y="17262"/>
                  </a:cubicBezTo>
                  <a:cubicBezTo>
                    <a:pt x="2681" y="2744"/>
                    <a:pt x="2681" y="2744"/>
                    <a:pt x="2681" y="2744"/>
                  </a:cubicBezTo>
                  <a:cubicBezTo>
                    <a:pt x="18919" y="2744"/>
                    <a:pt x="18919" y="2744"/>
                    <a:pt x="18919" y="2744"/>
                  </a:cubicBezTo>
                  <a:lnTo>
                    <a:pt x="18919" y="17262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  <a:miter lim="400000"/>
            </a:ln>
          </p:spPr>
          <p:txBody>
            <a:bodyPr lIns="22860" rIns="22860" anchor="ctr"/>
            <a:p>
              <a:pPr defTabSz="914400">
                <a:defRPr sz="3600">
                  <a:solidFill>
                    <a:srgbClr val="737572"/>
                  </a:solid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32" name="PA_库_Circle "/>
          <p:cNvSpPr/>
          <p:nvPr>
            <p:custDataLst>
              <p:tags r:id="rId10"/>
            </p:custDataLst>
          </p:nvPr>
        </p:nvSpPr>
        <p:spPr>
          <a:xfrm>
            <a:off x="5760085" y="3036475"/>
            <a:ext cx="508001" cy="508001"/>
          </a:xfrm>
          <a:prstGeom prst="ellipse">
            <a:avLst/>
          </a:prstGeom>
          <a:solidFill>
            <a:srgbClr val="1E4E79"/>
          </a:solidFill>
          <a:ln w="12700">
            <a:miter lim="400000"/>
          </a:ln>
        </p:spPr>
        <p:txBody>
          <a:bodyPr lIns="22860" rIns="22860"/>
          <a:lstStyle/>
          <a:p>
            <a:pPr defTabSz="914400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34" name="PA_库_Circle "/>
          <p:cNvSpPr/>
          <p:nvPr>
            <p:custDataLst>
              <p:tags r:id="rId11"/>
            </p:custDataLst>
          </p:nvPr>
        </p:nvSpPr>
        <p:spPr>
          <a:xfrm>
            <a:off x="5760085" y="4110346"/>
            <a:ext cx="508001" cy="508001"/>
          </a:xfrm>
          <a:prstGeom prst="ellipse">
            <a:avLst/>
          </a:prstGeom>
          <a:solidFill>
            <a:srgbClr val="F9D1D4"/>
          </a:solidFill>
          <a:ln w="12700">
            <a:miter lim="400000"/>
          </a:ln>
        </p:spPr>
        <p:txBody>
          <a:bodyPr lIns="22860" rIns="22860"/>
          <a:lstStyle/>
          <a:p>
            <a:pPr defTabSz="914400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35" name="PA_库_Circle "/>
          <p:cNvSpPr/>
          <p:nvPr>
            <p:custDataLst>
              <p:tags r:id="rId12"/>
            </p:custDataLst>
          </p:nvPr>
        </p:nvSpPr>
        <p:spPr>
          <a:xfrm>
            <a:off x="5760085" y="2069378"/>
            <a:ext cx="508001" cy="508001"/>
          </a:xfrm>
          <a:prstGeom prst="ellipse">
            <a:avLst/>
          </a:prstGeom>
          <a:solidFill>
            <a:srgbClr val="A7D7DA"/>
          </a:solidFill>
          <a:ln w="12700">
            <a:miter lim="400000"/>
          </a:ln>
        </p:spPr>
        <p:txBody>
          <a:bodyPr lIns="22860" rIns="22860"/>
          <a:lstStyle/>
          <a:p>
            <a:pPr defTabSz="914400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38" name="PA_库_形状 "/>
          <p:cNvSpPr/>
          <p:nvPr>
            <p:custDataLst>
              <p:tags r:id="rId13"/>
            </p:custDataLst>
          </p:nvPr>
        </p:nvSpPr>
        <p:spPr>
          <a:xfrm>
            <a:off x="5895367" y="4260901"/>
            <a:ext cx="222604" cy="2216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73" h="19365" extrusionOk="0">
                <a:moveTo>
                  <a:pt x="11045" y="11319"/>
                </a:moveTo>
                <a:cubicBezTo>
                  <a:pt x="9338" y="13030"/>
                  <a:pt x="7144" y="14740"/>
                  <a:pt x="6315" y="13909"/>
                </a:cubicBezTo>
                <a:cubicBezTo>
                  <a:pt x="4999" y="12590"/>
                  <a:pt x="4121" y="11710"/>
                  <a:pt x="1537" y="13909"/>
                </a:cubicBezTo>
                <a:cubicBezTo>
                  <a:pt x="-1486" y="16060"/>
                  <a:pt x="659" y="17770"/>
                  <a:pt x="1976" y="18650"/>
                </a:cubicBezTo>
                <a:cubicBezTo>
                  <a:pt x="3244" y="20360"/>
                  <a:pt x="8461" y="19089"/>
                  <a:pt x="13629" y="13909"/>
                </a:cubicBezTo>
                <a:cubicBezTo>
                  <a:pt x="18798" y="8729"/>
                  <a:pt x="20114" y="3500"/>
                  <a:pt x="18798" y="1741"/>
                </a:cubicBezTo>
                <a:cubicBezTo>
                  <a:pt x="17530" y="470"/>
                  <a:pt x="16213" y="-1240"/>
                  <a:pt x="14068" y="1350"/>
                </a:cubicBezTo>
                <a:cubicBezTo>
                  <a:pt x="11923" y="3940"/>
                  <a:pt x="12800" y="4771"/>
                  <a:pt x="14068" y="6139"/>
                </a:cubicBezTo>
                <a:cubicBezTo>
                  <a:pt x="14946" y="6921"/>
                  <a:pt x="13239" y="9120"/>
                  <a:pt x="11045" y="11319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9600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39" name="PA_库_形状 "/>
          <p:cNvSpPr/>
          <p:nvPr>
            <p:custDataLst>
              <p:tags r:id="rId14"/>
            </p:custDataLst>
          </p:nvPr>
        </p:nvSpPr>
        <p:spPr>
          <a:xfrm>
            <a:off x="5937902" y="2186769"/>
            <a:ext cx="152367" cy="2732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935" h="21123" extrusionOk="0">
                <a:moveTo>
                  <a:pt x="19598" y="15284"/>
                </a:moveTo>
                <a:cubicBezTo>
                  <a:pt x="15163" y="7074"/>
                  <a:pt x="15163" y="7074"/>
                  <a:pt x="15163" y="7074"/>
                </a:cubicBezTo>
                <a:cubicBezTo>
                  <a:pt x="13876" y="5221"/>
                  <a:pt x="9441" y="3705"/>
                  <a:pt x="5651" y="4463"/>
                </a:cubicBezTo>
                <a:cubicBezTo>
                  <a:pt x="2504" y="379"/>
                  <a:pt x="2504" y="379"/>
                  <a:pt x="2504" y="379"/>
                </a:cubicBezTo>
                <a:cubicBezTo>
                  <a:pt x="1860" y="0"/>
                  <a:pt x="1288" y="0"/>
                  <a:pt x="644" y="0"/>
                </a:cubicBezTo>
                <a:cubicBezTo>
                  <a:pt x="0" y="379"/>
                  <a:pt x="0" y="758"/>
                  <a:pt x="0" y="1137"/>
                </a:cubicBezTo>
                <a:cubicBezTo>
                  <a:pt x="3791" y="5221"/>
                  <a:pt x="3791" y="5221"/>
                  <a:pt x="3791" y="5221"/>
                </a:cubicBezTo>
                <a:cubicBezTo>
                  <a:pt x="1288" y="5937"/>
                  <a:pt x="-715" y="8168"/>
                  <a:pt x="644" y="10063"/>
                </a:cubicBezTo>
                <a:cubicBezTo>
                  <a:pt x="4435" y="18274"/>
                  <a:pt x="4435" y="18274"/>
                  <a:pt x="4435" y="18274"/>
                </a:cubicBezTo>
                <a:cubicBezTo>
                  <a:pt x="5078" y="20505"/>
                  <a:pt x="9441" y="21600"/>
                  <a:pt x="13876" y="20926"/>
                </a:cubicBezTo>
                <a:cubicBezTo>
                  <a:pt x="18382" y="19747"/>
                  <a:pt x="20885" y="17137"/>
                  <a:pt x="19598" y="15284"/>
                </a:cubicBezTo>
                <a:close/>
                <a:moveTo>
                  <a:pt x="8225" y="9347"/>
                </a:moveTo>
                <a:cubicBezTo>
                  <a:pt x="6938" y="9726"/>
                  <a:pt x="5651" y="9347"/>
                  <a:pt x="5078" y="8547"/>
                </a:cubicBezTo>
                <a:cubicBezTo>
                  <a:pt x="4435" y="7832"/>
                  <a:pt x="5078" y="6695"/>
                  <a:pt x="6294" y="6695"/>
                </a:cubicBezTo>
                <a:cubicBezTo>
                  <a:pt x="8225" y="6316"/>
                  <a:pt x="9441" y="6695"/>
                  <a:pt x="9441" y="7495"/>
                </a:cubicBezTo>
                <a:cubicBezTo>
                  <a:pt x="10085" y="8168"/>
                  <a:pt x="9441" y="9347"/>
                  <a:pt x="8225" y="934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9600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40" name="PA_库_形状 "/>
          <p:cNvSpPr/>
          <p:nvPr>
            <p:custDataLst>
              <p:tags r:id="rId15"/>
            </p:custDataLst>
          </p:nvPr>
        </p:nvSpPr>
        <p:spPr>
          <a:xfrm>
            <a:off x="5929850" y="3163310"/>
            <a:ext cx="144045" cy="2492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230" y="0"/>
                </a:moveTo>
                <a:cubicBezTo>
                  <a:pt x="3370" y="0"/>
                  <a:pt x="3370" y="0"/>
                  <a:pt x="3370" y="0"/>
                </a:cubicBezTo>
                <a:cubicBezTo>
                  <a:pt x="1302" y="0"/>
                  <a:pt x="0" y="797"/>
                  <a:pt x="0" y="1948"/>
                </a:cubicBezTo>
                <a:cubicBezTo>
                  <a:pt x="0" y="19210"/>
                  <a:pt x="0" y="19210"/>
                  <a:pt x="0" y="19210"/>
                </a:cubicBezTo>
                <a:cubicBezTo>
                  <a:pt x="0" y="20361"/>
                  <a:pt x="1302" y="21600"/>
                  <a:pt x="3370" y="21600"/>
                </a:cubicBezTo>
                <a:cubicBezTo>
                  <a:pt x="18230" y="21600"/>
                  <a:pt x="18230" y="21600"/>
                  <a:pt x="18230" y="21600"/>
                </a:cubicBezTo>
                <a:cubicBezTo>
                  <a:pt x="20298" y="21600"/>
                  <a:pt x="21600" y="20361"/>
                  <a:pt x="21600" y="19210"/>
                </a:cubicBezTo>
                <a:cubicBezTo>
                  <a:pt x="21600" y="1948"/>
                  <a:pt x="21600" y="1948"/>
                  <a:pt x="21600" y="1948"/>
                </a:cubicBezTo>
                <a:cubicBezTo>
                  <a:pt x="21600" y="797"/>
                  <a:pt x="20298" y="0"/>
                  <a:pt x="18230" y="0"/>
                </a:cubicBezTo>
                <a:close/>
                <a:moveTo>
                  <a:pt x="10800" y="20361"/>
                </a:moveTo>
                <a:cubicBezTo>
                  <a:pt x="9421" y="20361"/>
                  <a:pt x="8119" y="19962"/>
                  <a:pt x="8119" y="19608"/>
                </a:cubicBezTo>
                <a:cubicBezTo>
                  <a:pt x="8119" y="18811"/>
                  <a:pt x="9421" y="18413"/>
                  <a:pt x="10800" y="18413"/>
                </a:cubicBezTo>
                <a:cubicBezTo>
                  <a:pt x="12179" y="18413"/>
                  <a:pt x="13481" y="18811"/>
                  <a:pt x="13481" y="19608"/>
                </a:cubicBezTo>
                <a:cubicBezTo>
                  <a:pt x="13481" y="19962"/>
                  <a:pt x="12179" y="20361"/>
                  <a:pt x="10800" y="20361"/>
                </a:cubicBezTo>
                <a:close/>
                <a:moveTo>
                  <a:pt x="18919" y="17262"/>
                </a:moveTo>
                <a:cubicBezTo>
                  <a:pt x="2681" y="17262"/>
                  <a:pt x="2681" y="17262"/>
                  <a:pt x="2681" y="17262"/>
                </a:cubicBezTo>
                <a:cubicBezTo>
                  <a:pt x="2681" y="2744"/>
                  <a:pt x="2681" y="2744"/>
                  <a:pt x="2681" y="2744"/>
                </a:cubicBezTo>
                <a:cubicBezTo>
                  <a:pt x="18919" y="2744"/>
                  <a:pt x="18919" y="2744"/>
                  <a:pt x="18919" y="2744"/>
                </a:cubicBezTo>
                <a:lnTo>
                  <a:pt x="18919" y="17262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609600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2" name="PA_库_Circle "/>
          <p:cNvSpPr/>
          <p:nvPr>
            <p:custDataLst>
              <p:tags r:id="rId16"/>
            </p:custDataLst>
          </p:nvPr>
        </p:nvSpPr>
        <p:spPr>
          <a:xfrm>
            <a:off x="5788025" y="5066578"/>
            <a:ext cx="508001" cy="508001"/>
          </a:xfrm>
          <a:prstGeom prst="ellipse">
            <a:avLst/>
          </a:prstGeom>
          <a:solidFill>
            <a:srgbClr val="A7D7DA"/>
          </a:solidFill>
          <a:ln w="12700">
            <a:miter lim="400000"/>
          </a:ln>
        </p:spPr>
        <p:txBody>
          <a:bodyPr lIns="22860" rIns="22860"/>
          <a:p>
            <a:pPr defTabSz="914400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3" name="PA_库_形状 "/>
          <p:cNvSpPr/>
          <p:nvPr>
            <p:custDataLst>
              <p:tags r:id="rId17"/>
            </p:custDataLst>
          </p:nvPr>
        </p:nvSpPr>
        <p:spPr>
          <a:xfrm>
            <a:off x="5965842" y="5183969"/>
            <a:ext cx="152367" cy="2732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935" h="21123" extrusionOk="0">
                <a:moveTo>
                  <a:pt x="19598" y="15284"/>
                </a:moveTo>
                <a:cubicBezTo>
                  <a:pt x="15163" y="7074"/>
                  <a:pt x="15163" y="7074"/>
                  <a:pt x="15163" y="7074"/>
                </a:cubicBezTo>
                <a:cubicBezTo>
                  <a:pt x="13876" y="5221"/>
                  <a:pt x="9441" y="3705"/>
                  <a:pt x="5651" y="4463"/>
                </a:cubicBezTo>
                <a:cubicBezTo>
                  <a:pt x="2504" y="379"/>
                  <a:pt x="2504" y="379"/>
                  <a:pt x="2504" y="379"/>
                </a:cubicBezTo>
                <a:cubicBezTo>
                  <a:pt x="1860" y="0"/>
                  <a:pt x="1288" y="0"/>
                  <a:pt x="644" y="0"/>
                </a:cubicBezTo>
                <a:cubicBezTo>
                  <a:pt x="0" y="379"/>
                  <a:pt x="0" y="758"/>
                  <a:pt x="0" y="1137"/>
                </a:cubicBezTo>
                <a:cubicBezTo>
                  <a:pt x="3791" y="5221"/>
                  <a:pt x="3791" y="5221"/>
                  <a:pt x="3791" y="5221"/>
                </a:cubicBezTo>
                <a:cubicBezTo>
                  <a:pt x="1288" y="5937"/>
                  <a:pt x="-715" y="8168"/>
                  <a:pt x="644" y="10063"/>
                </a:cubicBezTo>
                <a:cubicBezTo>
                  <a:pt x="4435" y="18274"/>
                  <a:pt x="4435" y="18274"/>
                  <a:pt x="4435" y="18274"/>
                </a:cubicBezTo>
                <a:cubicBezTo>
                  <a:pt x="5078" y="20505"/>
                  <a:pt x="9441" y="21600"/>
                  <a:pt x="13876" y="20926"/>
                </a:cubicBezTo>
                <a:cubicBezTo>
                  <a:pt x="18382" y="19747"/>
                  <a:pt x="20885" y="17137"/>
                  <a:pt x="19598" y="15284"/>
                </a:cubicBezTo>
                <a:close/>
                <a:moveTo>
                  <a:pt x="8225" y="9347"/>
                </a:moveTo>
                <a:cubicBezTo>
                  <a:pt x="6938" y="9726"/>
                  <a:pt x="5651" y="9347"/>
                  <a:pt x="5078" y="8547"/>
                </a:cubicBezTo>
                <a:cubicBezTo>
                  <a:pt x="4435" y="7832"/>
                  <a:pt x="5078" y="6695"/>
                  <a:pt x="6294" y="6695"/>
                </a:cubicBezTo>
                <a:cubicBezTo>
                  <a:pt x="8225" y="6316"/>
                  <a:pt x="9441" y="6695"/>
                  <a:pt x="9441" y="7495"/>
                </a:cubicBezTo>
                <a:cubicBezTo>
                  <a:pt x="10085" y="8168"/>
                  <a:pt x="9441" y="9347"/>
                  <a:pt x="8225" y="934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p>
            <a:pPr defTabSz="609600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字魂105号-简雅黑" panose="00000500000000000000" pitchFamily="2" charset="-122"/>
              <a:ea typeface="字魂105号-简雅黑" panose="00000500000000000000" pitchFamily="2" charset="-122"/>
              <a:cs typeface="微软雅黑" panose="020B0503020204020204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4" name="îŝḷîḓé-文本框 61"/>
          <p:cNvSpPr txBox="1"/>
          <p:nvPr>
            <p:custDataLst>
              <p:tags r:id="rId18"/>
            </p:custDataLst>
          </p:nvPr>
        </p:nvSpPr>
        <p:spPr>
          <a:xfrm>
            <a:off x="6322695" y="5043170"/>
            <a:ext cx="4121785" cy="604520"/>
          </a:xfrm>
          <a:prstGeom prst="rect">
            <a:avLst/>
          </a:prstGeom>
          <a:noFill/>
        </p:spPr>
        <p:txBody>
          <a:bodyPr wrap="none" anchor="b" anchorCtr="0">
            <a:normAutofit/>
          </a:bodyPr>
          <a:p>
            <a:pPr algn="l" defTabSz="1217295">
              <a:lnSpc>
                <a:spcPct val="14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Regular" panose="020B0500000000000000" pitchFamily="34" charset="-122"/>
              </a:rPr>
              <a:t>半西方式握拍法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思源黑体 CN Regular" panose="020B0500000000000000" pitchFamily="34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 autoUpdateAnimBg="0"/>
      <p:bldP spid="34" grpId="0" bldLvl="0" animBg="1" autoUpdateAnimBg="0"/>
      <p:bldP spid="35" grpId="0" bldLvl="0" animBg="1" autoUpdateAnimBg="0"/>
      <p:bldP spid="38" grpId="0" bldLvl="0" animBg="1" autoUpdateAnimBg="0"/>
      <p:bldP spid="39" grpId="0" bldLvl="0" animBg="1" autoUpdateAnimBg="0"/>
      <p:bldP spid="40" grpId="0" bldLvl="0" animBg="1" autoUpdateAnimBg="0"/>
      <p:bldP spid="2" grpId="0" bldLvl="0" animBg="1" autoUpdateAnimBg="0"/>
      <p:bldP spid="3" grpId="0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Box 8"/>
          <p:cNvSpPr/>
          <p:nvPr/>
        </p:nvSpPr>
        <p:spPr>
          <a:xfrm>
            <a:off x="977900" y="6410960"/>
            <a:ext cx="4965700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单元十二　网球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48" name="矩形 3"/>
          <p:cNvSpPr/>
          <p:nvPr/>
        </p:nvSpPr>
        <p:spPr>
          <a:xfrm>
            <a:off x="954088" y="1163638"/>
            <a:ext cx="203200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一、东方式握拍法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614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639888"/>
            <a:ext cx="2611438" cy="1666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0" name="矩形 5"/>
          <p:cNvSpPr/>
          <p:nvPr/>
        </p:nvSpPr>
        <p:spPr>
          <a:xfrm>
            <a:off x="4019550" y="1892300"/>
            <a:ext cx="7432675" cy="873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拍面就像是手掌的延伸一样，使右手掌根与拍柄右上斜面紧贴，拇指贴握住拍柄的左垂直面，五指紧握拍柄，食指下关节压住拍柄垂直面。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51" name="矩形 6"/>
          <p:cNvSpPr/>
          <p:nvPr/>
        </p:nvSpPr>
        <p:spPr>
          <a:xfrm>
            <a:off x="1033463" y="3930650"/>
            <a:ext cx="203200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二、大陆式握拍法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6152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2688" y="4348163"/>
            <a:ext cx="2657475" cy="1697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3" name="矩形 8"/>
          <p:cNvSpPr/>
          <p:nvPr/>
        </p:nvSpPr>
        <p:spPr>
          <a:xfrm>
            <a:off x="4076700" y="4646613"/>
            <a:ext cx="7489825" cy="874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握拍时，手由东方式正手握法在拍柄上向左转动八分之一，使大拇指的底部贴在拍柄上面，拇指包卷拍柄，食指第一指节贴在拍柄的右斜面上。</a:t>
            </a:r>
            <a:endParaRPr lang="zh-CN" altLang="en-US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sh dir="u"/>
  </p:transition>
</p:sld>
</file>

<file path=ppt/tags/tag1.xml><?xml version="1.0" encoding="utf-8"?>
<p:tagLst xmlns:p="http://schemas.openxmlformats.org/presentationml/2006/main">
  <p:tag name="PA" val="v5.2.11"/>
</p:tagLst>
</file>

<file path=ppt/tags/tag10.xml><?xml version="1.0" encoding="utf-8"?>
<p:tagLst xmlns:p="http://schemas.openxmlformats.org/presentationml/2006/main">
  <p:tag name="PA" val="v5.2.11"/>
</p:tagLst>
</file>

<file path=ppt/tags/tag11.xml><?xml version="1.0" encoding="utf-8"?>
<p:tagLst xmlns:p="http://schemas.openxmlformats.org/presentationml/2006/main">
  <p:tag name="PA" val="v5.2.11"/>
</p:tagLst>
</file>

<file path=ppt/tags/tag12.xml><?xml version="1.0" encoding="utf-8"?>
<p:tagLst xmlns:p="http://schemas.openxmlformats.org/presentationml/2006/main">
  <p:tag name="PA" val="v5.2.11"/>
</p:tagLst>
</file>

<file path=ppt/tags/tag13.xml><?xml version="1.0" encoding="utf-8"?>
<p:tagLst xmlns:p="http://schemas.openxmlformats.org/presentationml/2006/main">
  <p:tag name="PA" val="v5.2.11"/>
</p:tagLst>
</file>

<file path=ppt/tags/tag14.xml><?xml version="1.0" encoding="utf-8"?>
<p:tagLst xmlns:p="http://schemas.openxmlformats.org/presentationml/2006/main">
  <p:tag name="PA" val="v5.2.11"/>
</p:tagLst>
</file>

<file path=ppt/tags/tag15.xml><?xml version="1.0" encoding="utf-8"?>
<p:tagLst xmlns:p="http://schemas.openxmlformats.org/presentationml/2006/main">
  <p:tag name="PA" val="v5.2.11"/>
</p:tagLst>
</file>

<file path=ppt/tags/tag16.xml><?xml version="1.0" encoding="utf-8"?>
<p:tagLst xmlns:p="http://schemas.openxmlformats.org/presentationml/2006/main">
  <p:tag name="PA" val="v5.2.11"/>
</p:tagLst>
</file>

<file path=ppt/tags/tag17.xml><?xml version="1.0" encoding="utf-8"?>
<p:tagLst xmlns:p="http://schemas.openxmlformats.org/presentationml/2006/main">
  <p:tag name="PA" val="v5.2.11"/>
</p:tagLst>
</file>

<file path=ppt/tags/tag18.xml><?xml version="1.0" encoding="utf-8"?>
<p:tagLst xmlns:p="http://schemas.openxmlformats.org/presentationml/2006/main">
  <p:tag name="PA" val="v5.2.11"/>
</p:tagLst>
</file>

<file path=ppt/tags/tag19.xml><?xml version="1.0" encoding="utf-8"?>
<p:tagLst xmlns:p="http://schemas.openxmlformats.org/presentationml/2006/main">
  <p:tag name="PA" val="v5.2.11"/>
</p:tagLst>
</file>

<file path=ppt/tags/tag2.xml><?xml version="1.0" encoding="utf-8"?>
<p:tagLst xmlns:p="http://schemas.openxmlformats.org/presentationml/2006/main">
  <p:tag name="PA" val="v5.2.11"/>
</p:tagLst>
</file>

<file path=ppt/tags/tag20.xml><?xml version="1.0" encoding="utf-8"?>
<p:tagLst xmlns:p="http://schemas.openxmlformats.org/presentationml/2006/main">
  <p:tag name="PA" val="v5.2.11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PA" val="v5.2.11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PA" val="v5.2.11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PA" val="v4.0.0"/>
  <p:tag name="KSO_WM_BEAUTIFY_FLAG" val=""/>
</p:tagLst>
</file>

<file path=ppt/tags/tag44.xml><?xml version="1.0" encoding="utf-8"?>
<p:tagLst xmlns:p="http://schemas.openxmlformats.org/presentationml/2006/main">
  <p:tag name="PA" val="v4.0.0"/>
  <p:tag name="KSO_WM_BEAUTIFY_FLAG" val=""/>
</p:tagLst>
</file>

<file path=ppt/tags/tag45.xml><?xml version="1.0" encoding="utf-8"?>
<p:tagLst xmlns:p="http://schemas.openxmlformats.org/presentationml/2006/main">
  <p:tag name="PA" val="v4.0.0"/>
  <p:tag name="KSO_WM_BEAUTIFY_FLAG" val=""/>
</p:tagLst>
</file>

<file path=ppt/tags/tag46.xml><?xml version="1.0" encoding="utf-8"?>
<p:tagLst xmlns:p="http://schemas.openxmlformats.org/presentationml/2006/main">
  <p:tag name="PA" val="v4.0.0"/>
  <p:tag name="KSO_WM_BEAUTIFY_FLAG" val=""/>
</p:tagLst>
</file>

<file path=ppt/tags/tag47.xml><?xml version="1.0" encoding="utf-8"?>
<p:tagLst xmlns:p="http://schemas.openxmlformats.org/presentationml/2006/main">
  <p:tag name="PA" val="v4.0.0"/>
  <p:tag name="KSO_WM_BEAUTIFY_FLAG" val=""/>
</p:tagLst>
</file>

<file path=ppt/tags/tag48.xml><?xml version="1.0" encoding="utf-8"?>
<p:tagLst xmlns:p="http://schemas.openxmlformats.org/presentationml/2006/main">
  <p:tag name="PA" val="v4.0.0"/>
  <p:tag name="KSO_WM_BEAUTIFY_FLAG" val=""/>
</p:tagLst>
</file>

<file path=ppt/tags/tag49.xml><?xml version="1.0" encoding="utf-8"?>
<p:tagLst xmlns:p="http://schemas.openxmlformats.org/presentationml/2006/main">
  <p:tag name="PA" val="v4.0.0"/>
  <p:tag name="KSO_WM_BEAUTIFY_FLAG" val=""/>
</p:tagLst>
</file>

<file path=ppt/tags/tag5.xml><?xml version="1.0" encoding="utf-8"?>
<p:tagLst xmlns:p="http://schemas.openxmlformats.org/presentationml/2006/main">
  <p:tag name="PA" val="v5.2.11"/>
</p:tagLst>
</file>

<file path=ppt/tags/tag50.xml><?xml version="1.0" encoding="utf-8"?>
<p:tagLst xmlns:p="http://schemas.openxmlformats.org/presentationml/2006/main">
  <p:tag name="PA" val="v4.0.0"/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PA" val="v5.2.11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PA" val="v5.2.11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PA" val="v5.2.11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PA" val="v5.2.11"/>
</p:tagLst>
</file>

<file path=ppt/tags/tag90.xml><?xml version="1.0" encoding="utf-8"?>
<p:tagLst xmlns:p="http://schemas.openxmlformats.org/presentationml/2006/main">
  <p:tag name="PA" val="v4.0.0"/>
  <p:tag name="KSO_WM_BEAUTIFY_FLAG" val=""/>
</p:tagLst>
</file>

<file path=ppt/tags/tag91.xml><?xml version="1.0" encoding="utf-8"?>
<p:tagLst xmlns:p="http://schemas.openxmlformats.org/presentationml/2006/main">
  <p:tag name="PA" val="v4.0.0"/>
  <p:tag name="KSO_WM_BEAUTIFY_FLAG" val=""/>
</p:tagLst>
</file>

<file path=ppt/tags/tag92.xml><?xml version="1.0" encoding="utf-8"?>
<p:tagLst xmlns:p="http://schemas.openxmlformats.org/presentationml/2006/main">
  <p:tag name="PA" val="v4.0.0"/>
  <p:tag name="KSO_WM_BEAUTIFY_FLAG" val=""/>
</p:tagLst>
</file>

<file path=ppt/tags/tag93.xml><?xml version="1.0" encoding="utf-8"?>
<p:tagLst xmlns:p="http://schemas.openxmlformats.org/presentationml/2006/main">
  <p:tag name="PA" val="v4.0.0"/>
  <p:tag name="KSO_WM_BEAUTIFY_FLAG" val=""/>
</p:tagLst>
</file>

<file path=ppt/tags/tag94.xml><?xml version="1.0" encoding="utf-8"?>
<p:tagLst xmlns:p="http://schemas.openxmlformats.org/presentationml/2006/main">
  <p:tag name="PA" val="v4.0.0"/>
  <p:tag name="KSO_WM_BEAUTIFY_FLAG" val=""/>
</p:tagLst>
</file>

<file path=ppt/tags/tag95.xml><?xml version="1.0" encoding="utf-8"?>
<p:tagLst xmlns:p="http://schemas.openxmlformats.org/presentationml/2006/main">
  <p:tag name="PA" val="v4.0.0"/>
  <p:tag name="KSO_WM_BEAUTIFY_FLAG" val=""/>
</p:tagLst>
</file>

<file path=ppt/tags/tag96.xml><?xml version="1.0" encoding="utf-8"?>
<p:tagLst xmlns:p="http://schemas.openxmlformats.org/presentationml/2006/main">
  <p:tag name="KSO_WPP_MARK_KEY" val="89eacb5c-0a54-4b1b-a1d8-7233ab92b4f0"/>
  <p:tag name="COMMONDATA" val="eyJoZGlkIjoiNWVlNjgzMjI3MjA2NDk3ZGIyMWMzNTczOWViNWQ5N2QifQ==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汉仪文黑-55简"/>
        <a:ea typeface=""/>
        <a:cs typeface=""/>
        <a:font script="Jpan" typeface="游ゴシック Light"/>
        <a:font script="Hang" typeface="맑은 고딕"/>
        <a:font script="Hans" typeface="汉仪文黑-55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文黑-55简"/>
        <a:ea typeface=""/>
        <a:cs typeface=""/>
        <a:font script="Jpan" typeface="游ゴシック"/>
        <a:font script="Hang" typeface="맑은 고딕"/>
        <a:font script="Hans" typeface="汉仪文黑-55简"/>
        <a:font script="Hant" typeface="新細明體"/>
        <a:font script="Arab" typeface="汉仪文黑-55简"/>
        <a:font script="Hebr" typeface="汉仪文黑-55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文黑-55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2075</Words>
  <Application>WPS 演示</Application>
  <PresentationFormat>自定义</PresentationFormat>
  <Paragraphs>192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25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汉仪文黑-55简</vt:lpstr>
      <vt:lpstr>汉仪雅酷黑简</vt:lpstr>
      <vt:lpstr>黑体</vt:lpstr>
      <vt:lpstr>思源黑体 CN Regular</vt:lpstr>
      <vt:lpstr>思源黑体 CN Normal</vt:lpstr>
      <vt:lpstr>OPPOSans R</vt:lpstr>
      <vt:lpstr>华文黑体</vt:lpstr>
      <vt:lpstr>Impact</vt:lpstr>
      <vt:lpstr>字魂105号-简雅黑</vt:lpstr>
      <vt:lpstr>思源黑体 CN Bold</vt:lpstr>
      <vt:lpstr>Lato Light</vt:lpstr>
      <vt:lpstr>思源宋体 CN SemiBold</vt:lpstr>
      <vt:lpstr>楷体</vt:lpstr>
      <vt:lpstr>Latha</vt:lpstr>
      <vt:lpstr>Office 主题</vt:lpstr>
      <vt:lpstr>Office 主题​​</vt:lpstr>
      <vt:lpstr>自定义设计方案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@teliss</dc:creator>
  <cp:lastModifiedBy>WPS_1672826785</cp:lastModifiedBy>
  <cp:revision>198</cp:revision>
  <dcterms:created xsi:type="dcterms:W3CDTF">2013-10-18T12:56:00Z</dcterms:created>
  <dcterms:modified xsi:type="dcterms:W3CDTF">2023-08-30T05:48:23Z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A92A2CF77D3844B4B40DEBCD22A4B9AD_13</vt:lpwstr>
  </property>
</Properties>
</file>