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5"/>
  </p:notesMasterIdLst>
  <p:sldIdLst>
    <p:sldId id="256" r:id="rId4"/>
    <p:sldId id="257" r:id="rId6"/>
    <p:sldId id="297" r:id="rId7"/>
    <p:sldId id="274" r:id="rId8"/>
    <p:sldId id="275" r:id="rId9"/>
    <p:sldId id="335" r:id="rId10"/>
    <p:sldId id="336" r:id="rId11"/>
    <p:sldId id="337" r:id="rId12"/>
    <p:sldId id="299" r:id="rId13"/>
    <p:sldId id="338" r:id="rId14"/>
    <p:sldId id="259" r:id="rId15"/>
    <p:sldId id="311" r:id="rId16"/>
    <p:sldId id="309" r:id="rId17"/>
    <p:sldId id="312" r:id="rId18"/>
    <p:sldId id="313" r:id="rId19"/>
    <p:sldId id="339" r:id="rId20"/>
    <p:sldId id="341" r:id="rId21"/>
    <p:sldId id="342" r:id="rId22"/>
    <p:sldId id="314" r:id="rId23"/>
    <p:sldId id="315" r:id="rId24"/>
    <p:sldId id="316" r:id="rId25"/>
    <p:sldId id="317" r:id="rId26"/>
    <p:sldId id="265" r:id="rId27"/>
    <p:sldId id="268" r:id="rId28"/>
    <p:sldId id="269" r:id="rId29"/>
    <p:sldId id="346" r:id="rId30"/>
    <p:sldId id="347" r:id="rId31"/>
    <p:sldId id="282" r:id="rId32"/>
  </p:sldIdLst>
  <p:sldSz cx="12192000"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78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9C87"/>
    <a:srgbClr val="44C1A3"/>
    <a:srgbClr val="69B577"/>
    <a:srgbClr val="F99595"/>
    <a:srgbClr val="97F9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5346" autoAdjust="0"/>
  </p:normalViewPr>
  <p:slideViewPr>
    <p:cSldViewPr snapToGrid="0" showGuides="1">
      <p:cViewPr>
        <p:scale>
          <a:sx n="75" d="100"/>
          <a:sy n="75" d="100"/>
        </p:scale>
        <p:origin x="-1896" y="-570"/>
      </p:cViewPr>
      <p:guideLst>
        <p:guide orient="horz" pos="2160"/>
        <p:guide pos="3789"/>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6" Type="http://schemas.openxmlformats.org/officeDocument/2006/relationships/tags" Target="tags/tag129.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
        <p:nvSpPr>
          <p:cNvPr id="11" name="TextBox 10"/>
          <p:cNvSpPr txBox="1"/>
          <p:nvPr userDrawn="1"/>
        </p:nvSpPr>
        <p:spPr>
          <a:xfrm>
            <a:off x="879004" y="6739570"/>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black"/>
                </a:solidFill>
                <a:effectLst/>
                <a:uLnTx/>
                <a:uFillTx/>
                <a:hlinkClick r:id="rId2"/>
              </a:rPr>
              <a:t>行业</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en-US" altLang="zh-CN" sz="100" b="0" i="0" u="none" strike="noStrike" kern="0" cap="none" spc="0" normalizeH="0" baseline="0" noProof="0" dirty="0" smtClean="0">
                <a:ln>
                  <a:noFill/>
                </a:ln>
                <a:solidFill>
                  <a:prstClr val="black"/>
                </a:solidFill>
                <a:effectLst/>
                <a:uLnTx/>
                <a:uFillTx/>
              </a:rPr>
              <a:t>http://www.1ppt.com/hangye/</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image" Target="../media/image8.png"/><Relationship Id="rId21" Type="http://schemas.openxmlformats.org/officeDocument/2006/relationships/notesSlide" Target="../notesSlides/notesSlide4.xml"/><Relationship Id="rId20" Type="http://schemas.openxmlformats.org/officeDocument/2006/relationships/slideLayout" Target="../slideLayouts/slideLayout2.xml"/><Relationship Id="rId2" Type="http://schemas.openxmlformats.org/officeDocument/2006/relationships/image" Target="../media/image2.png"/><Relationship Id="rId19" Type="http://schemas.openxmlformats.org/officeDocument/2006/relationships/tags" Target="../tags/tag43.xml"/><Relationship Id="rId18" Type="http://schemas.openxmlformats.org/officeDocument/2006/relationships/tags" Target="../tags/tag42.xml"/><Relationship Id="rId17" Type="http://schemas.openxmlformats.org/officeDocument/2006/relationships/tags" Target="../tags/tag41.xml"/><Relationship Id="rId16" Type="http://schemas.openxmlformats.org/officeDocument/2006/relationships/tags" Target="../tags/tag40.xml"/><Relationship Id="rId15" Type="http://schemas.openxmlformats.org/officeDocument/2006/relationships/tags" Target="../tags/tag39.xml"/><Relationship Id="rId14" Type="http://schemas.openxmlformats.org/officeDocument/2006/relationships/tags" Target="../tags/tag38.xml"/><Relationship Id="rId13" Type="http://schemas.openxmlformats.org/officeDocument/2006/relationships/tags" Target="../tags/tag37.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tags" Target="../tags/tag45.xml"/><Relationship Id="rId4" Type="http://schemas.openxmlformats.org/officeDocument/2006/relationships/tags" Target="../tags/tag44.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46.xml"/><Relationship Id="rId4" Type="http://schemas.openxmlformats.org/officeDocument/2006/relationships/image" Target="../media/image11.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49.xml"/><Relationship Id="rId4" Type="http://schemas.openxmlformats.org/officeDocument/2006/relationships/image" Target="../media/image11.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50.xml"/><Relationship Id="rId4" Type="http://schemas.openxmlformats.org/officeDocument/2006/relationships/image" Target="../media/image11.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9" Type="http://schemas.openxmlformats.org/officeDocument/2006/relationships/tags" Target="../tags/tag56.xml"/><Relationship Id="rId8" Type="http://schemas.openxmlformats.org/officeDocument/2006/relationships/tags" Target="../tags/tag55.xml"/><Relationship Id="rId7" Type="http://schemas.openxmlformats.org/officeDocument/2006/relationships/tags" Target="../tags/tag54.xml"/><Relationship Id="rId6" Type="http://schemas.openxmlformats.org/officeDocument/2006/relationships/tags" Target="../tags/tag53.xml"/><Relationship Id="rId5" Type="http://schemas.openxmlformats.org/officeDocument/2006/relationships/tags" Target="../tags/tag52.xml"/><Relationship Id="rId4" Type="http://schemas.openxmlformats.org/officeDocument/2006/relationships/tags" Target="../tags/tag51.xml"/><Relationship Id="rId3" Type="http://schemas.openxmlformats.org/officeDocument/2006/relationships/image" Target="../media/image8.png"/><Relationship Id="rId28" Type="http://schemas.openxmlformats.org/officeDocument/2006/relationships/slideLayout" Target="../slideLayouts/slideLayout2.xml"/><Relationship Id="rId27" Type="http://schemas.openxmlformats.org/officeDocument/2006/relationships/tags" Target="../tags/tag74.xml"/><Relationship Id="rId26" Type="http://schemas.openxmlformats.org/officeDocument/2006/relationships/tags" Target="../tags/tag73.xml"/><Relationship Id="rId25" Type="http://schemas.openxmlformats.org/officeDocument/2006/relationships/tags" Target="../tags/tag72.xml"/><Relationship Id="rId24" Type="http://schemas.openxmlformats.org/officeDocument/2006/relationships/tags" Target="../tags/tag71.xml"/><Relationship Id="rId23" Type="http://schemas.openxmlformats.org/officeDocument/2006/relationships/tags" Target="../tags/tag70.xml"/><Relationship Id="rId22" Type="http://schemas.openxmlformats.org/officeDocument/2006/relationships/tags" Target="../tags/tag69.xml"/><Relationship Id="rId21" Type="http://schemas.openxmlformats.org/officeDocument/2006/relationships/tags" Target="../tags/tag68.xml"/><Relationship Id="rId20" Type="http://schemas.openxmlformats.org/officeDocument/2006/relationships/tags" Target="../tags/tag67.xml"/><Relationship Id="rId2" Type="http://schemas.openxmlformats.org/officeDocument/2006/relationships/image" Target="../media/image2.png"/><Relationship Id="rId19" Type="http://schemas.openxmlformats.org/officeDocument/2006/relationships/tags" Target="../tags/tag66.xml"/><Relationship Id="rId18" Type="http://schemas.openxmlformats.org/officeDocument/2006/relationships/tags" Target="../tags/tag65.xml"/><Relationship Id="rId17" Type="http://schemas.openxmlformats.org/officeDocument/2006/relationships/tags" Target="../tags/tag64.xml"/><Relationship Id="rId16" Type="http://schemas.openxmlformats.org/officeDocument/2006/relationships/tags" Target="../tags/tag63.xml"/><Relationship Id="rId15" Type="http://schemas.openxmlformats.org/officeDocument/2006/relationships/tags" Target="../tags/tag62.xml"/><Relationship Id="rId14" Type="http://schemas.openxmlformats.org/officeDocument/2006/relationships/tags" Target="../tags/tag61.xml"/><Relationship Id="rId13" Type="http://schemas.openxmlformats.org/officeDocument/2006/relationships/tags" Target="../tags/tag60.xml"/><Relationship Id="rId12" Type="http://schemas.openxmlformats.org/officeDocument/2006/relationships/tags" Target="../tags/tag59.xml"/><Relationship Id="rId11" Type="http://schemas.openxmlformats.org/officeDocument/2006/relationships/tags" Target="../tags/tag58.xml"/><Relationship Id="rId10" Type="http://schemas.openxmlformats.org/officeDocument/2006/relationships/tags" Target="../tags/tag57.xml"/><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9" Type="http://schemas.openxmlformats.org/officeDocument/2006/relationships/image" Target="../media/image12.jpeg"/><Relationship Id="rId8" Type="http://schemas.openxmlformats.org/officeDocument/2006/relationships/tags" Target="../tags/tag79.xml"/><Relationship Id="rId7" Type="http://schemas.openxmlformats.org/officeDocument/2006/relationships/tags" Target="../tags/tag78.xml"/><Relationship Id="rId6" Type="http://schemas.openxmlformats.org/officeDocument/2006/relationships/tags" Target="../tags/tag77.xml"/><Relationship Id="rId5" Type="http://schemas.openxmlformats.org/officeDocument/2006/relationships/tags" Target="../tags/tag76.xml"/><Relationship Id="rId44" Type="http://schemas.openxmlformats.org/officeDocument/2006/relationships/slideLayout" Target="../slideLayouts/slideLayout2.xml"/><Relationship Id="rId43" Type="http://schemas.openxmlformats.org/officeDocument/2006/relationships/tags" Target="../tags/tag110.xml"/><Relationship Id="rId42" Type="http://schemas.openxmlformats.org/officeDocument/2006/relationships/tags" Target="../tags/tag109.xml"/><Relationship Id="rId41" Type="http://schemas.openxmlformats.org/officeDocument/2006/relationships/tags" Target="../tags/tag108.xml"/><Relationship Id="rId40" Type="http://schemas.openxmlformats.org/officeDocument/2006/relationships/tags" Target="../tags/tag107.xml"/><Relationship Id="rId4" Type="http://schemas.openxmlformats.org/officeDocument/2006/relationships/tags" Target="../tags/tag75.xml"/><Relationship Id="rId39" Type="http://schemas.openxmlformats.org/officeDocument/2006/relationships/tags" Target="../tags/tag106.xml"/><Relationship Id="rId38" Type="http://schemas.openxmlformats.org/officeDocument/2006/relationships/tags" Target="../tags/tag105.xml"/><Relationship Id="rId37" Type="http://schemas.openxmlformats.org/officeDocument/2006/relationships/tags" Target="../tags/tag104.xml"/><Relationship Id="rId36" Type="http://schemas.openxmlformats.org/officeDocument/2006/relationships/tags" Target="../tags/tag103.xml"/><Relationship Id="rId35" Type="http://schemas.openxmlformats.org/officeDocument/2006/relationships/tags" Target="../tags/tag102.xml"/><Relationship Id="rId34" Type="http://schemas.openxmlformats.org/officeDocument/2006/relationships/tags" Target="../tags/tag101.xml"/><Relationship Id="rId33" Type="http://schemas.openxmlformats.org/officeDocument/2006/relationships/tags" Target="../tags/tag100.xml"/><Relationship Id="rId32" Type="http://schemas.openxmlformats.org/officeDocument/2006/relationships/tags" Target="../tags/tag99.xml"/><Relationship Id="rId31" Type="http://schemas.openxmlformats.org/officeDocument/2006/relationships/tags" Target="../tags/tag98.xml"/><Relationship Id="rId30" Type="http://schemas.openxmlformats.org/officeDocument/2006/relationships/tags" Target="../tags/tag97.xml"/><Relationship Id="rId3" Type="http://schemas.openxmlformats.org/officeDocument/2006/relationships/image" Target="../media/image8.png"/><Relationship Id="rId29" Type="http://schemas.openxmlformats.org/officeDocument/2006/relationships/tags" Target="../tags/tag96.xml"/><Relationship Id="rId28" Type="http://schemas.openxmlformats.org/officeDocument/2006/relationships/tags" Target="../tags/tag95.xml"/><Relationship Id="rId27" Type="http://schemas.openxmlformats.org/officeDocument/2006/relationships/tags" Target="../tags/tag94.xml"/><Relationship Id="rId26" Type="http://schemas.openxmlformats.org/officeDocument/2006/relationships/tags" Target="../tags/tag93.xml"/><Relationship Id="rId25" Type="http://schemas.openxmlformats.org/officeDocument/2006/relationships/tags" Target="../tags/tag92.xml"/><Relationship Id="rId24" Type="http://schemas.openxmlformats.org/officeDocument/2006/relationships/tags" Target="../tags/tag91.xml"/><Relationship Id="rId23" Type="http://schemas.openxmlformats.org/officeDocument/2006/relationships/tags" Target="../tags/tag90.xml"/><Relationship Id="rId22" Type="http://schemas.openxmlformats.org/officeDocument/2006/relationships/tags" Target="../tags/tag89.xml"/><Relationship Id="rId21" Type="http://schemas.openxmlformats.org/officeDocument/2006/relationships/tags" Target="../tags/tag88.xml"/><Relationship Id="rId20" Type="http://schemas.openxmlformats.org/officeDocument/2006/relationships/tags" Target="../tags/tag87.xml"/><Relationship Id="rId2" Type="http://schemas.openxmlformats.org/officeDocument/2006/relationships/image" Target="../media/image2.png"/><Relationship Id="rId19" Type="http://schemas.openxmlformats.org/officeDocument/2006/relationships/tags" Target="../tags/tag86.xml"/><Relationship Id="rId18" Type="http://schemas.openxmlformats.org/officeDocument/2006/relationships/image" Target="../media/image15.jpeg"/><Relationship Id="rId17" Type="http://schemas.openxmlformats.org/officeDocument/2006/relationships/tags" Target="../tags/tag85.xml"/><Relationship Id="rId16" Type="http://schemas.openxmlformats.org/officeDocument/2006/relationships/tags" Target="../tags/tag84.xml"/><Relationship Id="rId15" Type="http://schemas.openxmlformats.org/officeDocument/2006/relationships/image" Target="../media/image14.jpeg"/><Relationship Id="rId14" Type="http://schemas.openxmlformats.org/officeDocument/2006/relationships/tags" Target="../tags/tag83.xml"/><Relationship Id="rId13" Type="http://schemas.openxmlformats.org/officeDocument/2006/relationships/tags" Target="../tags/tag82.xml"/><Relationship Id="rId12" Type="http://schemas.openxmlformats.org/officeDocument/2006/relationships/image" Target="../media/image13.jpeg"/><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xml"/><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6.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tags" Target="../tags/tag111.xml"/><Relationship Id="rId3" Type="http://schemas.openxmlformats.org/officeDocument/2006/relationships/image" Target="../media/image8.png"/><Relationship Id="rId2" Type="http://schemas.openxmlformats.org/officeDocument/2006/relationships/image" Target="../media/image2.png"/><Relationship Id="rId16" Type="http://schemas.openxmlformats.org/officeDocument/2006/relationships/slideLayout" Target="../slideLayouts/slideLayout2.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6.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image" Target="../media/image1.png"/></Relationships>
</file>

<file path=ppt/slides/_rels/slide24.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25.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tags" Target="../tags/tag125.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26.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2.xml"/><Relationship Id="rId4" Type="http://schemas.openxmlformats.org/officeDocument/2006/relationships/tags" Target="../tags/tag126.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27.xml.rels><?xml version="1.0" encoding="UTF-8" standalone="yes"?>
<Relationships xmlns="http://schemas.openxmlformats.org/package/2006/relationships"><Relationship Id="rId8" Type="http://schemas.openxmlformats.org/officeDocument/2006/relationships/notesSlide" Target="../notesSlides/notesSlide6.xml"/><Relationship Id="rId7"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xml"/><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9" Type="http://schemas.openxmlformats.org/officeDocument/2006/relationships/tags" Target="../tags/tag5.xml"/><Relationship Id="rId8" Type="http://schemas.openxmlformats.org/officeDocument/2006/relationships/tags" Target="../tags/tag4.xml"/><Relationship Id="rId7" Type="http://schemas.openxmlformats.org/officeDocument/2006/relationships/tags" Target="../tags/tag3.xml"/><Relationship Id="rId6" Type="http://schemas.openxmlformats.org/officeDocument/2006/relationships/tags" Target="../tags/tag2.xml"/><Relationship Id="rId5" Type="http://schemas.openxmlformats.org/officeDocument/2006/relationships/tags" Target="../tags/tag1.xml"/><Relationship Id="rId4" Type="http://schemas.openxmlformats.org/officeDocument/2006/relationships/image" Target="../media/image9.png"/><Relationship Id="rId3" Type="http://schemas.openxmlformats.org/officeDocument/2006/relationships/image" Target="../media/image8.png"/><Relationship Id="rId29" Type="http://schemas.openxmlformats.org/officeDocument/2006/relationships/slideLayout" Target="../slideLayouts/slideLayout2.xml"/><Relationship Id="rId28" Type="http://schemas.openxmlformats.org/officeDocument/2006/relationships/tags" Target="../tags/tag24.xml"/><Relationship Id="rId27" Type="http://schemas.openxmlformats.org/officeDocument/2006/relationships/tags" Target="../tags/tag23.xml"/><Relationship Id="rId26" Type="http://schemas.openxmlformats.org/officeDocument/2006/relationships/tags" Target="../tags/tag22.xml"/><Relationship Id="rId25" Type="http://schemas.openxmlformats.org/officeDocument/2006/relationships/tags" Target="../tags/tag21.xml"/><Relationship Id="rId24" Type="http://schemas.openxmlformats.org/officeDocument/2006/relationships/tags" Target="../tags/tag20.xml"/><Relationship Id="rId23" Type="http://schemas.openxmlformats.org/officeDocument/2006/relationships/tags" Target="../tags/tag19.xml"/><Relationship Id="rId22" Type="http://schemas.openxmlformats.org/officeDocument/2006/relationships/tags" Target="../tags/tag18.xml"/><Relationship Id="rId21" Type="http://schemas.openxmlformats.org/officeDocument/2006/relationships/tags" Target="../tags/tag17.xml"/><Relationship Id="rId20" Type="http://schemas.openxmlformats.org/officeDocument/2006/relationships/tags" Target="../tags/tag16.xml"/><Relationship Id="rId2" Type="http://schemas.openxmlformats.org/officeDocument/2006/relationships/image" Target="../media/image2.png"/><Relationship Id="rId19" Type="http://schemas.openxmlformats.org/officeDocument/2006/relationships/tags" Target="../tags/tag15.xml"/><Relationship Id="rId18" Type="http://schemas.openxmlformats.org/officeDocument/2006/relationships/tags" Target="../tags/tag14.xml"/><Relationship Id="rId17" Type="http://schemas.openxmlformats.org/officeDocument/2006/relationships/tags" Target="../tags/tag13.xml"/><Relationship Id="rId16" Type="http://schemas.openxmlformats.org/officeDocument/2006/relationships/tags" Target="../tags/tag12.xml"/><Relationship Id="rId15" Type="http://schemas.openxmlformats.org/officeDocument/2006/relationships/tags" Target="../tags/tag11.xml"/><Relationship Id="rId14" Type="http://schemas.openxmlformats.org/officeDocument/2006/relationships/tags" Target="../tags/tag10.xml"/><Relationship Id="rId13" Type="http://schemas.openxmlformats.org/officeDocument/2006/relationships/tags" Target="../tags/tag9.xml"/><Relationship Id="rId12" Type="http://schemas.openxmlformats.org/officeDocument/2006/relationships/tags" Target="../tags/tag8.xml"/><Relationship Id="rId11" Type="http://schemas.openxmlformats.org/officeDocument/2006/relationships/tags" Target="../tags/tag7.xml"/><Relationship Id="rId10" Type="http://schemas.openxmlformats.org/officeDocument/2006/relationships/tags" Target="../tags/tag6.xml"/><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25.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20" y="0"/>
            <a:ext cx="12178665" cy="6858000"/>
            <a:chOff x="7620" y="0"/>
            <a:chExt cx="1217866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76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997775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415925" y="1950085"/>
            <a:ext cx="1953895"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8270875" y="3388360"/>
            <a:ext cx="514540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3994785" y="5584190"/>
            <a:ext cx="708787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pic>
        <p:nvPicPr>
          <p:cNvPr id="12" name="图片 11" descr="60d6e333609af"/>
          <p:cNvPicPr>
            <a:picLocks noChangeAspect="1"/>
          </p:cNvPicPr>
          <p:nvPr/>
        </p:nvPicPr>
        <p:blipFill>
          <a:blip r:embed="rId3" cstate="screen"/>
          <a:stretch>
            <a:fillRect/>
          </a:stretch>
        </p:blipFill>
        <p:spPr>
          <a:xfrm>
            <a:off x="778510" y="3137535"/>
            <a:ext cx="4081145" cy="3085465"/>
          </a:xfrm>
          <a:prstGeom prst="rect">
            <a:avLst/>
          </a:prstGeom>
        </p:spPr>
      </p:pic>
      <p:sp>
        <p:nvSpPr>
          <p:cNvPr id="28" name="标题 27"/>
          <p:cNvSpPr>
            <a:spLocks noGrp="1"/>
          </p:cNvSpPr>
          <p:nvPr>
            <p:ph type="title"/>
          </p:nvPr>
        </p:nvSpPr>
        <p:spPr>
          <a:xfrm>
            <a:off x="3305175" y="2313940"/>
            <a:ext cx="6816725" cy="1325880"/>
          </a:xfrm>
        </p:spPr>
        <p:txBody>
          <a:bodyPr>
            <a:noAutofit/>
          </a:bodyPr>
          <a:lstStyle/>
          <a:p>
            <a:pPr algn="dist"/>
            <a:r>
              <a:rPr lang="zh-CN" altLang="en-US" sz="6600" dirty="0">
                <a:solidFill>
                  <a:srgbClr val="3B9C87"/>
                </a:solidFill>
                <a:latin typeface="方正正黑简体" panose="02000000000000000000" pitchFamily="2" charset="-122"/>
                <a:ea typeface="方正正黑简体" panose="02000000000000000000" pitchFamily="2" charset="-122"/>
                <a:cs typeface="+mn-ea"/>
                <a:sym typeface="+mn-lt"/>
              </a:rPr>
              <a:t>大学生健康教育</a:t>
            </a:r>
            <a:endParaRPr lang="zh-CN" altLang="en-US" sz="6600" dirty="0">
              <a:solidFill>
                <a:srgbClr val="3B9C87"/>
              </a:solidFill>
              <a:latin typeface="方正正黑简体" panose="02000000000000000000" pitchFamily="2" charset="-122"/>
              <a:ea typeface="方正正黑简体" panose="02000000000000000000" pitchFamily="2" charset="-122"/>
              <a:cs typeface="+mn-ea"/>
              <a:sym typeface="+mn-lt"/>
            </a:endParaRPr>
          </a:p>
        </p:txBody>
      </p:sp>
      <p:sp>
        <p:nvSpPr>
          <p:cNvPr id="32" name="标题 27"/>
          <p:cNvSpPr>
            <a:spLocks noGrp="1"/>
          </p:cNvSpPr>
          <p:nvPr/>
        </p:nvSpPr>
        <p:spPr>
          <a:xfrm>
            <a:off x="6316980" y="3698240"/>
            <a:ext cx="3804920" cy="72072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zh-CN" sz="1600" dirty="0">
                <a:solidFill>
                  <a:schemeClr val="tx1">
                    <a:lumMod val="75000"/>
                    <a:lumOff val="25000"/>
                  </a:schemeClr>
                </a:solidFill>
                <a:latin typeface="+mn-lt"/>
                <a:ea typeface="+mn-ea"/>
                <a:cs typeface="+mn-ea"/>
                <a:sym typeface="+mn-lt"/>
              </a:rPr>
              <a:t>北京出版社</a:t>
            </a:r>
            <a:endParaRPr lang="zh-CN" sz="1600" dirty="0">
              <a:solidFill>
                <a:schemeClr val="tx1">
                  <a:lumMod val="75000"/>
                  <a:lumOff val="25000"/>
                </a:schemeClr>
              </a:solidFill>
              <a:latin typeface="+mn-lt"/>
              <a:ea typeface="+mn-ea"/>
              <a:cs typeface="+mn-ea"/>
              <a:sym typeface="+mn-lt"/>
            </a:endParaRPr>
          </a:p>
        </p:txBody>
      </p:sp>
      <p:pic>
        <p:nvPicPr>
          <p:cNvPr id="34" name="图片 33" descr="dassd (2)"/>
          <p:cNvPicPr>
            <a:picLocks noChangeAspect="1"/>
          </p:cNvPicPr>
          <p:nvPr/>
        </p:nvPicPr>
        <p:blipFill>
          <a:blip r:embed="rId4" cstate="screen"/>
          <a:stretch>
            <a:fillRect/>
          </a:stretch>
        </p:blipFill>
        <p:spPr>
          <a:xfrm>
            <a:off x="2281555" y="2313940"/>
            <a:ext cx="690245" cy="6515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2"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right)">
                                      <p:cBhvr>
                                        <p:cTn id="23" dur="500"/>
                                        <p:tgtEl>
                                          <p:spTgt spid="25"/>
                                        </p:tgtEl>
                                      </p:cBhvr>
                                    </p:animEffect>
                                  </p:childTnLst>
                                </p:cTn>
                              </p:par>
                              <p:par>
                                <p:cTn id="24" presetID="22" presetClass="entr" presetSubtype="4"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down)">
                                      <p:cBhvr>
                                        <p:cTn id="26" dur="500"/>
                                        <p:tgtEl>
                                          <p:spTgt spid="22"/>
                                        </p:tgtEl>
                                      </p:cBhvr>
                                    </p:animEffect>
                                  </p:childTnLst>
                                </p:cTn>
                              </p:par>
                            </p:childTnLst>
                          </p:cTn>
                        </p:par>
                        <p:par>
                          <p:cTn id="27" fill="hold">
                            <p:stCondLst>
                              <p:cond delay="1500"/>
                            </p:stCondLst>
                            <p:childTnLst>
                              <p:par>
                                <p:cTn id="28" presetID="22" presetClass="entr" presetSubtype="4"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down)">
                                      <p:cBhvr>
                                        <p:cTn id="30" dur="500"/>
                                        <p:tgtEl>
                                          <p:spTgt spid="12"/>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fltVal val="0"/>
                                          </p:val>
                                        </p:tav>
                                        <p:tav tm="100000">
                                          <p:val>
                                            <p:strVal val="#ppt_w"/>
                                          </p:val>
                                        </p:tav>
                                      </p:tavLst>
                                    </p:anim>
                                    <p:anim calcmode="lin" valueType="num">
                                      <p:cBhvr>
                                        <p:cTn id="35" dur="500" fill="hold"/>
                                        <p:tgtEl>
                                          <p:spTgt spid="28"/>
                                        </p:tgtEl>
                                        <p:attrNameLst>
                                          <p:attrName>ppt_h</p:attrName>
                                        </p:attrNameLst>
                                      </p:cBhvr>
                                      <p:tavLst>
                                        <p:tav tm="0">
                                          <p:val>
                                            <p:fltVal val="0"/>
                                          </p:val>
                                        </p:tav>
                                        <p:tav tm="100000">
                                          <p:val>
                                            <p:strVal val="#ppt_h"/>
                                          </p:val>
                                        </p:tav>
                                      </p:tavLst>
                                    </p:anim>
                                    <p:animEffect transition="in" filter="fade">
                                      <p:cBhvr>
                                        <p:cTn id="36" dur="500"/>
                                        <p:tgtEl>
                                          <p:spTgt spid="28"/>
                                        </p:tgtEl>
                                      </p:cBhvr>
                                    </p:animEffect>
                                  </p:childTnLst>
                                </p:cTn>
                              </p:par>
                            </p:childTnLst>
                          </p:cTn>
                        </p:par>
                        <p:par>
                          <p:cTn id="37" fill="hold">
                            <p:stCondLst>
                              <p:cond delay="2500"/>
                            </p:stCondLst>
                            <p:childTnLst>
                              <p:par>
                                <p:cTn id="38" presetID="22" presetClass="entr" presetSubtype="8"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500"/>
                                        <p:tgtEl>
                                          <p:spTgt spid="32"/>
                                        </p:tgtEl>
                                      </p:cBhvr>
                                    </p:animEffect>
                                  </p:childTnLst>
                                </p:cTn>
                              </p:par>
                            </p:childTnLst>
                          </p:cTn>
                        </p:par>
                        <p:par>
                          <p:cTn id="41" fill="hold">
                            <p:stCondLst>
                              <p:cond delay="3000"/>
                            </p:stCondLst>
                            <p:childTnLst>
                              <p:par>
                                <p:cTn id="42" presetID="53" presetClass="entr" presetSubtype="16" fill="hold" nodeType="after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ppt_w</p:attrName>
                                        </p:attrNameLst>
                                      </p:cBhvr>
                                      <p:tavLst>
                                        <p:tav tm="0">
                                          <p:val>
                                            <p:fltVal val="0"/>
                                          </p:val>
                                        </p:tav>
                                        <p:tav tm="100000">
                                          <p:val>
                                            <p:strVal val="#ppt_w"/>
                                          </p:val>
                                        </p:tav>
                                      </p:tavLst>
                                    </p:anim>
                                    <p:anim calcmode="lin" valueType="num">
                                      <p:cBhvr>
                                        <p:cTn id="45" dur="500" fill="hold"/>
                                        <p:tgtEl>
                                          <p:spTgt spid="34"/>
                                        </p:tgtEl>
                                        <p:attrNameLst>
                                          <p:attrName>ppt_h</p:attrName>
                                        </p:attrNameLst>
                                      </p:cBhvr>
                                      <p:tavLst>
                                        <p:tav tm="0">
                                          <p:val>
                                            <p:fltVal val="0"/>
                                          </p:val>
                                        </p:tav>
                                        <p:tav tm="100000">
                                          <p:val>
                                            <p:strVal val="#ppt_h"/>
                                          </p:val>
                                        </p:tav>
                                      </p:tavLst>
                                    </p:anim>
                                    <p:animEffect transition="in" filter="fade">
                                      <p:cBhvr>
                                        <p:cTn id="4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8" grpId="0"/>
      <p:bldP spid="3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3" name="标题 27"/>
          <p:cNvSpPr>
            <a:spLocks noGrp="1"/>
          </p:cNvSpPr>
          <p:nvPr>
            <p:custDataLst>
              <p:tags r:id="rId4"/>
            </p:custDataLst>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zh-CN" sz="2000">
                <a:solidFill>
                  <a:schemeClr val="tx1">
                    <a:lumMod val="75000"/>
                    <a:lumOff val="25000"/>
                  </a:schemeClr>
                </a:solidFill>
                <a:latin typeface="+mn-lt"/>
                <a:ea typeface="+mn-ea"/>
                <a:cs typeface="+mn-ea"/>
                <a:sym typeface="+mn-lt"/>
              </a:rPr>
              <a:t>心理健康对大学生的意义</a:t>
            </a:r>
            <a:endParaRPr lang="zh-CN" sz="2000">
              <a:solidFill>
                <a:schemeClr val="tx1">
                  <a:lumMod val="75000"/>
                  <a:lumOff val="25000"/>
                </a:schemeClr>
              </a:solidFill>
              <a:latin typeface="+mn-lt"/>
              <a:ea typeface="+mn-ea"/>
              <a:cs typeface="+mn-ea"/>
              <a:sym typeface="+mn-lt"/>
            </a:endParaRPr>
          </a:p>
        </p:txBody>
      </p:sp>
      <p:grpSp>
        <p:nvGrpSpPr>
          <p:cNvPr id="31" name="组合 30"/>
          <p:cNvGrpSpPr/>
          <p:nvPr/>
        </p:nvGrpSpPr>
        <p:grpSpPr>
          <a:xfrm>
            <a:off x="858520" y="3305810"/>
            <a:ext cx="10088245" cy="707390"/>
            <a:chOff x="1352" y="5206"/>
            <a:chExt cx="15887" cy="1114"/>
          </a:xfrm>
        </p:grpSpPr>
        <p:sp>
          <p:nvSpPr>
            <p:cNvPr id="14" name="矩形 13"/>
            <p:cNvSpPr/>
            <p:nvPr>
              <p:custDataLst>
                <p:tags r:id="rId5"/>
              </p:custDataLst>
            </p:nvPr>
          </p:nvSpPr>
          <p:spPr>
            <a:xfrm>
              <a:off x="1352" y="5206"/>
              <a:ext cx="1144" cy="1115"/>
            </a:xfrm>
            <a:prstGeom prst="rect">
              <a:avLst/>
            </a:prstGeom>
            <a:solidFill>
              <a:srgbClr val="92D050"/>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lumMod val="85000"/>
                    <a:lumOff val="15000"/>
                  </a:srgbClr>
                </a:solidFill>
              </a:endParaRPr>
            </a:p>
          </p:txBody>
        </p:sp>
        <p:sp>
          <p:nvSpPr>
            <p:cNvPr id="19" name="文本框 18"/>
            <p:cNvSpPr txBox="1"/>
            <p:nvPr>
              <p:custDataLst>
                <p:tags r:id="rId6"/>
              </p:custDataLst>
            </p:nvPr>
          </p:nvSpPr>
          <p:spPr>
            <a:xfrm>
              <a:off x="2957" y="5364"/>
              <a:ext cx="14283" cy="800"/>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algn="just" fontAlgn="auto">
                <a:lnSpc>
                  <a:spcPct val="120000"/>
                </a:lnSpc>
                <a:buClrTx/>
                <a:buSzTx/>
                <a:buFont typeface="Wingdings" panose="05000000000000000000" pitchFamily="2" charset="2"/>
              </a:pPr>
              <a:r>
                <a:rPr lang="zh-CN" altLang="en-US" sz="1600" spc="300" dirty="0">
                  <a:solidFill>
                    <a:schemeClr val="tx1">
                      <a:lumMod val="75000"/>
                      <a:lumOff val="25000"/>
                    </a:schemeClr>
                  </a:solidFill>
                  <a:cs typeface="+mn-ea"/>
                  <a:sym typeface="+mn-ea"/>
                </a:rPr>
                <a:t>心理健康是提高学习效率提升学习能力的基础。</a:t>
              </a:r>
              <a:endParaRPr lang="zh-CN" altLang="en-US" sz="1600" spc="300" dirty="0">
                <a:solidFill>
                  <a:schemeClr val="tx1">
                    <a:lumMod val="75000"/>
                    <a:lumOff val="25000"/>
                  </a:schemeClr>
                </a:solidFill>
                <a:cs typeface="+mn-ea"/>
                <a:sym typeface="+mn-ea"/>
              </a:endParaRPr>
            </a:p>
          </p:txBody>
        </p:sp>
        <p:sp>
          <p:nvSpPr>
            <p:cNvPr id="16" name="文本框 15"/>
            <p:cNvSpPr txBox="1"/>
            <p:nvPr>
              <p:custDataLst>
                <p:tags r:id="rId7"/>
              </p:custDataLst>
            </p:nvPr>
          </p:nvSpPr>
          <p:spPr>
            <a:xfrm>
              <a:off x="1582" y="5304"/>
              <a:ext cx="683" cy="919"/>
            </a:xfrm>
            <a:prstGeom prst="rect">
              <a:avLst/>
            </a:prstGeom>
            <a:noFill/>
          </p:spPr>
          <p:txBody>
            <a:bodyPr wrap="none" rtlCol="0">
              <a:normAutofit fontScale="90000"/>
            </a:bodyPr>
            <a:lstStyle/>
            <a:p>
              <a:r>
                <a:rPr lang="en-US" altLang="zh-CN" sz="3200" b="1">
                  <a:solidFill>
                    <a:srgbClr val="FFFFFF"/>
                  </a:solidFill>
                  <a:latin typeface="微软雅黑" panose="020B0503020204020204" charset="-122"/>
                  <a:ea typeface="微软雅黑" panose="020B0503020204020204" charset="-122"/>
                </a:rPr>
                <a:t>3</a:t>
              </a:r>
              <a:endParaRPr lang="en-US" altLang="zh-CN" sz="3200" b="1">
                <a:solidFill>
                  <a:srgbClr val="FFFFFF"/>
                </a:solidFill>
                <a:latin typeface="微软雅黑" panose="020B0503020204020204" charset="-122"/>
                <a:ea typeface="微软雅黑" panose="020B0503020204020204" charset="-122"/>
              </a:endParaRPr>
            </a:p>
          </p:txBody>
        </p:sp>
      </p:grpSp>
      <p:grpSp>
        <p:nvGrpSpPr>
          <p:cNvPr id="27" name="组合 26"/>
          <p:cNvGrpSpPr/>
          <p:nvPr/>
        </p:nvGrpSpPr>
        <p:grpSpPr>
          <a:xfrm>
            <a:off x="858520" y="2432685"/>
            <a:ext cx="10088245" cy="707390"/>
            <a:chOff x="1352" y="3831"/>
            <a:chExt cx="15887" cy="1114"/>
          </a:xfrm>
        </p:grpSpPr>
        <p:sp>
          <p:nvSpPr>
            <p:cNvPr id="8" name="矩形 7"/>
            <p:cNvSpPr/>
            <p:nvPr>
              <p:custDataLst>
                <p:tags r:id="rId8"/>
              </p:custDataLst>
            </p:nvPr>
          </p:nvSpPr>
          <p:spPr>
            <a:xfrm>
              <a:off x="1352" y="3831"/>
              <a:ext cx="1144" cy="1115"/>
            </a:xfrm>
            <a:prstGeom prst="rect">
              <a:avLst/>
            </a:prstGeom>
            <a:solidFill>
              <a:srgbClr val="FFC000"/>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lumMod val="85000"/>
                    <a:lumOff val="15000"/>
                  </a:srgbClr>
                </a:solidFill>
              </a:endParaRPr>
            </a:p>
          </p:txBody>
        </p:sp>
        <p:sp>
          <p:nvSpPr>
            <p:cNvPr id="18" name="文本框 17"/>
            <p:cNvSpPr txBox="1"/>
            <p:nvPr>
              <p:custDataLst>
                <p:tags r:id="rId9"/>
              </p:custDataLst>
            </p:nvPr>
          </p:nvSpPr>
          <p:spPr>
            <a:xfrm>
              <a:off x="2957" y="3990"/>
              <a:ext cx="14283" cy="800"/>
            </a:xfrm>
            <a:prstGeom prst="rect">
              <a:avLst/>
            </a:prstGeom>
          </p:spPr>
          <p:txBody>
            <a:bodyPr wrap="square" lIns="90000" tIns="46800" rIns="90000" bIns="46800" anchor="ctr" anchorCtr="0">
              <a:noAutofit/>
            </a:bodyPr>
            <a:lstStyle>
              <a:defPPr>
                <a:defRPr lang="zh-CN"/>
              </a:defPPr>
              <a:lvl1pPr>
                <a:defRPr sz="1400">
                  <a:solidFill>
                    <a:prstClr val="white"/>
                  </a:solidFill>
                </a:defRPr>
              </a:lvl1pPr>
            </a:lstStyle>
            <a:p>
              <a:pPr algn="just" fontAlgn="auto">
                <a:lnSpc>
                  <a:spcPct val="120000"/>
                </a:lnSpc>
                <a:buClrTx/>
                <a:buSzTx/>
                <a:buFont typeface="Wingdings" panose="05000000000000000000" pitchFamily="2" charset="2"/>
              </a:pPr>
              <a:r>
                <a:rPr lang="zh-CN" altLang="en-US" sz="1600" spc="300" dirty="0">
                  <a:solidFill>
                    <a:schemeClr val="tx1">
                      <a:lumMod val="75000"/>
                      <a:lumOff val="25000"/>
                    </a:schemeClr>
                  </a:solidFill>
                  <a:cs typeface="+mn-ea"/>
                  <a:sym typeface="+mn-ea"/>
                </a:rPr>
                <a:t>心理健康是心理健康是大学生自我成长的内在需要，是适应大学生活的基本保证。大学生自我成长的内在需要，是适应大学生活的基本保证。</a:t>
              </a:r>
              <a:endParaRPr lang="zh-CN" altLang="en-US" sz="1600" spc="300" dirty="0">
                <a:solidFill>
                  <a:schemeClr val="tx1">
                    <a:lumMod val="75000"/>
                    <a:lumOff val="25000"/>
                  </a:schemeClr>
                </a:solidFill>
                <a:cs typeface="+mn-ea"/>
                <a:sym typeface="+mn-ea"/>
              </a:endParaRPr>
            </a:p>
          </p:txBody>
        </p:sp>
        <p:sp>
          <p:nvSpPr>
            <p:cNvPr id="24" name="文本框 23"/>
            <p:cNvSpPr txBox="1"/>
            <p:nvPr>
              <p:custDataLst>
                <p:tags r:id="rId10"/>
              </p:custDataLst>
            </p:nvPr>
          </p:nvSpPr>
          <p:spPr>
            <a:xfrm>
              <a:off x="1582" y="3931"/>
              <a:ext cx="683" cy="919"/>
            </a:xfrm>
            <a:prstGeom prst="rect">
              <a:avLst/>
            </a:prstGeom>
            <a:noFill/>
          </p:spPr>
          <p:txBody>
            <a:bodyPr wrap="none" rtlCol="0">
              <a:normAutofit fontScale="90000"/>
            </a:bodyPr>
            <a:lstStyle/>
            <a:p>
              <a:r>
                <a:rPr lang="en-US" altLang="zh-CN" sz="3200" b="1">
                  <a:solidFill>
                    <a:srgbClr val="FFFFFF"/>
                  </a:solidFill>
                  <a:latin typeface="微软雅黑" panose="020B0503020204020204" charset="-122"/>
                  <a:ea typeface="微软雅黑" panose="020B0503020204020204" charset="-122"/>
                </a:rPr>
                <a:t>2</a:t>
              </a:r>
              <a:endParaRPr lang="en-US" altLang="zh-CN" sz="3200" b="1">
                <a:solidFill>
                  <a:srgbClr val="FFFFFF"/>
                </a:solidFill>
                <a:latin typeface="微软雅黑" panose="020B0503020204020204" charset="-122"/>
                <a:ea typeface="微软雅黑" panose="020B0503020204020204" charset="-122"/>
              </a:endParaRPr>
            </a:p>
          </p:txBody>
        </p:sp>
      </p:grpSp>
      <p:grpSp>
        <p:nvGrpSpPr>
          <p:cNvPr id="22" name="组合 21"/>
          <p:cNvGrpSpPr/>
          <p:nvPr/>
        </p:nvGrpSpPr>
        <p:grpSpPr>
          <a:xfrm>
            <a:off x="858520" y="1560195"/>
            <a:ext cx="10088245" cy="707390"/>
            <a:chOff x="1352" y="2457"/>
            <a:chExt cx="15887" cy="1114"/>
          </a:xfrm>
        </p:grpSpPr>
        <p:sp>
          <p:nvSpPr>
            <p:cNvPr id="5" name="矩形 4"/>
            <p:cNvSpPr/>
            <p:nvPr>
              <p:custDataLst>
                <p:tags r:id="rId11"/>
              </p:custDataLst>
            </p:nvPr>
          </p:nvSpPr>
          <p:spPr>
            <a:xfrm>
              <a:off x="1352" y="2457"/>
              <a:ext cx="1144" cy="1115"/>
            </a:xfrm>
            <a:prstGeom prst="rect">
              <a:avLst/>
            </a:prstGeom>
            <a:solidFill>
              <a:srgbClr val="00B0F0"/>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lumMod val="85000"/>
                    <a:lumOff val="15000"/>
                  </a:srgbClr>
                </a:solidFill>
              </a:endParaRPr>
            </a:p>
          </p:txBody>
        </p:sp>
        <p:sp>
          <p:nvSpPr>
            <p:cNvPr id="17" name="文本框 16"/>
            <p:cNvSpPr txBox="1"/>
            <p:nvPr>
              <p:custDataLst>
                <p:tags r:id="rId12"/>
              </p:custDataLst>
            </p:nvPr>
          </p:nvSpPr>
          <p:spPr>
            <a:xfrm>
              <a:off x="2957" y="2615"/>
              <a:ext cx="14283" cy="800"/>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algn="just" fontAlgn="auto">
                <a:lnSpc>
                  <a:spcPct val="120000"/>
                </a:lnSpc>
                <a:buClrTx/>
                <a:buSzTx/>
                <a:buFont typeface="Wingdings" panose="05000000000000000000" pitchFamily="2" charset="2"/>
              </a:pPr>
              <a:r>
                <a:rPr lang="zh-CN" altLang="en-US" sz="1600" spc="300" dirty="0">
                  <a:solidFill>
                    <a:schemeClr val="tx1">
                      <a:lumMod val="75000"/>
                      <a:lumOff val="25000"/>
                    </a:schemeClr>
                  </a:solidFill>
                  <a:cs typeface="+mn-ea"/>
                  <a:sym typeface="+mn-ea"/>
                </a:rPr>
                <a:t>心理健康是时代对大学生的基本要求</a:t>
              </a:r>
              <a:endParaRPr lang="zh-CN" altLang="en-US" sz="1600" spc="300" dirty="0">
                <a:solidFill>
                  <a:schemeClr val="tx1">
                    <a:lumMod val="75000"/>
                    <a:lumOff val="25000"/>
                  </a:schemeClr>
                </a:solidFill>
                <a:cs typeface="+mn-ea"/>
                <a:sym typeface="+mn-ea"/>
              </a:endParaRPr>
            </a:p>
          </p:txBody>
        </p:sp>
        <p:sp>
          <p:nvSpPr>
            <p:cNvPr id="29" name="文本框 28"/>
            <p:cNvSpPr txBox="1"/>
            <p:nvPr>
              <p:custDataLst>
                <p:tags r:id="rId13"/>
              </p:custDataLst>
            </p:nvPr>
          </p:nvSpPr>
          <p:spPr>
            <a:xfrm>
              <a:off x="1582" y="2556"/>
              <a:ext cx="683" cy="919"/>
            </a:xfrm>
            <a:prstGeom prst="rect">
              <a:avLst/>
            </a:prstGeom>
            <a:noFill/>
          </p:spPr>
          <p:txBody>
            <a:bodyPr wrap="none" rtlCol="0">
              <a:normAutofit fontScale="90000"/>
            </a:bodyPr>
            <a:lstStyle/>
            <a:p>
              <a:r>
                <a:rPr lang="en-US" altLang="zh-CN" sz="3200" b="1">
                  <a:solidFill>
                    <a:srgbClr val="FFFFFF"/>
                  </a:solidFill>
                  <a:latin typeface="微软雅黑" panose="020B0503020204020204" charset="-122"/>
                  <a:ea typeface="微软雅黑" panose="020B0503020204020204" charset="-122"/>
                </a:rPr>
                <a:t>1</a:t>
              </a:r>
              <a:endParaRPr lang="en-US" altLang="zh-CN" sz="3200" b="1">
                <a:solidFill>
                  <a:srgbClr val="FFFFFF"/>
                </a:solidFill>
                <a:latin typeface="微软雅黑" panose="020B0503020204020204" charset="-122"/>
                <a:ea typeface="微软雅黑" panose="020B0503020204020204" charset="-122"/>
              </a:endParaRPr>
            </a:p>
          </p:txBody>
        </p:sp>
      </p:grpSp>
      <p:grpSp>
        <p:nvGrpSpPr>
          <p:cNvPr id="32" name="组合 31"/>
          <p:cNvGrpSpPr/>
          <p:nvPr/>
        </p:nvGrpSpPr>
        <p:grpSpPr>
          <a:xfrm>
            <a:off x="858520" y="4178935"/>
            <a:ext cx="10088245" cy="707390"/>
            <a:chOff x="1352" y="6581"/>
            <a:chExt cx="15887" cy="1114"/>
          </a:xfrm>
        </p:grpSpPr>
        <p:sp>
          <p:nvSpPr>
            <p:cNvPr id="20" name="矩形 19"/>
            <p:cNvSpPr/>
            <p:nvPr>
              <p:custDataLst>
                <p:tags r:id="rId14"/>
              </p:custDataLst>
            </p:nvPr>
          </p:nvSpPr>
          <p:spPr>
            <a:xfrm>
              <a:off x="1352" y="6581"/>
              <a:ext cx="1144" cy="1115"/>
            </a:xfrm>
            <a:prstGeom prst="rect">
              <a:avLst/>
            </a:prstGeom>
            <a:solidFill>
              <a:srgbClr val="00B0F0"/>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lumMod val="85000"/>
                    <a:lumOff val="15000"/>
                  </a:srgbClr>
                </a:solidFill>
              </a:endParaRPr>
            </a:p>
          </p:txBody>
        </p:sp>
        <p:sp>
          <p:nvSpPr>
            <p:cNvPr id="23" name="文本框 22"/>
            <p:cNvSpPr txBox="1"/>
            <p:nvPr>
              <p:custDataLst>
                <p:tags r:id="rId15"/>
              </p:custDataLst>
            </p:nvPr>
          </p:nvSpPr>
          <p:spPr>
            <a:xfrm>
              <a:off x="2957" y="6739"/>
              <a:ext cx="14283" cy="800"/>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fontAlgn="auto">
                <a:lnSpc>
                  <a:spcPct val="120000"/>
                </a:lnSpc>
              </a:pPr>
              <a:r>
                <a:rPr lang="zh-CN" altLang="en-US" sz="1600" spc="300" dirty="0">
                  <a:solidFill>
                    <a:schemeClr val="tx1">
                      <a:lumMod val="75000"/>
                      <a:lumOff val="25000"/>
                    </a:schemeClr>
                  </a:solidFill>
                  <a:cs typeface="+mn-ea"/>
                  <a:sym typeface="+mn-ea"/>
                </a:rPr>
                <a:t>心理健康有利于良好综合素质的形成和发展。</a:t>
              </a:r>
              <a:endParaRPr lang="zh-CN" altLang="en-US" sz="1800" spc="100" dirty="0">
                <a:solidFill>
                  <a:schemeClr val="tx1"/>
                </a:solidFill>
                <a:uFillTx/>
                <a:latin typeface="Arial" panose="020B0604020202020204" pitchFamily="34" charset="0"/>
                <a:ea typeface="华文中宋" pitchFamily="2" charset="-122"/>
                <a:sym typeface="+mn-ea"/>
              </a:endParaRPr>
            </a:p>
          </p:txBody>
        </p:sp>
        <p:sp>
          <p:nvSpPr>
            <p:cNvPr id="30" name="文本框 29"/>
            <p:cNvSpPr txBox="1"/>
            <p:nvPr>
              <p:custDataLst>
                <p:tags r:id="rId16"/>
              </p:custDataLst>
            </p:nvPr>
          </p:nvSpPr>
          <p:spPr>
            <a:xfrm>
              <a:off x="1582" y="6679"/>
              <a:ext cx="683" cy="919"/>
            </a:xfrm>
            <a:prstGeom prst="rect">
              <a:avLst/>
            </a:prstGeom>
            <a:noFill/>
          </p:spPr>
          <p:txBody>
            <a:bodyPr wrap="none" rtlCol="0">
              <a:normAutofit fontScale="90000"/>
            </a:bodyPr>
            <a:lstStyle/>
            <a:p>
              <a:r>
                <a:rPr lang="en-US" altLang="zh-CN" sz="3200" b="1">
                  <a:solidFill>
                    <a:srgbClr val="FFFFFF"/>
                  </a:solidFill>
                  <a:latin typeface="微软雅黑" panose="020B0503020204020204" charset="-122"/>
                  <a:ea typeface="微软雅黑" panose="020B0503020204020204" charset="-122"/>
                </a:rPr>
                <a:t>4</a:t>
              </a:r>
              <a:endParaRPr lang="en-US" altLang="zh-CN" sz="3200" b="1">
                <a:solidFill>
                  <a:srgbClr val="FFFFFF"/>
                </a:solidFill>
                <a:latin typeface="微软雅黑" panose="020B0503020204020204" charset="-122"/>
                <a:ea typeface="微软雅黑" panose="020B0503020204020204" charset="-122"/>
              </a:endParaRPr>
            </a:p>
          </p:txBody>
        </p:sp>
      </p:grpSp>
      <p:grpSp>
        <p:nvGrpSpPr>
          <p:cNvPr id="33" name="组合 32"/>
          <p:cNvGrpSpPr/>
          <p:nvPr/>
        </p:nvGrpSpPr>
        <p:grpSpPr>
          <a:xfrm>
            <a:off x="858520" y="5051425"/>
            <a:ext cx="10088245" cy="707390"/>
            <a:chOff x="1352" y="7955"/>
            <a:chExt cx="15887" cy="1114"/>
          </a:xfrm>
        </p:grpSpPr>
        <p:sp>
          <p:nvSpPr>
            <p:cNvPr id="25" name="矩形 24"/>
            <p:cNvSpPr/>
            <p:nvPr>
              <p:custDataLst>
                <p:tags r:id="rId17"/>
              </p:custDataLst>
            </p:nvPr>
          </p:nvSpPr>
          <p:spPr>
            <a:xfrm>
              <a:off x="1352" y="7955"/>
              <a:ext cx="1144" cy="1115"/>
            </a:xfrm>
            <a:prstGeom prst="rect">
              <a:avLst/>
            </a:prstGeom>
            <a:solidFill>
              <a:srgbClr val="FFC000"/>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lumMod val="85000"/>
                    <a:lumOff val="15000"/>
                  </a:srgbClr>
                </a:solidFill>
              </a:endParaRPr>
            </a:p>
          </p:txBody>
        </p:sp>
        <p:sp>
          <p:nvSpPr>
            <p:cNvPr id="28" name="文本框 27"/>
            <p:cNvSpPr txBox="1"/>
            <p:nvPr>
              <p:custDataLst>
                <p:tags r:id="rId18"/>
              </p:custDataLst>
            </p:nvPr>
          </p:nvSpPr>
          <p:spPr>
            <a:xfrm>
              <a:off x="2957" y="8114"/>
              <a:ext cx="14283" cy="800"/>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fontAlgn="auto">
                <a:lnSpc>
                  <a:spcPct val="120000"/>
                </a:lnSpc>
              </a:pPr>
              <a:r>
                <a:rPr lang="zh-CN" altLang="en-US" sz="1600" spc="300" dirty="0">
                  <a:solidFill>
                    <a:schemeClr val="tx1">
                      <a:lumMod val="75000"/>
                      <a:lumOff val="25000"/>
                    </a:schemeClr>
                  </a:solidFill>
                  <a:cs typeface="+mn-ea"/>
                  <a:sym typeface="+mn-ea"/>
                </a:rPr>
                <a:t>心理健康有利于生理健康。</a:t>
              </a:r>
              <a:endParaRPr lang="zh-CN" altLang="en-US" sz="1600" spc="300" dirty="0">
                <a:solidFill>
                  <a:schemeClr val="tx1">
                    <a:lumMod val="75000"/>
                    <a:lumOff val="25000"/>
                  </a:schemeClr>
                </a:solidFill>
                <a:cs typeface="+mn-ea"/>
                <a:sym typeface="+mn-ea"/>
              </a:endParaRPr>
            </a:p>
          </p:txBody>
        </p:sp>
        <p:sp>
          <p:nvSpPr>
            <p:cNvPr id="47" name="文本框 46"/>
            <p:cNvSpPr txBox="1"/>
            <p:nvPr>
              <p:custDataLst>
                <p:tags r:id="rId19"/>
              </p:custDataLst>
            </p:nvPr>
          </p:nvSpPr>
          <p:spPr>
            <a:xfrm>
              <a:off x="1583" y="8053"/>
              <a:ext cx="683" cy="919"/>
            </a:xfrm>
            <a:prstGeom prst="rect">
              <a:avLst/>
            </a:prstGeom>
            <a:noFill/>
          </p:spPr>
          <p:txBody>
            <a:bodyPr wrap="none" rtlCol="0">
              <a:normAutofit fontScale="90000"/>
            </a:bodyPr>
            <a:lstStyle/>
            <a:p>
              <a:r>
                <a:rPr lang="en-US" altLang="zh-CN" sz="3200" b="1">
                  <a:solidFill>
                    <a:srgbClr val="FFFFFF"/>
                  </a:solidFill>
                  <a:latin typeface="微软雅黑" panose="020B0503020204020204" charset="-122"/>
                  <a:ea typeface="微软雅黑" panose="020B0503020204020204" charset="-122"/>
                </a:rPr>
                <a:t>5</a:t>
              </a:r>
              <a:endParaRPr lang="en-US" altLang="zh-CN" sz="3200" b="1">
                <a:solidFill>
                  <a:srgbClr val="FFFFFF"/>
                </a:solidFill>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wipe(left)">
                                      <p:cBhvr>
                                        <p:cTn id="39" dur="500"/>
                                        <p:tgtEl>
                                          <p:spTgt spid="32"/>
                                        </p:tgtEl>
                                      </p:cBhvr>
                                    </p:animEffect>
                                  </p:childTnLst>
                                </p:cTn>
                              </p:par>
                            </p:childTnLst>
                          </p:cTn>
                        </p:par>
                        <p:par>
                          <p:cTn id="40" fill="hold">
                            <p:stCondLst>
                              <p:cond delay="4000"/>
                            </p:stCondLst>
                            <p:childTnLst>
                              <p:par>
                                <p:cTn id="41" presetID="22" presetClass="entr" presetSubtype="8" fill="hold"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left)">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70" y="0"/>
            <a:ext cx="12185015" cy="6858000"/>
            <a:chOff x="13970" y="0"/>
            <a:chExt cx="1218501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203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236918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1139825" y="3506470"/>
            <a:ext cx="5066030"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9764395" y="4881880"/>
            <a:ext cx="215836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9401810" y="5584190"/>
            <a:ext cx="172593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sp>
        <p:nvSpPr>
          <p:cNvPr id="37" name="标题 8"/>
          <p:cNvSpPr>
            <a:spLocks noGrp="1"/>
          </p:cNvSpPr>
          <p:nvPr/>
        </p:nvSpPr>
        <p:spPr>
          <a:xfrm rot="5400000">
            <a:off x="9560560" y="2128520"/>
            <a:ext cx="2548255" cy="5880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1600" dirty="0">
                <a:solidFill>
                  <a:srgbClr val="3B9C87"/>
                </a:solidFill>
                <a:latin typeface="+mn-lt"/>
                <a:ea typeface="+mn-ea"/>
                <a:cs typeface="+mn-ea"/>
                <a:sym typeface="+mn-lt"/>
              </a:rPr>
              <a:t>PART TWO</a:t>
            </a:r>
            <a:endParaRPr lang="en-US" altLang="zh-CN" sz="1600" dirty="0">
              <a:solidFill>
                <a:srgbClr val="3B9C87"/>
              </a:solidFill>
              <a:latin typeface="+mn-lt"/>
              <a:ea typeface="+mn-ea"/>
              <a:cs typeface="+mn-ea"/>
              <a:sym typeface="+mn-lt"/>
            </a:endParaRPr>
          </a:p>
        </p:txBody>
      </p:sp>
      <p:pic>
        <p:nvPicPr>
          <p:cNvPr id="3" name="图片 2" descr="未标题-2"/>
          <p:cNvPicPr>
            <a:picLocks noChangeAspect="1"/>
          </p:cNvPicPr>
          <p:nvPr/>
        </p:nvPicPr>
        <p:blipFill>
          <a:blip r:embed="rId3" cstate="screen"/>
          <a:stretch>
            <a:fillRect/>
          </a:stretch>
        </p:blipFill>
        <p:spPr>
          <a:xfrm>
            <a:off x="2969260" y="3825875"/>
            <a:ext cx="6210300" cy="3080385"/>
          </a:xfrm>
          <a:prstGeom prst="rect">
            <a:avLst/>
          </a:prstGeom>
        </p:spPr>
      </p:pic>
      <p:sp>
        <p:nvSpPr>
          <p:cNvPr id="5" name="标题 27"/>
          <p:cNvSpPr>
            <a:spLocks noGrp="1"/>
          </p:cNvSpPr>
          <p:nvPr/>
        </p:nvSpPr>
        <p:spPr>
          <a:xfrm>
            <a:off x="1507490" y="3515995"/>
            <a:ext cx="817245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fontAlgn="auto">
              <a:lnSpc>
                <a:spcPct val="120000"/>
              </a:lnSpc>
              <a:spcBef>
                <a:spcPts val="0"/>
              </a:spcBef>
              <a:spcAft>
                <a:spcPts val="0"/>
              </a:spcAft>
            </a:pPr>
            <a:r>
              <a:rPr lang="en-US" sz="4800" dirty="0">
                <a:solidFill>
                  <a:srgbClr val="3B9C87"/>
                </a:solidFill>
                <a:latin typeface="+mn-lt"/>
                <a:ea typeface="+mn-ea"/>
                <a:cs typeface="+mn-ea"/>
                <a:sym typeface="+mn-lt"/>
              </a:rPr>
              <a:t>02.</a:t>
            </a:r>
            <a:endParaRPr lang="en-US" sz="4800" dirty="0">
              <a:solidFill>
                <a:srgbClr val="3B9C87"/>
              </a:solidFill>
              <a:latin typeface="+mn-lt"/>
              <a:ea typeface="+mn-ea"/>
              <a:cs typeface="+mn-ea"/>
              <a:sym typeface="+mn-lt"/>
            </a:endParaRPr>
          </a:p>
          <a:p>
            <a:pPr algn="ctr" fontAlgn="auto">
              <a:lnSpc>
                <a:spcPct val="120000"/>
              </a:lnSpc>
              <a:spcBef>
                <a:spcPts val="0"/>
              </a:spcBef>
              <a:spcAft>
                <a:spcPts val="0"/>
              </a:spcAft>
            </a:pPr>
            <a:r>
              <a:rPr lang="en-US" sz="2800" dirty="0" err="1">
                <a:solidFill>
                  <a:schemeClr val="tx1">
                    <a:lumMod val="75000"/>
                    <a:lumOff val="25000"/>
                  </a:schemeClr>
                </a:solidFill>
                <a:latin typeface="+mn-lt"/>
                <a:ea typeface="+mn-ea"/>
                <a:cs typeface="+mn-ea"/>
                <a:sym typeface="+mn-lt"/>
              </a:rPr>
              <a:t>　不要总是掉进同一个坑里</a:t>
            </a:r>
            <a:endParaRPr lang="en-US" sz="2800" dirty="0" err="1">
              <a:solidFill>
                <a:schemeClr val="tx1">
                  <a:lumMod val="75000"/>
                  <a:lumOff val="25000"/>
                </a:schemeClr>
              </a:solidFill>
              <a:latin typeface="+mn-lt"/>
              <a:ea typeface="+mn-ea"/>
              <a:cs typeface="+mn-ea"/>
              <a:sym typeface="+mn-lt"/>
            </a:endParaRPr>
          </a:p>
          <a:p>
            <a:pPr algn="ctr" fontAlgn="auto">
              <a:lnSpc>
                <a:spcPct val="120000"/>
              </a:lnSpc>
              <a:spcBef>
                <a:spcPts val="0"/>
              </a:spcBef>
              <a:spcAft>
                <a:spcPts val="0"/>
              </a:spcAft>
            </a:pPr>
            <a:r>
              <a:rPr lang="en-US" sz="2800" dirty="0" err="1">
                <a:solidFill>
                  <a:schemeClr val="tx1">
                    <a:lumMod val="75000"/>
                    <a:lumOff val="25000"/>
                  </a:schemeClr>
                </a:solidFill>
                <a:latin typeface="+mn-lt"/>
                <a:ea typeface="+mn-ea"/>
                <a:cs typeface="+mn-ea"/>
                <a:sym typeface="+mn-lt"/>
              </a:rPr>
              <a:t>　——大学生的健康认识误区</a:t>
            </a:r>
            <a:endParaRPr lang="en-US" sz="2800" dirty="0" err="1">
              <a:solidFill>
                <a:schemeClr val="tx1">
                  <a:lumMod val="75000"/>
                  <a:lumOff val="25000"/>
                </a:schemeClr>
              </a:solidFill>
              <a:latin typeface="+mn-lt"/>
              <a:ea typeface="+mn-ea"/>
              <a:cs typeface="+mn-ea"/>
              <a:sym typeface="+mn-lt"/>
            </a:endParaRPr>
          </a:p>
        </p:txBody>
      </p:sp>
      <p:pic>
        <p:nvPicPr>
          <p:cNvPr id="28" name="图片 27" descr="多少"/>
          <p:cNvPicPr>
            <a:picLocks noChangeAspect="1"/>
          </p:cNvPicPr>
          <p:nvPr/>
        </p:nvPicPr>
        <p:blipFill>
          <a:blip r:embed="rId4" cstate="screen"/>
          <a:stretch>
            <a:fillRect/>
          </a:stretch>
        </p:blipFill>
        <p:spPr>
          <a:xfrm>
            <a:off x="6731000" y="1148715"/>
            <a:ext cx="3619500" cy="12490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4"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00"/>
                                        <p:tgtEl>
                                          <p:spTgt spid="22"/>
                                        </p:tgtEl>
                                      </p:cBhvr>
                                    </p:animEffect>
                                  </p:childTnLst>
                                </p:cTn>
                              </p:par>
                              <p:par>
                                <p:cTn id="24" presetID="22" presetClass="entr" presetSubtype="2"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right)">
                                      <p:cBhvr>
                                        <p:cTn id="26" dur="500"/>
                                        <p:tgtEl>
                                          <p:spTgt spid="25"/>
                                        </p:tgtEl>
                                      </p:cBhvr>
                                    </p:animEffect>
                                  </p:childTnLst>
                                </p:cTn>
                              </p:par>
                            </p:childTnLst>
                          </p:cTn>
                        </p:par>
                        <p:par>
                          <p:cTn id="27" fill="hold">
                            <p:stCondLst>
                              <p:cond delay="1500"/>
                            </p:stCondLst>
                            <p:childTnLst>
                              <p:par>
                                <p:cTn id="28" presetID="22" presetClass="entr" presetSubtype="4"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down)">
                                      <p:cBhvr>
                                        <p:cTn id="30" dur="500"/>
                                        <p:tgtEl>
                                          <p:spTgt spid="37"/>
                                        </p:tgtEl>
                                      </p:cBhvr>
                                    </p:animEffect>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down)">
                                      <p:cBhvr>
                                        <p:cTn id="34" dur="500"/>
                                        <p:tgtEl>
                                          <p:spTgt spid="3"/>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childTnLst>
                                </p:cTn>
                              </p:par>
                            </p:childTnLst>
                          </p:cTn>
                        </p:par>
                        <p:par>
                          <p:cTn id="41" fill="hold">
                            <p:stCondLst>
                              <p:cond delay="3000"/>
                            </p:stCondLst>
                            <p:childTnLst>
                              <p:par>
                                <p:cTn id="42" presetID="2" presetClass="entr" presetSubtype="12"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0-#ppt_w/2"/>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5401310" y="1863725"/>
            <a:ext cx="5410200" cy="3925570"/>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0" indent="0" fontAlgn="auto">
              <a:lnSpc>
                <a:spcPct val="120000"/>
              </a:lnSpc>
              <a:buNone/>
            </a:pPr>
            <a:r>
              <a:rPr lang="zh-CN" altLang="en-US" dirty="0">
                <a:latin typeface="+mn-lt"/>
                <a:ea typeface="+mn-ea"/>
                <a:cs typeface="+mn-ea"/>
                <a:sym typeface="+mn-lt"/>
              </a:rPr>
              <a:t>大多数大学生认为自己懂得健康的含义，但是对健康概念的理解不全面，更多的只是关注机体（或体质）的也就是生理上的健康，对心理的、道德的、社会适应性方面的健康状况认识不足或没有认识到这些方面也是健康的组成部分，这与现代健康观存在差距。相关研究显示，大学生普遍关注自身健康，在对“认为自己是否健康”的回答中表现得十分清晰、果断，但在随后的关于心理和社会适应状况是否健康的回答中，分别有近三分之一的受调查学生表示自己存在问题，更有分别超过 10% 的受访者没有把心理问题、社会适应能力问题考虑在内。大学生对自身健康的判断，缺乏科学的健康观指导。</a:t>
            </a:r>
            <a:endParaRPr lang="zh-CN" altLang="en-US" dirty="0">
              <a:latin typeface="+mn-lt"/>
              <a:ea typeface="+mn-ea"/>
              <a:cs typeface="+mn-ea"/>
              <a:sym typeface="+mn-lt"/>
            </a:endParaRPr>
          </a:p>
        </p:txBody>
      </p:sp>
      <p:sp>
        <p:nvSpPr>
          <p:cNvPr id="3" name="标题 27"/>
          <p:cNvSpPr>
            <a:spLocks noGrp="1"/>
          </p:cNvSpPr>
          <p:nvPr>
            <p:custDataLst>
              <p:tags r:id="rId4"/>
            </p:custDataLst>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一、大学生对健康概念的理解片面</a:t>
            </a:r>
            <a:endParaRPr sz="2000">
              <a:solidFill>
                <a:schemeClr val="tx1">
                  <a:lumMod val="75000"/>
                  <a:lumOff val="25000"/>
                </a:schemeClr>
              </a:solidFill>
              <a:latin typeface="+mn-lt"/>
              <a:ea typeface="+mn-ea"/>
              <a:cs typeface="+mn-ea"/>
              <a:sym typeface="+mn-lt"/>
            </a:endParaRPr>
          </a:p>
        </p:txBody>
      </p:sp>
      <p:pic>
        <p:nvPicPr>
          <p:cNvPr id="12" name="图片 11"/>
          <p:cNvPicPr>
            <a:picLocks noChangeAspect="1"/>
          </p:cNvPicPr>
          <p:nvPr>
            <p:custDataLst>
              <p:tags r:id="rId5"/>
            </p:custDataLst>
          </p:nvPr>
        </p:nvPicPr>
        <p:blipFill>
          <a:blip r:embed="rId6"/>
          <a:stretch>
            <a:fillRect/>
          </a:stretch>
        </p:blipFill>
        <p:spPr>
          <a:xfrm>
            <a:off x="448422" y="1058044"/>
            <a:ext cx="4742137" cy="537754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9"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二、大学生对自身健康的重视不够</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pic>
        <p:nvPicPr>
          <p:cNvPr id="7" name="图片 6"/>
          <p:cNvPicPr>
            <a:picLocks noChangeAspect="1"/>
          </p:cNvPicPr>
          <p:nvPr/>
        </p:nvPicPr>
        <p:blipFill>
          <a:blip r:embed="rId4" cstate="screen"/>
          <a:stretch>
            <a:fillRect/>
          </a:stretch>
        </p:blipFill>
        <p:spPr>
          <a:xfrm>
            <a:off x="442584" y="1649595"/>
            <a:ext cx="5760731" cy="4050800"/>
          </a:xfrm>
          <a:prstGeom prst="rect">
            <a:avLst/>
          </a:prstGeom>
        </p:spPr>
      </p:pic>
      <p:sp>
        <p:nvSpPr>
          <p:cNvPr id="3" name="文本框 2"/>
          <p:cNvSpPr txBox="1"/>
          <p:nvPr>
            <p:custDataLst>
              <p:tags r:id="rId5"/>
            </p:custDataLst>
          </p:nvPr>
        </p:nvSpPr>
        <p:spPr>
          <a:xfrm>
            <a:off x="6499225" y="1835785"/>
            <a:ext cx="4517390" cy="3925570"/>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0" indent="0" fontAlgn="auto">
              <a:lnSpc>
                <a:spcPct val="120000"/>
              </a:lnSpc>
              <a:buNone/>
            </a:pPr>
            <a:r>
              <a:rPr lang="zh-CN" altLang="en-US" dirty="0">
                <a:latin typeface="+mn-lt"/>
                <a:ea typeface="+mn-ea"/>
                <a:cs typeface="+mn-ea"/>
                <a:sym typeface="+mn-lt"/>
              </a:rPr>
              <a:t>大学生面临的学业压力和就业压力以及对未来的担忧，严重影响了学生的身心发展。多项调查显示，中国大学生通常伴有轻微或严重的健康问题。大学生不能正确认识自身健康问题，容易高估自身的健康状况。大学生往往认为自己年轻，身体机能正处于人生的巅峰，不会出现健康问题，就算有熬夜、暴饮暴食等行为也很容易恢复过来，因而忽视健康问题，等到身体报警时才去就医。有的认为健康知识是中老年人需要学习和多注意的问题，没有主动维护自身健康的意识，缺乏学习健康知识的动机</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5342890" y="1530350"/>
            <a:ext cx="5880100" cy="4515485"/>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0" indent="0" fontAlgn="auto">
              <a:lnSpc>
                <a:spcPct val="120000"/>
              </a:lnSpc>
              <a:buNone/>
            </a:pPr>
            <a:r>
              <a:rPr lang="zh-CN" altLang="en-US" dirty="0">
                <a:latin typeface="+mn-lt"/>
                <a:ea typeface="+mn-ea"/>
                <a:cs typeface="+mn-ea"/>
                <a:sym typeface="+mn-lt"/>
              </a:rPr>
              <a:t>大学生对于健康影响的认识过于狭隘，认为身体健康只是个人的事情，认识不到大学生健康对家庭、社会造成的多层次影响。一方面大学生是社会未来的建设者和接班人，大学生健康势必会影响到社会、国家、民族的发展。另一方面，大学生作为社会的精英阶层，他们错误的健康观和不健康的生活方式也会给社会带来错误的示范和负面影响。</a:t>
            </a:r>
            <a:endParaRPr lang="zh-CN" altLang="en-US" dirty="0">
              <a:latin typeface="+mn-lt"/>
              <a:ea typeface="+mn-ea"/>
              <a:cs typeface="+mn-ea"/>
              <a:sym typeface="+mn-lt"/>
            </a:endParaRPr>
          </a:p>
          <a:p>
            <a:pPr marL="0" indent="0" fontAlgn="auto">
              <a:lnSpc>
                <a:spcPct val="120000"/>
              </a:lnSpc>
              <a:buNone/>
            </a:pPr>
            <a:r>
              <a:rPr lang="zh-CN" altLang="en-US" dirty="0">
                <a:latin typeface="+mn-lt"/>
                <a:ea typeface="+mn-ea"/>
                <a:cs typeface="+mn-ea"/>
                <a:sym typeface="+mn-lt"/>
              </a:rPr>
              <a:t>在健康中国战略背景下，大学生应树立“人人为健康，健康为人人”的大卫生观念，深刻认识到促进和保护健康是每个大学生的责任和义务，维护和提高自身的综合健康水平。大学生应不断加强自身独立思考和把控分辨健康知识的能力，不听谣不信谣，通过提高自身健康素养来预防各种疾病的发生。尤其是当下疫情时代，更要充分意识到个人健康给他人和社会带来的直接影响。</a:t>
            </a:r>
            <a:endParaRPr lang="zh-CN" altLang="en-US" dirty="0">
              <a:latin typeface="+mn-lt"/>
              <a:ea typeface="+mn-ea"/>
              <a:cs typeface="+mn-ea"/>
              <a:sym typeface="+mn-lt"/>
            </a:endParaRPr>
          </a:p>
        </p:txBody>
      </p:sp>
      <p:sp>
        <p:nvSpPr>
          <p:cNvPr id="3" name="标题 27"/>
          <p:cNvSpPr>
            <a:spLocks noGrp="1"/>
          </p:cNvSpPr>
          <p:nvPr>
            <p:custDataLst>
              <p:tags r:id="rId4"/>
            </p:custDataLst>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三、大学生对健康影响的认识不足</a:t>
            </a:r>
            <a:endParaRPr sz="2000">
              <a:solidFill>
                <a:schemeClr val="tx1">
                  <a:lumMod val="75000"/>
                  <a:lumOff val="25000"/>
                </a:schemeClr>
              </a:solidFill>
              <a:latin typeface="+mn-lt"/>
              <a:ea typeface="+mn-ea"/>
              <a:cs typeface="+mn-ea"/>
              <a:sym typeface="+mn-lt"/>
            </a:endParaRPr>
          </a:p>
        </p:txBody>
      </p:sp>
      <p:pic>
        <p:nvPicPr>
          <p:cNvPr id="12" name="图片 11"/>
          <p:cNvPicPr>
            <a:picLocks noChangeAspect="1"/>
          </p:cNvPicPr>
          <p:nvPr>
            <p:custDataLst>
              <p:tags r:id="rId5"/>
            </p:custDataLst>
          </p:nvPr>
        </p:nvPicPr>
        <p:blipFill>
          <a:blip r:embed="rId6"/>
          <a:stretch>
            <a:fillRect/>
          </a:stretch>
        </p:blipFill>
        <p:spPr>
          <a:xfrm>
            <a:off x="448422" y="1058044"/>
            <a:ext cx="4742137" cy="537754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9"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二、加强高校大学生健康教育的意义</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pic>
        <p:nvPicPr>
          <p:cNvPr id="7" name="图片 6"/>
          <p:cNvPicPr>
            <a:picLocks noChangeAspect="1"/>
          </p:cNvPicPr>
          <p:nvPr/>
        </p:nvPicPr>
        <p:blipFill>
          <a:blip r:embed="rId4" cstate="screen"/>
          <a:stretch>
            <a:fillRect/>
          </a:stretch>
        </p:blipFill>
        <p:spPr>
          <a:xfrm>
            <a:off x="323204" y="1718175"/>
            <a:ext cx="5760731" cy="4050800"/>
          </a:xfrm>
          <a:prstGeom prst="rect">
            <a:avLst/>
          </a:prstGeom>
        </p:spPr>
      </p:pic>
      <p:sp>
        <p:nvSpPr>
          <p:cNvPr id="3" name="文本框 2"/>
          <p:cNvSpPr txBox="1"/>
          <p:nvPr>
            <p:custDataLst>
              <p:tags r:id="rId5"/>
            </p:custDataLst>
          </p:nvPr>
        </p:nvSpPr>
        <p:spPr>
          <a:xfrm>
            <a:off x="5995670" y="2364740"/>
            <a:ext cx="5564505" cy="3041015"/>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fontAlgn="auto">
              <a:lnSpc>
                <a:spcPct val="120000"/>
              </a:lnSpc>
            </a:pPr>
            <a:r>
              <a:rPr lang="zh-CN" altLang="en-US" b="1" dirty="0">
                <a:solidFill>
                  <a:srgbClr val="3B9C87"/>
                </a:solidFill>
                <a:latin typeface="+mn-lt"/>
                <a:ea typeface="+mn-ea"/>
                <a:cs typeface="+mn-ea"/>
                <a:sym typeface="+mn-lt"/>
              </a:rPr>
              <a:t>（四）加强健康教育是社会经济发展的要求</a:t>
            </a:r>
            <a:endParaRPr lang="zh-CN" altLang="en-US" b="1" dirty="0">
              <a:solidFill>
                <a:srgbClr val="3B9C87"/>
              </a:solidFill>
              <a:latin typeface="+mn-lt"/>
              <a:ea typeface="+mn-ea"/>
              <a:cs typeface="+mn-ea"/>
              <a:sym typeface="+mn-lt"/>
            </a:endParaRPr>
          </a:p>
          <a:p>
            <a:pPr fontAlgn="auto">
              <a:lnSpc>
                <a:spcPct val="120000"/>
              </a:lnSpc>
            </a:pPr>
            <a:endParaRPr lang="zh-CN" altLang="en-US" b="1" dirty="0">
              <a:solidFill>
                <a:srgbClr val="3B9C87"/>
              </a:solidFill>
              <a:latin typeface="+mn-lt"/>
              <a:ea typeface="+mn-ea"/>
              <a:cs typeface="+mn-ea"/>
              <a:sym typeface="+mn-lt"/>
            </a:endParaRPr>
          </a:p>
          <a:p>
            <a:pPr marL="0" indent="0" fontAlgn="auto">
              <a:lnSpc>
                <a:spcPct val="120000"/>
              </a:lnSpc>
              <a:buNone/>
            </a:pPr>
            <a:r>
              <a:rPr lang="zh-CN" altLang="en-US" dirty="0">
                <a:latin typeface="+mn-lt"/>
                <a:ea typeface="+mn-ea"/>
                <a:cs typeface="+mn-ea"/>
                <a:sym typeface="+mn-lt"/>
              </a:rPr>
              <a:t>习近平总书记强调：“没有全民健康，就没有全面小康。”《“健康中国 2030”规划纲要》中指出推进健康中国建设，是全面建成小康社会、基本实现社会主义现代化的重要基础，是全面提升中华民族健康素质、实现人民健康与经济社会协调发展的国家战略，是积极参与全球健康治理、履行 2030 年可持续发展议程国际承诺的重大举措。未来 15年，是推进健康中国建设的重要战略机遇期。</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二、加强高校大学生健康教育的意义</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pic>
        <p:nvPicPr>
          <p:cNvPr id="7" name="图片 6"/>
          <p:cNvPicPr>
            <a:picLocks noChangeAspect="1"/>
          </p:cNvPicPr>
          <p:nvPr/>
        </p:nvPicPr>
        <p:blipFill>
          <a:blip r:embed="rId4" cstate="screen"/>
          <a:stretch>
            <a:fillRect/>
          </a:stretch>
        </p:blipFill>
        <p:spPr>
          <a:xfrm>
            <a:off x="323204" y="1718175"/>
            <a:ext cx="5760731" cy="4050800"/>
          </a:xfrm>
          <a:prstGeom prst="rect">
            <a:avLst/>
          </a:prstGeom>
        </p:spPr>
      </p:pic>
      <p:sp>
        <p:nvSpPr>
          <p:cNvPr id="3" name="文本框 2"/>
          <p:cNvSpPr txBox="1"/>
          <p:nvPr>
            <p:custDataLst>
              <p:tags r:id="rId5"/>
            </p:custDataLst>
          </p:nvPr>
        </p:nvSpPr>
        <p:spPr>
          <a:xfrm>
            <a:off x="5995670" y="2364740"/>
            <a:ext cx="5564505" cy="3041015"/>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fontAlgn="auto">
              <a:lnSpc>
                <a:spcPct val="120000"/>
              </a:lnSpc>
            </a:pPr>
            <a:r>
              <a:rPr lang="zh-CN" altLang="en-US" b="1" dirty="0">
                <a:solidFill>
                  <a:srgbClr val="3B9C87"/>
                </a:solidFill>
                <a:latin typeface="+mn-lt"/>
                <a:ea typeface="+mn-ea"/>
                <a:cs typeface="+mn-ea"/>
                <a:sym typeface="+mn-lt"/>
              </a:rPr>
              <a:t>（四）加强健康教育是社会经济发展的要求</a:t>
            </a:r>
            <a:endParaRPr lang="zh-CN" altLang="en-US" b="1" dirty="0">
              <a:solidFill>
                <a:srgbClr val="3B9C87"/>
              </a:solidFill>
              <a:latin typeface="+mn-lt"/>
              <a:ea typeface="+mn-ea"/>
              <a:cs typeface="+mn-ea"/>
              <a:sym typeface="+mn-lt"/>
            </a:endParaRPr>
          </a:p>
          <a:p>
            <a:pPr fontAlgn="auto">
              <a:lnSpc>
                <a:spcPct val="120000"/>
              </a:lnSpc>
            </a:pPr>
            <a:endParaRPr lang="zh-CN" altLang="en-US" b="1" dirty="0">
              <a:solidFill>
                <a:srgbClr val="3B9C87"/>
              </a:solidFill>
              <a:latin typeface="+mn-lt"/>
              <a:ea typeface="+mn-ea"/>
              <a:cs typeface="+mn-ea"/>
              <a:sym typeface="+mn-lt"/>
            </a:endParaRPr>
          </a:p>
          <a:p>
            <a:pPr marL="0" indent="0" fontAlgn="auto">
              <a:lnSpc>
                <a:spcPct val="120000"/>
              </a:lnSpc>
              <a:buNone/>
            </a:pPr>
            <a:r>
              <a:rPr lang="zh-CN" altLang="en-US" dirty="0">
                <a:latin typeface="+mn-lt"/>
                <a:ea typeface="+mn-ea"/>
                <a:cs typeface="+mn-ea"/>
                <a:sym typeface="+mn-lt"/>
              </a:rPr>
              <a:t>习近平总书记强调：“没有全民健康，就没有全面小康。”《“健康中国 2030”规划纲要》中指出推进健康中国建设，是全面建成小康社会、基本实现社会主义现代化的重要基础，是全面提升中华民族健康素质、实现人民健康与经济社会协调发展的国家战略，是积极参与全球健康治理、履行 2030 年可持续发展议程国际承诺的重大举措。未来 15年，是推进健康中国建设的重要战略机遇期。</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zh-CN" altLang="en-US" sz="2000">
                <a:solidFill>
                  <a:schemeClr val="tx1">
                    <a:lumMod val="75000"/>
                    <a:lumOff val="25000"/>
                  </a:schemeClr>
                </a:solidFill>
                <a:latin typeface="+mn-lt"/>
                <a:ea typeface="+mn-ea"/>
                <a:cs typeface="+mn-ea"/>
                <a:sym typeface="+mn-lt"/>
              </a:rPr>
              <a:t>拓展知识</a:t>
            </a:r>
            <a:r>
              <a:rPr lang="en-US" altLang="zh-CN" sz="2000">
                <a:solidFill>
                  <a:schemeClr val="tx1">
                    <a:lumMod val="75000"/>
                    <a:lumOff val="25000"/>
                  </a:schemeClr>
                </a:solidFill>
                <a:latin typeface="+mn-lt"/>
                <a:ea typeface="+mn-ea"/>
                <a:cs typeface="+mn-ea"/>
                <a:sym typeface="+mn-lt"/>
              </a:rPr>
              <a:t>——————</a:t>
            </a:r>
            <a:r>
              <a:rPr lang="en-US" sz="2000">
                <a:solidFill>
                  <a:schemeClr val="tx1">
                    <a:lumMod val="75000"/>
                    <a:lumOff val="25000"/>
                  </a:schemeClr>
                </a:solidFill>
                <a:latin typeface="+mn-lt"/>
                <a:ea typeface="+mn-ea"/>
                <a:cs typeface="+mn-ea"/>
                <a:sym typeface="+mn-lt"/>
              </a:rPr>
              <a:t>健康四维观</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29" name="Teardrop 51"/>
          <p:cNvSpPr/>
          <p:nvPr>
            <p:custDataLst>
              <p:tags r:id="rId4"/>
            </p:custDataLst>
          </p:nvPr>
        </p:nvSpPr>
        <p:spPr>
          <a:xfrm>
            <a:off x="4455811" y="2203659"/>
            <a:ext cx="1262793" cy="1262793"/>
          </a:xfrm>
          <a:prstGeom prst="teardrop">
            <a:avLst/>
          </a:prstGeom>
          <a:solidFill>
            <a:srgbClr val="44C1A3"/>
          </a:solidFill>
          <a:ln>
            <a:noFill/>
          </a:ln>
        </p:spPr>
        <p:style>
          <a:lnRef idx="2">
            <a:srgbClr val="99CB38">
              <a:shade val="50000"/>
            </a:srgbClr>
          </a:lnRef>
          <a:fillRef idx="1">
            <a:srgbClr val="99CB38"/>
          </a:fillRef>
          <a:effectRef idx="0">
            <a:srgbClr val="99CB38"/>
          </a:effectRef>
          <a:fontRef idx="minor">
            <a:srgbClr val="000000"/>
          </a:fontRef>
        </p:style>
        <p:txBody>
          <a:bodyPr anchor="ctr"/>
          <a:lstStyle/>
          <a:p>
            <a:pPr algn="ctr" eaLnBrk="1" hangingPunct="1">
              <a:spcBef>
                <a:spcPts val="0"/>
              </a:spcBef>
              <a:spcAft>
                <a:spcPts val="0"/>
              </a:spcAft>
              <a:defRPr/>
            </a:pPr>
            <a:endParaRPr lang="en-US" sz="1800" b="1">
              <a:solidFill>
                <a:srgbClr val="000000"/>
              </a:solidFill>
              <a:sym typeface="Arial" panose="020B0604020202020204" pitchFamily="34" charset="0"/>
            </a:endParaRPr>
          </a:p>
        </p:txBody>
      </p:sp>
      <p:sp>
        <p:nvSpPr>
          <p:cNvPr id="30" name="AutoShape 4"/>
          <p:cNvSpPr>
            <a:spLocks noChangeAspect="1" noChangeArrowheads="1" noTextEdit="1"/>
          </p:cNvSpPr>
          <p:nvPr>
            <p:custDataLst>
              <p:tags r:id="rId5"/>
            </p:custDataLst>
          </p:nvPr>
        </p:nvSpPr>
        <p:spPr bwMode="auto">
          <a:xfrm>
            <a:off x="4776890" y="2499627"/>
            <a:ext cx="643953" cy="642159"/>
          </a:xfrm>
          <a:prstGeom prst="rect">
            <a:avLst/>
          </a:prstGeom>
          <a:noFill/>
          <a:ln w="9525">
            <a:noFill/>
            <a:miter lim="800000"/>
          </a:ln>
        </p:spPr>
        <p:txBody>
          <a:bodyPr lIns="121888" tIns="60944" rIns="121888" bIns="60944"/>
          <a:lstStyle/>
          <a:p>
            <a:pPr eaLnBrk="1" hangingPunct="1">
              <a:spcBef>
                <a:spcPts val="0"/>
              </a:spcBef>
              <a:spcAft>
                <a:spcPts val="0"/>
              </a:spcAft>
              <a:defRPr/>
            </a:pPr>
            <a:endParaRPr lang="en-US" sz="1800">
              <a:solidFill>
                <a:srgbClr val="000000"/>
              </a:solidFill>
              <a:sym typeface="Arial" panose="020B0604020202020204" pitchFamily="34" charset="0"/>
            </a:endParaRPr>
          </a:p>
        </p:txBody>
      </p:sp>
      <p:sp>
        <p:nvSpPr>
          <p:cNvPr id="32" name="Teardrop 65"/>
          <p:cNvSpPr/>
          <p:nvPr>
            <p:custDataLst>
              <p:tags r:id="rId6"/>
            </p:custDataLst>
          </p:nvPr>
        </p:nvSpPr>
        <p:spPr>
          <a:xfrm>
            <a:off x="6184977" y="2203659"/>
            <a:ext cx="1262793" cy="1262793"/>
          </a:xfrm>
          <a:prstGeom prst="teardrop">
            <a:avLst/>
          </a:prstGeom>
          <a:solidFill>
            <a:srgbClr val="99CB38"/>
          </a:solidFill>
          <a:ln>
            <a:noFill/>
          </a:ln>
        </p:spPr>
        <p:style>
          <a:lnRef idx="2">
            <a:srgbClr val="99CB38">
              <a:shade val="50000"/>
            </a:srgbClr>
          </a:lnRef>
          <a:fillRef idx="1">
            <a:srgbClr val="99CB38"/>
          </a:fillRef>
          <a:effectRef idx="0">
            <a:srgbClr val="99CB38"/>
          </a:effectRef>
          <a:fontRef idx="minor">
            <a:srgbClr val="000000"/>
          </a:fontRef>
        </p:style>
        <p:txBody>
          <a:bodyPr anchor="ctr"/>
          <a:lstStyle/>
          <a:p>
            <a:pPr algn="ctr" eaLnBrk="1" hangingPunct="1">
              <a:spcBef>
                <a:spcPts val="0"/>
              </a:spcBef>
              <a:spcAft>
                <a:spcPts val="0"/>
              </a:spcAft>
              <a:defRPr/>
            </a:pPr>
            <a:endParaRPr lang="en-US" sz="1800">
              <a:solidFill>
                <a:srgbClr val="000000"/>
              </a:solidFill>
              <a:sym typeface="Arial" panose="020B0604020202020204" pitchFamily="34" charset="0"/>
            </a:endParaRPr>
          </a:p>
        </p:txBody>
      </p:sp>
      <p:sp>
        <p:nvSpPr>
          <p:cNvPr id="33" name="AutoShape 8"/>
          <p:cNvSpPr>
            <a:spLocks noChangeAspect="1" noChangeArrowheads="1" noTextEdit="1"/>
          </p:cNvSpPr>
          <p:nvPr>
            <p:custDataLst>
              <p:tags r:id="rId7"/>
            </p:custDataLst>
          </p:nvPr>
        </p:nvSpPr>
        <p:spPr bwMode="auto">
          <a:xfrm>
            <a:off x="6515025" y="2388415"/>
            <a:ext cx="613459" cy="918395"/>
          </a:xfrm>
          <a:prstGeom prst="rect">
            <a:avLst/>
          </a:prstGeom>
          <a:noFill/>
          <a:ln w="9525">
            <a:noFill/>
            <a:miter lim="800000"/>
          </a:ln>
        </p:spPr>
        <p:txBody>
          <a:bodyPr lIns="121888" tIns="60944" rIns="121888" bIns="60944"/>
          <a:lstStyle/>
          <a:p>
            <a:pPr eaLnBrk="1" hangingPunct="1">
              <a:spcBef>
                <a:spcPts val="0"/>
              </a:spcBef>
              <a:spcAft>
                <a:spcPts val="0"/>
              </a:spcAft>
              <a:defRPr/>
            </a:pPr>
            <a:endParaRPr lang="en-US" sz="1800">
              <a:solidFill>
                <a:srgbClr val="000000"/>
              </a:solidFill>
              <a:sym typeface="Arial" panose="020B0604020202020204" pitchFamily="34" charset="0"/>
            </a:endParaRPr>
          </a:p>
        </p:txBody>
      </p:sp>
      <p:sp>
        <p:nvSpPr>
          <p:cNvPr id="35" name="Teardrop 66"/>
          <p:cNvSpPr/>
          <p:nvPr>
            <p:custDataLst>
              <p:tags r:id="rId8"/>
            </p:custDataLst>
          </p:nvPr>
        </p:nvSpPr>
        <p:spPr>
          <a:xfrm>
            <a:off x="4455811" y="3774711"/>
            <a:ext cx="1262793" cy="1262793"/>
          </a:xfrm>
          <a:prstGeom prst="teardrop">
            <a:avLst/>
          </a:prstGeom>
          <a:solidFill>
            <a:srgbClr val="37A76F"/>
          </a:solidFill>
          <a:ln>
            <a:noFill/>
          </a:ln>
        </p:spPr>
        <p:style>
          <a:lnRef idx="2">
            <a:srgbClr val="99CB38">
              <a:shade val="50000"/>
            </a:srgbClr>
          </a:lnRef>
          <a:fillRef idx="1">
            <a:srgbClr val="99CB38"/>
          </a:fillRef>
          <a:effectRef idx="0">
            <a:srgbClr val="99CB38"/>
          </a:effectRef>
          <a:fontRef idx="minor">
            <a:srgbClr val="000000"/>
          </a:fontRef>
        </p:style>
        <p:txBody>
          <a:bodyPr anchor="ctr"/>
          <a:lstStyle/>
          <a:p>
            <a:pPr algn="ctr" eaLnBrk="1" hangingPunct="1">
              <a:spcBef>
                <a:spcPts val="0"/>
              </a:spcBef>
              <a:spcAft>
                <a:spcPts val="0"/>
              </a:spcAft>
              <a:defRPr/>
            </a:pPr>
            <a:endParaRPr lang="en-US" sz="1800">
              <a:solidFill>
                <a:srgbClr val="000000"/>
              </a:solidFill>
              <a:sym typeface="Arial" panose="020B0604020202020204" pitchFamily="34" charset="0"/>
            </a:endParaRPr>
          </a:p>
        </p:txBody>
      </p:sp>
      <p:sp>
        <p:nvSpPr>
          <p:cNvPr id="36" name="AutoShape 12"/>
          <p:cNvSpPr>
            <a:spLocks noChangeAspect="1" noChangeArrowheads="1" noTextEdit="1"/>
          </p:cNvSpPr>
          <p:nvPr>
            <p:custDataLst>
              <p:tags r:id="rId9"/>
            </p:custDataLst>
          </p:nvPr>
        </p:nvSpPr>
        <p:spPr bwMode="auto">
          <a:xfrm>
            <a:off x="4800209" y="4041979"/>
            <a:ext cx="626015" cy="678034"/>
          </a:xfrm>
          <a:prstGeom prst="rect">
            <a:avLst/>
          </a:prstGeom>
          <a:noFill/>
          <a:ln w="9525">
            <a:noFill/>
            <a:miter lim="800000"/>
          </a:ln>
        </p:spPr>
        <p:txBody>
          <a:bodyPr lIns="121888" tIns="60944" rIns="121888" bIns="60944"/>
          <a:lstStyle/>
          <a:p>
            <a:pPr eaLnBrk="1" hangingPunct="1">
              <a:spcBef>
                <a:spcPts val="0"/>
              </a:spcBef>
              <a:spcAft>
                <a:spcPts val="0"/>
              </a:spcAft>
              <a:defRPr/>
            </a:pPr>
            <a:endParaRPr lang="en-US" sz="1800">
              <a:solidFill>
                <a:srgbClr val="000000"/>
              </a:solidFill>
              <a:sym typeface="Arial" panose="020B0604020202020204" pitchFamily="34" charset="0"/>
            </a:endParaRPr>
          </a:p>
        </p:txBody>
      </p:sp>
      <p:sp>
        <p:nvSpPr>
          <p:cNvPr id="38" name="Teardrop 67"/>
          <p:cNvSpPr/>
          <p:nvPr>
            <p:custDataLst>
              <p:tags r:id="rId10"/>
            </p:custDataLst>
          </p:nvPr>
        </p:nvSpPr>
        <p:spPr>
          <a:xfrm>
            <a:off x="6184977" y="3774711"/>
            <a:ext cx="1262793" cy="1262793"/>
          </a:xfrm>
          <a:prstGeom prst="teardrop">
            <a:avLst/>
          </a:prstGeom>
          <a:solidFill>
            <a:srgbClr val="63A537"/>
          </a:solidFill>
          <a:ln>
            <a:noFill/>
          </a:ln>
        </p:spPr>
        <p:style>
          <a:lnRef idx="2">
            <a:srgbClr val="99CB38">
              <a:shade val="50000"/>
            </a:srgbClr>
          </a:lnRef>
          <a:fillRef idx="1">
            <a:srgbClr val="99CB38"/>
          </a:fillRef>
          <a:effectRef idx="0">
            <a:srgbClr val="99CB38"/>
          </a:effectRef>
          <a:fontRef idx="minor">
            <a:srgbClr val="000000"/>
          </a:fontRef>
        </p:style>
        <p:txBody>
          <a:bodyPr anchor="ctr"/>
          <a:lstStyle/>
          <a:p>
            <a:pPr algn="ctr" eaLnBrk="1" hangingPunct="1">
              <a:spcBef>
                <a:spcPts val="0"/>
              </a:spcBef>
              <a:spcAft>
                <a:spcPts val="0"/>
              </a:spcAft>
              <a:defRPr/>
            </a:pPr>
            <a:endParaRPr lang="en-US" sz="1800" b="1">
              <a:solidFill>
                <a:srgbClr val="000000"/>
              </a:solidFill>
              <a:sym typeface="Arial" panose="020B0604020202020204" pitchFamily="34" charset="0"/>
            </a:endParaRPr>
          </a:p>
        </p:txBody>
      </p:sp>
      <p:sp>
        <p:nvSpPr>
          <p:cNvPr id="39" name="AutoShape 16"/>
          <p:cNvSpPr>
            <a:spLocks noChangeAspect="1" noChangeArrowheads="1" noTextEdit="1"/>
          </p:cNvSpPr>
          <p:nvPr>
            <p:custDataLst>
              <p:tags r:id="rId11"/>
            </p:custDataLst>
          </p:nvPr>
        </p:nvSpPr>
        <p:spPr bwMode="auto">
          <a:xfrm>
            <a:off x="6515025" y="4119109"/>
            <a:ext cx="613459" cy="559647"/>
          </a:xfrm>
          <a:prstGeom prst="rect">
            <a:avLst/>
          </a:prstGeom>
          <a:noFill/>
          <a:ln w="9525">
            <a:noFill/>
            <a:miter lim="800000"/>
          </a:ln>
        </p:spPr>
        <p:txBody>
          <a:bodyPr lIns="121888" tIns="60944" rIns="121888" bIns="60944"/>
          <a:lstStyle/>
          <a:p>
            <a:pPr eaLnBrk="1" hangingPunct="1">
              <a:spcBef>
                <a:spcPts val="0"/>
              </a:spcBef>
              <a:spcAft>
                <a:spcPts val="0"/>
              </a:spcAft>
              <a:defRPr/>
            </a:pPr>
            <a:endParaRPr lang="en-US" sz="1800">
              <a:solidFill>
                <a:srgbClr val="000000"/>
              </a:solidFill>
              <a:sym typeface="Arial" panose="020B0604020202020204" pitchFamily="34" charset="0"/>
            </a:endParaRPr>
          </a:p>
        </p:txBody>
      </p:sp>
      <p:sp>
        <p:nvSpPr>
          <p:cNvPr id="57" name="Freeform 5"/>
          <p:cNvSpPr>
            <a:spLocks noEditPoints="1"/>
          </p:cNvSpPr>
          <p:nvPr>
            <p:custDataLst>
              <p:tags r:id="rId12"/>
            </p:custDataLst>
          </p:nvPr>
        </p:nvSpPr>
        <p:spPr bwMode="auto">
          <a:xfrm>
            <a:off x="7717580" y="2366890"/>
            <a:ext cx="339016" cy="349779"/>
          </a:xfrm>
          <a:custGeom>
            <a:avLst/>
            <a:gdLst/>
            <a:ahLst/>
            <a:cxnLst>
              <a:cxn ang="0">
                <a:pos x="52" y="104"/>
              </a:cxn>
              <a:cxn ang="0">
                <a:pos x="0" y="52"/>
              </a:cxn>
              <a:cxn ang="0">
                <a:pos x="52" y="0"/>
              </a:cxn>
              <a:cxn ang="0">
                <a:pos x="104" y="52"/>
              </a:cxn>
              <a:cxn ang="0">
                <a:pos x="52" y="104"/>
              </a:cxn>
              <a:cxn ang="0">
                <a:pos x="81" y="34"/>
              </a:cxn>
              <a:cxn ang="0">
                <a:pos x="76" y="29"/>
              </a:cxn>
              <a:cxn ang="0">
                <a:pos x="72" y="29"/>
              </a:cxn>
              <a:cxn ang="0">
                <a:pos x="41" y="60"/>
              </a:cxn>
              <a:cxn ang="0">
                <a:pos x="27" y="45"/>
              </a:cxn>
              <a:cxn ang="0">
                <a:pos x="23" y="45"/>
              </a:cxn>
              <a:cxn ang="0">
                <a:pos x="18" y="50"/>
              </a:cxn>
              <a:cxn ang="0">
                <a:pos x="18" y="53"/>
              </a:cxn>
              <a:cxn ang="0">
                <a:pos x="34" y="70"/>
              </a:cxn>
              <a:cxn ang="0">
                <a:pos x="35" y="70"/>
              </a:cxn>
              <a:cxn ang="0">
                <a:pos x="38" y="74"/>
              </a:cxn>
              <a:cxn ang="0">
                <a:pos x="39" y="74"/>
              </a:cxn>
              <a:cxn ang="0">
                <a:pos x="39" y="74"/>
              </a:cxn>
              <a:cxn ang="0">
                <a:pos x="40" y="75"/>
              </a:cxn>
              <a:cxn ang="0">
                <a:pos x="43" y="75"/>
              </a:cxn>
              <a:cxn ang="0">
                <a:pos x="81" y="37"/>
              </a:cxn>
              <a:cxn ang="0">
                <a:pos x="81" y="34"/>
              </a:cxn>
            </a:cxnLst>
            <a:rect l="0" t="0" r="r" b="b"/>
            <a:pathLst>
              <a:path w="104" h="104">
                <a:moveTo>
                  <a:pt x="52" y="104"/>
                </a:moveTo>
                <a:cubicBezTo>
                  <a:pt x="23" y="104"/>
                  <a:pt x="0" y="81"/>
                  <a:pt x="0" y="52"/>
                </a:cubicBezTo>
                <a:cubicBezTo>
                  <a:pt x="0" y="23"/>
                  <a:pt x="23" y="0"/>
                  <a:pt x="52" y="0"/>
                </a:cubicBezTo>
                <a:cubicBezTo>
                  <a:pt x="81" y="0"/>
                  <a:pt x="104" y="23"/>
                  <a:pt x="104" y="52"/>
                </a:cubicBezTo>
                <a:cubicBezTo>
                  <a:pt x="104" y="81"/>
                  <a:pt x="81" y="104"/>
                  <a:pt x="52" y="104"/>
                </a:cubicBezTo>
                <a:close/>
                <a:moveTo>
                  <a:pt x="81" y="34"/>
                </a:moveTo>
                <a:cubicBezTo>
                  <a:pt x="76" y="29"/>
                  <a:pt x="76" y="29"/>
                  <a:pt x="76" y="29"/>
                </a:cubicBezTo>
                <a:cubicBezTo>
                  <a:pt x="75" y="28"/>
                  <a:pt x="73" y="28"/>
                  <a:pt x="72" y="29"/>
                </a:cubicBezTo>
                <a:cubicBezTo>
                  <a:pt x="41" y="60"/>
                  <a:pt x="41" y="60"/>
                  <a:pt x="41" y="60"/>
                </a:cubicBezTo>
                <a:cubicBezTo>
                  <a:pt x="27" y="45"/>
                  <a:pt x="27" y="45"/>
                  <a:pt x="27" y="45"/>
                </a:cubicBezTo>
                <a:cubicBezTo>
                  <a:pt x="26" y="44"/>
                  <a:pt x="24" y="44"/>
                  <a:pt x="23" y="45"/>
                </a:cubicBezTo>
                <a:cubicBezTo>
                  <a:pt x="18" y="50"/>
                  <a:pt x="18" y="50"/>
                  <a:pt x="18" y="50"/>
                </a:cubicBezTo>
                <a:cubicBezTo>
                  <a:pt x="17" y="51"/>
                  <a:pt x="17" y="52"/>
                  <a:pt x="18" y="53"/>
                </a:cubicBezTo>
                <a:cubicBezTo>
                  <a:pt x="34" y="70"/>
                  <a:pt x="34" y="70"/>
                  <a:pt x="34" y="70"/>
                </a:cubicBezTo>
                <a:cubicBezTo>
                  <a:pt x="34" y="70"/>
                  <a:pt x="34" y="70"/>
                  <a:pt x="35" y="70"/>
                </a:cubicBezTo>
                <a:cubicBezTo>
                  <a:pt x="38" y="74"/>
                  <a:pt x="38" y="74"/>
                  <a:pt x="38" y="74"/>
                </a:cubicBezTo>
                <a:cubicBezTo>
                  <a:pt x="39" y="74"/>
                  <a:pt x="39" y="74"/>
                  <a:pt x="39" y="74"/>
                </a:cubicBezTo>
                <a:cubicBezTo>
                  <a:pt x="39" y="74"/>
                  <a:pt x="39" y="74"/>
                  <a:pt x="39" y="74"/>
                </a:cubicBezTo>
                <a:cubicBezTo>
                  <a:pt x="40" y="75"/>
                  <a:pt x="40" y="75"/>
                  <a:pt x="40" y="75"/>
                </a:cubicBezTo>
                <a:cubicBezTo>
                  <a:pt x="41" y="76"/>
                  <a:pt x="42" y="76"/>
                  <a:pt x="43" y="75"/>
                </a:cubicBezTo>
                <a:cubicBezTo>
                  <a:pt x="81" y="37"/>
                  <a:pt x="81" y="37"/>
                  <a:pt x="81" y="37"/>
                </a:cubicBezTo>
                <a:cubicBezTo>
                  <a:pt x="82" y="36"/>
                  <a:pt x="82" y="35"/>
                  <a:pt x="81" y="34"/>
                </a:cubicBezTo>
                <a:close/>
              </a:path>
            </a:pathLst>
          </a:custGeom>
          <a:solidFill>
            <a:srgbClr val="99CB38"/>
          </a:solidFill>
          <a:ln w="9525">
            <a:noFill/>
            <a:round/>
          </a:ln>
        </p:spPr>
        <p:txBody>
          <a:bodyPr lIns="121888" tIns="60944" rIns="121888" bIns="60944"/>
          <a:lstStyle/>
          <a:p>
            <a:pPr eaLnBrk="1" hangingPunct="1">
              <a:spcBef>
                <a:spcPts val="0"/>
              </a:spcBef>
              <a:spcAft>
                <a:spcPts val="0"/>
              </a:spcAft>
              <a:defRPr/>
            </a:pPr>
            <a:endParaRPr lang="en-US" sz="1800">
              <a:solidFill>
                <a:srgbClr val="000000"/>
              </a:solidFill>
              <a:sym typeface="Arial" panose="020B0604020202020204" pitchFamily="34" charset="0"/>
            </a:endParaRPr>
          </a:p>
        </p:txBody>
      </p:sp>
      <p:sp>
        <p:nvSpPr>
          <p:cNvPr id="58" name="Freeform 5"/>
          <p:cNvSpPr>
            <a:spLocks noEditPoints="1"/>
          </p:cNvSpPr>
          <p:nvPr>
            <p:custDataLst>
              <p:tags r:id="rId13"/>
            </p:custDataLst>
          </p:nvPr>
        </p:nvSpPr>
        <p:spPr bwMode="auto">
          <a:xfrm>
            <a:off x="7717580" y="3808792"/>
            <a:ext cx="339016" cy="349779"/>
          </a:xfrm>
          <a:custGeom>
            <a:avLst/>
            <a:gdLst/>
            <a:ahLst/>
            <a:cxnLst>
              <a:cxn ang="0">
                <a:pos x="52" y="104"/>
              </a:cxn>
              <a:cxn ang="0">
                <a:pos x="0" y="52"/>
              </a:cxn>
              <a:cxn ang="0">
                <a:pos x="52" y="0"/>
              </a:cxn>
              <a:cxn ang="0">
                <a:pos x="104" y="52"/>
              </a:cxn>
              <a:cxn ang="0">
                <a:pos x="52" y="104"/>
              </a:cxn>
              <a:cxn ang="0">
                <a:pos x="81" y="34"/>
              </a:cxn>
              <a:cxn ang="0">
                <a:pos x="76" y="29"/>
              </a:cxn>
              <a:cxn ang="0">
                <a:pos x="72" y="29"/>
              </a:cxn>
              <a:cxn ang="0">
                <a:pos x="41" y="60"/>
              </a:cxn>
              <a:cxn ang="0">
                <a:pos x="27" y="45"/>
              </a:cxn>
              <a:cxn ang="0">
                <a:pos x="23" y="45"/>
              </a:cxn>
              <a:cxn ang="0">
                <a:pos x="18" y="50"/>
              </a:cxn>
              <a:cxn ang="0">
                <a:pos x="18" y="53"/>
              </a:cxn>
              <a:cxn ang="0">
                <a:pos x="34" y="70"/>
              </a:cxn>
              <a:cxn ang="0">
                <a:pos x="35" y="70"/>
              </a:cxn>
              <a:cxn ang="0">
                <a:pos x="38" y="74"/>
              </a:cxn>
              <a:cxn ang="0">
                <a:pos x="39" y="74"/>
              </a:cxn>
              <a:cxn ang="0">
                <a:pos x="39" y="74"/>
              </a:cxn>
              <a:cxn ang="0">
                <a:pos x="40" y="75"/>
              </a:cxn>
              <a:cxn ang="0">
                <a:pos x="43" y="75"/>
              </a:cxn>
              <a:cxn ang="0">
                <a:pos x="81" y="37"/>
              </a:cxn>
              <a:cxn ang="0">
                <a:pos x="81" y="34"/>
              </a:cxn>
            </a:cxnLst>
            <a:rect l="0" t="0" r="r" b="b"/>
            <a:pathLst>
              <a:path w="104" h="104">
                <a:moveTo>
                  <a:pt x="52" y="104"/>
                </a:moveTo>
                <a:cubicBezTo>
                  <a:pt x="23" y="104"/>
                  <a:pt x="0" y="81"/>
                  <a:pt x="0" y="52"/>
                </a:cubicBezTo>
                <a:cubicBezTo>
                  <a:pt x="0" y="23"/>
                  <a:pt x="23" y="0"/>
                  <a:pt x="52" y="0"/>
                </a:cubicBezTo>
                <a:cubicBezTo>
                  <a:pt x="81" y="0"/>
                  <a:pt x="104" y="23"/>
                  <a:pt x="104" y="52"/>
                </a:cubicBezTo>
                <a:cubicBezTo>
                  <a:pt x="104" y="81"/>
                  <a:pt x="81" y="104"/>
                  <a:pt x="52" y="104"/>
                </a:cubicBezTo>
                <a:close/>
                <a:moveTo>
                  <a:pt x="81" y="34"/>
                </a:moveTo>
                <a:cubicBezTo>
                  <a:pt x="76" y="29"/>
                  <a:pt x="76" y="29"/>
                  <a:pt x="76" y="29"/>
                </a:cubicBezTo>
                <a:cubicBezTo>
                  <a:pt x="75" y="28"/>
                  <a:pt x="73" y="28"/>
                  <a:pt x="72" y="29"/>
                </a:cubicBezTo>
                <a:cubicBezTo>
                  <a:pt x="41" y="60"/>
                  <a:pt x="41" y="60"/>
                  <a:pt x="41" y="60"/>
                </a:cubicBezTo>
                <a:cubicBezTo>
                  <a:pt x="27" y="45"/>
                  <a:pt x="27" y="45"/>
                  <a:pt x="27" y="45"/>
                </a:cubicBezTo>
                <a:cubicBezTo>
                  <a:pt x="26" y="44"/>
                  <a:pt x="24" y="44"/>
                  <a:pt x="23" y="45"/>
                </a:cubicBezTo>
                <a:cubicBezTo>
                  <a:pt x="18" y="50"/>
                  <a:pt x="18" y="50"/>
                  <a:pt x="18" y="50"/>
                </a:cubicBezTo>
                <a:cubicBezTo>
                  <a:pt x="17" y="51"/>
                  <a:pt x="17" y="52"/>
                  <a:pt x="18" y="53"/>
                </a:cubicBezTo>
                <a:cubicBezTo>
                  <a:pt x="34" y="70"/>
                  <a:pt x="34" y="70"/>
                  <a:pt x="34" y="70"/>
                </a:cubicBezTo>
                <a:cubicBezTo>
                  <a:pt x="34" y="70"/>
                  <a:pt x="34" y="70"/>
                  <a:pt x="35" y="70"/>
                </a:cubicBezTo>
                <a:cubicBezTo>
                  <a:pt x="38" y="74"/>
                  <a:pt x="38" y="74"/>
                  <a:pt x="38" y="74"/>
                </a:cubicBezTo>
                <a:cubicBezTo>
                  <a:pt x="39" y="74"/>
                  <a:pt x="39" y="74"/>
                  <a:pt x="39" y="74"/>
                </a:cubicBezTo>
                <a:cubicBezTo>
                  <a:pt x="39" y="74"/>
                  <a:pt x="39" y="74"/>
                  <a:pt x="39" y="74"/>
                </a:cubicBezTo>
                <a:cubicBezTo>
                  <a:pt x="40" y="75"/>
                  <a:pt x="40" y="75"/>
                  <a:pt x="40" y="75"/>
                </a:cubicBezTo>
                <a:cubicBezTo>
                  <a:pt x="41" y="76"/>
                  <a:pt x="42" y="76"/>
                  <a:pt x="43" y="75"/>
                </a:cubicBezTo>
                <a:cubicBezTo>
                  <a:pt x="81" y="37"/>
                  <a:pt x="81" y="37"/>
                  <a:pt x="81" y="37"/>
                </a:cubicBezTo>
                <a:cubicBezTo>
                  <a:pt x="82" y="36"/>
                  <a:pt x="82" y="35"/>
                  <a:pt x="81" y="34"/>
                </a:cubicBezTo>
                <a:close/>
              </a:path>
            </a:pathLst>
          </a:custGeom>
          <a:solidFill>
            <a:srgbClr val="63A537"/>
          </a:solidFill>
          <a:ln w="9525">
            <a:noFill/>
            <a:round/>
          </a:ln>
        </p:spPr>
        <p:txBody>
          <a:bodyPr lIns="121888" tIns="60944" rIns="121888" bIns="60944"/>
          <a:lstStyle/>
          <a:p>
            <a:pPr eaLnBrk="1" hangingPunct="1">
              <a:spcBef>
                <a:spcPts val="0"/>
              </a:spcBef>
              <a:spcAft>
                <a:spcPts val="0"/>
              </a:spcAft>
              <a:defRPr/>
            </a:pPr>
            <a:endParaRPr lang="en-US" sz="1800">
              <a:solidFill>
                <a:srgbClr val="000000"/>
              </a:solidFill>
              <a:sym typeface="Arial" panose="020B0604020202020204" pitchFamily="34" charset="0"/>
            </a:endParaRPr>
          </a:p>
        </p:txBody>
      </p:sp>
      <p:sp>
        <p:nvSpPr>
          <p:cNvPr id="59" name="Freeform 5"/>
          <p:cNvSpPr>
            <a:spLocks noEditPoints="1"/>
          </p:cNvSpPr>
          <p:nvPr>
            <p:custDataLst>
              <p:tags r:id="rId14"/>
            </p:custDataLst>
          </p:nvPr>
        </p:nvSpPr>
        <p:spPr bwMode="auto">
          <a:xfrm>
            <a:off x="3882983" y="2350746"/>
            <a:ext cx="339017" cy="349780"/>
          </a:xfrm>
          <a:custGeom>
            <a:avLst/>
            <a:gdLst/>
            <a:ahLst/>
            <a:cxnLst>
              <a:cxn ang="0">
                <a:pos x="52" y="104"/>
              </a:cxn>
              <a:cxn ang="0">
                <a:pos x="0" y="52"/>
              </a:cxn>
              <a:cxn ang="0">
                <a:pos x="52" y="0"/>
              </a:cxn>
              <a:cxn ang="0">
                <a:pos x="104" y="52"/>
              </a:cxn>
              <a:cxn ang="0">
                <a:pos x="52" y="104"/>
              </a:cxn>
              <a:cxn ang="0">
                <a:pos x="81" y="34"/>
              </a:cxn>
              <a:cxn ang="0">
                <a:pos x="76" y="29"/>
              </a:cxn>
              <a:cxn ang="0">
                <a:pos x="72" y="29"/>
              </a:cxn>
              <a:cxn ang="0">
                <a:pos x="41" y="60"/>
              </a:cxn>
              <a:cxn ang="0">
                <a:pos x="27" y="45"/>
              </a:cxn>
              <a:cxn ang="0">
                <a:pos x="23" y="45"/>
              </a:cxn>
              <a:cxn ang="0">
                <a:pos x="18" y="50"/>
              </a:cxn>
              <a:cxn ang="0">
                <a:pos x="18" y="53"/>
              </a:cxn>
              <a:cxn ang="0">
                <a:pos x="34" y="70"/>
              </a:cxn>
              <a:cxn ang="0">
                <a:pos x="35" y="70"/>
              </a:cxn>
              <a:cxn ang="0">
                <a:pos x="38" y="74"/>
              </a:cxn>
              <a:cxn ang="0">
                <a:pos x="39" y="74"/>
              </a:cxn>
              <a:cxn ang="0">
                <a:pos x="39" y="74"/>
              </a:cxn>
              <a:cxn ang="0">
                <a:pos x="40" y="75"/>
              </a:cxn>
              <a:cxn ang="0">
                <a:pos x="43" y="75"/>
              </a:cxn>
              <a:cxn ang="0">
                <a:pos x="81" y="37"/>
              </a:cxn>
              <a:cxn ang="0">
                <a:pos x="81" y="34"/>
              </a:cxn>
            </a:cxnLst>
            <a:rect l="0" t="0" r="r" b="b"/>
            <a:pathLst>
              <a:path w="104" h="104">
                <a:moveTo>
                  <a:pt x="52" y="104"/>
                </a:moveTo>
                <a:cubicBezTo>
                  <a:pt x="23" y="104"/>
                  <a:pt x="0" y="81"/>
                  <a:pt x="0" y="52"/>
                </a:cubicBezTo>
                <a:cubicBezTo>
                  <a:pt x="0" y="23"/>
                  <a:pt x="23" y="0"/>
                  <a:pt x="52" y="0"/>
                </a:cubicBezTo>
                <a:cubicBezTo>
                  <a:pt x="81" y="0"/>
                  <a:pt x="104" y="23"/>
                  <a:pt x="104" y="52"/>
                </a:cubicBezTo>
                <a:cubicBezTo>
                  <a:pt x="104" y="81"/>
                  <a:pt x="81" y="104"/>
                  <a:pt x="52" y="104"/>
                </a:cubicBezTo>
                <a:close/>
                <a:moveTo>
                  <a:pt x="81" y="34"/>
                </a:moveTo>
                <a:cubicBezTo>
                  <a:pt x="76" y="29"/>
                  <a:pt x="76" y="29"/>
                  <a:pt x="76" y="29"/>
                </a:cubicBezTo>
                <a:cubicBezTo>
                  <a:pt x="75" y="28"/>
                  <a:pt x="73" y="28"/>
                  <a:pt x="72" y="29"/>
                </a:cubicBezTo>
                <a:cubicBezTo>
                  <a:pt x="41" y="60"/>
                  <a:pt x="41" y="60"/>
                  <a:pt x="41" y="60"/>
                </a:cubicBezTo>
                <a:cubicBezTo>
                  <a:pt x="27" y="45"/>
                  <a:pt x="27" y="45"/>
                  <a:pt x="27" y="45"/>
                </a:cubicBezTo>
                <a:cubicBezTo>
                  <a:pt x="26" y="44"/>
                  <a:pt x="24" y="44"/>
                  <a:pt x="23" y="45"/>
                </a:cubicBezTo>
                <a:cubicBezTo>
                  <a:pt x="18" y="50"/>
                  <a:pt x="18" y="50"/>
                  <a:pt x="18" y="50"/>
                </a:cubicBezTo>
                <a:cubicBezTo>
                  <a:pt x="17" y="51"/>
                  <a:pt x="17" y="52"/>
                  <a:pt x="18" y="53"/>
                </a:cubicBezTo>
                <a:cubicBezTo>
                  <a:pt x="34" y="70"/>
                  <a:pt x="34" y="70"/>
                  <a:pt x="34" y="70"/>
                </a:cubicBezTo>
                <a:cubicBezTo>
                  <a:pt x="34" y="70"/>
                  <a:pt x="34" y="70"/>
                  <a:pt x="35" y="70"/>
                </a:cubicBezTo>
                <a:cubicBezTo>
                  <a:pt x="38" y="74"/>
                  <a:pt x="38" y="74"/>
                  <a:pt x="38" y="74"/>
                </a:cubicBezTo>
                <a:cubicBezTo>
                  <a:pt x="39" y="74"/>
                  <a:pt x="39" y="74"/>
                  <a:pt x="39" y="74"/>
                </a:cubicBezTo>
                <a:cubicBezTo>
                  <a:pt x="39" y="74"/>
                  <a:pt x="39" y="74"/>
                  <a:pt x="39" y="74"/>
                </a:cubicBezTo>
                <a:cubicBezTo>
                  <a:pt x="40" y="75"/>
                  <a:pt x="40" y="75"/>
                  <a:pt x="40" y="75"/>
                </a:cubicBezTo>
                <a:cubicBezTo>
                  <a:pt x="41" y="76"/>
                  <a:pt x="42" y="76"/>
                  <a:pt x="43" y="75"/>
                </a:cubicBezTo>
                <a:cubicBezTo>
                  <a:pt x="81" y="37"/>
                  <a:pt x="81" y="37"/>
                  <a:pt x="81" y="37"/>
                </a:cubicBezTo>
                <a:cubicBezTo>
                  <a:pt x="82" y="36"/>
                  <a:pt x="82" y="35"/>
                  <a:pt x="81" y="34"/>
                </a:cubicBezTo>
                <a:close/>
              </a:path>
            </a:pathLst>
          </a:custGeom>
          <a:solidFill>
            <a:srgbClr val="44C1A3"/>
          </a:solidFill>
          <a:ln w="9525">
            <a:noFill/>
            <a:round/>
          </a:ln>
        </p:spPr>
        <p:txBody>
          <a:bodyPr lIns="121888" tIns="60944" rIns="121888" bIns="60944"/>
          <a:lstStyle/>
          <a:p>
            <a:pPr eaLnBrk="1" hangingPunct="1">
              <a:spcBef>
                <a:spcPts val="0"/>
              </a:spcBef>
              <a:spcAft>
                <a:spcPts val="0"/>
              </a:spcAft>
              <a:defRPr/>
            </a:pPr>
            <a:endParaRPr lang="en-US" sz="1800">
              <a:solidFill>
                <a:srgbClr val="000000"/>
              </a:solidFill>
              <a:sym typeface="Arial" panose="020B0604020202020204" pitchFamily="34" charset="0"/>
            </a:endParaRPr>
          </a:p>
        </p:txBody>
      </p:sp>
      <p:sp>
        <p:nvSpPr>
          <p:cNvPr id="60" name="Freeform 5"/>
          <p:cNvSpPr>
            <a:spLocks noEditPoints="1"/>
          </p:cNvSpPr>
          <p:nvPr>
            <p:custDataLst>
              <p:tags r:id="rId15"/>
            </p:custDataLst>
          </p:nvPr>
        </p:nvSpPr>
        <p:spPr bwMode="auto">
          <a:xfrm>
            <a:off x="3879396" y="3891304"/>
            <a:ext cx="339017" cy="349779"/>
          </a:xfrm>
          <a:custGeom>
            <a:avLst/>
            <a:gdLst/>
            <a:ahLst/>
            <a:cxnLst>
              <a:cxn ang="0">
                <a:pos x="52" y="104"/>
              </a:cxn>
              <a:cxn ang="0">
                <a:pos x="0" y="52"/>
              </a:cxn>
              <a:cxn ang="0">
                <a:pos x="52" y="0"/>
              </a:cxn>
              <a:cxn ang="0">
                <a:pos x="104" y="52"/>
              </a:cxn>
              <a:cxn ang="0">
                <a:pos x="52" y="104"/>
              </a:cxn>
              <a:cxn ang="0">
                <a:pos x="81" y="34"/>
              </a:cxn>
              <a:cxn ang="0">
                <a:pos x="76" y="29"/>
              </a:cxn>
              <a:cxn ang="0">
                <a:pos x="72" y="29"/>
              </a:cxn>
              <a:cxn ang="0">
                <a:pos x="41" y="60"/>
              </a:cxn>
              <a:cxn ang="0">
                <a:pos x="27" y="45"/>
              </a:cxn>
              <a:cxn ang="0">
                <a:pos x="23" y="45"/>
              </a:cxn>
              <a:cxn ang="0">
                <a:pos x="18" y="50"/>
              </a:cxn>
              <a:cxn ang="0">
                <a:pos x="18" y="53"/>
              </a:cxn>
              <a:cxn ang="0">
                <a:pos x="34" y="70"/>
              </a:cxn>
              <a:cxn ang="0">
                <a:pos x="35" y="70"/>
              </a:cxn>
              <a:cxn ang="0">
                <a:pos x="38" y="74"/>
              </a:cxn>
              <a:cxn ang="0">
                <a:pos x="39" y="74"/>
              </a:cxn>
              <a:cxn ang="0">
                <a:pos x="39" y="74"/>
              </a:cxn>
              <a:cxn ang="0">
                <a:pos x="40" y="75"/>
              </a:cxn>
              <a:cxn ang="0">
                <a:pos x="43" y="75"/>
              </a:cxn>
              <a:cxn ang="0">
                <a:pos x="81" y="37"/>
              </a:cxn>
              <a:cxn ang="0">
                <a:pos x="81" y="34"/>
              </a:cxn>
            </a:cxnLst>
            <a:rect l="0" t="0" r="r" b="b"/>
            <a:pathLst>
              <a:path w="104" h="104">
                <a:moveTo>
                  <a:pt x="52" y="104"/>
                </a:moveTo>
                <a:cubicBezTo>
                  <a:pt x="23" y="104"/>
                  <a:pt x="0" y="81"/>
                  <a:pt x="0" y="52"/>
                </a:cubicBezTo>
                <a:cubicBezTo>
                  <a:pt x="0" y="23"/>
                  <a:pt x="23" y="0"/>
                  <a:pt x="52" y="0"/>
                </a:cubicBezTo>
                <a:cubicBezTo>
                  <a:pt x="81" y="0"/>
                  <a:pt x="104" y="23"/>
                  <a:pt x="104" y="52"/>
                </a:cubicBezTo>
                <a:cubicBezTo>
                  <a:pt x="104" y="81"/>
                  <a:pt x="81" y="104"/>
                  <a:pt x="52" y="104"/>
                </a:cubicBezTo>
                <a:close/>
                <a:moveTo>
                  <a:pt x="81" y="34"/>
                </a:moveTo>
                <a:cubicBezTo>
                  <a:pt x="76" y="29"/>
                  <a:pt x="76" y="29"/>
                  <a:pt x="76" y="29"/>
                </a:cubicBezTo>
                <a:cubicBezTo>
                  <a:pt x="75" y="28"/>
                  <a:pt x="73" y="28"/>
                  <a:pt x="72" y="29"/>
                </a:cubicBezTo>
                <a:cubicBezTo>
                  <a:pt x="41" y="60"/>
                  <a:pt x="41" y="60"/>
                  <a:pt x="41" y="60"/>
                </a:cubicBezTo>
                <a:cubicBezTo>
                  <a:pt x="27" y="45"/>
                  <a:pt x="27" y="45"/>
                  <a:pt x="27" y="45"/>
                </a:cubicBezTo>
                <a:cubicBezTo>
                  <a:pt x="26" y="44"/>
                  <a:pt x="24" y="44"/>
                  <a:pt x="23" y="45"/>
                </a:cubicBezTo>
                <a:cubicBezTo>
                  <a:pt x="18" y="50"/>
                  <a:pt x="18" y="50"/>
                  <a:pt x="18" y="50"/>
                </a:cubicBezTo>
                <a:cubicBezTo>
                  <a:pt x="17" y="51"/>
                  <a:pt x="17" y="52"/>
                  <a:pt x="18" y="53"/>
                </a:cubicBezTo>
                <a:cubicBezTo>
                  <a:pt x="34" y="70"/>
                  <a:pt x="34" y="70"/>
                  <a:pt x="34" y="70"/>
                </a:cubicBezTo>
                <a:cubicBezTo>
                  <a:pt x="34" y="70"/>
                  <a:pt x="34" y="70"/>
                  <a:pt x="35" y="70"/>
                </a:cubicBezTo>
                <a:cubicBezTo>
                  <a:pt x="38" y="74"/>
                  <a:pt x="38" y="74"/>
                  <a:pt x="38" y="74"/>
                </a:cubicBezTo>
                <a:cubicBezTo>
                  <a:pt x="39" y="74"/>
                  <a:pt x="39" y="74"/>
                  <a:pt x="39" y="74"/>
                </a:cubicBezTo>
                <a:cubicBezTo>
                  <a:pt x="39" y="74"/>
                  <a:pt x="39" y="74"/>
                  <a:pt x="39" y="74"/>
                </a:cubicBezTo>
                <a:cubicBezTo>
                  <a:pt x="40" y="75"/>
                  <a:pt x="40" y="75"/>
                  <a:pt x="40" y="75"/>
                </a:cubicBezTo>
                <a:cubicBezTo>
                  <a:pt x="41" y="76"/>
                  <a:pt x="42" y="76"/>
                  <a:pt x="43" y="75"/>
                </a:cubicBezTo>
                <a:cubicBezTo>
                  <a:pt x="81" y="37"/>
                  <a:pt x="81" y="37"/>
                  <a:pt x="81" y="37"/>
                </a:cubicBezTo>
                <a:cubicBezTo>
                  <a:pt x="82" y="36"/>
                  <a:pt x="82" y="35"/>
                  <a:pt x="81" y="34"/>
                </a:cubicBezTo>
                <a:close/>
              </a:path>
            </a:pathLst>
          </a:custGeom>
          <a:solidFill>
            <a:srgbClr val="37A76F"/>
          </a:solidFill>
          <a:ln w="9525">
            <a:noFill/>
            <a:round/>
          </a:ln>
        </p:spPr>
        <p:txBody>
          <a:bodyPr lIns="121888" tIns="60944" rIns="121888" bIns="60944"/>
          <a:lstStyle/>
          <a:p>
            <a:pPr eaLnBrk="1" hangingPunct="1">
              <a:spcBef>
                <a:spcPts val="0"/>
              </a:spcBef>
              <a:spcAft>
                <a:spcPts val="0"/>
              </a:spcAft>
              <a:defRPr/>
            </a:pPr>
            <a:endParaRPr lang="en-US" sz="1800">
              <a:solidFill>
                <a:srgbClr val="000000"/>
              </a:solidFill>
              <a:sym typeface="Arial" panose="020B0604020202020204" pitchFamily="34" charset="0"/>
            </a:endParaRPr>
          </a:p>
        </p:txBody>
      </p:sp>
      <p:sp>
        <p:nvSpPr>
          <p:cNvPr id="61" name="TextBox 13"/>
          <p:cNvSpPr txBox="1">
            <a:spLocks noChangeArrowheads="1"/>
          </p:cNvSpPr>
          <p:nvPr>
            <p:custDataLst>
              <p:tags r:id="rId16"/>
            </p:custDataLst>
          </p:nvPr>
        </p:nvSpPr>
        <p:spPr bwMode="auto">
          <a:xfrm>
            <a:off x="1822791" y="2194134"/>
            <a:ext cx="1969907" cy="364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chor="ctr" anchorCtr="0">
            <a:noAutofit/>
          </a:bodyPr>
          <a:lstStyle>
            <a:lvl1pPr defTabSz="1216025">
              <a:defRPr>
                <a:solidFill>
                  <a:srgbClr val="FFFFFF"/>
                </a:solidFill>
                <a:latin typeface="Calibri" panose="020F0502020204030204" charset="0"/>
                <a:ea typeface="宋体" panose="02010600030101010101" pitchFamily="2" charset="-122"/>
              </a:defRPr>
            </a:lvl1pPr>
            <a:lvl2pPr marL="742950" indent="-285750" defTabSz="1216025">
              <a:defRPr>
                <a:solidFill>
                  <a:srgbClr val="FFFFFF"/>
                </a:solidFill>
                <a:latin typeface="Calibri" panose="020F0502020204030204" charset="0"/>
                <a:ea typeface="宋体" panose="02010600030101010101" pitchFamily="2" charset="-122"/>
              </a:defRPr>
            </a:lvl2pPr>
            <a:lvl3pPr marL="1143000" indent="-228600" defTabSz="1216025">
              <a:defRPr>
                <a:solidFill>
                  <a:srgbClr val="FFFFFF"/>
                </a:solidFill>
                <a:latin typeface="Calibri" panose="020F0502020204030204" charset="0"/>
                <a:ea typeface="宋体" panose="02010600030101010101" pitchFamily="2" charset="-122"/>
              </a:defRPr>
            </a:lvl3pPr>
            <a:lvl4pPr marL="1600200" indent="-228600" defTabSz="1216025">
              <a:defRPr>
                <a:solidFill>
                  <a:srgbClr val="FFFFFF"/>
                </a:solidFill>
                <a:latin typeface="Calibri" panose="020F0502020204030204" charset="0"/>
                <a:ea typeface="宋体" panose="02010600030101010101" pitchFamily="2" charset="-122"/>
              </a:defRPr>
            </a:lvl4pPr>
            <a:lvl5pPr marL="2057400" indent="-228600" defTabSz="1216025">
              <a:defRPr>
                <a:solidFill>
                  <a:srgbClr val="FFFFFF"/>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9pPr>
          </a:lstStyle>
          <a:p>
            <a:pPr algn="r" eaLnBrk="1" hangingPunct="1">
              <a:spcBef>
                <a:spcPct val="20000"/>
              </a:spcBef>
            </a:pPr>
            <a:r>
              <a:rPr lang="en-US" altLang="zh-CN" sz="1600" b="1" dirty="0">
                <a:solidFill>
                  <a:srgbClr val="44C1A3"/>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1.身体健康</a:t>
            </a:r>
            <a:endParaRPr lang="en-US" altLang="zh-CN" sz="1600" b="1" dirty="0">
              <a:solidFill>
                <a:srgbClr val="44C1A3"/>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62" name="TextBox 13"/>
          <p:cNvSpPr txBox="1">
            <a:spLocks noChangeArrowheads="1"/>
          </p:cNvSpPr>
          <p:nvPr>
            <p:custDataLst>
              <p:tags r:id="rId17"/>
            </p:custDataLst>
          </p:nvPr>
        </p:nvSpPr>
        <p:spPr bwMode="auto">
          <a:xfrm>
            <a:off x="1162243" y="2567788"/>
            <a:ext cx="2638591" cy="829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oAutofit/>
          </a:bodyPr>
          <a:lstStyle>
            <a:lvl1pPr defTabSz="1216025">
              <a:defRPr>
                <a:solidFill>
                  <a:srgbClr val="FFFFFF"/>
                </a:solidFill>
                <a:latin typeface="Calibri" panose="020F0502020204030204" charset="0"/>
                <a:ea typeface="宋体" panose="02010600030101010101" pitchFamily="2" charset="-122"/>
              </a:defRPr>
            </a:lvl1pPr>
            <a:lvl2pPr marL="742950" indent="-285750" defTabSz="1216025">
              <a:defRPr>
                <a:solidFill>
                  <a:srgbClr val="FFFFFF"/>
                </a:solidFill>
                <a:latin typeface="Calibri" panose="020F0502020204030204" charset="0"/>
                <a:ea typeface="宋体" panose="02010600030101010101" pitchFamily="2" charset="-122"/>
              </a:defRPr>
            </a:lvl2pPr>
            <a:lvl3pPr marL="1143000" indent="-228600" defTabSz="1216025">
              <a:defRPr>
                <a:solidFill>
                  <a:srgbClr val="FFFFFF"/>
                </a:solidFill>
                <a:latin typeface="Calibri" panose="020F0502020204030204" charset="0"/>
                <a:ea typeface="宋体" panose="02010600030101010101" pitchFamily="2" charset="-122"/>
              </a:defRPr>
            </a:lvl3pPr>
            <a:lvl4pPr marL="1600200" indent="-228600" defTabSz="1216025">
              <a:defRPr>
                <a:solidFill>
                  <a:srgbClr val="FFFFFF"/>
                </a:solidFill>
                <a:latin typeface="Calibri" panose="020F0502020204030204" charset="0"/>
                <a:ea typeface="宋体" panose="02010600030101010101" pitchFamily="2" charset="-122"/>
              </a:defRPr>
            </a:lvl4pPr>
            <a:lvl5pPr marL="2057400" indent="-228600" defTabSz="1216025">
              <a:defRPr>
                <a:solidFill>
                  <a:srgbClr val="FFFFFF"/>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9pPr>
          </a:lstStyle>
          <a:p>
            <a:pPr algn="r" eaLnBrk="1" hangingPunct="1">
              <a:spcBef>
                <a:spcPct val="20000"/>
              </a:spcBef>
            </a:pPr>
            <a:r>
              <a:rPr lang="en-US" altLang="zh-CN" sz="1100" dirty="0">
                <a:solidFill>
                  <a:srgbClr val="000000"/>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身体健康不仅指无病，而且还包括体能，后者是一-种满足生活需要和有足够的能量完成各种活动任务的能力。你具备这种能力，就可以预防疾病，增进健康，提高生活质量。</a:t>
            </a:r>
            <a:endParaRPr lang="en-US" altLang="zh-CN" sz="1100" dirty="0">
              <a:solidFill>
                <a:srgbClr val="000000"/>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63" name="TextBox 13"/>
          <p:cNvSpPr txBox="1">
            <a:spLocks noChangeArrowheads="1"/>
          </p:cNvSpPr>
          <p:nvPr>
            <p:custDataLst>
              <p:tags r:id="rId18"/>
            </p:custDataLst>
          </p:nvPr>
        </p:nvSpPr>
        <p:spPr bwMode="auto">
          <a:xfrm>
            <a:off x="1822791" y="3668148"/>
            <a:ext cx="1969907" cy="364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chor="ctr" anchorCtr="0">
            <a:noAutofit/>
          </a:bodyPr>
          <a:lstStyle>
            <a:lvl1pPr defTabSz="1216025">
              <a:defRPr>
                <a:solidFill>
                  <a:srgbClr val="FFFFFF"/>
                </a:solidFill>
                <a:latin typeface="Calibri" panose="020F0502020204030204" charset="0"/>
                <a:ea typeface="宋体" panose="02010600030101010101" pitchFamily="2" charset="-122"/>
              </a:defRPr>
            </a:lvl1pPr>
            <a:lvl2pPr marL="742950" indent="-285750" defTabSz="1216025">
              <a:defRPr>
                <a:solidFill>
                  <a:srgbClr val="FFFFFF"/>
                </a:solidFill>
                <a:latin typeface="Calibri" panose="020F0502020204030204" charset="0"/>
                <a:ea typeface="宋体" panose="02010600030101010101" pitchFamily="2" charset="-122"/>
              </a:defRPr>
            </a:lvl2pPr>
            <a:lvl3pPr marL="1143000" indent="-228600" defTabSz="1216025">
              <a:defRPr>
                <a:solidFill>
                  <a:srgbClr val="FFFFFF"/>
                </a:solidFill>
                <a:latin typeface="Calibri" panose="020F0502020204030204" charset="0"/>
                <a:ea typeface="宋体" panose="02010600030101010101" pitchFamily="2" charset="-122"/>
              </a:defRPr>
            </a:lvl3pPr>
            <a:lvl4pPr marL="1600200" indent="-228600" defTabSz="1216025">
              <a:defRPr>
                <a:solidFill>
                  <a:srgbClr val="FFFFFF"/>
                </a:solidFill>
                <a:latin typeface="Calibri" panose="020F0502020204030204" charset="0"/>
                <a:ea typeface="宋体" panose="02010600030101010101" pitchFamily="2" charset="-122"/>
              </a:defRPr>
            </a:lvl4pPr>
            <a:lvl5pPr marL="2057400" indent="-228600" defTabSz="1216025">
              <a:defRPr>
                <a:solidFill>
                  <a:srgbClr val="FFFFFF"/>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9pPr>
          </a:lstStyle>
          <a:p>
            <a:pPr algn="r" eaLnBrk="1" hangingPunct="1">
              <a:spcBef>
                <a:spcPct val="20000"/>
              </a:spcBef>
            </a:pPr>
            <a:r>
              <a:rPr lang="en-US" altLang="zh-CN" sz="2000" b="1">
                <a:solidFill>
                  <a:srgbClr val="000000"/>
                </a:solidFill>
                <a:latin typeface="Arial" panose="020B0604020202020204" pitchFamily="34" charset="0"/>
                <a:ea typeface="黑体" panose="02010609060101010101" charset="-122"/>
                <a:cs typeface="+mn-ea"/>
                <a:sym typeface="Arial" panose="020B0604020202020204" pitchFamily="34" charset="0"/>
              </a:rPr>
              <a:t>LOREM</a:t>
            </a:r>
            <a:endParaRPr lang="en-US" altLang="zh-CN" sz="2000" b="1" dirty="0">
              <a:solidFill>
                <a:srgbClr val="000000"/>
              </a:solidFill>
              <a:latin typeface="Arial" panose="020B0604020202020204" pitchFamily="34" charset="0"/>
              <a:ea typeface="黑体" panose="02010609060101010101" charset="-122"/>
              <a:cs typeface="+mn-ea"/>
              <a:sym typeface="Arial" panose="020B0604020202020204" pitchFamily="34" charset="0"/>
            </a:endParaRPr>
          </a:p>
        </p:txBody>
      </p:sp>
      <p:sp>
        <p:nvSpPr>
          <p:cNvPr id="64" name="TextBox 13"/>
          <p:cNvSpPr txBox="1">
            <a:spLocks noChangeArrowheads="1"/>
          </p:cNvSpPr>
          <p:nvPr>
            <p:custDataLst>
              <p:tags r:id="rId19"/>
            </p:custDataLst>
          </p:nvPr>
        </p:nvSpPr>
        <p:spPr bwMode="auto">
          <a:xfrm>
            <a:off x="1162243" y="4033008"/>
            <a:ext cx="2638591" cy="829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ormAutofit/>
          </a:bodyPr>
          <a:lstStyle>
            <a:lvl1pPr defTabSz="1216025">
              <a:defRPr>
                <a:solidFill>
                  <a:srgbClr val="FFFFFF"/>
                </a:solidFill>
                <a:latin typeface="Calibri" panose="020F0502020204030204" charset="0"/>
                <a:ea typeface="宋体" panose="02010600030101010101" pitchFamily="2" charset="-122"/>
              </a:defRPr>
            </a:lvl1pPr>
            <a:lvl2pPr marL="742950" indent="-285750" defTabSz="1216025">
              <a:defRPr>
                <a:solidFill>
                  <a:srgbClr val="FFFFFF"/>
                </a:solidFill>
                <a:latin typeface="Calibri" panose="020F0502020204030204" charset="0"/>
                <a:ea typeface="宋体" panose="02010600030101010101" pitchFamily="2" charset="-122"/>
              </a:defRPr>
            </a:lvl2pPr>
            <a:lvl3pPr marL="1143000" indent="-228600" defTabSz="1216025">
              <a:defRPr>
                <a:solidFill>
                  <a:srgbClr val="FFFFFF"/>
                </a:solidFill>
                <a:latin typeface="Calibri" panose="020F0502020204030204" charset="0"/>
                <a:ea typeface="宋体" panose="02010600030101010101" pitchFamily="2" charset="-122"/>
              </a:defRPr>
            </a:lvl3pPr>
            <a:lvl4pPr marL="1600200" indent="-228600" defTabSz="1216025">
              <a:defRPr>
                <a:solidFill>
                  <a:srgbClr val="FFFFFF"/>
                </a:solidFill>
                <a:latin typeface="Calibri" panose="020F0502020204030204" charset="0"/>
                <a:ea typeface="宋体" panose="02010600030101010101" pitchFamily="2" charset="-122"/>
              </a:defRPr>
            </a:lvl4pPr>
            <a:lvl5pPr marL="2057400" indent="-228600" defTabSz="1216025">
              <a:defRPr>
                <a:solidFill>
                  <a:srgbClr val="FFFFFF"/>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9pPr>
          </a:lstStyle>
          <a:p>
            <a:pPr algn="r" eaLnBrk="1" hangingPunct="1">
              <a:spcBef>
                <a:spcPct val="20000"/>
              </a:spcBef>
            </a:pPr>
            <a:r>
              <a:rPr lang="en-US" altLang="zh-CN" sz="1800">
                <a:solidFill>
                  <a:srgbClr val="000000"/>
                </a:solidFill>
                <a:latin typeface="Arial" panose="020B0604020202020204" pitchFamily="34" charset="0"/>
                <a:ea typeface="黑体" panose="02010609060101010101" charset="-122"/>
                <a:sym typeface="Arial" panose="020B0604020202020204" pitchFamily="34" charset="0"/>
              </a:rPr>
              <a:t>Lorem ipsum dolor sit amet, consectetur</a:t>
            </a:r>
            <a:endParaRPr lang="en-US" altLang="zh-CN" sz="1800" dirty="0">
              <a:solidFill>
                <a:srgbClr val="000000"/>
              </a:solidFill>
              <a:latin typeface="Arial" panose="020B0604020202020204" pitchFamily="34" charset="0"/>
              <a:ea typeface="黑体" panose="02010609060101010101" charset="-122"/>
              <a:sym typeface="Arial" panose="020B0604020202020204" pitchFamily="34" charset="0"/>
            </a:endParaRPr>
          </a:p>
        </p:txBody>
      </p:sp>
      <p:sp>
        <p:nvSpPr>
          <p:cNvPr id="65" name="TextBox 13"/>
          <p:cNvSpPr txBox="1">
            <a:spLocks noChangeArrowheads="1"/>
          </p:cNvSpPr>
          <p:nvPr>
            <p:custDataLst>
              <p:tags r:id="rId20"/>
            </p:custDataLst>
          </p:nvPr>
        </p:nvSpPr>
        <p:spPr bwMode="auto">
          <a:xfrm>
            <a:off x="8132307" y="2194134"/>
            <a:ext cx="1969907" cy="364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chor="ctr" anchorCtr="0">
            <a:noAutofit/>
          </a:bodyPr>
          <a:lstStyle>
            <a:lvl1pPr defTabSz="1216025">
              <a:defRPr>
                <a:solidFill>
                  <a:srgbClr val="FFFFFF"/>
                </a:solidFill>
                <a:latin typeface="Calibri" panose="020F0502020204030204" charset="0"/>
                <a:ea typeface="宋体" panose="02010600030101010101" pitchFamily="2" charset="-122"/>
              </a:defRPr>
            </a:lvl1pPr>
            <a:lvl2pPr marL="742950" indent="-285750" defTabSz="1216025">
              <a:defRPr>
                <a:solidFill>
                  <a:srgbClr val="FFFFFF"/>
                </a:solidFill>
                <a:latin typeface="Calibri" panose="020F0502020204030204" charset="0"/>
                <a:ea typeface="宋体" panose="02010600030101010101" pitchFamily="2" charset="-122"/>
              </a:defRPr>
            </a:lvl2pPr>
            <a:lvl3pPr marL="1143000" indent="-228600" defTabSz="1216025">
              <a:defRPr>
                <a:solidFill>
                  <a:srgbClr val="FFFFFF"/>
                </a:solidFill>
                <a:latin typeface="Calibri" panose="020F0502020204030204" charset="0"/>
                <a:ea typeface="宋体" panose="02010600030101010101" pitchFamily="2" charset="-122"/>
              </a:defRPr>
            </a:lvl3pPr>
            <a:lvl4pPr marL="1600200" indent="-228600" defTabSz="1216025">
              <a:defRPr>
                <a:solidFill>
                  <a:srgbClr val="FFFFFF"/>
                </a:solidFill>
                <a:latin typeface="Calibri" panose="020F0502020204030204" charset="0"/>
                <a:ea typeface="宋体" panose="02010600030101010101" pitchFamily="2" charset="-122"/>
              </a:defRPr>
            </a:lvl4pPr>
            <a:lvl5pPr marL="2057400" indent="-228600" defTabSz="1216025">
              <a:defRPr>
                <a:solidFill>
                  <a:srgbClr val="FFFFFF"/>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9pPr>
          </a:lstStyle>
          <a:p>
            <a:pPr eaLnBrk="1" hangingPunct="1">
              <a:spcBef>
                <a:spcPct val="20000"/>
              </a:spcBef>
            </a:pPr>
            <a:r>
              <a:rPr lang="pt-BR" altLang="zh-CN" sz="2000" b="1">
                <a:solidFill>
                  <a:srgbClr val="000000"/>
                </a:solidFill>
                <a:latin typeface="Arial" panose="020B0604020202020204" pitchFamily="34" charset="0"/>
                <a:ea typeface="黑体" panose="02010609060101010101" charset="-122"/>
                <a:cs typeface="+mn-ea"/>
                <a:sym typeface="Arial" panose="020B0604020202020204" pitchFamily="34" charset="0"/>
              </a:rPr>
              <a:t>LOREM</a:t>
            </a:r>
            <a:endParaRPr lang="en-US" altLang="zh-CN" sz="2000" b="1" dirty="0">
              <a:solidFill>
                <a:srgbClr val="000000"/>
              </a:solidFill>
              <a:latin typeface="Arial" panose="020B0604020202020204" pitchFamily="34" charset="0"/>
              <a:ea typeface="黑体" panose="02010609060101010101" charset="-122"/>
              <a:cs typeface="+mn-ea"/>
              <a:sym typeface="Arial" panose="020B0604020202020204" pitchFamily="34" charset="0"/>
            </a:endParaRPr>
          </a:p>
        </p:txBody>
      </p:sp>
      <p:sp>
        <p:nvSpPr>
          <p:cNvPr id="66" name="TextBox 13"/>
          <p:cNvSpPr txBox="1">
            <a:spLocks noChangeArrowheads="1"/>
          </p:cNvSpPr>
          <p:nvPr>
            <p:custDataLst>
              <p:tags r:id="rId21"/>
            </p:custDataLst>
          </p:nvPr>
        </p:nvSpPr>
        <p:spPr bwMode="auto">
          <a:xfrm>
            <a:off x="8137690" y="2567788"/>
            <a:ext cx="2636798" cy="829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ormAutofit/>
          </a:bodyPr>
          <a:lstStyle>
            <a:lvl1pPr defTabSz="1216025">
              <a:defRPr>
                <a:solidFill>
                  <a:srgbClr val="FFFFFF"/>
                </a:solidFill>
                <a:latin typeface="Calibri" panose="020F0502020204030204" charset="0"/>
                <a:ea typeface="宋体" panose="02010600030101010101" pitchFamily="2" charset="-122"/>
              </a:defRPr>
            </a:lvl1pPr>
            <a:lvl2pPr marL="742950" indent="-285750" defTabSz="1216025">
              <a:defRPr>
                <a:solidFill>
                  <a:srgbClr val="FFFFFF"/>
                </a:solidFill>
                <a:latin typeface="Calibri" panose="020F0502020204030204" charset="0"/>
                <a:ea typeface="宋体" panose="02010600030101010101" pitchFamily="2" charset="-122"/>
              </a:defRPr>
            </a:lvl2pPr>
            <a:lvl3pPr marL="1143000" indent="-228600" defTabSz="1216025">
              <a:defRPr>
                <a:solidFill>
                  <a:srgbClr val="FFFFFF"/>
                </a:solidFill>
                <a:latin typeface="Calibri" panose="020F0502020204030204" charset="0"/>
                <a:ea typeface="宋体" panose="02010600030101010101" pitchFamily="2" charset="-122"/>
              </a:defRPr>
            </a:lvl3pPr>
            <a:lvl4pPr marL="1600200" indent="-228600" defTabSz="1216025">
              <a:defRPr>
                <a:solidFill>
                  <a:srgbClr val="FFFFFF"/>
                </a:solidFill>
                <a:latin typeface="Calibri" panose="020F0502020204030204" charset="0"/>
                <a:ea typeface="宋体" panose="02010600030101010101" pitchFamily="2" charset="-122"/>
              </a:defRPr>
            </a:lvl4pPr>
            <a:lvl5pPr marL="2057400" indent="-228600" defTabSz="1216025">
              <a:defRPr>
                <a:solidFill>
                  <a:srgbClr val="FFFFFF"/>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9pPr>
          </a:lstStyle>
          <a:p>
            <a:pPr eaLnBrk="1" hangingPunct="1">
              <a:spcBef>
                <a:spcPct val="20000"/>
              </a:spcBef>
            </a:pPr>
            <a:r>
              <a:rPr lang="fr-FR" altLang="zh-CN" sz="1800">
                <a:solidFill>
                  <a:srgbClr val="000000"/>
                </a:solidFill>
                <a:latin typeface="Arial" panose="020B0604020202020204" pitchFamily="34" charset="0"/>
                <a:ea typeface="黑体" panose="02010609060101010101" charset="-122"/>
                <a:sym typeface="Arial" panose="020B0604020202020204" pitchFamily="34" charset="0"/>
              </a:rPr>
              <a:t>Lorem ipsum dolor sit amet, consectetur</a:t>
            </a:r>
            <a:endParaRPr lang="en-US" altLang="zh-CN" sz="1800" dirty="0">
              <a:solidFill>
                <a:srgbClr val="000000"/>
              </a:solidFill>
              <a:latin typeface="Arial" panose="020B0604020202020204" pitchFamily="34" charset="0"/>
              <a:ea typeface="黑体" panose="02010609060101010101" charset="-122"/>
              <a:sym typeface="Arial" panose="020B0604020202020204" pitchFamily="34" charset="0"/>
            </a:endParaRPr>
          </a:p>
        </p:txBody>
      </p:sp>
      <p:sp>
        <p:nvSpPr>
          <p:cNvPr id="67" name="TextBox 13"/>
          <p:cNvSpPr txBox="1">
            <a:spLocks noChangeArrowheads="1"/>
          </p:cNvSpPr>
          <p:nvPr>
            <p:custDataLst>
              <p:tags r:id="rId22"/>
            </p:custDataLst>
          </p:nvPr>
        </p:nvSpPr>
        <p:spPr bwMode="auto">
          <a:xfrm>
            <a:off x="8132307" y="3668148"/>
            <a:ext cx="1969907" cy="364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chor="ctr" anchorCtr="0">
            <a:noAutofit/>
          </a:bodyPr>
          <a:lstStyle>
            <a:lvl1pPr defTabSz="1216025">
              <a:defRPr>
                <a:solidFill>
                  <a:srgbClr val="FFFFFF"/>
                </a:solidFill>
                <a:latin typeface="Calibri" panose="020F0502020204030204" charset="0"/>
                <a:ea typeface="宋体" panose="02010600030101010101" pitchFamily="2" charset="-122"/>
              </a:defRPr>
            </a:lvl1pPr>
            <a:lvl2pPr marL="742950" indent="-285750" defTabSz="1216025">
              <a:defRPr>
                <a:solidFill>
                  <a:srgbClr val="FFFFFF"/>
                </a:solidFill>
                <a:latin typeface="Calibri" panose="020F0502020204030204" charset="0"/>
                <a:ea typeface="宋体" panose="02010600030101010101" pitchFamily="2" charset="-122"/>
              </a:defRPr>
            </a:lvl2pPr>
            <a:lvl3pPr marL="1143000" indent="-228600" defTabSz="1216025">
              <a:defRPr>
                <a:solidFill>
                  <a:srgbClr val="FFFFFF"/>
                </a:solidFill>
                <a:latin typeface="Calibri" panose="020F0502020204030204" charset="0"/>
                <a:ea typeface="宋体" panose="02010600030101010101" pitchFamily="2" charset="-122"/>
              </a:defRPr>
            </a:lvl3pPr>
            <a:lvl4pPr marL="1600200" indent="-228600" defTabSz="1216025">
              <a:defRPr>
                <a:solidFill>
                  <a:srgbClr val="FFFFFF"/>
                </a:solidFill>
                <a:latin typeface="Calibri" panose="020F0502020204030204" charset="0"/>
                <a:ea typeface="宋体" panose="02010600030101010101" pitchFamily="2" charset="-122"/>
              </a:defRPr>
            </a:lvl4pPr>
            <a:lvl5pPr marL="2057400" indent="-228600" defTabSz="1216025">
              <a:defRPr>
                <a:solidFill>
                  <a:srgbClr val="FFFFFF"/>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9pPr>
          </a:lstStyle>
          <a:p>
            <a:pPr eaLnBrk="1" hangingPunct="1">
              <a:spcBef>
                <a:spcPct val="20000"/>
              </a:spcBef>
            </a:pPr>
            <a:r>
              <a:rPr lang="en-US" altLang="zh-CN" sz="2000" b="1">
                <a:solidFill>
                  <a:srgbClr val="000000"/>
                </a:solidFill>
                <a:latin typeface="Arial" panose="020B0604020202020204" pitchFamily="34" charset="0"/>
                <a:ea typeface="黑体" panose="02010609060101010101" charset="-122"/>
                <a:cs typeface="+mn-ea"/>
                <a:sym typeface="Arial" panose="020B0604020202020204" pitchFamily="34" charset="0"/>
              </a:rPr>
              <a:t>LOREM</a:t>
            </a:r>
            <a:endParaRPr lang="en-US" altLang="zh-CN" sz="2000" b="1" dirty="0">
              <a:solidFill>
                <a:srgbClr val="000000"/>
              </a:solidFill>
              <a:latin typeface="Arial" panose="020B0604020202020204" pitchFamily="34" charset="0"/>
              <a:ea typeface="黑体" panose="02010609060101010101" charset="-122"/>
              <a:cs typeface="+mn-ea"/>
              <a:sym typeface="Arial" panose="020B0604020202020204" pitchFamily="34" charset="0"/>
            </a:endParaRPr>
          </a:p>
        </p:txBody>
      </p:sp>
      <p:sp>
        <p:nvSpPr>
          <p:cNvPr id="68" name="TextBox 13"/>
          <p:cNvSpPr txBox="1">
            <a:spLocks noChangeArrowheads="1"/>
          </p:cNvSpPr>
          <p:nvPr>
            <p:custDataLst>
              <p:tags r:id="rId23"/>
            </p:custDataLst>
          </p:nvPr>
        </p:nvSpPr>
        <p:spPr bwMode="auto">
          <a:xfrm>
            <a:off x="8137690" y="4033008"/>
            <a:ext cx="2636798" cy="829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ormAutofit/>
          </a:bodyPr>
          <a:lstStyle>
            <a:lvl1pPr defTabSz="1216025">
              <a:defRPr>
                <a:solidFill>
                  <a:srgbClr val="FFFFFF"/>
                </a:solidFill>
                <a:latin typeface="Calibri" panose="020F0502020204030204" charset="0"/>
                <a:ea typeface="宋体" panose="02010600030101010101" pitchFamily="2" charset="-122"/>
              </a:defRPr>
            </a:lvl1pPr>
            <a:lvl2pPr marL="742950" indent="-285750" defTabSz="1216025">
              <a:defRPr>
                <a:solidFill>
                  <a:srgbClr val="FFFFFF"/>
                </a:solidFill>
                <a:latin typeface="Calibri" panose="020F0502020204030204" charset="0"/>
                <a:ea typeface="宋体" panose="02010600030101010101" pitchFamily="2" charset="-122"/>
              </a:defRPr>
            </a:lvl2pPr>
            <a:lvl3pPr marL="1143000" indent="-228600" defTabSz="1216025">
              <a:defRPr>
                <a:solidFill>
                  <a:srgbClr val="FFFFFF"/>
                </a:solidFill>
                <a:latin typeface="Calibri" panose="020F0502020204030204" charset="0"/>
                <a:ea typeface="宋体" panose="02010600030101010101" pitchFamily="2" charset="-122"/>
              </a:defRPr>
            </a:lvl3pPr>
            <a:lvl4pPr marL="1600200" indent="-228600" defTabSz="1216025">
              <a:defRPr>
                <a:solidFill>
                  <a:srgbClr val="FFFFFF"/>
                </a:solidFill>
                <a:latin typeface="Calibri" panose="020F0502020204030204" charset="0"/>
                <a:ea typeface="宋体" panose="02010600030101010101" pitchFamily="2" charset="-122"/>
              </a:defRPr>
            </a:lvl4pPr>
            <a:lvl5pPr marL="2057400" indent="-228600" defTabSz="1216025">
              <a:defRPr>
                <a:solidFill>
                  <a:srgbClr val="FFFFFF"/>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9pPr>
          </a:lstStyle>
          <a:p>
            <a:pPr eaLnBrk="1" hangingPunct="1">
              <a:spcBef>
                <a:spcPct val="20000"/>
              </a:spcBef>
            </a:pPr>
            <a:r>
              <a:rPr lang="en-US" altLang="zh-CN" sz="1800">
                <a:solidFill>
                  <a:srgbClr val="000000"/>
                </a:solidFill>
                <a:latin typeface="Arial" panose="020B0604020202020204" pitchFamily="34" charset="0"/>
                <a:ea typeface="黑体" panose="02010609060101010101" charset="-122"/>
                <a:sym typeface="Arial" panose="020B0604020202020204" pitchFamily="34" charset="0"/>
              </a:rPr>
              <a:t>Lorem ipsum dolor sit amet, consectetur</a:t>
            </a:r>
            <a:endParaRPr lang="en-US" altLang="zh-CN" sz="1800" dirty="0">
              <a:solidFill>
                <a:srgbClr val="000000"/>
              </a:solidFill>
              <a:latin typeface="Arial" panose="020B0604020202020204" pitchFamily="34" charset="0"/>
              <a:ea typeface="黑体" panose="02010609060101010101" charset="-122"/>
              <a:sym typeface="Arial" panose="020B0604020202020204" pitchFamily="34" charset="0"/>
            </a:endParaRPr>
          </a:p>
        </p:txBody>
      </p:sp>
      <p:sp>
        <p:nvSpPr>
          <p:cNvPr id="34" name="Freeform 10"/>
          <p:cNvSpPr>
            <a:spLocks noEditPoints="1"/>
          </p:cNvSpPr>
          <p:nvPr>
            <p:custDataLst>
              <p:tags r:id="rId24"/>
            </p:custDataLst>
          </p:nvPr>
        </p:nvSpPr>
        <p:spPr bwMode="auto">
          <a:xfrm>
            <a:off x="6532312" y="3944822"/>
            <a:ext cx="620634" cy="911220"/>
          </a:xfrm>
          <a:custGeom>
            <a:avLst/>
            <a:gdLst/>
            <a:ahLst/>
            <a:cxnLst>
              <a:cxn ang="0">
                <a:pos x="60" y="63"/>
              </a:cxn>
              <a:cxn ang="0">
                <a:pos x="56" y="59"/>
              </a:cxn>
              <a:cxn ang="0">
                <a:pos x="56" y="35"/>
              </a:cxn>
              <a:cxn ang="0">
                <a:pos x="60" y="31"/>
              </a:cxn>
              <a:cxn ang="0">
                <a:pos x="64" y="35"/>
              </a:cxn>
              <a:cxn ang="0">
                <a:pos x="64" y="59"/>
              </a:cxn>
              <a:cxn ang="0">
                <a:pos x="60" y="63"/>
              </a:cxn>
              <a:cxn ang="0">
                <a:pos x="48" y="12"/>
              </a:cxn>
              <a:cxn ang="0">
                <a:pos x="52" y="27"/>
              </a:cxn>
              <a:cxn ang="0">
                <a:pos x="12" y="27"/>
              </a:cxn>
              <a:cxn ang="0">
                <a:pos x="16" y="11"/>
              </a:cxn>
              <a:cxn ang="0">
                <a:pos x="8" y="4"/>
              </a:cxn>
              <a:cxn ang="0">
                <a:pos x="8" y="1"/>
              </a:cxn>
              <a:cxn ang="0">
                <a:pos x="11" y="1"/>
              </a:cxn>
              <a:cxn ang="0">
                <a:pos x="18" y="8"/>
              </a:cxn>
              <a:cxn ang="0">
                <a:pos x="32" y="2"/>
              </a:cxn>
              <a:cxn ang="0">
                <a:pos x="46" y="8"/>
              </a:cxn>
              <a:cxn ang="0">
                <a:pos x="53" y="1"/>
              </a:cxn>
              <a:cxn ang="0">
                <a:pos x="56" y="1"/>
              </a:cxn>
              <a:cxn ang="0">
                <a:pos x="56" y="4"/>
              </a:cxn>
              <a:cxn ang="0">
                <a:pos x="48" y="12"/>
              </a:cxn>
              <a:cxn ang="0">
                <a:pos x="22" y="15"/>
              </a:cxn>
              <a:cxn ang="0">
                <a:pos x="20" y="17"/>
              </a:cxn>
              <a:cxn ang="0">
                <a:pos x="22" y="19"/>
              </a:cxn>
              <a:cxn ang="0">
                <a:pos x="24" y="17"/>
              </a:cxn>
              <a:cxn ang="0">
                <a:pos x="22" y="15"/>
              </a:cxn>
              <a:cxn ang="0">
                <a:pos x="42" y="15"/>
              </a:cxn>
              <a:cxn ang="0">
                <a:pos x="40" y="17"/>
              </a:cxn>
              <a:cxn ang="0">
                <a:pos x="42" y="19"/>
              </a:cxn>
              <a:cxn ang="0">
                <a:pos x="44" y="17"/>
              </a:cxn>
              <a:cxn ang="0">
                <a:pos x="42" y="15"/>
              </a:cxn>
              <a:cxn ang="0">
                <a:pos x="8" y="59"/>
              </a:cxn>
              <a:cxn ang="0">
                <a:pos x="4" y="63"/>
              </a:cxn>
              <a:cxn ang="0">
                <a:pos x="0" y="59"/>
              </a:cxn>
              <a:cxn ang="0">
                <a:pos x="0" y="35"/>
              </a:cxn>
              <a:cxn ang="0">
                <a:pos x="4" y="31"/>
              </a:cxn>
              <a:cxn ang="0">
                <a:pos x="8" y="35"/>
              </a:cxn>
              <a:cxn ang="0">
                <a:pos x="8" y="59"/>
              </a:cxn>
              <a:cxn ang="0">
                <a:pos x="52" y="67"/>
              </a:cxn>
              <a:cxn ang="0">
                <a:pos x="44" y="78"/>
              </a:cxn>
              <a:cxn ang="0">
                <a:pos x="44" y="91"/>
              </a:cxn>
              <a:cxn ang="0">
                <a:pos x="40" y="95"/>
              </a:cxn>
              <a:cxn ang="0">
                <a:pos x="36" y="91"/>
              </a:cxn>
              <a:cxn ang="0">
                <a:pos x="36" y="79"/>
              </a:cxn>
              <a:cxn ang="0">
                <a:pos x="28" y="79"/>
              </a:cxn>
              <a:cxn ang="0">
                <a:pos x="28" y="91"/>
              </a:cxn>
              <a:cxn ang="0">
                <a:pos x="24" y="95"/>
              </a:cxn>
              <a:cxn ang="0">
                <a:pos x="20" y="91"/>
              </a:cxn>
              <a:cxn ang="0">
                <a:pos x="20" y="78"/>
              </a:cxn>
              <a:cxn ang="0">
                <a:pos x="12" y="67"/>
              </a:cxn>
              <a:cxn ang="0">
                <a:pos x="12" y="31"/>
              </a:cxn>
              <a:cxn ang="0">
                <a:pos x="52" y="31"/>
              </a:cxn>
              <a:cxn ang="0">
                <a:pos x="52" y="67"/>
              </a:cxn>
            </a:cxnLst>
            <a:rect l="0" t="0" r="r" b="b"/>
            <a:pathLst>
              <a:path w="64" h="95">
                <a:moveTo>
                  <a:pt x="60" y="63"/>
                </a:moveTo>
                <a:cubicBezTo>
                  <a:pt x="58" y="63"/>
                  <a:pt x="56" y="61"/>
                  <a:pt x="56" y="59"/>
                </a:cubicBezTo>
                <a:cubicBezTo>
                  <a:pt x="56" y="35"/>
                  <a:pt x="56" y="35"/>
                  <a:pt x="56" y="35"/>
                </a:cubicBezTo>
                <a:cubicBezTo>
                  <a:pt x="56" y="33"/>
                  <a:pt x="58" y="31"/>
                  <a:pt x="60" y="31"/>
                </a:cubicBezTo>
                <a:cubicBezTo>
                  <a:pt x="62" y="31"/>
                  <a:pt x="64" y="33"/>
                  <a:pt x="64" y="35"/>
                </a:cubicBezTo>
                <a:cubicBezTo>
                  <a:pt x="64" y="59"/>
                  <a:pt x="64" y="59"/>
                  <a:pt x="64" y="59"/>
                </a:cubicBezTo>
                <a:cubicBezTo>
                  <a:pt x="64" y="61"/>
                  <a:pt x="62" y="63"/>
                  <a:pt x="60" y="63"/>
                </a:cubicBezTo>
                <a:close/>
                <a:moveTo>
                  <a:pt x="48" y="12"/>
                </a:moveTo>
                <a:cubicBezTo>
                  <a:pt x="52" y="18"/>
                  <a:pt x="52" y="27"/>
                  <a:pt x="52" y="27"/>
                </a:cubicBezTo>
                <a:cubicBezTo>
                  <a:pt x="12" y="27"/>
                  <a:pt x="12" y="27"/>
                  <a:pt x="12" y="27"/>
                </a:cubicBezTo>
                <a:cubicBezTo>
                  <a:pt x="12" y="27"/>
                  <a:pt x="12" y="18"/>
                  <a:pt x="16" y="11"/>
                </a:cubicBezTo>
                <a:cubicBezTo>
                  <a:pt x="8" y="4"/>
                  <a:pt x="8" y="4"/>
                  <a:pt x="8" y="4"/>
                </a:cubicBezTo>
                <a:cubicBezTo>
                  <a:pt x="8" y="3"/>
                  <a:pt x="8" y="2"/>
                  <a:pt x="8" y="1"/>
                </a:cubicBezTo>
                <a:cubicBezTo>
                  <a:pt x="9" y="0"/>
                  <a:pt x="10" y="0"/>
                  <a:pt x="11" y="1"/>
                </a:cubicBezTo>
                <a:cubicBezTo>
                  <a:pt x="18" y="8"/>
                  <a:pt x="18" y="8"/>
                  <a:pt x="18" y="8"/>
                </a:cubicBezTo>
                <a:cubicBezTo>
                  <a:pt x="21" y="5"/>
                  <a:pt x="26" y="2"/>
                  <a:pt x="32" y="2"/>
                </a:cubicBezTo>
                <a:cubicBezTo>
                  <a:pt x="38" y="2"/>
                  <a:pt x="43" y="5"/>
                  <a:pt x="46" y="8"/>
                </a:cubicBezTo>
                <a:cubicBezTo>
                  <a:pt x="53" y="1"/>
                  <a:pt x="53" y="1"/>
                  <a:pt x="53" y="1"/>
                </a:cubicBezTo>
                <a:cubicBezTo>
                  <a:pt x="54" y="0"/>
                  <a:pt x="55" y="0"/>
                  <a:pt x="56" y="1"/>
                </a:cubicBezTo>
                <a:cubicBezTo>
                  <a:pt x="56" y="2"/>
                  <a:pt x="56" y="3"/>
                  <a:pt x="56" y="4"/>
                </a:cubicBezTo>
                <a:lnTo>
                  <a:pt x="48" y="12"/>
                </a:lnTo>
                <a:close/>
                <a:moveTo>
                  <a:pt x="22" y="15"/>
                </a:moveTo>
                <a:cubicBezTo>
                  <a:pt x="21" y="15"/>
                  <a:pt x="20" y="16"/>
                  <a:pt x="20" y="17"/>
                </a:cubicBezTo>
                <a:cubicBezTo>
                  <a:pt x="20" y="18"/>
                  <a:pt x="21" y="19"/>
                  <a:pt x="22" y="19"/>
                </a:cubicBezTo>
                <a:cubicBezTo>
                  <a:pt x="23" y="19"/>
                  <a:pt x="24" y="18"/>
                  <a:pt x="24" y="17"/>
                </a:cubicBezTo>
                <a:cubicBezTo>
                  <a:pt x="24" y="16"/>
                  <a:pt x="23" y="15"/>
                  <a:pt x="22" y="15"/>
                </a:cubicBezTo>
                <a:close/>
                <a:moveTo>
                  <a:pt x="42" y="15"/>
                </a:moveTo>
                <a:cubicBezTo>
                  <a:pt x="41" y="15"/>
                  <a:pt x="40" y="16"/>
                  <a:pt x="40" y="17"/>
                </a:cubicBezTo>
                <a:cubicBezTo>
                  <a:pt x="40" y="18"/>
                  <a:pt x="41" y="19"/>
                  <a:pt x="42" y="19"/>
                </a:cubicBezTo>
                <a:cubicBezTo>
                  <a:pt x="43" y="19"/>
                  <a:pt x="44" y="18"/>
                  <a:pt x="44" y="17"/>
                </a:cubicBezTo>
                <a:cubicBezTo>
                  <a:pt x="44" y="16"/>
                  <a:pt x="43" y="15"/>
                  <a:pt x="42" y="15"/>
                </a:cubicBezTo>
                <a:close/>
                <a:moveTo>
                  <a:pt x="8" y="59"/>
                </a:moveTo>
                <a:cubicBezTo>
                  <a:pt x="8" y="61"/>
                  <a:pt x="6" y="63"/>
                  <a:pt x="4" y="63"/>
                </a:cubicBezTo>
                <a:cubicBezTo>
                  <a:pt x="2" y="63"/>
                  <a:pt x="0" y="61"/>
                  <a:pt x="0" y="59"/>
                </a:cubicBezTo>
                <a:cubicBezTo>
                  <a:pt x="0" y="35"/>
                  <a:pt x="0" y="35"/>
                  <a:pt x="0" y="35"/>
                </a:cubicBezTo>
                <a:cubicBezTo>
                  <a:pt x="0" y="33"/>
                  <a:pt x="2" y="31"/>
                  <a:pt x="4" y="31"/>
                </a:cubicBezTo>
                <a:cubicBezTo>
                  <a:pt x="6" y="31"/>
                  <a:pt x="8" y="33"/>
                  <a:pt x="8" y="35"/>
                </a:cubicBezTo>
                <a:lnTo>
                  <a:pt x="8" y="59"/>
                </a:lnTo>
                <a:close/>
                <a:moveTo>
                  <a:pt x="52" y="67"/>
                </a:moveTo>
                <a:cubicBezTo>
                  <a:pt x="52" y="72"/>
                  <a:pt x="49" y="76"/>
                  <a:pt x="44" y="78"/>
                </a:cubicBezTo>
                <a:cubicBezTo>
                  <a:pt x="44" y="91"/>
                  <a:pt x="44" y="91"/>
                  <a:pt x="44" y="91"/>
                </a:cubicBezTo>
                <a:cubicBezTo>
                  <a:pt x="44" y="93"/>
                  <a:pt x="42" y="95"/>
                  <a:pt x="40" y="95"/>
                </a:cubicBezTo>
                <a:cubicBezTo>
                  <a:pt x="38" y="95"/>
                  <a:pt x="36" y="93"/>
                  <a:pt x="36" y="91"/>
                </a:cubicBezTo>
                <a:cubicBezTo>
                  <a:pt x="36" y="79"/>
                  <a:pt x="36" y="79"/>
                  <a:pt x="36" y="79"/>
                </a:cubicBezTo>
                <a:cubicBezTo>
                  <a:pt x="28" y="79"/>
                  <a:pt x="28" y="79"/>
                  <a:pt x="28" y="79"/>
                </a:cubicBezTo>
                <a:cubicBezTo>
                  <a:pt x="28" y="91"/>
                  <a:pt x="28" y="91"/>
                  <a:pt x="28" y="91"/>
                </a:cubicBezTo>
                <a:cubicBezTo>
                  <a:pt x="28" y="93"/>
                  <a:pt x="26" y="95"/>
                  <a:pt x="24" y="95"/>
                </a:cubicBezTo>
                <a:cubicBezTo>
                  <a:pt x="22" y="95"/>
                  <a:pt x="20" y="93"/>
                  <a:pt x="20" y="91"/>
                </a:cubicBezTo>
                <a:cubicBezTo>
                  <a:pt x="20" y="78"/>
                  <a:pt x="20" y="78"/>
                  <a:pt x="20" y="78"/>
                </a:cubicBezTo>
                <a:cubicBezTo>
                  <a:pt x="15" y="76"/>
                  <a:pt x="12" y="72"/>
                  <a:pt x="12" y="67"/>
                </a:cubicBezTo>
                <a:cubicBezTo>
                  <a:pt x="12" y="31"/>
                  <a:pt x="12" y="31"/>
                  <a:pt x="12" y="31"/>
                </a:cubicBezTo>
                <a:cubicBezTo>
                  <a:pt x="52" y="31"/>
                  <a:pt x="52" y="31"/>
                  <a:pt x="52" y="31"/>
                </a:cubicBezTo>
                <a:lnTo>
                  <a:pt x="52" y="67"/>
                </a:lnTo>
                <a:close/>
              </a:path>
            </a:pathLst>
          </a:custGeom>
          <a:solidFill>
            <a:srgbClr val="FFFFFF"/>
          </a:solidFill>
          <a:ln w="9525">
            <a:noFill/>
            <a:round/>
          </a:ln>
        </p:spPr>
        <p:txBody>
          <a:bodyPr lIns="121888" tIns="60944" rIns="121888" bIns="60944"/>
          <a:lstStyle/>
          <a:p>
            <a:pPr eaLnBrk="1" hangingPunct="1">
              <a:spcBef>
                <a:spcPts val="0"/>
              </a:spcBef>
              <a:spcAft>
                <a:spcPts val="0"/>
              </a:spcAft>
              <a:defRPr/>
            </a:pPr>
            <a:endParaRPr lang="en-US" sz="1800">
              <a:solidFill>
                <a:srgbClr val="000000"/>
              </a:solidFill>
              <a:sym typeface="Arial" panose="020B0604020202020204" pitchFamily="34" charset="0"/>
            </a:endParaRPr>
          </a:p>
        </p:txBody>
      </p:sp>
      <p:sp>
        <p:nvSpPr>
          <p:cNvPr id="31" name="Freeform 6"/>
          <p:cNvSpPr>
            <a:spLocks noEditPoints="1"/>
          </p:cNvSpPr>
          <p:nvPr>
            <p:custDataLst>
              <p:tags r:id="rId25"/>
            </p:custDataLst>
          </p:nvPr>
        </p:nvSpPr>
        <p:spPr bwMode="auto">
          <a:xfrm>
            <a:off x="4800209" y="4057226"/>
            <a:ext cx="647541" cy="647540"/>
          </a:xfrm>
          <a:custGeom>
            <a:avLst/>
            <a:gdLst/>
            <a:ahLst/>
            <a:cxnLst>
              <a:cxn ang="0">
                <a:pos x="8" y="112"/>
              </a:cxn>
              <a:cxn ang="0">
                <a:pos x="0" y="20"/>
              </a:cxn>
              <a:cxn ang="0">
                <a:pos x="16" y="12"/>
              </a:cxn>
              <a:cxn ang="0">
                <a:pos x="28" y="28"/>
              </a:cxn>
              <a:cxn ang="0">
                <a:pos x="40" y="12"/>
              </a:cxn>
              <a:cxn ang="0">
                <a:pos x="72" y="16"/>
              </a:cxn>
              <a:cxn ang="0">
                <a:pos x="96" y="16"/>
              </a:cxn>
              <a:cxn ang="0">
                <a:pos x="104" y="12"/>
              </a:cxn>
              <a:cxn ang="0">
                <a:pos x="112" y="104"/>
              </a:cxn>
              <a:cxn ang="0">
                <a:pos x="104" y="40"/>
              </a:cxn>
              <a:cxn ang="0">
                <a:pos x="8" y="104"/>
              </a:cxn>
              <a:cxn ang="0">
                <a:pos x="104" y="40"/>
              </a:cxn>
              <a:cxn ang="0">
                <a:pos x="45" y="67"/>
              </a:cxn>
              <a:cxn ang="0">
                <a:pos x="32" y="66"/>
              </a:cxn>
              <a:cxn ang="0">
                <a:pos x="42" y="57"/>
              </a:cxn>
              <a:cxn ang="0">
                <a:pos x="53" y="66"/>
              </a:cxn>
              <a:cxn ang="0">
                <a:pos x="39" y="85"/>
              </a:cxn>
              <a:cxn ang="0">
                <a:pos x="53" y="85"/>
              </a:cxn>
              <a:cxn ang="0">
                <a:pos x="31" y="91"/>
              </a:cxn>
              <a:cxn ang="0">
                <a:pos x="40" y="76"/>
              </a:cxn>
              <a:cxn ang="0">
                <a:pos x="71" y="85"/>
              </a:cxn>
              <a:cxn ang="0">
                <a:pos x="71" y="78"/>
              </a:cxn>
              <a:cxn ang="0">
                <a:pos x="63" y="77"/>
              </a:cxn>
              <a:cxn ang="0">
                <a:pos x="65" y="71"/>
              </a:cxn>
              <a:cxn ang="0">
                <a:pos x="67" y="62"/>
              </a:cxn>
              <a:cxn ang="0">
                <a:pos x="60" y="59"/>
              </a:cxn>
              <a:cxn ang="0">
                <a:pos x="77" y="59"/>
              </a:cxn>
              <a:cxn ang="0">
                <a:pos x="73" y="73"/>
              </a:cxn>
              <a:cxn ang="0">
                <a:pos x="78" y="76"/>
              </a:cxn>
              <a:cxn ang="0">
                <a:pos x="77" y="89"/>
              </a:cxn>
              <a:cxn ang="0">
                <a:pos x="59" y="90"/>
              </a:cxn>
              <a:cxn ang="0">
                <a:pos x="67" y="86"/>
              </a:cxn>
              <a:cxn ang="0">
                <a:pos x="84" y="24"/>
              </a:cxn>
              <a:cxn ang="0">
                <a:pos x="76" y="8"/>
              </a:cxn>
              <a:cxn ang="0">
                <a:pos x="92" y="8"/>
              </a:cxn>
              <a:cxn ang="0">
                <a:pos x="84" y="24"/>
              </a:cxn>
              <a:cxn ang="0">
                <a:pos x="20" y="16"/>
              </a:cxn>
              <a:cxn ang="0">
                <a:pos x="28" y="0"/>
              </a:cxn>
              <a:cxn ang="0">
                <a:pos x="36" y="16"/>
              </a:cxn>
            </a:cxnLst>
            <a:rect l="0" t="0" r="r" b="b"/>
            <a:pathLst>
              <a:path w="112" h="112">
                <a:moveTo>
                  <a:pt x="104" y="112"/>
                </a:moveTo>
                <a:cubicBezTo>
                  <a:pt x="8" y="112"/>
                  <a:pt x="8" y="112"/>
                  <a:pt x="8" y="112"/>
                </a:cubicBezTo>
                <a:cubicBezTo>
                  <a:pt x="4" y="112"/>
                  <a:pt x="0" y="108"/>
                  <a:pt x="0" y="104"/>
                </a:cubicBezTo>
                <a:cubicBezTo>
                  <a:pt x="0" y="20"/>
                  <a:pt x="0" y="20"/>
                  <a:pt x="0" y="20"/>
                </a:cubicBezTo>
                <a:cubicBezTo>
                  <a:pt x="0" y="16"/>
                  <a:pt x="4" y="12"/>
                  <a:pt x="8" y="12"/>
                </a:cubicBezTo>
                <a:cubicBezTo>
                  <a:pt x="16" y="12"/>
                  <a:pt x="16" y="12"/>
                  <a:pt x="16" y="12"/>
                </a:cubicBezTo>
                <a:cubicBezTo>
                  <a:pt x="16" y="16"/>
                  <a:pt x="16" y="16"/>
                  <a:pt x="16" y="16"/>
                </a:cubicBezTo>
                <a:cubicBezTo>
                  <a:pt x="16" y="23"/>
                  <a:pt x="21" y="28"/>
                  <a:pt x="28" y="28"/>
                </a:cubicBezTo>
                <a:cubicBezTo>
                  <a:pt x="35" y="28"/>
                  <a:pt x="40" y="23"/>
                  <a:pt x="40" y="16"/>
                </a:cubicBezTo>
                <a:cubicBezTo>
                  <a:pt x="40" y="12"/>
                  <a:pt x="40" y="12"/>
                  <a:pt x="40" y="12"/>
                </a:cubicBezTo>
                <a:cubicBezTo>
                  <a:pt x="72" y="12"/>
                  <a:pt x="72" y="12"/>
                  <a:pt x="72" y="12"/>
                </a:cubicBezTo>
                <a:cubicBezTo>
                  <a:pt x="72" y="16"/>
                  <a:pt x="72" y="16"/>
                  <a:pt x="72" y="16"/>
                </a:cubicBezTo>
                <a:cubicBezTo>
                  <a:pt x="72" y="23"/>
                  <a:pt x="77" y="28"/>
                  <a:pt x="84" y="28"/>
                </a:cubicBezTo>
                <a:cubicBezTo>
                  <a:pt x="91" y="28"/>
                  <a:pt x="96" y="23"/>
                  <a:pt x="96" y="16"/>
                </a:cubicBezTo>
                <a:cubicBezTo>
                  <a:pt x="96" y="12"/>
                  <a:pt x="96" y="12"/>
                  <a:pt x="96" y="12"/>
                </a:cubicBezTo>
                <a:cubicBezTo>
                  <a:pt x="104" y="12"/>
                  <a:pt x="104" y="12"/>
                  <a:pt x="104" y="12"/>
                </a:cubicBezTo>
                <a:cubicBezTo>
                  <a:pt x="108" y="12"/>
                  <a:pt x="112" y="16"/>
                  <a:pt x="112" y="20"/>
                </a:cubicBezTo>
                <a:cubicBezTo>
                  <a:pt x="112" y="104"/>
                  <a:pt x="112" y="104"/>
                  <a:pt x="112" y="104"/>
                </a:cubicBezTo>
                <a:cubicBezTo>
                  <a:pt x="112" y="108"/>
                  <a:pt x="108" y="112"/>
                  <a:pt x="104" y="112"/>
                </a:cubicBezTo>
                <a:close/>
                <a:moveTo>
                  <a:pt x="104" y="40"/>
                </a:moveTo>
                <a:cubicBezTo>
                  <a:pt x="8" y="40"/>
                  <a:pt x="8" y="40"/>
                  <a:pt x="8" y="40"/>
                </a:cubicBezTo>
                <a:cubicBezTo>
                  <a:pt x="8" y="104"/>
                  <a:pt x="8" y="104"/>
                  <a:pt x="8" y="104"/>
                </a:cubicBezTo>
                <a:cubicBezTo>
                  <a:pt x="104" y="104"/>
                  <a:pt x="104" y="104"/>
                  <a:pt x="104" y="104"/>
                </a:cubicBezTo>
                <a:lnTo>
                  <a:pt x="104" y="40"/>
                </a:lnTo>
                <a:close/>
                <a:moveTo>
                  <a:pt x="44" y="71"/>
                </a:moveTo>
                <a:cubicBezTo>
                  <a:pt x="45" y="70"/>
                  <a:pt x="45" y="69"/>
                  <a:pt x="45" y="67"/>
                </a:cubicBezTo>
                <a:cubicBezTo>
                  <a:pt x="45" y="64"/>
                  <a:pt x="44" y="63"/>
                  <a:pt x="40" y="63"/>
                </a:cubicBezTo>
                <a:cubicBezTo>
                  <a:pt x="38" y="63"/>
                  <a:pt x="35" y="64"/>
                  <a:pt x="32" y="66"/>
                </a:cubicBezTo>
                <a:cubicBezTo>
                  <a:pt x="32" y="60"/>
                  <a:pt x="32" y="60"/>
                  <a:pt x="32" y="60"/>
                </a:cubicBezTo>
                <a:cubicBezTo>
                  <a:pt x="35" y="58"/>
                  <a:pt x="38" y="57"/>
                  <a:pt x="42" y="57"/>
                </a:cubicBezTo>
                <a:cubicBezTo>
                  <a:pt x="46" y="57"/>
                  <a:pt x="48" y="58"/>
                  <a:pt x="50" y="59"/>
                </a:cubicBezTo>
                <a:cubicBezTo>
                  <a:pt x="52" y="61"/>
                  <a:pt x="53" y="63"/>
                  <a:pt x="53" y="66"/>
                </a:cubicBezTo>
                <a:cubicBezTo>
                  <a:pt x="53" y="70"/>
                  <a:pt x="51" y="74"/>
                  <a:pt x="46" y="79"/>
                </a:cubicBezTo>
                <a:cubicBezTo>
                  <a:pt x="39" y="85"/>
                  <a:pt x="39" y="85"/>
                  <a:pt x="39" y="85"/>
                </a:cubicBezTo>
                <a:cubicBezTo>
                  <a:pt x="39" y="85"/>
                  <a:pt x="39" y="85"/>
                  <a:pt x="39" y="85"/>
                </a:cubicBezTo>
                <a:cubicBezTo>
                  <a:pt x="53" y="85"/>
                  <a:pt x="53" y="85"/>
                  <a:pt x="53" y="85"/>
                </a:cubicBezTo>
                <a:cubicBezTo>
                  <a:pt x="53" y="91"/>
                  <a:pt x="53" y="91"/>
                  <a:pt x="53" y="91"/>
                </a:cubicBezTo>
                <a:cubicBezTo>
                  <a:pt x="31" y="91"/>
                  <a:pt x="31" y="91"/>
                  <a:pt x="31" y="91"/>
                </a:cubicBezTo>
                <a:cubicBezTo>
                  <a:pt x="31" y="85"/>
                  <a:pt x="31" y="85"/>
                  <a:pt x="31" y="85"/>
                </a:cubicBezTo>
                <a:cubicBezTo>
                  <a:pt x="40" y="76"/>
                  <a:pt x="40" y="76"/>
                  <a:pt x="40" y="76"/>
                </a:cubicBezTo>
                <a:cubicBezTo>
                  <a:pt x="42" y="74"/>
                  <a:pt x="43" y="73"/>
                  <a:pt x="44" y="71"/>
                </a:cubicBezTo>
                <a:close/>
                <a:moveTo>
                  <a:pt x="71" y="85"/>
                </a:moveTo>
                <a:cubicBezTo>
                  <a:pt x="72" y="84"/>
                  <a:pt x="73" y="83"/>
                  <a:pt x="73" y="81"/>
                </a:cubicBezTo>
                <a:cubicBezTo>
                  <a:pt x="73" y="80"/>
                  <a:pt x="72" y="79"/>
                  <a:pt x="71" y="78"/>
                </a:cubicBezTo>
                <a:cubicBezTo>
                  <a:pt x="70" y="77"/>
                  <a:pt x="68" y="77"/>
                  <a:pt x="66" y="77"/>
                </a:cubicBezTo>
                <a:cubicBezTo>
                  <a:pt x="63" y="77"/>
                  <a:pt x="63" y="77"/>
                  <a:pt x="63" y="77"/>
                </a:cubicBezTo>
                <a:cubicBezTo>
                  <a:pt x="63" y="71"/>
                  <a:pt x="63" y="71"/>
                  <a:pt x="63" y="71"/>
                </a:cubicBezTo>
                <a:cubicBezTo>
                  <a:pt x="65" y="71"/>
                  <a:pt x="65" y="71"/>
                  <a:pt x="65" y="71"/>
                </a:cubicBezTo>
                <a:cubicBezTo>
                  <a:pt x="70" y="71"/>
                  <a:pt x="72" y="69"/>
                  <a:pt x="72" y="67"/>
                </a:cubicBezTo>
                <a:cubicBezTo>
                  <a:pt x="72" y="64"/>
                  <a:pt x="70" y="62"/>
                  <a:pt x="67" y="62"/>
                </a:cubicBezTo>
                <a:cubicBezTo>
                  <a:pt x="65" y="62"/>
                  <a:pt x="62" y="63"/>
                  <a:pt x="60" y="65"/>
                </a:cubicBezTo>
                <a:cubicBezTo>
                  <a:pt x="60" y="59"/>
                  <a:pt x="60" y="59"/>
                  <a:pt x="60" y="59"/>
                </a:cubicBezTo>
                <a:cubicBezTo>
                  <a:pt x="63" y="57"/>
                  <a:pt x="65" y="57"/>
                  <a:pt x="69" y="57"/>
                </a:cubicBezTo>
                <a:cubicBezTo>
                  <a:pt x="72" y="57"/>
                  <a:pt x="75" y="58"/>
                  <a:pt x="77" y="59"/>
                </a:cubicBezTo>
                <a:cubicBezTo>
                  <a:pt x="79" y="61"/>
                  <a:pt x="79" y="63"/>
                  <a:pt x="79" y="65"/>
                </a:cubicBezTo>
                <a:cubicBezTo>
                  <a:pt x="79" y="70"/>
                  <a:pt x="77" y="72"/>
                  <a:pt x="73" y="73"/>
                </a:cubicBezTo>
                <a:cubicBezTo>
                  <a:pt x="73" y="74"/>
                  <a:pt x="73" y="74"/>
                  <a:pt x="73" y="74"/>
                </a:cubicBezTo>
                <a:cubicBezTo>
                  <a:pt x="75" y="74"/>
                  <a:pt x="77" y="75"/>
                  <a:pt x="78" y="76"/>
                </a:cubicBezTo>
                <a:cubicBezTo>
                  <a:pt x="80" y="78"/>
                  <a:pt x="80" y="79"/>
                  <a:pt x="80" y="81"/>
                </a:cubicBezTo>
                <a:cubicBezTo>
                  <a:pt x="80" y="85"/>
                  <a:pt x="79" y="87"/>
                  <a:pt x="77" y="89"/>
                </a:cubicBezTo>
                <a:cubicBezTo>
                  <a:pt x="75" y="91"/>
                  <a:pt x="72" y="92"/>
                  <a:pt x="68" y="92"/>
                </a:cubicBezTo>
                <a:cubicBezTo>
                  <a:pt x="64" y="92"/>
                  <a:pt x="61" y="91"/>
                  <a:pt x="59" y="90"/>
                </a:cubicBezTo>
                <a:cubicBezTo>
                  <a:pt x="59" y="83"/>
                  <a:pt x="59" y="83"/>
                  <a:pt x="59" y="83"/>
                </a:cubicBezTo>
                <a:cubicBezTo>
                  <a:pt x="61" y="85"/>
                  <a:pt x="64" y="86"/>
                  <a:pt x="67" y="86"/>
                </a:cubicBezTo>
                <a:cubicBezTo>
                  <a:pt x="69" y="86"/>
                  <a:pt x="70" y="85"/>
                  <a:pt x="71" y="85"/>
                </a:cubicBezTo>
                <a:close/>
                <a:moveTo>
                  <a:pt x="84" y="24"/>
                </a:moveTo>
                <a:cubicBezTo>
                  <a:pt x="80" y="24"/>
                  <a:pt x="76" y="20"/>
                  <a:pt x="76" y="16"/>
                </a:cubicBezTo>
                <a:cubicBezTo>
                  <a:pt x="76" y="8"/>
                  <a:pt x="76" y="8"/>
                  <a:pt x="76" y="8"/>
                </a:cubicBezTo>
                <a:cubicBezTo>
                  <a:pt x="76" y="4"/>
                  <a:pt x="80" y="0"/>
                  <a:pt x="84" y="0"/>
                </a:cubicBezTo>
                <a:cubicBezTo>
                  <a:pt x="88" y="0"/>
                  <a:pt x="92" y="4"/>
                  <a:pt x="92" y="8"/>
                </a:cubicBezTo>
                <a:cubicBezTo>
                  <a:pt x="92" y="16"/>
                  <a:pt x="92" y="16"/>
                  <a:pt x="92" y="16"/>
                </a:cubicBezTo>
                <a:cubicBezTo>
                  <a:pt x="92" y="20"/>
                  <a:pt x="88" y="24"/>
                  <a:pt x="84" y="24"/>
                </a:cubicBezTo>
                <a:close/>
                <a:moveTo>
                  <a:pt x="28" y="24"/>
                </a:moveTo>
                <a:cubicBezTo>
                  <a:pt x="24" y="24"/>
                  <a:pt x="20" y="20"/>
                  <a:pt x="20" y="16"/>
                </a:cubicBezTo>
                <a:cubicBezTo>
                  <a:pt x="20" y="8"/>
                  <a:pt x="20" y="8"/>
                  <a:pt x="20" y="8"/>
                </a:cubicBezTo>
                <a:cubicBezTo>
                  <a:pt x="20" y="4"/>
                  <a:pt x="24" y="0"/>
                  <a:pt x="28" y="0"/>
                </a:cubicBezTo>
                <a:cubicBezTo>
                  <a:pt x="32" y="0"/>
                  <a:pt x="36" y="4"/>
                  <a:pt x="36" y="8"/>
                </a:cubicBezTo>
                <a:cubicBezTo>
                  <a:pt x="36" y="16"/>
                  <a:pt x="36" y="16"/>
                  <a:pt x="36" y="16"/>
                </a:cubicBezTo>
                <a:cubicBezTo>
                  <a:pt x="36" y="20"/>
                  <a:pt x="32" y="24"/>
                  <a:pt x="28" y="24"/>
                </a:cubicBezTo>
                <a:close/>
              </a:path>
            </a:pathLst>
          </a:custGeom>
          <a:solidFill>
            <a:srgbClr val="FFFFFF"/>
          </a:solidFill>
          <a:ln w="9525">
            <a:noFill/>
            <a:round/>
          </a:ln>
        </p:spPr>
        <p:txBody>
          <a:bodyPr lIns="121888" tIns="60944" rIns="121888" bIns="60944"/>
          <a:lstStyle/>
          <a:p>
            <a:pPr eaLnBrk="1" hangingPunct="1">
              <a:spcBef>
                <a:spcPts val="0"/>
              </a:spcBef>
              <a:spcAft>
                <a:spcPts val="0"/>
              </a:spcAft>
              <a:defRPr/>
            </a:pPr>
            <a:endParaRPr lang="en-US" sz="1800">
              <a:solidFill>
                <a:srgbClr val="000000"/>
              </a:solidFill>
              <a:sym typeface="Arial" panose="020B0604020202020204" pitchFamily="34" charset="0"/>
            </a:endParaRPr>
          </a:p>
        </p:txBody>
      </p:sp>
      <p:sp>
        <p:nvSpPr>
          <p:cNvPr id="51" name="Freeform 31"/>
          <p:cNvSpPr>
            <a:spLocks noEditPoints="1"/>
          </p:cNvSpPr>
          <p:nvPr>
            <p:custDataLst>
              <p:tags r:id="rId26"/>
            </p:custDataLst>
          </p:nvPr>
        </p:nvSpPr>
        <p:spPr>
          <a:xfrm>
            <a:off x="4761906" y="2501399"/>
            <a:ext cx="650601" cy="692426"/>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0"/>
              </a:cxn>
            </a:cxnLst>
            <a:rect l="0" t="0" r="0" b="0"/>
            <a:pathLst>
              <a:path w="137" h="146">
                <a:moveTo>
                  <a:pt x="108" y="74"/>
                </a:moveTo>
                <a:cubicBezTo>
                  <a:pt x="86" y="80"/>
                  <a:pt x="86" y="80"/>
                  <a:pt x="86" y="80"/>
                </a:cubicBezTo>
                <a:cubicBezTo>
                  <a:pt x="86" y="101"/>
                  <a:pt x="86" y="101"/>
                  <a:pt x="86" y="101"/>
                </a:cubicBezTo>
                <a:cubicBezTo>
                  <a:pt x="96" y="95"/>
                  <a:pt x="103" y="85"/>
                  <a:pt x="108" y="74"/>
                </a:cubicBezTo>
                <a:moveTo>
                  <a:pt x="56" y="134"/>
                </a:moveTo>
                <a:cubicBezTo>
                  <a:pt x="55" y="134"/>
                  <a:pt x="55" y="133"/>
                  <a:pt x="55" y="132"/>
                </a:cubicBezTo>
                <a:cubicBezTo>
                  <a:pt x="55" y="130"/>
                  <a:pt x="56" y="127"/>
                  <a:pt x="58" y="125"/>
                </a:cubicBezTo>
                <a:cubicBezTo>
                  <a:pt x="61" y="124"/>
                  <a:pt x="63" y="123"/>
                  <a:pt x="67" y="123"/>
                </a:cubicBezTo>
                <a:cubicBezTo>
                  <a:pt x="68" y="123"/>
                  <a:pt x="68" y="123"/>
                  <a:pt x="68" y="124"/>
                </a:cubicBezTo>
                <a:cubicBezTo>
                  <a:pt x="68" y="125"/>
                  <a:pt x="68" y="126"/>
                  <a:pt x="67" y="126"/>
                </a:cubicBezTo>
                <a:cubicBezTo>
                  <a:pt x="64" y="126"/>
                  <a:pt x="62" y="127"/>
                  <a:pt x="60" y="128"/>
                </a:cubicBezTo>
                <a:cubicBezTo>
                  <a:pt x="59" y="129"/>
                  <a:pt x="58" y="131"/>
                  <a:pt x="58" y="132"/>
                </a:cubicBezTo>
                <a:cubicBezTo>
                  <a:pt x="58" y="133"/>
                  <a:pt x="57" y="134"/>
                  <a:pt x="56" y="134"/>
                </a:cubicBezTo>
                <a:moveTo>
                  <a:pt x="110" y="120"/>
                </a:moveTo>
                <a:cubicBezTo>
                  <a:pt x="109" y="120"/>
                  <a:pt x="109" y="119"/>
                  <a:pt x="109" y="118"/>
                </a:cubicBezTo>
                <a:cubicBezTo>
                  <a:pt x="109" y="115"/>
                  <a:pt x="110" y="113"/>
                  <a:pt x="112" y="111"/>
                </a:cubicBezTo>
                <a:cubicBezTo>
                  <a:pt x="115" y="109"/>
                  <a:pt x="117" y="108"/>
                  <a:pt x="121" y="108"/>
                </a:cubicBezTo>
                <a:cubicBezTo>
                  <a:pt x="122" y="108"/>
                  <a:pt x="122" y="109"/>
                  <a:pt x="122" y="110"/>
                </a:cubicBezTo>
                <a:cubicBezTo>
                  <a:pt x="122" y="111"/>
                  <a:pt x="122" y="112"/>
                  <a:pt x="121" y="112"/>
                </a:cubicBezTo>
                <a:cubicBezTo>
                  <a:pt x="121" y="112"/>
                  <a:pt x="121" y="112"/>
                  <a:pt x="121" y="112"/>
                </a:cubicBezTo>
                <a:cubicBezTo>
                  <a:pt x="118" y="112"/>
                  <a:pt x="116" y="113"/>
                  <a:pt x="114" y="114"/>
                </a:cubicBezTo>
                <a:cubicBezTo>
                  <a:pt x="113" y="115"/>
                  <a:pt x="112" y="116"/>
                  <a:pt x="112" y="118"/>
                </a:cubicBezTo>
                <a:cubicBezTo>
                  <a:pt x="112" y="119"/>
                  <a:pt x="111" y="120"/>
                  <a:pt x="110" y="120"/>
                </a:cubicBezTo>
                <a:moveTo>
                  <a:pt x="77" y="78"/>
                </a:moveTo>
                <a:cubicBezTo>
                  <a:pt x="76" y="78"/>
                  <a:pt x="75" y="78"/>
                  <a:pt x="75" y="77"/>
                </a:cubicBezTo>
                <a:cubicBezTo>
                  <a:pt x="75" y="74"/>
                  <a:pt x="77" y="71"/>
                  <a:pt x="80" y="70"/>
                </a:cubicBezTo>
                <a:cubicBezTo>
                  <a:pt x="80" y="70"/>
                  <a:pt x="80" y="70"/>
                  <a:pt x="81" y="70"/>
                </a:cubicBezTo>
                <a:cubicBezTo>
                  <a:pt x="81" y="70"/>
                  <a:pt x="82" y="71"/>
                  <a:pt x="82" y="72"/>
                </a:cubicBezTo>
                <a:cubicBezTo>
                  <a:pt x="83" y="72"/>
                  <a:pt x="82" y="73"/>
                  <a:pt x="81" y="74"/>
                </a:cubicBezTo>
                <a:cubicBezTo>
                  <a:pt x="80" y="74"/>
                  <a:pt x="79" y="75"/>
                  <a:pt x="79" y="77"/>
                </a:cubicBezTo>
                <a:cubicBezTo>
                  <a:pt x="79" y="78"/>
                  <a:pt x="78" y="78"/>
                  <a:pt x="77" y="78"/>
                </a:cubicBezTo>
                <a:moveTo>
                  <a:pt x="132" y="54"/>
                </a:moveTo>
                <a:cubicBezTo>
                  <a:pt x="131" y="54"/>
                  <a:pt x="131" y="54"/>
                  <a:pt x="130" y="54"/>
                </a:cubicBezTo>
                <a:cubicBezTo>
                  <a:pt x="76" y="69"/>
                  <a:pt x="76" y="69"/>
                  <a:pt x="76" y="69"/>
                </a:cubicBezTo>
                <a:cubicBezTo>
                  <a:pt x="74" y="70"/>
                  <a:pt x="73" y="72"/>
                  <a:pt x="73" y="74"/>
                </a:cubicBezTo>
                <a:cubicBezTo>
                  <a:pt x="73" y="120"/>
                  <a:pt x="73" y="120"/>
                  <a:pt x="73" y="120"/>
                </a:cubicBezTo>
                <a:cubicBezTo>
                  <a:pt x="71" y="119"/>
                  <a:pt x="69" y="119"/>
                  <a:pt x="67" y="119"/>
                </a:cubicBezTo>
                <a:cubicBezTo>
                  <a:pt x="58" y="119"/>
                  <a:pt x="51" y="125"/>
                  <a:pt x="51" y="132"/>
                </a:cubicBezTo>
                <a:cubicBezTo>
                  <a:pt x="51" y="140"/>
                  <a:pt x="58" y="146"/>
                  <a:pt x="67" y="146"/>
                </a:cubicBezTo>
                <a:cubicBezTo>
                  <a:pt x="75" y="146"/>
                  <a:pt x="82" y="140"/>
                  <a:pt x="82" y="133"/>
                </a:cubicBezTo>
                <a:cubicBezTo>
                  <a:pt x="82" y="132"/>
                  <a:pt x="82" y="132"/>
                  <a:pt x="82" y="131"/>
                </a:cubicBezTo>
                <a:cubicBezTo>
                  <a:pt x="82" y="78"/>
                  <a:pt x="82" y="78"/>
                  <a:pt x="82" y="78"/>
                </a:cubicBezTo>
                <a:cubicBezTo>
                  <a:pt x="127" y="65"/>
                  <a:pt x="127" y="65"/>
                  <a:pt x="127" y="65"/>
                </a:cubicBezTo>
                <a:cubicBezTo>
                  <a:pt x="127" y="106"/>
                  <a:pt x="127" y="106"/>
                  <a:pt x="127" y="106"/>
                </a:cubicBezTo>
                <a:cubicBezTo>
                  <a:pt x="125" y="105"/>
                  <a:pt x="123" y="105"/>
                  <a:pt x="121" y="105"/>
                </a:cubicBezTo>
                <a:cubicBezTo>
                  <a:pt x="112" y="105"/>
                  <a:pt x="105" y="111"/>
                  <a:pt x="105" y="118"/>
                </a:cubicBezTo>
                <a:cubicBezTo>
                  <a:pt x="105" y="126"/>
                  <a:pt x="112" y="132"/>
                  <a:pt x="121" y="132"/>
                </a:cubicBezTo>
                <a:cubicBezTo>
                  <a:pt x="129" y="132"/>
                  <a:pt x="136" y="126"/>
                  <a:pt x="136" y="118"/>
                </a:cubicBezTo>
                <a:cubicBezTo>
                  <a:pt x="136" y="118"/>
                  <a:pt x="136" y="118"/>
                  <a:pt x="136" y="118"/>
                </a:cubicBezTo>
                <a:cubicBezTo>
                  <a:pt x="136" y="117"/>
                  <a:pt x="137" y="116"/>
                  <a:pt x="137" y="116"/>
                </a:cubicBezTo>
                <a:cubicBezTo>
                  <a:pt x="137" y="59"/>
                  <a:pt x="137" y="59"/>
                  <a:pt x="137" y="59"/>
                </a:cubicBezTo>
                <a:cubicBezTo>
                  <a:pt x="137" y="57"/>
                  <a:pt x="136" y="56"/>
                  <a:pt x="135" y="55"/>
                </a:cubicBezTo>
                <a:cubicBezTo>
                  <a:pt x="134" y="54"/>
                  <a:pt x="133" y="54"/>
                  <a:pt x="132" y="54"/>
                </a:cubicBezTo>
                <a:moveTo>
                  <a:pt x="56" y="66"/>
                </a:moveTo>
                <a:cubicBezTo>
                  <a:pt x="49" y="66"/>
                  <a:pt x="44" y="61"/>
                  <a:pt x="44" y="55"/>
                </a:cubicBezTo>
                <a:cubicBezTo>
                  <a:pt x="44" y="49"/>
                  <a:pt x="49" y="44"/>
                  <a:pt x="56" y="44"/>
                </a:cubicBezTo>
                <a:cubicBezTo>
                  <a:pt x="62" y="44"/>
                  <a:pt x="67" y="49"/>
                  <a:pt x="67" y="55"/>
                </a:cubicBezTo>
                <a:cubicBezTo>
                  <a:pt x="67" y="61"/>
                  <a:pt x="62" y="66"/>
                  <a:pt x="56" y="66"/>
                </a:cubicBezTo>
                <a:moveTo>
                  <a:pt x="10" y="57"/>
                </a:moveTo>
                <a:cubicBezTo>
                  <a:pt x="9" y="57"/>
                  <a:pt x="8" y="57"/>
                  <a:pt x="8" y="56"/>
                </a:cubicBezTo>
                <a:cubicBezTo>
                  <a:pt x="8" y="55"/>
                  <a:pt x="8" y="55"/>
                  <a:pt x="8" y="55"/>
                </a:cubicBezTo>
                <a:cubicBezTo>
                  <a:pt x="8" y="29"/>
                  <a:pt x="29" y="8"/>
                  <a:pt x="55" y="8"/>
                </a:cubicBezTo>
                <a:cubicBezTo>
                  <a:pt x="55" y="8"/>
                  <a:pt x="55" y="8"/>
                  <a:pt x="55" y="8"/>
                </a:cubicBezTo>
                <a:cubicBezTo>
                  <a:pt x="56" y="8"/>
                  <a:pt x="57" y="9"/>
                  <a:pt x="57" y="10"/>
                </a:cubicBezTo>
                <a:cubicBezTo>
                  <a:pt x="57" y="11"/>
                  <a:pt x="56" y="11"/>
                  <a:pt x="55" y="11"/>
                </a:cubicBezTo>
                <a:cubicBezTo>
                  <a:pt x="31" y="12"/>
                  <a:pt x="12" y="31"/>
                  <a:pt x="12" y="55"/>
                </a:cubicBezTo>
                <a:cubicBezTo>
                  <a:pt x="12" y="56"/>
                  <a:pt x="12" y="56"/>
                  <a:pt x="12" y="56"/>
                </a:cubicBezTo>
                <a:cubicBezTo>
                  <a:pt x="12" y="57"/>
                  <a:pt x="11" y="57"/>
                  <a:pt x="10" y="57"/>
                </a:cubicBezTo>
                <a:cubicBezTo>
                  <a:pt x="10" y="57"/>
                  <a:pt x="10" y="57"/>
                  <a:pt x="10" y="57"/>
                </a:cubicBezTo>
                <a:moveTo>
                  <a:pt x="56" y="0"/>
                </a:moveTo>
                <a:cubicBezTo>
                  <a:pt x="25" y="0"/>
                  <a:pt x="0" y="25"/>
                  <a:pt x="0" y="55"/>
                </a:cubicBezTo>
                <a:cubicBezTo>
                  <a:pt x="0" y="86"/>
                  <a:pt x="25" y="111"/>
                  <a:pt x="56" y="111"/>
                </a:cubicBezTo>
                <a:cubicBezTo>
                  <a:pt x="60" y="111"/>
                  <a:pt x="65" y="110"/>
                  <a:pt x="69" y="109"/>
                </a:cubicBezTo>
                <a:cubicBezTo>
                  <a:pt x="69" y="74"/>
                  <a:pt x="69" y="74"/>
                  <a:pt x="69" y="74"/>
                </a:cubicBezTo>
                <a:cubicBezTo>
                  <a:pt x="69" y="70"/>
                  <a:pt x="72" y="67"/>
                  <a:pt x="75" y="66"/>
                </a:cubicBezTo>
                <a:cubicBezTo>
                  <a:pt x="111" y="56"/>
                  <a:pt x="111" y="56"/>
                  <a:pt x="111" y="56"/>
                </a:cubicBezTo>
                <a:cubicBezTo>
                  <a:pt x="111" y="55"/>
                  <a:pt x="111" y="55"/>
                  <a:pt x="111" y="55"/>
                </a:cubicBezTo>
                <a:cubicBezTo>
                  <a:pt x="111" y="25"/>
                  <a:pt x="86" y="0"/>
                  <a:pt x="56" y="0"/>
                </a:cubicBezTo>
              </a:path>
            </a:pathLst>
          </a:custGeom>
          <a:solidFill>
            <a:srgbClr val="FFFFFF"/>
          </a:solidFill>
          <a:ln w="9525">
            <a:noFill/>
          </a:ln>
        </p:spPr>
        <p:txBody>
          <a:bodyPr/>
          <a:lstStyle/>
          <a:p>
            <a:endParaRPr lang="zh-CN" altLang="en-US">
              <a:solidFill>
                <a:srgbClr val="000000"/>
              </a:solidFill>
            </a:endParaRPr>
          </a:p>
        </p:txBody>
      </p:sp>
      <p:sp>
        <p:nvSpPr>
          <p:cNvPr id="52" name="Freeform 11"/>
          <p:cNvSpPr>
            <a:spLocks noEditPoints="1"/>
          </p:cNvSpPr>
          <p:nvPr>
            <p:custDataLst>
              <p:tags r:id="rId27"/>
            </p:custDataLst>
          </p:nvPr>
        </p:nvSpPr>
        <p:spPr>
          <a:xfrm>
            <a:off x="6489075" y="2491894"/>
            <a:ext cx="663871" cy="673179"/>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0" y="2147483646"/>
              </a:cxn>
              <a:cxn ang="0">
                <a:pos x="2147483646" y="2147483646"/>
              </a:cxn>
              <a:cxn ang="0">
                <a:pos x="2147483646" y="2147483646"/>
              </a:cxn>
              <a:cxn ang="0">
                <a:pos x="2147483646" y="0"/>
              </a:cxn>
            </a:cxnLst>
            <a:rect l="0" t="0" r="0" b="0"/>
            <a:pathLst>
              <a:path w="105" h="106">
                <a:moveTo>
                  <a:pt x="29" y="71"/>
                </a:moveTo>
                <a:cubicBezTo>
                  <a:pt x="26" y="71"/>
                  <a:pt x="37" y="82"/>
                  <a:pt x="43" y="84"/>
                </a:cubicBezTo>
                <a:cubicBezTo>
                  <a:pt x="46" y="85"/>
                  <a:pt x="47" y="85"/>
                  <a:pt x="48" y="85"/>
                </a:cubicBezTo>
                <a:cubicBezTo>
                  <a:pt x="49" y="85"/>
                  <a:pt x="49" y="84"/>
                  <a:pt x="50" y="82"/>
                </a:cubicBezTo>
                <a:cubicBezTo>
                  <a:pt x="53" y="79"/>
                  <a:pt x="49" y="77"/>
                  <a:pt x="46" y="75"/>
                </a:cubicBezTo>
                <a:cubicBezTo>
                  <a:pt x="45" y="74"/>
                  <a:pt x="44" y="74"/>
                  <a:pt x="43" y="74"/>
                </a:cubicBezTo>
                <a:cubicBezTo>
                  <a:pt x="41" y="74"/>
                  <a:pt x="39" y="75"/>
                  <a:pt x="37" y="75"/>
                </a:cubicBezTo>
                <a:cubicBezTo>
                  <a:pt x="37" y="75"/>
                  <a:pt x="33" y="72"/>
                  <a:pt x="29" y="71"/>
                </a:cubicBezTo>
                <a:cubicBezTo>
                  <a:pt x="29" y="71"/>
                  <a:pt x="29" y="71"/>
                  <a:pt x="29" y="71"/>
                </a:cubicBezTo>
                <a:moveTo>
                  <a:pt x="51" y="29"/>
                </a:moveTo>
                <a:cubicBezTo>
                  <a:pt x="50" y="29"/>
                  <a:pt x="50" y="29"/>
                  <a:pt x="49" y="30"/>
                </a:cubicBezTo>
                <a:cubicBezTo>
                  <a:pt x="47" y="34"/>
                  <a:pt x="38" y="44"/>
                  <a:pt x="41" y="48"/>
                </a:cubicBezTo>
                <a:cubicBezTo>
                  <a:pt x="43" y="49"/>
                  <a:pt x="46" y="51"/>
                  <a:pt x="48" y="52"/>
                </a:cubicBezTo>
                <a:cubicBezTo>
                  <a:pt x="47" y="54"/>
                  <a:pt x="46" y="58"/>
                  <a:pt x="49" y="60"/>
                </a:cubicBezTo>
                <a:cubicBezTo>
                  <a:pt x="52" y="64"/>
                  <a:pt x="55" y="64"/>
                  <a:pt x="56" y="69"/>
                </a:cubicBezTo>
                <a:cubicBezTo>
                  <a:pt x="56" y="74"/>
                  <a:pt x="57" y="78"/>
                  <a:pt x="59" y="80"/>
                </a:cubicBezTo>
                <a:cubicBezTo>
                  <a:pt x="61" y="83"/>
                  <a:pt x="65" y="83"/>
                  <a:pt x="65" y="83"/>
                </a:cubicBezTo>
                <a:cubicBezTo>
                  <a:pt x="65" y="83"/>
                  <a:pt x="69" y="80"/>
                  <a:pt x="71" y="78"/>
                </a:cubicBezTo>
                <a:cubicBezTo>
                  <a:pt x="72" y="75"/>
                  <a:pt x="71" y="74"/>
                  <a:pt x="72" y="70"/>
                </a:cubicBezTo>
                <a:cubicBezTo>
                  <a:pt x="74" y="65"/>
                  <a:pt x="75" y="67"/>
                  <a:pt x="79" y="61"/>
                </a:cubicBezTo>
                <a:cubicBezTo>
                  <a:pt x="82" y="55"/>
                  <a:pt x="84" y="57"/>
                  <a:pt x="85" y="50"/>
                </a:cubicBezTo>
                <a:cubicBezTo>
                  <a:pt x="86" y="44"/>
                  <a:pt x="84" y="41"/>
                  <a:pt x="81" y="39"/>
                </a:cubicBezTo>
                <a:cubicBezTo>
                  <a:pt x="79" y="37"/>
                  <a:pt x="82" y="33"/>
                  <a:pt x="79" y="31"/>
                </a:cubicBezTo>
                <a:cubicBezTo>
                  <a:pt x="77" y="30"/>
                  <a:pt x="74" y="29"/>
                  <a:pt x="71" y="29"/>
                </a:cubicBezTo>
                <a:cubicBezTo>
                  <a:pt x="68" y="29"/>
                  <a:pt x="65" y="30"/>
                  <a:pt x="64" y="33"/>
                </a:cubicBezTo>
                <a:cubicBezTo>
                  <a:pt x="64" y="36"/>
                  <a:pt x="63" y="39"/>
                  <a:pt x="60" y="39"/>
                </a:cubicBezTo>
                <a:cubicBezTo>
                  <a:pt x="60" y="39"/>
                  <a:pt x="59" y="39"/>
                  <a:pt x="58" y="38"/>
                </a:cubicBezTo>
                <a:cubicBezTo>
                  <a:pt x="55" y="36"/>
                  <a:pt x="53" y="29"/>
                  <a:pt x="51" y="29"/>
                </a:cubicBezTo>
                <a:moveTo>
                  <a:pt x="42" y="20"/>
                </a:moveTo>
                <a:cubicBezTo>
                  <a:pt x="40" y="20"/>
                  <a:pt x="36" y="22"/>
                  <a:pt x="33" y="23"/>
                </a:cubicBezTo>
                <a:cubicBezTo>
                  <a:pt x="30" y="25"/>
                  <a:pt x="26" y="29"/>
                  <a:pt x="26" y="34"/>
                </a:cubicBezTo>
                <a:cubicBezTo>
                  <a:pt x="27" y="38"/>
                  <a:pt x="24" y="42"/>
                  <a:pt x="21" y="42"/>
                </a:cubicBezTo>
                <a:cubicBezTo>
                  <a:pt x="18" y="42"/>
                  <a:pt x="17" y="46"/>
                  <a:pt x="17" y="46"/>
                </a:cubicBezTo>
                <a:cubicBezTo>
                  <a:pt x="15" y="51"/>
                  <a:pt x="15" y="51"/>
                  <a:pt x="15" y="51"/>
                </a:cubicBezTo>
                <a:cubicBezTo>
                  <a:pt x="15" y="51"/>
                  <a:pt x="15" y="67"/>
                  <a:pt x="18" y="69"/>
                </a:cubicBezTo>
                <a:cubicBezTo>
                  <a:pt x="18" y="69"/>
                  <a:pt x="20" y="69"/>
                  <a:pt x="22" y="69"/>
                </a:cubicBezTo>
                <a:cubicBezTo>
                  <a:pt x="25" y="69"/>
                  <a:pt x="28" y="69"/>
                  <a:pt x="26" y="65"/>
                </a:cubicBezTo>
                <a:cubicBezTo>
                  <a:pt x="24" y="60"/>
                  <a:pt x="18" y="58"/>
                  <a:pt x="22" y="55"/>
                </a:cubicBezTo>
                <a:cubicBezTo>
                  <a:pt x="26" y="51"/>
                  <a:pt x="28" y="50"/>
                  <a:pt x="28" y="47"/>
                </a:cubicBezTo>
                <a:cubicBezTo>
                  <a:pt x="28" y="43"/>
                  <a:pt x="26" y="40"/>
                  <a:pt x="30" y="39"/>
                </a:cubicBezTo>
                <a:cubicBezTo>
                  <a:pt x="33" y="38"/>
                  <a:pt x="35" y="38"/>
                  <a:pt x="35" y="34"/>
                </a:cubicBezTo>
                <a:cubicBezTo>
                  <a:pt x="35" y="29"/>
                  <a:pt x="36" y="25"/>
                  <a:pt x="38" y="25"/>
                </a:cubicBezTo>
                <a:cubicBezTo>
                  <a:pt x="38" y="25"/>
                  <a:pt x="39" y="25"/>
                  <a:pt x="39" y="25"/>
                </a:cubicBezTo>
                <a:cubicBezTo>
                  <a:pt x="40" y="25"/>
                  <a:pt x="41" y="26"/>
                  <a:pt x="42" y="26"/>
                </a:cubicBezTo>
                <a:cubicBezTo>
                  <a:pt x="43" y="26"/>
                  <a:pt x="44" y="25"/>
                  <a:pt x="44" y="22"/>
                </a:cubicBezTo>
                <a:cubicBezTo>
                  <a:pt x="44" y="20"/>
                  <a:pt x="43" y="20"/>
                  <a:pt x="42" y="20"/>
                </a:cubicBezTo>
                <a:moveTo>
                  <a:pt x="52" y="94"/>
                </a:moveTo>
                <a:cubicBezTo>
                  <a:pt x="30" y="94"/>
                  <a:pt x="12" y="76"/>
                  <a:pt x="12" y="53"/>
                </a:cubicBezTo>
                <a:cubicBezTo>
                  <a:pt x="12" y="30"/>
                  <a:pt x="30" y="12"/>
                  <a:pt x="52" y="12"/>
                </a:cubicBezTo>
                <a:cubicBezTo>
                  <a:pt x="75" y="12"/>
                  <a:pt x="93" y="30"/>
                  <a:pt x="93" y="53"/>
                </a:cubicBezTo>
                <a:cubicBezTo>
                  <a:pt x="93" y="76"/>
                  <a:pt x="75" y="94"/>
                  <a:pt x="52" y="94"/>
                </a:cubicBezTo>
                <a:moveTo>
                  <a:pt x="52" y="0"/>
                </a:moveTo>
                <a:cubicBezTo>
                  <a:pt x="23" y="0"/>
                  <a:pt x="0" y="24"/>
                  <a:pt x="0" y="53"/>
                </a:cubicBezTo>
                <a:cubicBezTo>
                  <a:pt x="0" y="82"/>
                  <a:pt x="23" y="106"/>
                  <a:pt x="52" y="106"/>
                </a:cubicBezTo>
                <a:cubicBezTo>
                  <a:pt x="82" y="106"/>
                  <a:pt x="105" y="82"/>
                  <a:pt x="105" y="53"/>
                </a:cubicBezTo>
                <a:cubicBezTo>
                  <a:pt x="105" y="24"/>
                  <a:pt x="82" y="0"/>
                  <a:pt x="52" y="0"/>
                </a:cubicBezTo>
              </a:path>
            </a:pathLst>
          </a:custGeom>
          <a:solidFill>
            <a:srgbClr val="FFFFFF"/>
          </a:solidFill>
          <a:ln w="9525">
            <a:noFill/>
          </a:ln>
        </p:spPr>
        <p:txBody>
          <a:bodyPr/>
          <a:lstStyle/>
          <a:p>
            <a:endParaRPr lang="zh-CN" altLang="en-US">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16230"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zh-CN" altLang="en-US" sz="2000">
                <a:solidFill>
                  <a:schemeClr val="tx1">
                    <a:lumMod val="75000"/>
                    <a:lumOff val="25000"/>
                  </a:schemeClr>
                </a:solidFill>
                <a:latin typeface="+mn-lt"/>
                <a:ea typeface="+mn-ea"/>
                <a:cs typeface="+mn-ea"/>
                <a:sym typeface="+mn-lt"/>
              </a:rPr>
              <a:t>拓展知识</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15" name="TextBox 1"/>
          <p:cNvSpPr/>
          <p:nvPr>
            <p:custDataLst>
              <p:tags r:id="rId4"/>
            </p:custDataLst>
          </p:nvPr>
        </p:nvSpPr>
        <p:spPr>
          <a:xfrm>
            <a:off x="586423" y="1423035"/>
            <a:ext cx="5210175" cy="1549400"/>
          </a:xfrm>
          <a:prstGeom prst="rect">
            <a:avLst/>
          </a:prstGeom>
          <a:solidFill>
            <a:srgbClr val="FFFFFF">
              <a:alpha val="30196"/>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zh-CN" altLang="en-US">
              <a:solidFill>
                <a:srgbClr val="4D4D4D"/>
              </a:solidFill>
            </a:endParaRPr>
          </a:p>
        </p:txBody>
      </p:sp>
      <p:sp>
        <p:nvSpPr>
          <p:cNvPr id="17" name="TextBox 11"/>
          <p:cNvSpPr/>
          <p:nvPr>
            <p:custDataLst>
              <p:tags r:id="rId5"/>
            </p:custDataLst>
          </p:nvPr>
        </p:nvSpPr>
        <p:spPr>
          <a:xfrm>
            <a:off x="6650673" y="1423035"/>
            <a:ext cx="5210175" cy="1549400"/>
          </a:xfrm>
          <a:prstGeom prst="rect">
            <a:avLst/>
          </a:prstGeom>
          <a:solidFill>
            <a:srgbClr val="FFFFFF">
              <a:alpha val="30196"/>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zh-CN" altLang="en-US">
              <a:solidFill>
                <a:srgbClr val="4D4D4D"/>
              </a:solidFill>
            </a:endParaRPr>
          </a:p>
        </p:txBody>
      </p:sp>
      <p:sp>
        <p:nvSpPr>
          <p:cNvPr id="18" name="TextBox 12"/>
          <p:cNvSpPr/>
          <p:nvPr>
            <p:custDataLst>
              <p:tags r:id="rId6"/>
            </p:custDataLst>
          </p:nvPr>
        </p:nvSpPr>
        <p:spPr>
          <a:xfrm>
            <a:off x="586423" y="3756660"/>
            <a:ext cx="5210175" cy="1549400"/>
          </a:xfrm>
          <a:prstGeom prst="rect">
            <a:avLst/>
          </a:prstGeom>
          <a:solidFill>
            <a:srgbClr val="FFFFFF">
              <a:alpha val="30196"/>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zh-CN" altLang="en-US">
              <a:solidFill>
                <a:srgbClr val="4D4D4D"/>
              </a:solidFill>
            </a:endParaRPr>
          </a:p>
        </p:txBody>
      </p:sp>
      <p:sp>
        <p:nvSpPr>
          <p:cNvPr id="20" name="TextBox 13"/>
          <p:cNvSpPr/>
          <p:nvPr>
            <p:custDataLst>
              <p:tags r:id="rId7"/>
            </p:custDataLst>
          </p:nvPr>
        </p:nvSpPr>
        <p:spPr>
          <a:xfrm>
            <a:off x="6650673" y="3756660"/>
            <a:ext cx="5210175" cy="1549400"/>
          </a:xfrm>
          <a:prstGeom prst="rect">
            <a:avLst/>
          </a:prstGeom>
          <a:solidFill>
            <a:srgbClr val="FFFFFF">
              <a:alpha val="30196"/>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zh-CN" altLang="en-US">
              <a:solidFill>
                <a:srgbClr val="4D4D4D"/>
              </a:solidFill>
            </a:endParaRPr>
          </a:p>
        </p:txBody>
      </p:sp>
      <p:sp>
        <p:nvSpPr>
          <p:cNvPr id="16" name="Freeform 20"/>
          <p:cNvSpPr/>
          <p:nvPr>
            <p:custDataLst>
              <p:tags r:id="rId8"/>
            </p:custDataLst>
          </p:nvPr>
        </p:nvSpPr>
        <p:spPr bwMode="auto">
          <a:xfrm>
            <a:off x="586083" y="1423035"/>
            <a:ext cx="2147532" cy="1549627"/>
          </a:xfrm>
          <a:custGeom>
            <a:avLst/>
            <a:gdLst>
              <a:gd name="T0" fmla="*/ 898 w 959"/>
              <a:gd name="T1" fmla="*/ 284 h 692"/>
              <a:gd name="T2" fmla="*/ 898 w 959"/>
              <a:gd name="T3" fmla="*/ 0 h 692"/>
              <a:gd name="T4" fmla="*/ 0 w 959"/>
              <a:gd name="T5" fmla="*/ 0 h 692"/>
              <a:gd name="T6" fmla="*/ 0 w 959"/>
              <a:gd name="T7" fmla="*/ 692 h 692"/>
              <a:gd name="T8" fmla="*/ 898 w 959"/>
              <a:gd name="T9" fmla="*/ 692 h 692"/>
              <a:gd name="T10" fmla="*/ 898 w 959"/>
              <a:gd name="T11" fmla="*/ 407 h 692"/>
              <a:gd name="T12" fmla="*/ 959 w 959"/>
              <a:gd name="T13" fmla="*/ 346 h 692"/>
              <a:gd name="T14" fmla="*/ 898 w 959"/>
              <a:gd name="T15" fmla="*/ 284 h 6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9" h="692">
                <a:moveTo>
                  <a:pt x="898" y="284"/>
                </a:moveTo>
                <a:lnTo>
                  <a:pt x="898" y="0"/>
                </a:lnTo>
                <a:lnTo>
                  <a:pt x="0" y="0"/>
                </a:lnTo>
                <a:lnTo>
                  <a:pt x="0" y="692"/>
                </a:lnTo>
                <a:lnTo>
                  <a:pt x="898" y="692"/>
                </a:lnTo>
                <a:lnTo>
                  <a:pt x="898" y="407"/>
                </a:lnTo>
                <a:lnTo>
                  <a:pt x="959" y="346"/>
                </a:lnTo>
                <a:lnTo>
                  <a:pt x="898" y="284"/>
                </a:lnTo>
                <a:close/>
              </a:path>
            </a:pathLst>
          </a:custGeom>
          <a:blipFill dpi="0" rotWithShape="1">
            <a:blip r:embed="rId9" cstate="print">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14:hiddenLine>
            </a:ext>
          </a:extLst>
        </p:spPr>
        <p:txBody>
          <a:bodyPr>
            <a:normAutofit/>
          </a:bodyPr>
          <a:lstStyle/>
          <a:p>
            <a:pPr>
              <a:defRPr/>
            </a:pPr>
            <a:endParaRPr lang="zh-CN" altLang="en-US"/>
          </a:p>
        </p:txBody>
      </p:sp>
      <p:sp>
        <p:nvSpPr>
          <p:cNvPr id="32775" name="Freeform 21"/>
          <p:cNvSpPr/>
          <p:nvPr>
            <p:custDataLst>
              <p:tags r:id="rId10"/>
            </p:custDataLst>
          </p:nvPr>
        </p:nvSpPr>
        <p:spPr bwMode="auto">
          <a:xfrm>
            <a:off x="586423" y="1423035"/>
            <a:ext cx="890587" cy="890588"/>
          </a:xfrm>
          <a:custGeom>
            <a:avLst/>
            <a:gdLst>
              <a:gd name="T0" fmla="*/ 0 w 398"/>
              <a:gd name="T1" fmla="*/ 2147483646 h 398"/>
              <a:gd name="T2" fmla="*/ 0 w 398"/>
              <a:gd name="T3" fmla="*/ 0 h 398"/>
              <a:gd name="T4" fmla="*/ 2147483646 w 398"/>
              <a:gd name="T5" fmla="*/ 0 h 398"/>
              <a:gd name="T6" fmla="*/ 0 w 398"/>
              <a:gd name="T7" fmla="*/ 2147483646 h 3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98" h="398">
                <a:moveTo>
                  <a:pt x="0" y="398"/>
                </a:moveTo>
                <a:lnTo>
                  <a:pt x="0" y="0"/>
                </a:lnTo>
                <a:lnTo>
                  <a:pt x="398" y="0"/>
                </a:lnTo>
                <a:lnTo>
                  <a:pt x="0" y="398"/>
                </a:lnTo>
                <a:close/>
              </a:path>
            </a:pathLst>
          </a:custGeom>
          <a:solidFill>
            <a:srgbClr val="3DCEB5"/>
          </a:solidFill>
          <a:ln>
            <a:noFill/>
          </a:ln>
          <a:extLst>
            <a:ext uri="{91240B29-F687-4F45-9708-019B960494DF}">
              <a14:hiddenLine xmlns:a14="http://schemas.microsoft.com/office/drawing/2010/main" w="9525">
                <a:solidFill>
                  <a:srgbClr val="000000"/>
                </a:solidFill>
                <a:round/>
              </a14:hiddenLine>
            </a:ext>
          </a:extLst>
        </p:spPr>
        <p:txBody>
          <a:bodyPr>
            <a:normAutofit/>
          </a:bodyPr>
          <a:lstStyle/>
          <a:p>
            <a:endParaRPr lang="zh-CN" altLang="en-US"/>
          </a:p>
        </p:txBody>
      </p:sp>
      <p:sp>
        <p:nvSpPr>
          <p:cNvPr id="19" name="Freeform 23"/>
          <p:cNvSpPr/>
          <p:nvPr>
            <p:custDataLst>
              <p:tags r:id="rId11"/>
            </p:custDataLst>
          </p:nvPr>
        </p:nvSpPr>
        <p:spPr bwMode="auto">
          <a:xfrm>
            <a:off x="6650231" y="1423035"/>
            <a:ext cx="2147532" cy="1549627"/>
          </a:xfrm>
          <a:custGeom>
            <a:avLst/>
            <a:gdLst>
              <a:gd name="T0" fmla="*/ 898 w 959"/>
              <a:gd name="T1" fmla="*/ 284 h 692"/>
              <a:gd name="T2" fmla="*/ 898 w 959"/>
              <a:gd name="T3" fmla="*/ 0 h 692"/>
              <a:gd name="T4" fmla="*/ 0 w 959"/>
              <a:gd name="T5" fmla="*/ 0 h 692"/>
              <a:gd name="T6" fmla="*/ 0 w 959"/>
              <a:gd name="T7" fmla="*/ 692 h 692"/>
              <a:gd name="T8" fmla="*/ 898 w 959"/>
              <a:gd name="T9" fmla="*/ 692 h 692"/>
              <a:gd name="T10" fmla="*/ 898 w 959"/>
              <a:gd name="T11" fmla="*/ 407 h 692"/>
              <a:gd name="T12" fmla="*/ 959 w 959"/>
              <a:gd name="T13" fmla="*/ 346 h 692"/>
              <a:gd name="T14" fmla="*/ 898 w 959"/>
              <a:gd name="T15" fmla="*/ 284 h 6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9" h="692">
                <a:moveTo>
                  <a:pt x="898" y="284"/>
                </a:moveTo>
                <a:lnTo>
                  <a:pt x="898" y="0"/>
                </a:lnTo>
                <a:lnTo>
                  <a:pt x="0" y="0"/>
                </a:lnTo>
                <a:lnTo>
                  <a:pt x="0" y="692"/>
                </a:lnTo>
                <a:lnTo>
                  <a:pt x="898" y="692"/>
                </a:lnTo>
                <a:lnTo>
                  <a:pt x="898" y="407"/>
                </a:lnTo>
                <a:lnTo>
                  <a:pt x="959" y="346"/>
                </a:lnTo>
                <a:lnTo>
                  <a:pt x="898" y="284"/>
                </a:lnTo>
                <a:close/>
              </a:path>
            </a:pathLst>
          </a:custGeom>
          <a:blipFill dpi="0" rotWithShape="1">
            <a:blip r:embed="rId12" cstate="print">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14:hiddenLine>
            </a:ext>
          </a:extLst>
        </p:spPr>
        <p:txBody>
          <a:bodyPr>
            <a:normAutofit/>
          </a:bodyPr>
          <a:lstStyle/>
          <a:p>
            <a:pPr>
              <a:defRPr/>
            </a:pPr>
            <a:endParaRPr lang="zh-CN" altLang="en-US"/>
          </a:p>
        </p:txBody>
      </p:sp>
      <p:sp>
        <p:nvSpPr>
          <p:cNvPr id="32780" name="Freeform 24"/>
          <p:cNvSpPr/>
          <p:nvPr>
            <p:custDataLst>
              <p:tags r:id="rId13"/>
            </p:custDataLst>
          </p:nvPr>
        </p:nvSpPr>
        <p:spPr bwMode="auto">
          <a:xfrm>
            <a:off x="6650673" y="1423035"/>
            <a:ext cx="890587" cy="890588"/>
          </a:xfrm>
          <a:custGeom>
            <a:avLst/>
            <a:gdLst>
              <a:gd name="T0" fmla="*/ 0 w 398"/>
              <a:gd name="T1" fmla="*/ 2147483646 h 398"/>
              <a:gd name="T2" fmla="*/ 0 w 398"/>
              <a:gd name="T3" fmla="*/ 0 h 398"/>
              <a:gd name="T4" fmla="*/ 2147483646 w 398"/>
              <a:gd name="T5" fmla="*/ 0 h 398"/>
              <a:gd name="T6" fmla="*/ 0 w 398"/>
              <a:gd name="T7" fmla="*/ 2147483646 h 3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98" h="398">
                <a:moveTo>
                  <a:pt x="0" y="398"/>
                </a:moveTo>
                <a:lnTo>
                  <a:pt x="0" y="0"/>
                </a:lnTo>
                <a:lnTo>
                  <a:pt x="398" y="0"/>
                </a:lnTo>
                <a:lnTo>
                  <a:pt x="0" y="398"/>
                </a:lnTo>
                <a:close/>
              </a:path>
            </a:pathLst>
          </a:custGeom>
          <a:solidFill>
            <a:srgbClr val="FFB14A"/>
          </a:solidFill>
          <a:ln>
            <a:noFill/>
          </a:ln>
          <a:extLst>
            <a:ext uri="{91240B29-F687-4F45-9708-019B960494DF}">
              <a14:hiddenLine xmlns:a14="http://schemas.microsoft.com/office/drawing/2010/main" w="9525">
                <a:solidFill>
                  <a:srgbClr val="000000"/>
                </a:solidFill>
                <a:round/>
              </a14:hiddenLine>
            </a:ext>
          </a:extLst>
        </p:spPr>
        <p:txBody>
          <a:bodyPr>
            <a:normAutofit/>
          </a:bodyPr>
          <a:lstStyle/>
          <a:p>
            <a:endParaRPr lang="zh-CN" altLang="en-US"/>
          </a:p>
        </p:txBody>
      </p:sp>
      <p:sp>
        <p:nvSpPr>
          <p:cNvPr id="22" name="Freeform 26"/>
          <p:cNvSpPr/>
          <p:nvPr>
            <p:custDataLst>
              <p:tags r:id="rId14"/>
            </p:custDataLst>
          </p:nvPr>
        </p:nvSpPr>
        <p:spPr bwMode="auto">
          <a:xfrm>
            <a:off x="586083" y="3756433"/>
            <a:ext cx="2147532" cy="1549627"/>
          </a:xfrm>
          <a:custGeom>
            <a:avLst/>
            <a:gdLst>
              <a:gd name="T0" fmla="*/ 898 w 959"/>
              <a:gd name="T1" fmla="*/ 283 h 692"/>
              <a:gd name="T2" fmla="*/ 898 w 959"/>
              <a:gd name="T3" fmla="*/ 0 h 692"/>
              <a:gd name="T4" fmla="*/ 0 w 959"/>
              <a:gd name="T5" fmla="*/ 0 h 692"/>
              <a:gd name="T6" fmla="*/ 0 w 959"/>
              <a:gd name="T7" fmla="*/ 692 h 692"/>
              <a:gd name="T8" fmla="*/ 898 w 959"/>
              <a:gd name="T9" fmla="*/ 692 h 692"/>
              <a:gd name="T10" fmla="*/ 898 w 959"/>
              <a:gd name="T11" fmla="*/ 407 h 692"/>
              <a:gd name="T12" fmla="*/ 959 w 959"/>
              <a:gd name="T13" fmla="*/ 346 h 692"/>
              <a:gd name="T14" fmla="*/ 898 w 959"/>
              <a:gd name="T15" fmla="*/ 283 h 6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9" h="692">
                <a:moveTo>
                  <a:pt x="898" y="283"/>
                </a:moveTo>
                <a:lnTo>
                  <a:pt x="898" y="0"/>
                </a:lnTo>
                <a:lnTo>
                  <a:pt x="0" y="0"/>
                </a:lnTo>
                <a:lnTo>
                  <a:pt x="0" y="692"/>
                </a:lnTo>
                <a:lnTo>
                  <a:pt x="898" y="692"/>
                </a:lnTo>
                <a:lnTo>
                  <a:pt x="898" y="407"/>
                </a:lnTo>
                <a:lnTo>
                  <a:pt x="959" y="346"/>
                </a:lnTo>
                <a:lnTo>
                  <a:pt x="898" y="283"/>
                </a:lnTo>
                <a:close/>
              </a:path>
            </a:pathLst>
          </a:custGeom>
          <a:blipFill dpi="0" rotWithShape="1">
            <a:blip r:embed="rId15" cstate="print">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14:hiddenLine>
            </a:ext>
          </a:extLst>
        </p:spPr>
        <p:txBody>
          <a:bodyPr>
            <a:normAutofit/>
          </a:bodyPr>
          <a:lstStyle/>
          <a:p>
            <a:pPr>
              <a:defRPr/>
            </a:pPr>
            <a:endParaRPr lang="zh-CN" altLang="en-US"/>
          </a:p>
        </p:txBody>
      </p:sp>
      <p:sp>
        <p:nvSpPr>
          <p:cNvPr id="23" name="Freeform 27"/>
          <p:cNvSpPr/>
          <p:nvPr>
            <p:custDataLst>
              <p:tags r:id="rId16"/>
            </p:custDataLst>
          </p:nvPr>
        </p:nvSpPr>
        <p:spPr bwMode="auto">
          <a:xfrm>
            <a:off x="586423" y="3756660"/>
            <a:ext cx="890587" cy="889000"/>
          </a:xfrm>
          <a:custGeom>
            <a:avLst/>
            <a:gdLst>
              <a:gd name="T0" fmla="*/ 0 w 398"/>
              <a:gd name="T1" fmla="*/ 397 h 397"/>
              <a:gd name="T2" fmla="*/ 0 w 398"/>
              <a:gd name="T3" fmla="*/ 0 h 397"/>
              <a:gd name="T4" fmla="*/ 398 w 398"/>
              <a:gd name="T5" fmla="*/ 0 h 397"/>
              <a:gd name="T6" fmla="*/ 0 w 398"/>
              <a:gd name="T7" fmla="*/ 397 h 397"/>
            </a:gdLst>
            <a:ahLst/>
            <a:cxnLst>
              <a:cxn ang="0">
                <a:pos x="T0" y="T1"/>
              </a:cxn>
              <a:cxn ang="0">
                <a:pos x="T2" y="T3"/>
              </a:cxn>
              <a:cxn ang="0">
                <a:pos x="T4" y="T5"/>
              </a:cxn>
              <a:cxn ang="0">
                <a:pos x="T6" y="T7"/>
              </a:cxn>
            </a:cxnLst>
            <a:rect l="0" t="0" r="r" b="b"/>
            <a:pathLst>
              <a:path w="398" h="397">
                <a:moveTo>
                  <a:pt x="0" y="397"/>
                </a:moveTo>
                <a:lnTo>
                  <a:pt x="0" y="0"/>
                </a:lnTo>
                <a:lnTo>
                  <a:pt x="398" y="0"/>
                </a:lnTo>
                <a:lnTo>
                  <a:pt x="0" y="397"/>
                </a:lnTo>
                <a:close/>
              </a:path>
            </a:pathLst>
          </a:custGeom>
          <a:solidFill>
            <a:srgbClr val="F77872"/>
          </a:solidFill>
          <a:ln>
            <a:noFill/>
          </a:ln>
        </p:spPr>
        <p:txBody>
          <a:bodyPr>
            <a:normAutofit/>
          </a:bodyPr>
          <a:lstStyle/>
          <a:p>
            <a:pPr>
              <a:defRPr/>
            </a:pPr>
            <a:endParaRPr lang="zh-CN" altLang="en-US"/>
          </a:p>
        </p:txBody>
      </p:sp>
      <p:sp>
        <p:nvSpPr>
          <p:cNvPr id="3" name="Freeform 29"/>
          <p:cNvSpPr/>
          <p:nvPr>
            <p:custDataLst>
              <p:tags r:id="rId17"/>
            </p:custDataLst>
          </p:nvPr>
        </p:nvSpPr>
        <p:spPr bwMode="auto">
          <a:xfrm>
            <a:off x="6650231" y="3756433"/>
            <a:ext cx="2147532" cy="1549627"/>
          </a:xfrm>
          <a:custGeom>
            <a:avLst/>
            <a:gdLst>
              <a:gd name="T0" fmla="*/ 898 w 959"/>
              <a:gd name="T1" fmla="*/ 283 h 692"/>
              <a:gd name="T2" fmla="*/ 898 w 959"/>
              <a:gd name="T3" fmla="*/ 0 h 692"/>
              <a:gd name="T4" fmla="*/ 0 w 959"/>
              <a:gd name="T5" fmla="*/ 0 h 692"/>
              <a:gd name="T6" fmla="*/ 0 w 959"/>
              <a:gd name="T7" fmla="*/ 692 h 692"/>
              <a:gd name="T8" fmla="*/ 898 w 959"/>
              <a:gd name="T9" fmla="*/ 692 h 692"/>
              <a:gd name="T10" fmla="*/ 898 w 959"/>
              <a:gd name="T11" fmla="*/ 407 h 692"/>
              <a:gd name="T12" fmla="*/ 959 w 959"/>
              <a:gd name="T13" fmla="*/ 346 h 692"/>
              <a:gd name="T14" fmla="*/ 898 w 959"/>
              <a:gd name="T15" fmla="*/ 283 h 6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9" h="692">
                <a:moveTo>
                  <a:pt x="898" y="283"/>
                </a:moveTo>
                <a:lnTo>
                  <a:pt x="898" y="0"/>
                </a:lnTo>
                <a:lnTo>
                  <a:pt x="0" y="0"/>
                </a:lnTo>
                <a:lnTo>
                  <a:pt x="0" y="692"/>
                </a:lnTo>
                <a:lnTo>
                  <a:pt x="898" y="692"/>
                </a:lnTo>
                <a:lnTo>
                  <a:pt x="898" y="407"/>
                </a:lnTo>
                <a:lnTo>
                  <a:pt x="959" y="346"/>
                </a:lnTo>
                <a:lnTo>
                  <a:pt x="898" y="283"/>
                </a:lnTo>
                <a:close/>
              </a:path>
            </a:pathLst>
          </a:custGeom>
          <a:blipFill dpi="0" rotWithShape="1">
            <a:blip r:embed="rId18" cstate="print">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round/>
              </a14:hiddenLine>
            </a:ext>
          </a:extLst>
        </p:spPr>
        <p:txBody>
          <a:bodyPr>
            <a:normAutofit/>
          </a:bodyPr>
          <a:lstStyle/>
          <a:p>
            <a:pPr>
              <a:defRPr/>
            </a:pPr>
            <a:endParaRPr lang="zh-CN" altLang="en-US"/>
          </a:p>
        </p:txBody>
      </p:sp>
      <p:sp>
        <p:nvSpPr>
          <p:cNvPr id="5" name="Freeform 30"/>
          <p:cNvSpPr/>
          <p:nvPr>
            <p:custDataLst>
              <p:tags r:id="rId19"/>
            </p:custDataLst>
          </p:nvPr>
        </p:nvSpPr>
        <p:spPr bwMode="auto">
          <a:xfrm>
            <a:off x="6650673" y="3756660"/>
            <a:ext cx="890587" cy="889000"/>
          </a:xfrm>
          <a:custGeom>
            <a:avLst/>
            <a:gdLst>
              <a:gd name="T0" fmla="*/ 0 w 398"/>
              <a:gd name="T1" fmla="*/ 397 h 397"/>
              <a:gd name="T2" fmla="*/ 0 w 398"/>
              <a:gd name="T3" fmla="*/ 0 h 397"/>
              <a:gd name="T4" fmla="*/ 398 w 398"/>
              <a:gd name="T5" fmla="*/ 0 h 397"/>
              <a:gd name="T6" fmla="*/ 0 w 398"/>
              <a:gd name="T7" fmla="*/ 397 h 397"/>
            </a:gdLst>
            <a:ahLst/>
            <a:cxnLst>
              <a:cxn ang="0">
                <a:pos x="T0" y="T1"/>
              </a:cxn>
              <a:cxn ang="0">
                <a:pos x="T2" y="T3"/>
              </a:cxn>
              <a:cxn ang="0">
                <a:pos x="T4" y="T5"/>
              </a:cxn>
              <a:cxn ang="0">
                <a:pos x="T6" y="T7"/>
              </a:cxn>
            </a:cxnLst>
            <a:rect l="0" t="0" r="r" b="b"/>
            <a:pathLst>
              <a:path w="398" h="397">
                <a:moveTo>
                  <a:pt x="0" y="397"/>
                </a:moveTo>
                <a:lnTo>
                  <a:pt x="0" y="0"/>
                </a:lnTo>
                <a:lnTo>
                  <a:pt x="398" y="0"/>
                </a:lnTo>
                <a:lnTo>
                  <a:pt x="0" y="397"/>
                </a:lnTo>
                <a:close/>
              </a:path>
            </a:pathLst>
          </a:custGeom>
          <a:solidFill>
            <a:srgbClr val="B59BC5"/>
          </a:solidFill>
          <a:ln>
            <a:noFill/>
          </a:ln>
        </p:spPr>
        <p:txBody>
          <a:bodyPr>
            <a:normAutofit/>
          </a:bodyPr>
          <a:lstStyle/>
          <a:p>
            <a:pPr>
              <a:defRPr/>
            </a:pPr>
            <a:endParaRPr lang="zh-CN" altLang="en-US"/>
          </a:p>
        </p:txBody>
      </p:sp>
      <p:sp>
        <p:nvSpPr>
          <p:cNvPr id="32791" name="Line 31"/>
          <p:cNvSpPr>
            <a:spLocks noChangeShapeType="1"/>
          </p:cNvSpPr>
          <p:nvPr>
            <p:custDataLst>
              <p:tags r:id="rId20"/>
            </p:custDataLst>
          </p:nvPr>
        </p:nvSpPr>
        <p:spPr bwMode="auto">
          <a:xfrm>
            <a:off x="586423" y="3374073"/>
            <a:ext cx="11239500" cy="0"/>
          </a:xfrm>
          <a:prstGeom prst="line">
            <a:avLst/>
          </a:prstGeom>
          <a:noFill/>
          <a:ln w="6350">
            <a:solidFill>
              <a:srgbClr val="3DCEB5"/>
            </a:solidFill>
            <a:round/>
          </a:ln>
          <a:extLst>
            <a:ext uri="{909E8E84-426E-40DD-AFC4-6F175D3DCCD1}">
              <a14:hiddenFill xmlns:a14="http://schemas.microsoft.com/office/drawing/2010/main">
                <a:noFill/>
              </a14:hiddenFill>
            </a:ext>
          </a:extLst>
        </p:spPr>
        <p:txBody>
          <a:bodyPr>
            <a:normAutofit fontScale="25000" lnSpcReduction="20000"/>
          </a:bodyPr>
          <a:lstStyle/>
          <a:p>
            <a:endParaRPr lang="zh-CN" altLang="en-US"/>
          </a:p>
        </p:txBody>
      </p:sp>
      <p:sp>
        <p:nvSpPr>
          <p:cNvPr id="32792" name="Line 32"/>
          <p:cNvSpPr>
            <a:spLocks noChangeShapeType="1"/>
          </p:cNvSpPr>
          <p:nvPr>
            <p:custDataLst>
              <p:tags r:id="rId21"/>
            </p:custDataLst>
          </p:nvPr>
        </p:nvSpPr>
        <p:spPr bwMode="auto">
          <a:xfrm>
            <a:off x="6215698" y="1423035"/>
            <a:ext cx="0" cy="3883025"/>
          </a:xfrm>
          <a:prstGeom prst="line">
            <a:avLst/>
          </a:prstGeom>
          <a:noFill/>
          <a:ln w="6350">
            <a:solidFill>
              <a:srgbClr val="3DCEB5"/>
            </a:solidFill>
            <a:round/>
          </a:ln>
          <a:extLst>
            <a:ext uri="{909E8E84-426E-40DD-AFC4-6F175D3DCCD1}">
              <a14:hiddenFill xmlns:a14="http://schemas.microsoft.com/office/drawing/2010/main">
                <a:noFill/>
              </a14:hiddenFill>
            </a:ext>
          </a:extLst>
        </p:spPr>
        <p:txBody>
          <a:bodyPr>
            <a:normAutofit fontScale="25000" lnSpcReduction="20000"/>
          </a:bodyPr>
          <a:lstStyle/>
          <a:p>
            <a:endParaRPr lang="zh-CN" altLang="en-US"/>
          </a:p>
        </p:txBody>
      </p:sp>
      <p:sp>
        <p:nvSpPr>
          <p:cNvPr id="32813" name="Freeform 34"/>
          <p:cNvSpPr/>
          <p:nvPr>
            <p:custDataLst>
              <p:tags r:id="rId22"/>
            </p:custDataLst>
          </p:nvPr>
        </p:nvSpPr>
        <p:spPr bwMode="auto">
          <a:xfrm>
            <a:off x="6798310" y="3886835"/>
            <a:ext cx="241300" cy="312738"/>
          </a:xfrm>
          <a:custGeom>
            <a:avLst/>
            <a:gdLst>
              <a:gd name="T0" fmla="*/ 115 w 73"/>
              <a:gd name="T1" fmla="*/ 630 h 94"/>
              <a:gd name="T2" fmla="*/ 59 w 73"/>
              <a:gd name="T3" fmla="*/ 630 h 94"/>
              <a:gd name="T4" fmla="*/ 59 w 73"/>
              <a:gd name="T5" fmla="*/ 60 h 94"/>
              <a:gd name="T6" fmla="*/ 488 w 73"/>
              <a:gd name="T7" fmla="*/ 60 h 94"/>
              <a:gd name="T8" fmla="*/ 519 w 73"/>
              <a:gd name="T9" fmla="*/ 28 h 94"/>
              <a:gd name="T10" fmla="*/ 488 w 73"/>
              <a:gd name="T11" fmla="*/ 0 h 94"/>
              <a:gd name="T12" fmla="*/ 28 w 73"/>
              <a:gd name="T13" fmla="*/ 0 h 94"/>
              <a:gd name="T14" fmla="*/ 0 w 73"/>
              <a:gd name="T15" fmla="*/ 28 h 94"/>
              <a:gd name="T16" fmla="*/ 0 w 73"/>
              <a:gd name="T17" fmla="*/ 661 h 94"/>
              <a:gd name="T18" fmla="*/ 28 w 73"/>
              <a:gd name="T19" fmla="*/ 690 h 94"/>
              <a:gd name="T20" fmla="*/ 115 w 73"/>
              <a:gd name="T21" fmla="*/ 690 h 94"/>
              <a:gd name="T22" fmla="*/ 142 w 73"/>
              <a:gd name="T23" fmla="*/ 661 h 94"/>
              <a:gd name="T24" fmla="*/ 115 w 73"/>
              <a:gd name="T25" fmla="*/ 630 h 9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3" h="94">
                <a:moveTo>
                  <a:pt x="16" y="86"/>
                </a:moveTo>
                <a:cubicBezTo>
                  <a:pt x="8" y="86"/>
                  <a:pt x="8" y="86"/>
                  <a:pt x="8" y="86"/>
                </a:cubicBezTo>
                <a:cubicBezTo>
                  <a:pt x="8" y="8"/>
                  <a:pt x="8" y="8"/>
                  <a:pt x="8" y="8"/>
                </a:cubicBezTo>
                <a:cubicBezTo>
                  <a:pt x="69" y="8"/>
                  <a:pt x="69" y="8"/>
                  <a:pt x="69" y="8"/>
                </a:cubicBezTo>
                <a:cubicBezTo>
                  <a:pt x="71" y="8"/>
                  <a:pt x="73" y="6"/>
                  <a:pt x="73" y="4"/>
                </a:cubicBezTo>
                <a:cubicBezTo>
                  <a:pt x="73" y="1"/>
                  <a:pt x="71" y="0"/>
                  <a:pt x="69" y="0"/>
                </a:cubicBezTo>
                <a:cubicBezTo>
                  <a:pt x="4" y="0"/>
                  <a:pt x="4" y="0"/>
                  <a:pt x="4" y="0"/>
                </a:cubicBezTo>
                <a:cubicBezTo>
                  <a:pt x="2" y="0"/>
                  <a:pt x="0" y="1"/>
                  <a:pt x="0" y="4"/>
                </a:cubicBezTo>
                <a:cubicBezTo>
                  <a:pt x="0" y="90"/>
                  <a:pt x="0" y="90"/>
                  <a:pt x="0" y="90"/>
                </a:cubicBezTo>
                <a:cubicBezTo>
                  <a:pt x="0" y="92"/>
                  <a:pt x="2" y="94"/>
                  <a:pt x="4" y="94"/>
                </a:cubicBezTo>
                <a:cubicBezTo>
                  <a:pt x="16" y="94"/>
                  <a:pt x="16" y="94"/>
                  <a:pt x="16" y="94"/>
                </a:cubicBezTo>
                <a:cubicBezTo>
                  <a:pt x="18" y="94"/>
                  <a:pt x="20" y="92"/>
                  <a:pt x="20" y="90"/>
                </a:cubicBezTo>
                <a:cubicBezTo>
                  <a:pt x="20" y="88"/>
                  <a:pt x="18" y="86"/>
                  <a:pt x="16" y="8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ormAutofit fontScale="72500"/>
          </a:bodyPr>
          <a:lstStyle/>
          <a:p>
            <a:endParaRPr lang="zh-CN" altLang="en-US"/>
          </a:p>
        </p:txBody>
      </p:sp>
      <p:sp>
        <p:nvSpPr>
          <p:cNvPr id="32814" name="Freeform 35"/>
          <p:cNvSpPr/>
          <p:nvPr>
            <p:custDataLst>
              <p:tags r:id="rId23"/>
            </p:custDataLst>
          </p:nvPr>
        </p:nvSpPr>
        <p:spPr bwMode="auto">
          <a:xfrm>
            <a:off x="6950240" y="4070010"/>
            <a:ext cx="89370" cy="129563"/>
          </a:xfrm>
          <a:custGeom>
            <a:avLst/>
            <a:gdLst>
              <a:gd name="T0" fmla="*/ 163 w 27"/>
              <a:gd name="T1" fmla="*/ 0 h 39"/>
              <a:gd name="T2" fmla="*/ 133 w 27"/>
              <a:gd name="T3" fmla="*/ 28 h 39"/>
              <a:gd name="T4" fmla="*/ 133 w 27"/>
              <a:gd name="T5" fmla="*/ 223 h 39"/>
              <a:gd name="T6" fmla="*/ 28 w 27"/>
              <a:gd name="T7" fmla="*/ 223 h 39"/>
              <a:gd name="T8" fmla="*/ 0 w 27"/>
              <a:gd name="T9" fmla="*/ 254 h 39"/>
              <a:gd name="T10" fmla="*/ 28 w 27"/>
              <a:gd name="T11" fmla="*/ 283 h 39"/>
              <a:gd name="T12" fmla="*/ 163 w 27"/>
              <a:gd name="T13" fmla="*/ 283 h 39"/>
              <a:gd name="T14" fmla="*/ 188 w 27"/>
              <a:gd name="T15" fmla="*/ 278 h 39"/>
              <a:gd name="T16" fmla="*/ 191 w 27"/>
              <a:gd name="T17" fmla="*/ 254 h 39"/>
              <a:gd name="T18" fmla="*/ 191 w 27"/>
              <a:gd name="T19" fmla="*/ 28 h 39"/>
              <a:gd name="T20" fmla="*/ 163 w 27"/>
              <a:gd name="T21" fmla="*/ 0 h 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7" h="39">
                <a:moveTo>
                  <a:pt x="23" y="0"/>
                </a:moveTo>
                <a:cubicBezTo>
                  <a:pt x="21" y="0"/>
                  <a:pt x="19" y="2"/>
                  <a:pt x="19" y="4"/>
                </a:cubicBezTo>
                <a:cubicBezTo>
                  <a:pt x="19" y="31"/>
                  <a:pt x="19" y="31"/>
                  <a:pt x="19" y="31"/>
                </a:cubicBezTo>
                <a:cubicBezTo>
                  <a:pt x="4" y="31"/>
                  <a:pt x="4" y="31"/>
                  <a:pt x="4" y="31"/>
                </a:cubicBezTo>
                <a:cubicBezTo>
                  <a:pt x="2" y="31"/>
                  <a:pt x="0" y="33"/>
                  <a:pt x="0" y="35"/>
                </a:cubicBezTo>
                <a:cubicBezTo>
                  <a:pt x="0" y="37"/>
                  <a:pt x="2" y="39"/>
                  <a:pt x="4" y="39"/>
                </a:cubicBezTo>
                <a:cubicBezTo>
                  <a:pt x="23" y="39"/>
                  <a:pt x="23" y="39"/>
                  <a:pt x="23" y="39"/>
                </a:cubicBezTo>
                <a:cubicBezTo>
                  <a:pt x="24" y="39"/>
                  <a:pt x="25" y="39"/>
                  <a:pt x="26" y="38"/>
                </a:cubicBezTo>
                <a:cubicBezTo>
                  <a:pt x="27" y="37"/>
                  <a:pt x="27" y="36"/>
                  <a:pt x="27" y="35"/>
                </a:cubicBezTo>
                <a:cubicBezTo>
                  <a:pt x="27" y="4"/>
                  <a:pt x="27" y="4"/>
                  <a:pt x="27" y="4"/>
                </a:cubicBezTo>
                <a:cubicBezTo>
                  <a:pt x="27" y="2"/>
                  <a:pt x="25" y="0"/>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ormAutofit fontScale="25000" lnSpcReduction="20000"/>
          </a:bodyPr>
          <a:lstStyle/>
          <a:p>
            <a:endParaRPr lang="zh-CN" altLang="en-US"/>
          </a:p>
        </p:txBody>
      </p:sp>
      <p:sp>
        <p:nvSpPr>
          <p:cNvPr id="32815" name="Freeform 36"/>
          <p:cNvSpPr>
            <a:spLocks noEditPoints="1"/>
          </p:cNvSpPr>
          <p:nvPr>
            <p:custDataLst>
              <p:tags r:id="rId24"/>
            </p:custDataLst>
          </p:nvPr>
        </p:nvSpPr>
        <p:spPr bwMode="auto">
          <a:xfrm>
            <a:off x="6883212" y="3951616"/>
            <a:ext cx="154164" cy="221150"/>
          </a:xfrm>
          <a:custGeom>
            <a:avLst/>
            <a:gdLst>
              <a:gd name="T0" fmla="*/ 305 w 46"/>
              <a:gd name="T1" fmla="*/ 1 h 67"/>
              <a:gd name="T2" fmla="*/ 270 w 46"/>
              <a:gd name="T3" fmla="*/ 0 h 67"/>
              <a:gd name="T4" fmla="*/ 210 w 46"/>
              <a:gd name="T5" fmla="*/ 33 h 67"/>
              <a:gd name="T6" fmla="*/ 0 w 46"/>
              <a:gd name="T7" fmla="*/ 352 h 67"/>
              <a:gd name="T8" fmla="*/ 0 w 46"/>
              <a:gd name="T9" fmla="*/ 371 h 67"/>
              <a:gd name="T10" fmla="*/ 0 w 46"/>
              <a:gd name="T11" fmla="*/ 440 h 67"/>
              <a:gd name="T12" fmla="*/ 18 w 46"/>
              <a:gd name="T13" fmla="*/ 467 h 67"/>
              <a:gd name="T14" fmla="*/ 32 w 46"/>
              <a:gd name="T15" fmla="*/ 471 h 67"/>
              <a:gd name="T16" fmla="*/ 48 w 46"/>
              <a:gd name="T17" fmla="*/ 467 h 67"/>
              <a:gd name="T18" fmla="*/ 120 w 46"/>
              <a:gd name="T19" fmla="*/ 430 h 67"/>
              <a:gd name="T20" fmla="*/ 134 w 46"/>
              <a:gd name="T21" fmla="*/ 426 h 67"/>
              <a:gd name="T22" fmla="*/ 332 w 46"/>
              <a:gd name="T23" fmla="*/ 106 h 67"/>
              <a:gd name="T24" fmla="*/ 305 w 46"/>
              <a:gd name="T25" fmla="*/ 1 h 67"/>
              <a:gd name="T26" fmla="*/ 275 w 46"/>
              <a:gd name="T27" fmla="*/ 72 h 67"/>
              <a:gd name="T28" fmla="*/ 89 w 46"/>
              <a:gd name="T29" fmla="*/ 387 h 67"/>
              <a:gd name="T30" fmla="*/ 62 w 46"/>
              <a:gd name="T31" fmla="*/ 397 h 67"/>
              <a:gd name="T32" fmla="*/ 62 w 46"/>
              <a:gd name="T33" fmla="*/ 371 h 67"/>
              <a:gd name="T34" fmla="*/ 261 w 46"/>
              <a:gd name="T35" fmla="*/ 61 h 67"/>
              <a:gd name="T36" fmla="*/ 275 w 46"/>
              <a:gd name="T37" fmla="*/ 59 h 67"/>
              <a:gd name="T38" fmla="*/ 275 w 46"/>
              <a:gd name="T39" fmla="*/ 72 h 6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6" h="67">
                <a:moveTo>
                  <a:pt x="40" y="1"/>
                </a:moveTo>
                <a:cubicBezTo>
                  <a:pt x="38" y="1"/>
                  <a:pt x="37" y="0"/>
                  <a:pt x="35" y="0"/>
                </a:cubicBezTo>
                <a:cubicBezTo>
                  <a:pt x="32" y="0"/>
                  <a:pt x="28" y="2"/>
                  <a:pt x="27" y="5"/>
                </a:cubicBezTo>
                <a:cubicBezTo>
                  <a:pt x="0" y="50"/>
                  <a:pt x="0" y="50"/>
                  <a:pt x="0" y="50"/>
                </a:cubicBezTo>
                <a:cubicBezTo>
                  <a:pt x="0" y="51"/>
                  <a:pt x="0" y="52"/>
                  <a:pt x="0" y="53"/>
                </a:cubicBezTo>
                <a:cubicBezTo>
                  <a:pt x="0" y="63"/>
                  <a:pt x="0" y="63"/>
                  <a:pt x="0" y="63"/>
                </a:cubicBezTo>
                <a:cubicBezTo>
                  <a:pt x="0" y="64"/>
                  <a:pt x="1" y="66"/>
                  <a:pt x="2" y="66"/>
                </a:cubicBezTo>
                <a:cubicBezTo>
                  <a:pt x="3" y="67"/>
                  <a:pt x="4" y="67"/>
                  <a:pt x="4" y="67"/>
                </a:cubicBezTo>
                <a:cubicBezTo>
                  <a:pt x="5" y="67"/>
                  <a:pt x="6" y="67"/>
                  <a:pt x="6" y="66"/>
                </a:cubicBezTo>
                <a:cubicBezTo>
                  <a:pt x="15" y="61"/>
                  <a:pt x="15" y="61"/>
                  <a:pt x="15" y="61"/>
                </a:cubicBezTo>
                <a:cubicBezTo>
                  <a:pt x="16" y="61"/>
                  <a:pt x="17" y="61"/>
                  <a:pt x="17" y="60"/>
                </a:cubicBezTo>
                <a:cubicBezTo>
                  <a:pt x="43" y="15"/>
                  <a:pt x="43" y="15"/>
                  <a:pt x="43" y="15"/>
                </a:cubicBezTo>
                <a:cubicBezTo>
                  <a:pt x="46" y="10"/>
                  <a:pt x="44" y="4"/>
                  <a:pt x="40" y="1"/>
                </a:cubicBezTo>
                <a:close/>
                <a:moveTo>
                  <a:pt x="36" y="10"/>
                </a:moveTo>
                <a:cubicBezTo>
                  <a:pt x="11" y="55"/>
                  <a:pt x="11" y="55"/>
                  <a:pt x="11" y="55"/>
                </a:cubicBezTo>
                <a:cubicBezTo>
                  <a:pt x="8" y="56"/>
                  <a:pt x="8" y="56"/>
                  <a:pt x="8" y="56"/>
                </a:cubicBezTo>
                <a:cubicBezTo>
                  <a:pt x="8" y="53"/>
                  <a:pt x="8" y="53"/>
                  <a:pt x="8" y="53"/>
                </a:cubicBezTo>
                <a:cubicBezTo>
                  <a:pt x="34" y="9"/>
                  <a:pt x="34" y="9"/>
                  <a:pt x="34" y="9"/>
                </a:cubicBezTo>
                <a:cubicBezTo>
                  <a:pt x="34" y="8"/>
                  <a:pt x="35" y="8"/>
                  <a:pt x="36" y="8"/>
                </a:cubicBezTo>
                <a:cubicBezTo>
                  <a:pt x="36" y="9"/>
                  <a:pt x="37" y="10"/>
                  <a:pt x="36"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ormAutofit fontScale="55000" lnSpcReduction="20000"/>
          </a:bodyPr>
          <a:lstStyle/>
          <a:p>
            <a:endParaRPr lang="zh-CN" altLang="en-US"/>
          </a:p>
        </p:txBody>
      </p:sp>
      <p:sp>
        <p:nvSpPr>
          <p:cNvPr id="32816" name="Freeform 37"/>
          <p:cNvSpPr/>
          <p:nvPr>
            <p:custDataLst>
              <p:tags r:id="rId25"/>
            </p:custDataLst>
          </p:nvPr>
        </p:nvSpPr>
        <p:spPr bwMode="auto">
          <a:xfrm>
            <a:off x="6840761" y="3973955"/>
            <a:ext cx="96073" cy="29040"/>
          </a:xfrm>
          <a:custGeom>
            <a:avLst/>
            <a:gdLst>
              <a:gd name="T0" fmla="*/ 209 w 29"/>
              <a:gd name="T1" fmla="*/ 27 h 9"/>
              <a:gd name="T2" fmla="*/ 181 w 29"/>
              <a:gd name="T3" fmla="*/ 0 h 9"/>
              <a:gd name="T4" fmla="*/ 28 w 29"/>
              <a:gd name="T5" fmla="*/ 0 h 9"/>
              <a:gd name="T6" fmla="*/ 0 w 29"/>
              <a:gd name="T7" fmla="*/ 27 h 9"/>
              <a:gd name="T8" fmla="*/ 28 w 29"/>
              <a:gd name="T9" fmla="*/ 56 h 9"/>
              <a:gd name="T10" fmla="*/ 181 w 29"/>
              <a:gd name="T11" fmla="*/ 56 h 9"/>
              <a:gd name="T12" fmla="*/ 209 w 29"/>
              <a:gd name="T13" fmla="*/ 27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 h="9">
                <a:moveTo>
                  <a:pt x="29" y="4"/>
                </a:moveTo>
                <a:cubicBezTo>
                  <a:pt x="29" y="2"/>
                  <a:pt x="27" y="0"/>
                  <a:pt x="25" y="0"/>
                </a:cubicBezTo>
                <a:cubicBezTo>
                  <a:pt x="4" y="0"/>
                  <a:pt x="4" y="0"/>
                  <a:pt x="4" y="0"/>
                </a:cubicBezTo>
                <a:cubicBezTo>
                  <a:pt x="2" y="0"/>
                  <a:pt x="0" y="2"/>
                  <a:pt x="0" y="4"/>
                </a:cubicBezTo>
                <a:cubicBezTo>
                  <a:pt x="0" y="7"/>
                  <a:pt x="2" y="9"/>
                  <a:pt x="4" y="9"/>
                </a:cubicBezTo>
                <a:cubicBezTo>
                  <a:pt x="25" y="9"/>
                  <a:pt x="25" y="9"/>
                  <a:pt x="25" y="9"/>
                </a:cubicBezTo>
                <a:cubicBezTo>
                  <a:pt x="27" y="9"/>
                  <a:pt x="29" y="7"/>
                  <a:pt x="29"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ormAutofit fontScale="25000" lnSpcReduction="20000"/>
          </a:bodyPr>
          <a:lstStyle/>
          <a:p>
            <a:endParaRPr lang="zh-CN" altLang="en-US"/>
          </a:p>
        </p:txBody>
      </p:sp>
      <p:sp>
        <p:nvSpPr>
          <p:cNvPr id="32817" name="Freeform 38"/>
          <p:cNvSpPr/>
          <p:nvPr>
            <p:custDataLst>
              <p:tags r:id="rId26"/>
            </p:custDataLst>
          </p:nvPr>
        </p:nvSpPr>
        <p:spPr bwMode="auto">
          <a:xfrm>
            <a:off x="6840761" y="4027567"/>
            <a:ext cx="62559" cy="26806"/>
          </a:xfrm>
          <a:custGeom>
            <a:avLst/>
            <a:gdLst>
              <a:gd name="T0" fmla="*/ 28 w 19"/>
              <a:gd name="T1" fmla="*/ 0 h 8"/>
              <a:gd name="T2" fmla="*/ 0 w 19"/>
              <a:gd name="T3" fmla="*/ 32 h 8"/>
              <a:gd name="T4" fmla="*/ 28 w 19"/>
              <a:gd name="T5" fmla="*/ 62 h 8"/>
              <a:gd name="T6" fmla="*/ 102 w 19"/>
              <a:gd name="T7" fmla="*/ 62 h 8"/>
              <a:gd name="T8" fmla="*/ 130 w 19"/>
              <a:gd name="T9" fmla="*/ 32 h 8"/>
              <a:gd name="T10" fmla="*/ 102 w 19"/>
              <a:gd name="T11" fmla="*/ 0 h 8"/>
              <a:gd name="T12" fmla="*/ 28 w 19"/>
              <a:gd name="T13" fmla="*/ 0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8">
                <a:moveTo>
                  <a:pt x="4" y="0"/>
                </a:moveTo>
                <a:cubicBezTo>
                  <a:pt x="2" y="0"/>
                  <a:pt x="0" y="2"/>
                  <a:pt x="0" y="4"/>
                </a:cubicBezTo>
                <a:cubicBezTo>
                  <a:pt x="0" y="7"/>
                  <a:pt x="2" y="8"/>
                  <a:pt x="4" y="8"/>
                </a:cubicBezTo>
                <a:cubicBezTo>
                  <a:pt x="15" y="8"/>
                  <a:pt x="15" y="8"/>
                  <a:pt x="15" y="8"/>
                </a:cubicBezTo>
                <a:cubicBezTo>
                  <a:pt x="17" y="8"/>
                  <a:pt x="19" y="7"/>
                  <a:pt x="19" y="4"/>
                </a:cubicBezTo>
                <a:cubicBezTo>
                  <a:pt x="19" y="2"/>
                  <a:pt x="17" y="0"/>
                  <a:pt x="15" y="0"/>
                </a:cubicBez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ormAutofit fontScale="25000" lnSpcReduction="20000"/>
          </a:bodyPr>
          <a:lstStyle/>
          <a:p>
            <a:endParaRPr lang="zh-CN" altLang="en-US"/>
          </a:p>
        </p:txBody>
      </p:sp>
      <p:sp>
        <p:nvSpPr>
          <p:cNvPr id="32811" name="Freeform 40"/>
          <p:cNvSpPr>
            <a:spLocks noEditPoints="1"/>
          </p:cNvSpPr>
          <p:nvPr>
            <p:custDataLst>
              <p:tags r:id="rId27"/>
            </p:custDataLst>
          </p:nvPr>
        </p:nvSpPr>
        <p:spPr bwMode="auto">
          <a:xfrm>
            <a:off x="716598" y="3883660"/>
            <a:ext cx="314325" cy="315913"/>
          </a:xfrm>
          <a:custGeom>
            <a:avLst/>
            <a:gdLst>
              <a:gd name="T0" fmla="*/ 655 w 95"/>
              <a:gd name="T1" fmla="*/ 269 h 95"/>
              <a:gd name="T2" fmla="*/ 592 w 95"/>
              <a:gd name="T3" fmla="*/ 223 h 95"/>
              <a:gd name="T4" fmla="*/ 613 w 95"/>
              <a:gd name="T5" fmla="*/ 147 h 95"/>
              <a:gd name="T6" fmla="*/ 511 w 95"/>
              <a:gd name="T7" fmla="*/ 62 h 95"/>
              <a:gd name="T8" fmla="*/ 432 w 95"/>
              <a:gd name="T9" fmla="*/ 79 h 95"/>
              <a:gd name="T10" fmla="*/ 399 w 95"/>
              <a:gd name="T11" fmla="*/ 1 h 95"/>
              <a:gd name="T12" fmla="*/ 269 w 95"/>
              <a:gd name="T13" fmla="*/ 28 h 95"/>
              <a:gd name="T14" fmla="*/ 223 w 95"/>
              <a:gd name="T15" fmla="*/ 92 h 95"/>
              <a:gd name="T16" fmla="*/ 147 w 95"/>
              <a:gd name="T17" fmla="*/ 73 h 95"/>
              <a:gd name="T18" fmla="*/ 62 w 95"/>
              <a:gd name="T19" fmla="*/ 174 h 95"/>
              <a:gd name="T20" fmla="*/ 79 w 95"/>
              <a:gd name="T21" fmla="*/ 251 h 95"/>
              <a:gd name="T22" fmla="*/ 1 w 95"/>
              <a:gd name="T23" fmla="*/ 297 h 95"/>
              <a:gd name="T24" fmla="*/ 1 w 95"/>
              <a:gd name="T25" fmla="*/ 399 h 95"/>
              <a:gd name="T26" fmla="*/ 79 w 95"/>
              <a:gd name="T27" fmla="*/ 441 h 95"/>
              <a:gd name="T28" fmla="*/ 62 w 95"/>
              <a:gd name="T29" fmla="*/ 519 h 95"/>
              <a:gd name="T30" fmla="*/ 147 w 95"/>
              <a:gd name="T31" fmla="*/ 622 h 95"/>
              <a:gd name="T32" fmla="*/ 223 w 95"/>
              <a:gd name="T33" fmla="*/ 600 h 95"/>
              <a:gd name="T34" fmla="*/ 269 w 95"/>
              <a:gd name="T35" fmla="*/ 663 h 95"/>
              <a:gd name="T36" fmla="*/ 340 w 95"/>
              <a:gd name="T37" fmla="*/ 683 h 95"/>
              <a:gd name="T38" fmla="*/ 419 w 95"/>
              <a:gd name="T39" fmla="*/ 663 h 95"/>
              <a:gd name="T40" fmla="*/ 460 w 95"/>
              <a:gd name="T41" fmla="*/ 600 h 95"/>
              <a:gd name="T42" fmla="*/ 540 w 95"/>
              <a:gd name="T43" fmla="*/ 622 h 95"/>
              <a:gd name="T44" fmla="*/ 622 w 95"/>
              <a:gd name="T45" fmla="*/ 519 h 95"/>
              <a:gd name="T46" fmla="*/ 609 w 95"/>
              <a:gd name="T47" fmla="*/ 441 h 95"/>
              <a:gd name="T48" fmla="*/ 681 w 95"/>
              <a:gd name="T49" fmla="*/ 399 h 95"/>
              <a:gd name="T50" fmla="*/ 681 w 95"/>
              <a:gd name="T51" fmla="*/ 297 h 95"/>
              <a:gd name="T52" fmla="*/ 568 w 95"/>
              <a:gd name="T53" fmla="*/ 390 h 95"/>
              <a:gd name="T54" fmla="*/ 533 w 95"/>
              <a:gd name="T55" fmla="*/ 447 h 95"/>
              <a:gd name="T56" fmla="*/ 554 w 95"/>
              <a:gd name="T57" fmla="*/ 522 h 95"/>
              <a:gd name="T58" fmla="*/ 473 w 95"/>
              <a:gd name="T59" fmla="*/ 540 h 95"/>
              <a:gd name="T60" fmla="*/ 404 w 95"/>
              <a:gd name="T61" fmla="*/ 554 h 95"/>
              <a:gd name="T62" fmla="*/ 370 w 95"/>
              <a:gd name="T63" fmla="*/ 623 h 95"/>
              <a:gd name="T64" fmla="*/ 297 w 95"/>
              <a:gd name="T65" fmla="*/ 579 h 95"/>
              <a:gd name="T66" fmla="*/ 237 w 95"/>
              <a:gd name="T67" fmla="*/ 540 h 95"/>
              <a:gd name="T68" fmla="*/ 160 w 95"/>
              <a:gd name="T69" fmla="*/ 561 h 95"/>
              <a:gd name="T70" fmla="*/ 150 w 95"/>
              <a:gd name="T71" fmla="*/ 473 h 95"/>
              <a:gd name="T72" fmla="*/ 131 w 95"/>
              <a:gd name="T73" fmla="*/ 404 h 95"/>
              <a:gd name="T74" fmla="*/ 59 w 95"/>
              <a:gd name="T75" fmla="*/ 370 h 95"/>
              <a:gd name="T76" fmla="*/ 59 w 95"/>
              <a:gd name="T77" fmla="*/ 313 h 95"/>
              <a:gd name="T78" fmla="*/ 131 w 95"/>
              <a:gd name="T79" fmla="*/ 282 h 95"/>
              <a:gd name="T80" fmla="*/ 150 w 95"/>
              <a:gd name="T81" fmla="*/ 209 h 95"/>
              <a:gd name="T82" fmla="*/ 160 w 95"/>
              <a:gd name="T83" fmla="*/ 131 h 95"/>
              <a:gd name="T84" fmla="*/ 237 w 95"/>
              <a:gd name="T85" fmla="*/ 150 h 95"/>
              <a:gd name="T86" fmla="*/ 297 w 95"/>
              <a:gd name="T87" fmla="*/ 117 h 95"/>
              <a:gd name="T88" fmla="*/ 370 w 95"/>
              <a:gd name="T89" fmla="*/ 62 h 95"/>
              <a:gd name="T90" fmla="*/ 404 w 95"/>
              <a:gd name="T91" fmla="*/ 131 h 95"/>
              <a:gd name="T92" fmla="*/ 473 w 95"/>
              <a:gd name="T93" fmla="*/ 150 h 95"/>
              <a:gd name="T94" fmla="*/ 554 w 95"/>
              <a:gd name="T95" fmla="*/ 163 h 95"/>
              <a:gd name="T96" fmla="*/ 533 w 95"/>
              <a:gd name="T97" fmla="*/ 237 h 95"/>
              <a:gd name="T98" fmla="*/ 568 w 95"/>
              <a:gd name="T99" fmla="*/ 301 h 95"/>
              <a:gd name="T100" fmla="*/ 623 w 95"/>
              <a:gd name="T101" fmla="*/ 344 h 9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95" h="95">
                <a:moveTo>
                  <a:pt x="94" y="41"/>
                </a:moveTo>
                <a:cubicBezTo>
                  <a:pt x="94" y="39"/>
                  <a:pt x="93" y="38"/>
                  <a:pt x="91" y="37"/>
                </a:cubicBezTo>
                <a:cubicBezTo>
                  <a:pt x="84" y="35"/>
                  <a:pt x="84" y="35"/>
                  <a:pt x="84" y="35"/>
                </a:cubicBezTo>
                <a:cubicBezTo>
                  <a:pt x="84" y="33"/>
                  <a:pt x="83" y="32"/>
                  <a:pt x="82" y="31"/>
                </a:cubicBezTo>
                <a:cubicBezTo>
                  <a:pt x="86" y="24"/>
                  <a:pt x="86" y="24"/>
                  <a:pt x="86" y="24"/>
                </a:cubicBezTo>
                <a:cubicBezTo>
                  <a:pt x="87" y="23"/>
                  <a:pt x="86" y="21"/>
                  <a:pt x="85" y="20"/>
                </a:cubicBezTo>
                <a:cubicBezTo>
                  <a:pt x="83" y="16"/>
                  <a:pt x="79" y="13"/>
                  <a:pt x="75" y="10"/>
                </a:cubicBezTo>
                <a:cubicBezTo>
                  <a:pt x="74" y="9"/>
                  <a:pt x="73" y="9"/>
                  <a:pt x="71" y="9"/>
                </a:cubicBezTo>
                <a:cubicBezTo>
                  <a:pt x="64" y="13"/>
                  <a:pt x="64" y="13"/>
                  <a:pt x="64" y="13"/>
                </a:cubicBezTo>
                <a:cubicBezTo>
                  <a:pt x="63" y="12"/>
                  <a:pt x="62" y="12"/>
                  <a:pt x="60" y="11"/>
                </a:cubicBezTo>
                <a:cubicBezTo>
                  <a:pt x="58" y="4"/>
                  <a:pt x="58" y="4"/>
                  <a:pt x="58" y="4"/>
                </a:cubicBezTo>
                <a:cubicBezTo>
                  <a:pt x="57" y="2"/>
                  <a:pt x="56" y="1"/>
                  <a:pt x="55" y="1"/>
                </a:cubicBezTo>
                <a:cubicBezTo>
                  <a:pt x="49" y="0"/>
                  <a:pt x="45" y="0"/>
                  <a:pt x="40" y="1"/>
                </a:cubicBezTo>
                <a:cubicBezTo>
                  <a:pt x="39" y="1"/>
                  <a:pt x="38" y="2"/>
                  <a:pt x="37" y="4"/>
                </a:cubicBezTo>
                <a:cubicBezTo>
                  <a:pt x="34" y="11"/>
                  <a:pt x="34" y="11"/>
                  <a:pt x="34" y="11"/>
                </a:cubicBezTo>
                <a:cubicBezTo>
                  <a:pt x="33" y="12"/>
                  <a:pt x="32" y="12"/>
                  <a:pt x="31" y="13"/>
                </a:cubicBezTo>
                <a:cubicBezTo>
                  <a:pt x="24" y="9"/>
                  <a:pt x="24" y="9"/>
                  <a:pt x="24" y="9"/>
                </a:cubicBezTo>
                <a:cubicBezTo>
                  <a:pt x="22" y="9"/>
                  <a:pt x="21" y="9"/>
                  <a:pt x="20" y="10"/>
                </a:cubicBezTo>
                <a:cubicBezTo>
                  <a:pt x="16" y="13"/>
                  <a:pt x="12" y="16"/>
                  <a:pt x="9" y="20"/>
                </a:cubicBezTo>
                <a:cubicBezTo>
                  <a:pt x="8" y="21"/>
                  <a:pt x="8" y="23"/>
                  <a:pt x="9" y="24"/>
                </a:cubicBezTo>
                <a:cubicBezTo>
                  <a:pt x="12" y="31"/>
                  <a:pt x="12" y="31"/>
                  <a:pt x="12" y="31"/>
                </a:cubicBezTo>
                <a:cubicBezTo>
                  <a:pt x="12" y="32"/>
                  <a:pt x="11" y="33"/>
                  <a:pt x="11" y="35"/>
                </a:cubicBezTo>
                <a:cubicBezTo>
                  <a:pt x="3" y="37"/>
                  <a:pt x="3" y="37"/>
                  <a:pt x="3" y="37"/>
                </a:cubicBezTo>
                <a:cubicBezTo>
                  <a:pt x="2" y="38"/>
                  <a:pt x="1" y="39"/>
                  <a:pt x="1" y="41"/>
                </a:cubicBezTo>
                <a:cubicBezTo>
                  <a:pt x="0" y="43"/>
                  <a:pt x="0" y="46"/>
                  <a:pt x="0" y="48"/>
                </a:cubicBezTo>
                <a:cubicBezTo>
                  <a:pt x="0" y="50"/>
                  <a:pt x="0" y="52"/>
                  <a:pt x="1" y="55"/>
                </a:cubicBezTo>
                <a:cubicBezTo>
                  <a:pt x="1" y="56"/>
                  <a:pt x="2" y="58"/>
                  <a:pt x="3" y="58"/>
                </a:cubicBezTo>
                <a:cubicBezTo>
                  <a:pt x="11" y="61"/>
                  <a:pt x="11" y="61"/>
                  <a:pt x="11" y="61"/>
                </a:cubicBezTo>
                <a:cubicBezTo>
                  <a:pt x="11" y="62"/>
                  <a:pt x="12" y="63"/>
                  <a:pt x="12" y="64"/>
                </a:cubicBezTo>
                <a:cubicBezTo>
                  <a:pt x="9" y="72"/>
                  <a:pt x="9" y="72"/>
                  <a:pt x="9" y="72"/>
                </a:cubicBezTo>
                <a:cubicBezTo>
                  <a:pt x="8" y="73"/>
                  <a:pt x="8" y="74"/>
                  <a:pt x="9" y="76"/>
                </a:cubicBezTo>
                <a:cubicBezTo>
                  <a:pt x="12" y="80"/>
                  <a:pt x="16" y="83"/>
                  <a:pt x="20" y="86"/>
                </a:cubicBezTo>
                <a:cubicBezTo>
                  <a:pt x="21" y="87"/>
                  <a:pt x="22" y="87"/>
                  <a:pt x="24" y="86"/>
                </a:cubicBezTo>
                <a:cubicBezTo>
                  <a:pt x="31" y="83"/>
                  <a:pt x="31" y="83"/>
                  <a:pt x="31" y="83"/>
                </a:cubicBezTo>
                <a:cubicBezTo>
                  <a:pt x="32" y="83"/>
                  <a:pt x="33" y="84"/>
                  <a:pt x="34" y="84"/>
                </a:cubicBezTo>
                <a:cubicBezTo>
                  <a:pt x="37" y="92"/>
                  <a:pt x="37" y="92"/>
                  <a:pt x="37" y="92"/>
                </a:cubicBezTo>
                <a:cubicBezTo>
                  <a:pt x="38" y="93"/>
                  <a:pt x="39" y="94"/>
                  <a:pt x="40" y="94"/>
                </a:cubicBezTo>
                <a:cubicBezTo>
                  <a:pt x="43" y="95"/>
                  <a:pt x="45" y="95"/>
                  <a:pt x="47" y="95"/>
                </a:cubicBezTo>
                <a:cubicBezTo>
                  <a:pt x="50" y="95"/>
                  <a:pt x="52" y="95"/>
                  <a:pt x="55" y="94"/>
                </a:cubicBezTo>
                <a:cubicBezTo>
                  <a:pt x="56" y="94"/>
                  <a:pt x="57" y="93"/>
                  <a:pt x="58" y="92"/>
                </a:cubicBezTo>
                <a:cubicBezTo>
                  <a:pt x="60" y="84"/>
                  <a:pt x="60" y="84"/>
                  <a:pt x="60" y="84"/>
                </a:cubicBezTo>
                <a:cubicBezTo>
                  <a:pt x="62" y="84"/>
                  <a:pt x="63" y="83"/>
                  <a:pt x="64" y="83"/>
                </a:cubicBezTo>
                <a:cubicBezTo>
                  <a:pt x="71" y="86"/>
                  <a:pt x="71" y="86"/>
                  <a:pt x="71" y="86"/>
                </a:cubicBezTo>
                <a:cubicBezTo>
                  <a:pt x="73" y="87"/>
                  <a:pt x="74" y="87"/>
                  <a:pt x="75" y="86"/>
                </a:cubicBezTo>
                <a:cubicBezTo>
                  <a:pt x="79" y="83"/>
                  <a:pt x="83" y="80"/>
                  <a:pt x="85" y="76"/>
                </a:cubicBezTo>
                <a:cubicBezTo>
                  <a:pt x="86" y="74"/>
                  <a:pt x="87" y="73"/>
                  <a:pt x="86" y="72"/>
                </a:cubicBezTo>
                <a:cubicBezTo>
                  <a:pt x="82" y="64"/>
                  <a:pt x="82" y="64"/>
                  <a:pt x="82" y="64"/>
                </a:cubicBezTo>
                <a:cubicBezTo>
                  <a:pt x="83" y="63"/>
                  <a:pt x="84" y="62"/>
                  <a:pt x="84" y="61"/>
                </a:cubicBezTo>
                <a:cubicBezTo>
                  <a:pt x="91" y="58"/>
                  <a:pt x="91" y="58"/>
                  <a:pt x="91" y="58"/>
                </a:cubicBezTo>
                <a:cubicBezTo>
                  <a:pt x="93" y="58"/>
                  <a:pt x="94" y="56"/>
                  <a:pt x="94" y="55"/>
                </a:cubicBezTo>
                <a:cubicBezTo>
                  <a:pt x="94" y="52"/>
                  <a:pt x="95" y="50"/>
                  <a:pt x="95" y="48"/>
                </a:cubicBezTo>
                <a:cubicBezTo>
                  <a:pt x="95" y="46"/>
                  <a:pt x="94" y="43"/>
                  <a:pt x="94" y="41"/>
                </a:cubicBezTo>
                <a:close/>
                <a:moveTo>
                  <a:pt x="86" y="51"/>
                </a:moveTo>
                <a:cubicBezTo>
                  <a:pt x="79" y="54"/>
                  <a:pt x="79" y="54"/>
                  <a:pt x="79" y="54"/>
                </a:cubicBezTo>
                <a:cubicBezTo>
                  <a:pt x="78" y="54"/>
                  <a:pt x="77" y="55"/>
                  <a:pt x="77" y="56"/>
                </a:cubicBezTo>
                <a:cubicBezTo>
                  <a:pt x="76" y="59"/>
                  <a:pt x="75" y="61"/>
                  <a:pt x="74" y="62"/>
                </a:cubicBezTo>
                <a:cubicBezTo>
                  <a:pt x="74" y="64"/>
                  <a:pt x="74" y="65"/>
                  <a:pt x="74" y="66"/>
                </a:cubicBezTo>
                <a:cubicBezTo>
                  <a:pt x="77" y="73"/>
                  <a:pt x="77" y="73"/>
                  <a:pt x="77" y="73"/>
                </a:cubicBezTo>
                <a:cubicBezTo>
                  <a:pt x="76" y="75"/>
                  <a:pt x="74" y="76"/>
                  <a:pt x="72" y="78"/>
                </a:cubicBezTo>
                <a:cubicBezTo>
                  <a:pt x="66" y="75"/>
                  <a:pt x="66" y="75"/>
                  <a:pt x="66" y="75"/>
                </a:cubicBezTo>
                <a:cubicBezTo>
                  <a:pt x="65" y="74"/>
                  <a:pt x="63" y="74"/>
                  <a:pt x="62" y="75"/>
                </a:cubicBezTo>
                <a:cubicBezTo>
                  <a:pt x="60" y="76"/>
                  <a:pt x="58" y="77"/>
                  <a:pt x="56" y="77"/>
                </a:cubicBezTo>
                <a:cubicBezTo>
                  <a:pt x="55" y="78"/>
                  <a:pt x="54" y="78"/>
                  <a:pt x="53" y="80"/>
                </a:cubicBezTo>
                <a:cubicBezTo>
                  <a:pt x="51" y="87"/>
                  <a:pt x="51" y="87"/>
                  <a:pt x="51" y="87"/>
                </a:cubicBezTo>
                <a:cubicBezTo>
                  <a:pt x="48" y="87"/>
                  <a:pt x="46" y="87"/>
                  <a:pt x="44" y="87"/>
                </a:cubicBezTo>
                <a:cubicBezTo>
                  <a:pt x="41" y="80"/>
                  <a:pt x="41" y="80"/>
                  <a:pt x="41" y="80"/>
                </a:cubicBezTo>
                <a:cubicBezTo>
                  <a:pt x="41" y="79"/>
                  <a:pt x="40" y="78"/>
                  <a:pt x="39" y="77"/>
                </a:cubicBezTo>
                <a:cubicBezTo>
                  <a:pt x="37" y="77"/>
                  <a:pt x="35" y="76"/>
                  <a:pt x="33" y="75"/>
                </a:cubicBezTo>
                <a:cubicBezTo>
                  <a:pt x="32" y="74"/>
                  <a:pt x="30" y="74"/>
                  <a:pt x="29" y="75"/>
                </a:cubicBezTo>
                <a:cubicBezTo>
                  <a:pt x="22" y="78"/>
                  <a:pt x="22" y="78"/>
                  <a:pt x="22" y="78"/>
                </a:cubicBezTo>
                <a:cubicBezTo>
                  <a:pt x="21" y="76"/>
                  <a:pt x="19" y="75"/>
                  <a:pt x="17" y="73"/>
                </a:cubicBezTo>
                <a:cubicBezTo>
                  <a:pt x="21" y="66"/>
                  <a:pt x="21" y="66"/>
                  <a:pt x="21" y="66"/>
                </a:cubicBezTo>
                <a:cubicBezTo>
                  <a:pt x="21" y="65"/>
                  <a:pt x="21" y="64"/>
                  <a:pt x="20" y="62"/>
                </a:cubicBezTo>
                <a:cubicBezTo>
                  <a:pt x="19" y="61"/>
                  <a:pt x="19" y="59"/>
                  <a:pt x="18" y="56"/>
                </a:cubicBezTo>
                <a:cubicBezTo>
                  <a:pt x="18" y="55"/>
                  <a:pt x="17" y="54"/>
                  <a:pt x="15" y="54"/>
                </a:cubicBezTo>
                <a:cubicBezTo>
                  <a:pt x="8" y="51"/>
                  <a:pt x="8" y="51"/>
                  <a:pt x="8" y="51"/>
                </a:cubicBezTo>
                <a:cubicBezTo>
                  <a:pt x="8" y="50"/>
                  <a:pt x="8" y="49"/>
                  <a:pt x="8" y="48"/>
                </a:cubicBezTo>
                <a:cubicBezTo>
                  <a:pt x="8" y="47"/>
                  <a:pt x="8" y="45"/>
                  <a:pt x="8" y="44"/>
                </a:cubicBezTo>
                <a:cubicBezTo>
                  <a:pt x="15" y="42"/>
                  <a:pt x="15" y="42"/>
                  <a:pt x="15" y="42"/>
                </a:cubicBezTo>
                <a:cubicBezTo>
                  <a:pt x="17" y="41"/>
                  <a:pt x="18" y="40"/>
                  <a:pt x="18" y="39"/>
                </a:cubicBezTo>
                <a:cubicBezTo>
                  <a:pt x="19" y="37"/>
                  <a:pt x="19" y="35"/>
                  <a:pt x="20" y="33"/>
                </a:cubicBezTo>
                <a:cubicBezTo>
                  <a:pt x="21" y="32"/>
                  <a:pt x="21" y="31"/>
                  <a:pt x="21" y="29"/>
                </a:cubicBezTo>
                <a:cubicBezTo>
                  <a:pt x="17" y="23"/>
                  <a:pt x="17" y="23"/>
                  <a:pt x="17" y="23"/>
                </a:cubicBezTo>
                <a:cubicBezTo>
                  <a:pt x="19" y="21"/>
                  <a:pt x="21" y="19"/>
                  <a:pt x="22" y="18"/>
                </a:cubicBezTo>
                <a:cubicBezTo>
                  <a:pt x="29" y="21"/>
                  <a:pt x="29" y="21"/>
                  <a:pt x="29" y="21"/>
                </a:cubicBezTo>
                <a:cubicBezTo>
                  <a:pt x="30" y="21"/>
                  <a:pt x="32" y="21"/>
                  <a:pt x="33" y="21"/>
                </a:cubicBezTo>
                <a:cubicBezTo>
                  <a:pt x="35" y="20"/>
                  <a:pt x="37" y="19"/>
                  <a:pt x="39" y="18"/>
                </a:cubicBezTo>
                <a:cubicBezTo>
                  <a:pt x="40" y="18"/>
                  <a:pt x="41" y="17"/>
                  <a:pt x="41" y="16"/>
                </a:cubicBezTo>
                <a:cubicBezTo>
                  <a:pt x="44" y="9"/>
                  <a:pt x="44" y="9"/>
                  <a:pt x="44" y="9"/>
                </a:cubicBezTo>
                <a:cubicBezTo>
                  <a:pt x="46" y="9"/>
                  <a:pt x="48" y="9"/>
                  <a:pt x="51" y="9"/>
                </a:cubicBezTo>
                <a:cubicBezTo>
                  <a:pt x="53" y="16"/>
                  <a:pt x="53" y="16"/>
                  <a:pt x="53" y="16"/>
                </a:cubicBezTo>
                <a:cubicBezTo>
                  <a:pt x="54" y="17"/>
                  <a:pt x="55" y="18"/>
                  <a:pt x="56" y="18"/>
                </a:cubicBezTo>
                <a:cubicBezTo>
                  <a:pt x="58" y="19"/>
                  <a:pt x="60" y="20"/>
                  <a:pt x="62" y="21"/>
                </a:cubicBezTo>
                <a:cubicBezTo>
                  <a:pt x="63" y="21"/>
                  <a:pt x="65" y="21"/>
                  <a:pt x="66" y="21"/>
                </a:cubicBezTo>
                <a:cubicBezTo>
                  <a:pt x="72" y="18"/>
                  <a:pt x="72" y="18"/>
                  <a:pt x="72" y="18"/>
                </a:cubicBezTo>
                <a:cubicBezTo>
                  <a:pt x="74" y="19"/>
                  <a:pt x="76" y="21"/>
                  <a:pt x="77" y="23"/>
                </a:cubicBezTo>
                <a:cubicBezTo>
                  <a:pt x="74" y="29"/>
                  <a:pt x="74" y="29"/>
                  <a:pt x="74" y="29"/>
                </a:cubicBezTo>
                <a:cubicBezTo>
                  <a:pt x="74" y="31"/>
                  <a:pt x="74" y="32"/>
                  <a:pt x="74" y="33"/>
                </a:cubicBezTo>
                <a:cubicBezTo>
                  <a:pt x="75" y="35"/>
                  <a:pt x="76" y="37"/>
                  <a:pt x="77" y="39"/>
                </a:cubicBezTo>
                <a:cubicBezTo>
                  <a:pt x="77" y="40"/>
                  <a:pt x="78" y="41"/>
                  <a:pt x="79" y="42"/>
                </a:cubicBezTo>
                <a:cubicBezTo>
                  <a:pt x="86" y="44"/>
                  <a:pt x="86" y="44"/>
                  <a:pt x="86" y="44"/>
                </a:cubicBezTo>
                <a:cubicBezTo>
                  <a:pt x="87" y="45"/>
                  <a:pt x="87" y="47"/>
                  <a:pt x="87" y="48"/>
                </a:cubicBezTo>
                <a:cubicBezTo>
                  <a:pt x="87" y="49"/>
                  <a:pt x="87" y="50"/>
                  <a:pt x="86" y="5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ormAutofit fontScale="72500"/>
          </a:bodyPr>
          <a:lstStyle/>
          <a:p>
            <a:endParaRPr lang="zh-CN" altLang="en-US"/>
          </a:p>
        </p:txBody>
      </p:sp>
      <p:sp>
        <p:nvSpPr>
          <p:cNvPr id="32812" name="Freeform 41"/>
          <p:cNvSpPr>
            <a:spLocks noEditPoints="1"/>
          </p:cNvSpPr>
          <p:nvPr>
            <p:custDataLst>
              <p:tags r:id="rId28"/>
            </p:custDataLst>
          </p:nvPr>
        </p:nvSpPr>
        <p:spPr bwMode="auto">
          <a:xfrm>
            <a:off x="812456" y="3975521"/>
            <a:ext cx="122609" cy="127710"/>
          </a:xfrm>
          <a:custGeom>
            <a:avLst/>
            <a:gdLst>
              <a:gd name="T0" fmla="*/ 131 w 37"/>
              <a:gd name="T1" fmla="*/ 0 h 38"/>
              <a:gd name="T2" fmla="*/ 0 w 37"/>
              <a:gd name="T3" fmla="*/ 149 h 38"/>
              <a:gd name="T4" fmla="*/ 131 w 37"/>
              <a:gd name="T5" fmla="*/ 291 h 38"/>
              <a:gd name="T6" fmla="*/ 269 w 37"/>
              <a:gd name="T7" fmla="*/ 149 h 38"/>
              <a:gd name="T8" fmla="*/ 131 w 37"/>
              <a:gd name="T9" fmla="*/ 0 h 38"/>
              <a:gd name="T10" fmla="*/ 131 w 37"/>
              <a:gd name="T11" fmla="*/ 224 h 38"/>
              <a:gd name="T12" fmla="*/ 59 w 37"/>
              <a:gd name="T13" fmla="*/ 149 h 38"/>
              <a:gd name="T14" fmla="*/ 131 w 37"/>
              <a:gd name="T15" fmla="*/ 62 h 38"/>
              <a:gd name="T16" fmla="*/ 210 w 37"/>
              <a:gd name="T17" fmla="*/ 149 h 38"/>
              <a:gd name="T18" fmla="*/ 131 w 37"/>
              <a:gd name="T19" fmla="*/ 224 h 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7" h="38">
                <a:moveTo>
                  <a:pt x="18" y="0"/>
                </a:moveTo>
                <a:cubicBezTo>
                  <a:pt x="8" y="0"/>
                  <a:pt x="0" y="8"/>
                  <a:pt x="0" y="19"/>
                </a:cubicBezTo>
                <a:cubicBezTo>
                  <a:pt x="0" y="29"/>
                  <a:pt x="8" y="38"/>
                  <a:pt x="18" y="38"/>
                </a:cubicBezTo>
                <a:cubicBezTo>
                  <a:pt x="29" y="38"/>
                  <a:pt x="37" y="29"/>
                  <a:pt x="37" y="19"/>
                </a:cubicBezTo>
                <a:cubicBezTo>
                  <a:pt x="37" y="8"/>
                  <a:pt x="29" y="0"/>
                  <a:pt x="18" y="0"/>
                </a:cubicBezTo>
                <a:close/>
                <a:moveTo>
                  <a:pt x="18" y="29"/>
                </a:moveTo>
                <a:cubicBezTo>
                  <a:pt x="13" y="29"/>
                  <a:pt x="8" y="25"/>
                  <a:pt x="8" y="19"/>
                </a:cubicBezTo>
                <a:cubicBezTo>
                  <a:pt x="8" y="13"/>
                  <a:pt x="13" y="8"/>
                  <a:pt x="18" y="8"/>
                </a:cubicBezTo>
                <a:cubicBezTo>
                  <a:pt x="24" y="8"/>
                  <a:pt x="29" y="13"/>
                  <a:pt x="29" y="19"/>
                </a:cubicBezTo>
                <a:cubicBezTo>
                  <a:pt x="29" y="25"/>
                  <a:pt x="24" y="29"/>
                  <a:pt x="18" y="2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ormAutofit fontScale="25000" lnSpcReduction="20000"/>
          </a:bodyPr>
          <a:lstStyle/>
          <a:p>
            <a:endParaRPr lang="zh-CN" altLang="en-US"/>
          </a:p>
        </p:txBody>
      </p:sp>
      <p:sp>
        <p:nvSpPr>
          <p:cNvPr id="32809" name="Freeform 43"/>
          <p:cNvSpPr/>
          <p:nvPr>
            <p:custDataLst>
              <p:tags r:id="rId29"/>
            </p:custDataLst>
          </p:nvPr>
        </p:nvSpPr>
        <p:spPr bwMode="auto">
          <a:xfrm>
            <a:off x="6764973" y="1546860"/>
            <a:ext cx="307975" cy="225618"/>
          </a:xfrm>
          <a:custGeom>
            <a:avLst/>
            <a:gdLst>
              <a:gd name="T0" fmla="*/ 519 w 93"/>
              <a:gd name="T1" fmla="*/ 181 h 68"/>
              <a:gd name="T2" fmla="*/ 479 w 93"/>
              <a:gd name="T3" fmla="*/ 181 h 68"/>
              <a:gd name="T4" fmla="*/ 479 w 93"/>
              <a:gd name="T5" fmla="*/ 168 h 68"/>
              <a:gd name="T6" fmla="*/ 313 w 93"/>
              <a:gd name="T7" fmla="*/ 0 h 68"/>
              <a:gd name="T8" fmla="*/ 150 w 93"/>
              <a:gd name="T9" fmla="*/ 137 h 68"/>
              <a:gd name="T10" fmla="*/ 108 w 93"/>
              <a:gd name="T11" fmla="*/ 149 h 68"/>
              <a:gd name="T12" fmla="*/ 108 w 93"/>
              <a:gd name="T13" fmla="*/ 149 h 68"/>
              <a:gd name="T14" fmla="*/ 33 w 93"/>
              <a:gd name="T15" fmla="*/ 250 h 68"/>
              <a:gd name="T16" fmla="*/ 49 w 93"/>
              <a:gd name="T17" fmla="*/ 290 h 68"/>
              <a:gd name="T18" fmla="*/ 0 w 93"/>
              <a:gd name="T19" fmla="*/ 383 h 68"/>
              <a:gd name="T20" fmla="*/ 108 w 93"/>
              <a:gd name="T21" fmla="*/ 492 h 68"/>
              <a:gd name="T22" fmla="*/ 218 w 93"/>
              <a:gd name="T23" fmla="*/ 492 h 68"/>
              <a:gd name="T24" fmla="*/ 242 w 93"/>
              <a:gd name="T25" fmla="*/ 460 h 68"/>
              <a:gd name="T26" fmla="*/ 218 w 93"/>
              <a:gd name="T27" fmla="*/ 432 h 68"/>
              <a:gd name="T28" fmla="*/ 108 w 93"/>
              <a:gd name="T29" fmla="*/ 432 h 68"/>
              <a:gd name="T30" fmla="*/ 59 w 93"/>
              <a:gd name="T31" fmla="*/ 383 h 68"/>
              <a:gd name="T32" fmla="*/ 101 w 93"/>
              <a:gd name="T33" fmla="*/ 331 h 68"/>
              <a:gd name="T34" fmla="*/ 122 w 93"/>
              <a:gd name="T35" fmla="*/ 310 h 68"/>
              <a:gd name="T36" fmla="*/ 117 w 93"/>
              <a:gd name="T37" fmla="*/ 282 h 68"/>
              <a:gd name="T38" fmla="*/ 92 w 93"/>
              <a:gd name="T39" fmla="*/ 250 h 68"/>
              <a:gd name="T40" fmla="*/ 131 w 93"/>
              <a:gd name="T41" fmla="*/ 195 h 68"/>
              <a:gd name="T42" fmla="*/ 131 w 93"/>
              <a:gd name="T43" fmla="*/ 195 h 68"/>
              <a:gd name="T44" fmla="*/ 163 w 93"/>
              <a:gd name="T45" fmla="*/ 203 h 68"/>
              <a:gd name="T46" fmla="*/ 194 w 93"/>
              <a:gd name="T47" fmla="*/ 203 h 68"/>
              <a:gd name="T48" fmla="*/ 209 w 93"/>
              <a:gd name="T49" fmla="*/ 174 h 68"/>
              <a:gd name="T50" fmla="*/ 209 w 93"/>
              <a:gd name="T51" fmla="*/ 168 h 68"/>
              <a:gd name="T52" fmla="*/ 209 w 93"/>
              <a:gd name="T53" fmla="*/ 168 h 68"/>
              <a:gd name="T54" fmla="*/ 313 w 93"/>
              <a:gd name="T55" fmla="*/ 59 h 68"/>
              <a:gd name="T56" fmla="*/ 427 w 93"/>
              <a:gd name="T57" fmla="*/ 168 h 68"/>
              <a:gd name="T58" fmla="*/ 411 w 93"/>
              <a:gd name="T59" fmla="*/ 223 h 68"/>
              <a:gd name="T60" fmla="*/ 418 w 93"/>
              <a:gd name="T61" fmla="*/ 258 h 68"/>
              <a:gd name="T62" fmla="*/ 451 w 93"/>
              <a:gd name="T63" fmla="*/ 258 h 68"/>
              <a:gd name="T64" fmla="*/ 519 w 93"/>
              <a:gd name="T65" fmla="*/ 238 h 68"/>
              <a:gd name="T66" fmla="*/ 610 w 93"/>
              <a:gd name="T67" fmla="*/ 331 h 68"/>
              <a:gd name="T68" fmla="*/ 519 w 93"/>
              <a:gd name="T69" fmla="*/ 432 h 68"/>
              <a:gd name="T70" fmla="*/ 451 w 93"/>
              <a:gd name="T71" fmla="*/ 432 h 68"/>
              <a:gd name="T72" fmla="*/ 427 w 93"/>
              <a:gd name="T73" fmla="*/ 460 h 68"/>
              <a:gd name="T74" fmla="*/ 451 w 93"/>
              <a:gd name="T75" fmla="*/ 492 h 68"/>
              <a:gd name="T76" fmla="*/ 519 w 93"/>
              <a:gd name="T77" fmla="*/ 492 h 68"/>
              <a:gd name="T78" fmla="*/ 669 w 93"/>
              <a:gd name="T79" fmla="*/ 331 h 68"/>
              <a:gd name="T80" fmla="*/ 519 w 93"/>
              <a:gd name="T81" fmla="*/ 181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93" h="68">
                <a:moveTo>
                  <a:pt x="72" y="25"/>
                </a:moveTo>
                <a:cubicBezTo>
                  <a:pt x="70" y="25"/>
                  <a:pt x="69" y="25"/>
                  <a:pt x="67" y="25"/>
                </a:cubicBezTo>
                <a:cubicBezTo>
                  <a:pt x="67" y="24"/>
                  <a:pt x="67" y="24"/>
                  <a:pt x="67" y="23"/>
                </a:cubicBezTo>
                <a:cubicBezTo>
                  <a:pt x="67" y="10"/>
                  <a:pt x="57" y="0"/>
                  <a:pt x="44" y="0"/>
                </a:cubicBezTo>
                <a:cubicBezTo>
                  <a:pt x="33" y="0"/>
                  <a:pt x="23" y="8"/>
                  <a:pt x="21" y="19"/>
                </a:cubicBezTo>
                <a:cubicBezTo>
                  <a:pt x="19" y="19"/>
                  <a:pt x="17" y="19"/>
                  <a:pt x="15" y="20"/>
                </a:cubicBezTo>
                <a:cubicBezTo>
                  <a:pt x="15" y="20"/>
                  <a:pt x="15" y="20"/>
                  <a:pt x="15" y="20"/>
                </a:cubicBezTo>
                <a:cubicBezTo>
                  <a:pt x="9" y="22"/>
                  <a:pt x="5" y="28"/>
                  <a:pt x="5" y="34"/>
                </a:cubicBezTo>
                <a:cubicBezTo>
                  <a:pt x="5" y="36"/>
                  <a:pt x="6" y="38"/>
                  <a:pt x="7" y="40"/>
                </a:cubicBezTo>
                <a:cubicBezTo>
                  <a:pt x="3" y="43"/>
                  <a:pt x="0" y="48"/>
                  <a:pt x="0" y="53"/>
                </a:cubicBezTo>
                <a:cubicBezTo>
                  <a:pt x="0" y="61"/>
                  <a:pt x="6" y="68"/>
                  <a:pt x="15" y="68"/>
                </a:cubicBezTo>
                <a:cubicBezTo>
                  <a:pt x="30" y="68"/>
                  <a:pt x="30" y="68"/>
                  <a:pt x="30" y="68"/>
                </a:cubicBezTo>
                <a:cubicBezTo>
                  <a:pt x="33" y="68"/>
                  <a:pt x="34" y="66"/>
                  <a:pt x="34" y="64"/>
                </a:cubicBezTo>
                <a:cubicBezTo>
                  <a:pt x="34" y="61"/>
                  <a:pt x="33" y="60"/>
                  <a:pt x="30" y="60"/>
                </a:cubicBezTo>
                <a:cubicBezTo>
                  <a:pt x="15" y="60"/>
                  <a:pt x="15" y="60"/>
                  <a:pt x="15" y="60"/>
                </a:cubicBezTo>
                <a:cubicBezTo>
                  <a:pt x="11" y="60"/>
                  <a:pt x="8" y="57"/>
                  <a:pt x="8" y="53"/>
                </a:cubicBezTo>
                <a:cubicBezTo>
                  <a:pt x="8" y="50"/>
                  <a:pt x="10" y="47"/>
                  <a:pt x="14" y="46"/>
                </a:cubicBezTo>
                <a:cubicBezTo>
                  <a:pt x="15" y="46"/>
                  <a:pt x="17" y="45"/>
                  <a:pt x="17" y="43"/>
                </a:cubicBezTo>
                <a:cubicBezTo>
                  <a:pt x="18" y="42"/>
                  <a:pt x="17" y="40"/>
                  <a:pt x="16" y="39"/>
                </a:cubicBezTo>
                <a:cubicBezTo>
                  <a:pt x="14" y="38"/>
                  <a:pt x="13" y="36"/>
                  <a:pt x="13" y="34"/>
                </a:cubicBezTo>
                <a:cubicBezTo>
                  <a:pt x="13" y="31"/>
                  <a:pt x="15" y="28"/>
                  <a:pt x="18" y="27"/>
                </a:cubicBezTo>
                <a:cubicBezTo>
                  <a:pt x="18" y="27"/>
                  <a:pt x="18" y="27"/>
                  <a:pt x="18" y="27"/>
                </a:cubicBezTo>
                <a:cubicBezTo>
                  <a:pt x="19" y="27"/>
                  <a:pt x="21" y="27"/>
                  <a:pt x="23" y="28"/>
                </a:cubicBezTo>
                <a:cubicBezTo>
                  <a:pt x="25" y="29"/>
                  <a:pt x="26" y="29"/>
                  <a:pt x="27" y="28"/>
                </a:cubicBezTo>
                <a:cubicBezTo>
                  <a:pt x="29" y="27"/>
                  <a:pt x="29" y="26"/>
                  <a:pt x="29" y="24"/>
                </a:cubicBezTo>
                <a:cubicBezTo>
                  <a:pt x="29" y="24"/>
                  <a:pt x="29" y="24"/>
                  <a:pt x="29" y="23"/>
                </a:cubicBezTo>
                <a:cubicBezTo>
                  <a:pt x="29" y="23"/>
                  <a:pt x="29" y="23"/>
                  <a:pt x="29" y="23"/>
                </a:cubicBezTo>
                <a:cubicBezTo>
                  <a:pt x="29" y="15"/>
                  <a:pt x="36" y="8"/>
                  <a:pt x="44" y="8"/>
                </a:cubicBezTo>
                <a:cubicBezTo>
                  <a:pt x="52" y="8"/>
                  <a:pt x="59" y="15"/>
                  <a:pt x="59" y="23"/>
                </a:cubicBezTo>
                <a:cubicBezTo>
                  <a:pt x="59" y="26"/>
                  <a:pt x="58" y="28"/>
                  <a:pt x="57" y="31"/>
                </a:cubicBezTo>
                <a:cubicBezTo>
                  <a:pt x="56" y="32"/>
                  <a:pt x="56" y="35"/>
                  <a:pt x="58" y="36"/>
                </a:cubicBezTo>
                <a:cubicBezTo>
                  <a:pt x="59" y="37"/>
                  <a:pt x="62" y="37"/>
                  <a:pt x="63" y="36"/>
                </a:cubicBezTo>
                <a:cubicBezTo>
                  <a:pt x="65" y="35"/>
                  <a:pt x="68" y="33"/>
                  <a:pt x="72" y="33"/>
                </a:cubicBezTo>
                <a:cubicBezTo>
                  <a:pt x="79" y="33"/>
                  <a:pt x="85" y="39"/>
                  <a:pt x="85" y="46"/>
                </a:cubicBezTo>
                <a:cubicBezTo>
                  <a:pt x="85" y="54"/>
                  <a:pt x="79" y="60"/>
                  <a:pt x="72" y="60"/>
                </a:cubicBezTo>
                <a:cubicBezTo>
                  <a:pt x="63" y="60"/>
                  <a:pt x="63" y="60"/>
                  <a:pt x="63" y="60"/>
                </a:cubicBezTo>
                <a:cubicBezTo>
                  <a:pt x="60" y="60"/>
                  <a:pt x="59" y="61"/>
                  <a:pt x="59" y="64"/>
                </a:cubicBezTo>
                <a:cubicBezTo>
                  <a:pt x="59" y="66"/>
                  <a:pt x="60" y="68"/>
                  <a:pt x="63" y="68"/>
                </a:cubicBezTo>
                <a:cubicBezTo>
                  <a:pt x="72" y="68"/>
                  <a:pt x="72" y="68"/>
                  <a:pt x="72" y="68"/>
                </a:cubicBezTo>
                <a:cubicBezTo>
                  <a:pt x="83" y="68"/>
                  <a:pt x="93" y="58"/>
                  <a:pt x="93" y="46"/>
                </a:cubicBezTo>
                <a:cubicBezTo>
                  <a:pt x="93" y="34"/>
                  <a:pt x="83" y="25"/>
                  <a:pt x="72"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ormAutofit fontScale="42500" lnSpcReduction="20000"/>
          </a:bodyPr>
          <a:lstStyle/>
          <a:p>
            <a:endParaRPr lang="zh-CN" altLang="en-US"/>
          </a:p>
        </p:txBody>
      </p:sp>
      <p:sp>
        <p:nvSpPr>
          <p:cNvPr id="32810" name="Freeform 44"/>
          <p:cNvSpPr/>
          <p:nvPr>
            <p:custDataLst>
              <p:tags r:id="rId30"/>
            </p:custDataLst>
          </p:nvPr>
        </p:nvSpPr>
        <p:spPr bwMode="auto">
          <a:xfrm>
            <a:off x="6858705" y="1671955"/>
            <a:ext cx="122744" cy="187643"/>
          </a:xfrm>
          <a:custGeom>
            <a:avLst/>
            <a:gdLst>
              <a:gd name="T0" fmla="*/ 210 w 37"/>
              <a:gd name="T1" fmla="*/ 275 h 56"/>
              <a:gd name="T2" fmla="*/ 168 w 37"/>
              <a:gd name="T3" fmla="*/ 332 h 56"/>
              <a:gd name="T4" fmla="*/ 168 w 37"/>
              <a:gd name="T5" fmla="*/ 32 h 56"/>
              <a:gd name="T6" fmla="*/ 131 w 37"/>
              <a:gd name="T7" fmla="*/ 0 h 56"/>
              <a:gd name="T8" fmla="*/ 101 w 37"/>
              <a:gd name="T9" fmla="*/ 32 h 56"/>
              <a:gd name="T10" fmla="*/ 101 w 37"/>
              <a:gd name="T11" fmla="*/ 332 h 56"/>
              <a:gd name="T12" fmla="*/ 59 w 37"/>
              <a:gd name="T13" fmla="*/ 275 h 56"/>
              <a:gd name="T14" fmla="*/ 13 w 37"/>
              <a:gd name="T15" fmla="*/ 275 h 56"/>
              <a:gd name="T16" fmla="*/ 13 w 37"/>
              <a:gd name="T17" fmla="*/ 315 h 56"/>
              <a:gd name="T18" fmla="*/ 119 w 37"/>
              <a:gd name="T19" fmla="*/ 423 h 56"/>
              <a:gd name="T20" fmla="*/ 131 w 37"/>
              <a:gd name="T21" fmla="*/ 426 h 56"/>
              <a:gd name="T22" fmla="*/ 150 w 37"/>
              <a:gd name="T23" fmla="*/ 423 h 56"/>
              <a:gd name="T24" fmla="*/ 251 w 37"/>
              <a:gd name="T25" fmla="*/ 315 h 56"/>
              <a:gd name="T26" fmla="*/ 251 w 37"/>
              <a:gd name="T27" fmla="*/ 275 h 56"/>
              <a:gd name="T28" fmla="*/ 210 w 37"/>
              <a:gd name="T29" fmla="*/ 275 h 5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7" h="56">
                <a:moveTo>
                  <a:pt x="29" y="36"/>
                </a:moveTo>
                <a:cubicBezTo>
                  <a:pt x="23" y="43"/>
                  <a:pt x="23" y="43"/>
                  <a:pt x="23" y="43"/>
                </a:cubicBezTo>
                <a:cubicBezTo>
                  <a:pt x="23" y="4"/>
                  <a:pt x="23" y="4"/>
                  <a:pt x="23" y="4"/>
                </a:cubicBezTo>
                <a:cubicBezTo>
                  <a:pt x="23" y="2"/>
                  <a:pt x="21" y="0"/>
                  <a:pt x="18" y="0"/>
                </a:cubicBezTo>
                <a:cubicBezTo>
                  <a:pt x="16" y="0"/>
                  <a:pt x="14" y="2"/>
                  <a:pt x="14" y="4"/>
                </a:cubicBezTo>
                <a:cubicBezTo>
                  <a:pt x="14" y="43"/>
                  <a:pt x="14" y="43"/>
                  <a:pt x="14" y="43"/>
                </a:cubicBezTo>
                <a:cubicBezTo>
                  <a:pt x="8" y="36"/>
                  <a:pt x="8" y="36"/>
                  <a:pt x="8" y="36"/>
                </a:cubicBezTo>
                <a:cubicBezTo>
                  <a:pt x="6" y="34"/>
                  <a:pt x="3" y="34"/>
                  <a:pt x="2" y="36"/>
                </a:cubicBezTo>
                <a:cubicBezTo>
                  <a:pt x="0" y="37"/>
                  <a:pt x="0" y="40"/>
                  <a:pt x="2" y="41"/>
                </a:cubicBezTo>
                <a:cubicBezTo>
                  <a:pt x="16" y="55"/>
                  <a:pt x="16" y="55"/>
                  <a:pt x="16" y="55"/>
                </a:cubicBezTo>
                <a:cubicBezTo>
                  <a:pt x="16" y="56"/>
                  <a:pt x="17" y="56"/>
                  <a:pt x="18" y="56"/>
                </a:cubicBezTo>
                <a:cubicBezTo>
                  <a:pt x="20" y="56"/>
                  <a:pt x="21" y="56"/>
                  <a:pt x="21" y="55"/>
                </a:cubicBezTo>
                <a:cubicBezTo>
                  <a:pt x="35" y="41"/>
                  <a:pt x="35" y="41"/>
                  <a:pt x="35" y="41"/>
                </a:cubicBezTo>
                <a:cubicBezTo>
                  <a:pt x="37" y="40"/>
                  <a:pt x="37" y="37"/>
                  <a:pt x="35" y="36"/>
                </a:cubicBezTo>
                <a:cubicBezTo>
                  <a:pt x="34" y="34"/>
                  <a:pt x="31" y="34"/>
                  <a:pt x="29" y="3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ormAutofit fontScale="40000" lnSpcReduction="20000"/>
          </a:bodyPr>
          <a:lstStyle/>
          <a:p>
            <a:endParaRPr lang="zh-CN" altLang="en-US"/>
          </a:p>
        </p:txBody>
      </p:sp>
      <p:sp>
        <p:nvSpPr>
          <p:cNvPr id="32796" name="Freeform 45"/>
          <p:cNvSpPr>
            <a:spLocks noEditPoints="1"/>
          </p:cNvSpPr>
          <p:nvPr>
            <p:custDataLst>
              <p:tags r:id="rId31"/>
            </p:custDataLst>
          </p:nvPr>
        </p:nvSpPr>
        <p:spPr bwMode="auto">
          <a:xfrm>
            <a:off x="716598" y="1596073"/>
            <a:ext cx="314325" cy="215900"/>
          </a:xfrm>
          <a:custGeom>
            <a:avLst/>
            <a:gdLst>
              <a:gd name="T0" fmla="*/ 2147483646 w 95"/>
              <a:gd name="T1" fmla="*/ 2147483646 h 65"/>
              <a:gd name="T2" fmla="*/ 2147483646 w 95"/>
              <a:gd name="T3" fmla="*/ 2147483646 h 65"/>
              <a:gd name="T4" fmla="*/ 2147483646 w 95"/>
              <a:gd name="T5" fmla="*/ 2147483646 h 65"/>
              <a:gd name="T6" fmla="*/ 2147483646 w 95"/>
              <a:gd name="T7" fmla="*/ 2147483646 h 65"/>
              <a:gd name="T8" fmla="*/ 2147483646 w 95"/>
              <a:gd name="T9" fmla="*/ 2147483646 h 65"/>
              <a:gd name="T10" fmla="*/ 2147483646 w 95"/>
              <a:gd name="T11" fmla="*/ 2147483646 h 65"/>
              <a:gd name="T12" fmla="*/ 2147483646 w 95"/>
              <a:gd name="T13" fmla="*/ 2147483646 h 65"/>
              <a:gd name="T14" fmla="*/ 2147483646 w 95"/>
              <a:gd name="T15" fmla="*/ 2147483646 h 65"/>
              <a:gd name="T16" fmla="*/ 2147483646 w 95"/>
              <a:gd name="T17" fmla="*/ 2147483646 h 65"/>
              <a:gd name="T18" fmla="*/ 2147483646 w 95"/>
              <a:gd name="T19" fmla="*/ 2147483646 h 65"/>
              <a:gd name="T20" fmla="*/ 2147483646 w 95"/>
              <a:gd name="T21" fmla="*/ 0 h 65"/>
              <a:gd name="T22" fmla="*/ 2147483646 w 95"/>
              <a:gd name="T23" fmla="*/ 2147483646 h 65"/>
              <a:gd name="T24" fmla="*/ 0 w 95"/>
              <a:gd name="T25" fmla="*/ 2147483646 h 65"/>
              <a:gd name="T26" fmla="*/ 2147483646 w 95"/>
              <a:gd name="T27" fmla="*/ 2147483646 h 65"/>
              <a:gd name="T28" fmla="*/ 2147483646 w 95"/>
              <a:gd name="T29" fmla="*/ 2147483646 h 65"/>
              <a:gd name="T30" fmla="*/ 2147483646 w 95"/>
              <a:gd name="T31" fmla="*/ 2147483646 h 65"/>
              <a:gd name="T32" fmla="*/ 2147483646 w 95"/>
              <a:gd name="T33" fmla="*/ 2147483646 h 65"/>
              <a:gd name="T34" fmla="*/ 2147483646 w 95"/>
              <a:gd name="T35" fmla="*/ 2147483646 h 65"/>
              <a:gd name="T36" fmla="*/ 2147483646 w 95"/>
              <a:gd name="T37" fmla="*/ 2147483646 h 65"/>
              <a:gd name="T38" fmla="*/ 2147483646 w 95"/>
              <a:gd name="T39" fmla="*/ 2147483646 h 65"/>
              <a:gd name="T40" fmla="*/ 2147483646 w 95"/>
              <a:gd name="T41" fmla="*/ 2147483646 h 65"/>
              <a:gd name="T42" fmla="*/ 2147483646 w 95"/>
              <a:gd name="T43" fmla="*/ 2147483646 h 65"/>
              <a:gd name="T44" fmla="*/ 2147483646 w 95"/>
              <a:gd name="T45" fmla="*/ 2147483646 h 65"/>
              <a:gd name="T46" fmla="*/ 2147483646 w 95"/>
              <a:gd name="T47" fmla="*/ 2147483646 h 65"/>
              <a:gd name="T48" fmla="*/ 2147483646 w 95"/>
              <a:gd name="T49" fmla="*/ 2147483646 h 65"/>
              <a:gd name="T50" fmla="*/ 2147483646 w 95"/>
              <a:gd name="T51" fmla="*/ 2147483646 h 65"/>
              <a:gd name="T52" fmla="*/ 2147483646 w 95"/>
              <a:gd name="T53" fmla="*/ 2147483646 h 65"/>
              <a:gd name="T54" fmla="*/ 2147483646 w 95"/>
              <a:gd name="T55" fmla="*/ 2147483646 h 65"/>
              <a:gd name="T56" fmla="*/ 2147483646 w 95"/>
              <a:gd name="T57" fmla="*/ 2147483646 h 65"/>
              <a:gd name="T58" fmla="*/ 2147483646 w 95"/>
              <a:gd name="T59" fmla="*/ 2147483646 h 65"/>
              <a:gd name="T60" fmla="*/ 2147483646 w 95"/>
              <a:gd name="T61" fmla="*/ 2147483646 h 65"/>
              <a:gd name="T62" fmla="*/ 2147483646 w 95"/>
              <a:gd name="T63" fmla="*/ 2147483646 h 65"/>
              <a:gd name="T64" fmla="*/ 2147483646 w 95"/>
              <a:gd name="T65" fmla="*/ 2147483646 h 65"/>
              <a:gd name="T66" fmla="*/ 2147483646 w 95"/>
              <a:gd name="T67" fmla="*/ 2147483646 h 65"/>
              <a:gd name="T68" fmla="*/ 2147483646 w 95"/>
              <a:gd name="T69" fmla="*/ 2147483646 h 65"/>
              <a:gd name="T70" fmla="*/ 2147483646 w 95"/>
              <a:gd name="T71" fmla="*/ 2147483646 h 65"/>
              <a:gd name="T72" fmla="*/ 2147483646 w 95"/>
              <a:gd name="T73" fmla="*/ 2147483646 h 65"/>
              <a:gd name="T74" fmla="*/ 2147483646 w 95"/>
              <a:gd name="T75" fmla="*/ 2147483646 h 65"/>
              <a:gd name="T76" fmla="*/ 2147483646 w 95"/>
              <a:gd name="T77" fmla="*/ 2147483646 h 65"/>
              <a:gd name="T78" fmla="*/ 2147483646 w 95"/>
              <a:gd name="T79" fmla="*/ 2147483646 h 65"/>
              <a:gd name="T80" fmla="*/ 2147483646 w 95"/>
              <a:gd name="T81" fmla="*/ 2147483646 h 6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95" h="65">
                <a:moveTo>
                  <a:pt x="91" y="7"/>
                </a:moveTo>
                <a:cubicBezTo>
                  <a:pt x="89" y="5"/>
                  <a:pt x="85" y="3"/>
                  <a:pt x="82" y="3"/>
                </a:cubicBezTo>
                <a:cubicBezTo>
                  <a:pt x="79" y="3"/>
                  <a:pt x="75" y="5"/>
                  <a:pt x="73" y="7"/>
                </a:cubicBezTo>
                <a:cubicBezTo>
                  <a:pt x="71" y="9"/>
                  <a:pt x="69" y="13"/>
                  <a:pt x="69" y="16"/>
                </a:cubicBezTo>
                <a:cubicBezTo>
                  <a:pt x="69" y="18"/>
                  <a:pt x="70" y="20"/>
                  <a:pt x="71" y="21"/>
                </a:cubicBezTo>
                <a:cubicBezTo>
                  <a:pt x="55" y="35"/>
                  <a:pt x="55" y="35"/>
                  <a:pt x="55" y="35"/>
                </a:cubicBezTo>
                <a:cubicBezTo>
                  <a:pt x="52" y="34"/>
                  <a:pt x="50" y="33"/>
                  <a:pt x="47" y="33"/>
                </a:cubicBezTo>
                <a:cubicBezTo>
                  <a:pt x="44" y="33"/>
                  <a:pt x="41" y="33"/>
                  <a:pt x="39" y="35"/>
                </a:cubicBezTo>
                <a:cubicBezTo>
                  <a:pt x="28" y="22"/>
                  <a:pt x="28" y="22"/>
                  <a:pt x="28" y="22"/>
                </a:cubicBezTo>
                <a:cubicBezTo>
                  <a:pt x="31" y="16"/>
                  <a:pt x="30" y="9"/>
                  <a:pt x="25" y="4"/>
                </a:cubicBezTo>
                <a:cubicBezTo>
                  <a:pt x="23" y="1"/>
                  <a:pt x="19" y="0"/>
                  <a:pt x="15" y="0"/>
                </a:cubicBezTo>
                <a:cubicBezTo>
                  <a:pt x="11" y="0"/>
                  <a:pt x="7" y="1"/>
                  <a:pt x="4" y="4"/>
                </a:cubicBezTo>
                <a:cubicBezTo>
                  <a:pt x="2" y="7"/>
                  <a:pt x="0" y="10"/>
                  <a:pt x="0" y="14"/>
                </a:cubicBezTo>
                <a:cubicBezTo>
                  <a:pt x="0" y="18"/>
                  <a:pt x="2" y="22"/>
                  <a:pt x="4" y="25"/>
                </a:cubicBezTo>
                <a:cubicBezTo>
                  <a:pt x="7" y="28"/>
                  <a:pt x="11" y="29"/>
                  <a:pt x="15" y="29"/>
                </a:cubicBezTo>
                <a:cubicBezTo>
                  <a:pt x="17" y="29"/>
                  <a:pt x="20" y="28"/>
                  <a:pt x="22" y="27"/>
                </a:cubicBezTo>
                <a:cubicBezTo>
                  <a:pt x="33" y="40"/>
                  <a:pt x="33" y="40"/>
                  <a:pt x="33" y="40"/>
                </a:cubicBezTo>
                <a:cubicBezTo>
                  <a:pt x="29" y="47"/>
                  <a:pt x="30" y="55"/>
                  <a:pt x="35" y="60"/>
                </a:cubicBezTo>
                <a:cubicBezTo>
                  <a:pt x="38" y="63"/>
                  <a:pt x="42" y="65"/>
                  <a:pt x="47" y="65"/>
                </a:cubicBezTo>
                <a:cubicBezTo>
                  <a:pt x="51" y="65"/>
                  <a:pt x="55" y="63"/>
                  <a:pt x="58" y="60"/>
                </a:cubicBezTo>
                <a:cubicBezTo>
                  <a:pt x="63" y="55"/>
                  <a:pt x="64" y="47"/>
                  <a:pt x="60" y="41"/>
                </a:cubicBezTo>
                <a:cubicBezTo>
                  <a:pt x="76" y="27"/>
                  <a:pt x="76" y="27"/>
                  <a:pt x="76" y="27"/>
                </a:cubicBezTo>
                <a:cubicBezTo>
                  <a:pt x="78" y="28"/>
                  <a:pt x="80" y="29"/>
                  <a:pt x="82" y="29"/>
                </a:cubicBezTo>
                <a:cubicBezTo>
                  <a:pt x="85" y="29"/>
                  <a:pt x="89" y="27"/>
                  <a:pt x="91" y="25"/>
                </a:cubicBezTo>
                <a:cubicBezTo>
                  <a:pt x="93" y="23"/>
                  <a:pt x="95" y="19"/>
                  <a:pt x="95" y="16"/>
                </a:cubicBezTo>
                <a:cubicBezTo>
                  <a:pt x="95" y="13"/>
                  <a:pt x="93" y="9"/>
                  <a:pt x="91" y="7"/>
                </a:cubicBezTo>
                <a:close/>
                <a:moveTo>
                  <a:pt x="10" y="19"/>
                </a:moveTo>
                <a:cubicBezTo>
                  <a:pt x="9" y="18"/>
                  <a:pt x="8" y="16"/>
                  <a:pt x="8" y="14"/>
                </a:cubicBezTo>
                <a:cubicBezTo>
                  <a:pt x="8" y="13"/>
                  <a:pt x="9" y="11"/>
                  <a:pt x="10" y="10"/>
                </a:cubicBezTo>
                <a:cubicBezTo>
                  <a:pt x="11" y="8"/>
                  <a:pt x="13" y="8"/>
                  <a:pt x="15" y="8"/>
                </a:cubicBezTo>
                <a:cubicBezTo>
                  <a:pt x="17" y="8"/>
                  <a:pt x="18" y="8"/>
                  <a:pt x="20" y="10"/>
                </a:cubicBezTo>
                <a:cubicBezTo>
                  <a:pt x="22" y="12"/>
                  <a:pt x="22" y="16"/>
                  <a:pt x="20" y="19"/>
                </a:cubicBezTo>
                <a:cubicBezTo>
                  <a:pt x="17" y="22"/>
                  <a:pt x="13" y="22"/>
                  <a:pt x="10" y="19"/>
                </a:cubicBezTo>
                <a:close/>
                <a:moveTo>
                  <a:pt x="85" y="19"/>
                </a:moveTo>
                <a:cubicBezTo>
                  <a:pt x="83" y="21"/>
                  <a:pt x="80" y="21"/>
                  <a:pt x="79" y="19"/>
                </a:cubicBezTo>
                <a:cubicBezTo>
                  <a:pt x="78" y="18"/>
                  <a:pt x="77" y="17"/>
                  <a:pt x="77" y="16"/>
                </a:cubicBezTo>
                <a:cubicBezTo>
                  <a:pt x="77" y="15"/>
                  <a:pt x="78" y="14"/>
                  <a:pt x="79" y="13"/>
                </a:cubicBezTo>
                <a:cubicBezTo>
                  <a:pt x="80" y="12"/>
                  <a:pt x="81" y="11"/>
                  <a:pt x="82" y="11"/>
                </a:cubicBezTo>
                <a:cubicBezTo>
                  <a:pt x="83" y="11"/>
                  <a:pt x="84" y="12"/>
                  <a:pt x="85" y="13"/>
                </a:cubicBezTo>
                <a:cubicBezTo>
                  <a:pt x="86" y="14"/>
                  <a:pt x="87" y="15"/>
                  <a:pt x="87" y="16"/>
                </a:cubicBezTo>
                <a:cubicBezTo>
                  <a:pt x="87" y="17"/>
                  <a:pt x="86" y="18"/>
                  <a:pt x="85" y="19"/>
                </a:cubicBezTo>
                <a:close/>
              </a:path>
            </a:pathLst>
          </a:custGeom>
          <a:solidFill>
            <a:srgbClr val="FFFFFF"/>
          </a:solidFill>
          <a:ln>
            <a:noFill/>
          </a:ln>
        </p:spPr>
        <p:txBody>
          <a:bodyPr>
            <a:normAutofit fontScale="35000" lnSpcReduction="20000"/>
          </a:bodyPr>
          <a:lstStyle/>
          <a:p>
            <a:endParaRPr lang="zh-CN" altLang="en-US"/>
          </a:p>
        </p:txBody>
      </p:sp>
      <p:sp>
        <p:nvSpPr>
          <p:cNvPr id="32798" name="Line 47"/>
          <p:cNvSpPr>
            <a:spLocks noChangeShapeType="1"/>
          </p:cNvSpPr>
          <p:nvPr>
            <p:custDataLst>
              <p:tags r:id="rId32"/>
            </p:custDataLst>
          </p:nvPr>
        </p:nvSpPr>
        <p:spPr bwMode="auto">
          <a:xfrm>
            <a:off x="2897823" y="1908810"/>
            <a:ext cx="2640012" cy="0"/>
          </a:xfrm>
          <a:prstGeom prst="line">
            <a:avLst/>
          </a:prstGeom>
          <a:noFill/>
          <a:ln w="6350">
            <a:solidFill>
              <a:srgbClr val="3DCEB5"/>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FFFFFF"/>
                  </a:outerShdw>
                </a:effectLst>
              </a14:hiddenEffects>
            </a:ext>
          </a:extLst>
        </p:spPr>
        <p:txBody>
          <a:bodyPr>
            <a:normAutofit fontScale="25000" lnSpcReduction="20000"/>
          </a:bodyPr>
          <a:lstStyle/>
          <a:p>
            <a:endParaRPr lang="zh-CN" altLang="en-US"/>
          </a:p>
        </p:txBody>
      </p:sp>
      <p:sp>
        <p:nvSpPr>
          <p:cNvPr id="32801" name="Line 47"/>
          <p:cNvSpPr>
            <a:spLocks noChangeShapeType="1"/>
          </p:cNvSpPr>
          <p:nvPr>
            <p:custDataLst>
              <p:tags r:id="rId33"/>
            </p:custDataLst>
          </p:nvPr>
        </p:nvSpPr>
        <p:spPr bwMode="auto">
          <a:xfrm>
            <a:off x="8930323" y="1908810"/>
            <a:ext cx="2640012" cy="0"/>
          </a:xfrm>
          <a:prstGeom prst="line">
            <a:avLst/>
          </a:prstGeom>
          <a:noFill/>
          <a:ln w="6350">
            <a:solidFill>
              <a:srgbClr val="FFB14A"/>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FFFFFF"/>
                  </a:outerShdw>
                </a:effectLst>
              </a14:hiddenEffects>
            </a:ext>
          </a:extLst>
        </p:spPr>
        <p:txBody>
          <a:bodyPr>
            <a:normAutofit fontScale="25000" lnSpcReduction="20000"/>
          </a:bodyPr>
          <a:lstStyle/>
          <a:p>
            <a:endParaRPr lang="zh-CN" altLang="en-US"/>
          </a:p>
        </p:txBody>
      </p:sp>
      <p:sp>
        <p:nvSpPr>
          <p:cNvPr id="7" name="Line 47"/>
          <p:cNvSpPr>
            <a:spLocks noChangeShapeType="1"/>
          </p:cNvSpPr>
          <p:nvPr>
            <p:custDataLst>
              <p:tags r:id="rId34"/>
            </p:custDataLst>
          </p:nvPr>
        </p:nvSpPr>
        <p:spPr bwMode="auto">
          <a:xfrm>
            <a:off x="2897823" y="4240848"/>
            <a:ext cx="2640012" cy="0"/>
          </a:xfrm>
          <a:prstGeom prst="line">
            <a:avLst/>
          </a:prstGeom>
          <a:noFill/>
          <a:ln w="6350">
            <a:solidFill>
              <a:srgbClr val="F7787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FFFFFF"/>
                  </a:outerShdw>
                </a:effectLst>
              </a14:hiddenEffects>
            </a:ext>
          </a:extLst>
        </p:spPr>
        <p:txBody>
          <a:bodyPr>
            <a:normAutofit fontScale="25000" lnSpcReduction="20000"/>
          </a:bodyPr>
          <a:lstStyle/>
          <a:p>
            <a:pPr>
              <a:defRPr/>
            </a:pPr>
            <a:endParaRPr lang="zh-CN" altLang="en-US"/>
          </a:p>
        </p:txBody>
      </p:sp>
      <p:sp>
        <p:nvSpPr>
          <p:cNvPr id="70" name="Line 47"/>
          <p:cNvSpPr>
            <a:spLocks noChangeShapeType="1"/>
          </p:cNvSpPr>
          <p:nvPr>
            <p:custDataLst>
              <p:tags r:id="rId35"/>
            </p:custDataLst>
          </p:nvPr>
        </p:nvSpPr>
        <p:spPr bwMode="auto">
          <a:xfrm>
            <a:off x="8930323" y="4240848"/>
            <a:ext cx="2640012" cy="0"/>
          </a:xfrm>
          <a:prstGeom prst="line">
            <a:avLst/>
          </a:prstGeom>
          <a:noFill/>
          <a:ln w="6350">
            <a:solidFill>
              <a:srgbClr val="B59BC5"/>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FFFFFF"/>
                  </a:outerShdw>
                </a:effectLst>
              </a14:hiddenEffects>
            </a:ext>
          </a:extLst>
        </p:spPr>
        <p:txBody>
          <a:bodyPr>
            <a:normAutofit fontScale="25000" lnSpcReduction="20000"/>
          </a:bodyPr>
          <a:lstStyle/>
          <a:p>
            <a:pPr>
              <a:defRPr/>
            </a:pPr>
            <a:endParaRPr lang="zh-CN" altLang="en-US"/>
          </a:p>
        </p:txBody>
      </p:sp>
      <p:sp>
        <p:nvSpPr>
          <p:cNvPr id="8" name="文本框 7"/>
          <p:cNvSpPr txBox="1"/>
          <p:nvPr>
            <p:custDataLst>
              <p:tags r:id="rId36"/>
            </p:custDataLst>
          </p:nvPr>
        </p:nvSpPr>
        <p:spPr>
          <a:xfrm>
            <a:off x="8911273" y="3775486"/>
            <a:ext cx="2741612" cy="38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rmAutofit/>
          </a:bodyPr>
          <a:lstStyle>
            <a:defPPr>
              <a:defRPr lang="zh-CN"/>
            </a:defPPr>
            <a:lvl1pPr>
              <a:lnSpc>
                <a:spcPct val="120000"/>
              </a:lnSpc>
              <a:buFont typeface="Arial" panose="020B0604020202020204" pitchFamily="34" charset="0"/>
              <a:buNone/>
              <a:defRPr sz="1800">
                <a:solidFill>
                  <a:srgbClr val="B59BC5"/>
                </a:solidFill>
                <a:latin typeface="Arial" panose="020B0604020202020204" pitchFamily="34" charset="0"/>
              </a:defRPr>
            </a:lvl1pPr>
          </a:lstStyle>
          <a:p>
            <a:r>
              <a:rPr lang="en-US" altLang="zh-CN" sz="1600" b="1">
                <a:latin typeface="微软雅黑" panose="020B0503020204020204" charset="-122"/>
                <a:ea typeface="微软雅黑" panose="020B0503020204020204" charset="-122"/>
                <a:cs typeface="微软雅黑" panose="020B0503020204020204" charset="-122"/>
                <a:sym typeface="+mn-ea"/>
              </a:rPr>
              <a:t>4.</a:t>
            </a:r>
            <a:r>
              <a:rPr lang="zh-CN" altLang="en-US" sz="1600" b="1">
                <a:latin typeface="微软雅黑" panose="020B0503020204020204" charset="-122"/>
                <a:ea typeface="微软雅黑" panose="020B0503020204020204" charset="-122"/>
                <a:cs typeface="微软雅黑" panose="020B0503020204020204" charset="-122"/>
                <a:sym typeface="+mn-ea"/>
              </a:rPr>
              <a:t>精神健康</a:t>
            </a:r>
            <a:endParaRPr lang="zh-CN" altLang="en-US" sz="1600" b="1">
              <a:latin typeface="微软雅黑" panose="020B0503020204020204" charset="-122"/>
              <a:ea typeface="微软雅黑" panose="020B0503020204020204" charset="-122"/>
              <a:cs typeface="微软雅黑" panose="020B0503020204020204" charset="-122"/>
            </a:endParaRPr>
          </a:p>
          <a:p>
            <a:endParaRPr lang="zh-CN" altLang="en-US" sz="1600" b="1" dirty="0">
              <a:latin typeface="微软雅黑" panose="020B0503020204020204" charset="-122"/>
              <a:ea typeface="微软雅黑" panose="020B0503020204020204" charset="-122"/>
              <a:cs typeface="微软雅黑" panose="020B0503020204020204" charset="-122"/>
            </a:endParaRPr>
          </a:p>
        </p:txBody>
      </p:sp>
      <p:sp>
        <p:nvSpPr>
          <p:cNvPr id="9" name="文本框 8"/>
          <p:cNvSpPr txBox="1"/>
          <p:nvPr>
            <p:custDataLst>
              <p:tags r:id="rId37"/>
            </p:custDataLst>
          </p:nvPr>
        </p:nvSpPr>
        <p:spPr>
          <a:xfrm>
            <a:off x="2878773" y="3775486"/>
            <a:ext cx="2741612" cy="38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rmAutofit/>
          </a:bodyPr>
          <a:lstStyle>
            <a:defPPr>
              <a:defRPr lang="zh-CN"/>
            </a:defPPr>
            <a:lvl1pPr>
              <a:lnSpc>
                <a:spcPct val="120000"/>
              </a:lnSpc>
              <a:buFont typeface="Arial" panose="020B0604020202020204" pitchFamily="34" charset="0"/>
              <a:buNone/>
              <a:defRPr sz="1800">
                <a:solidFill>
                  <a:srgbClr val="F77872"/>
                </a:solidFill>
                <a:latin typeface="Arial" panose="020B0604020202020204" pitchFamily="34" charset="0"/>
              </a:defRPr>
            </a:lvl1pPr>
          </a:lstStyle>
          <a:p>
            <a:r>
              <a:rPr lang="en-US" altLang="zh-CN" sz="1600" b="1">
                <a:latin typeface="微软雅黑" panose="020B0503020204020204" charset="-122"/>
                <a:ea typeface="微软雅黑" panose="020B0503020204020204" charset="-122"/>
                <a:cs typeface="微软雅黑" panose="020B0503020204020204" charset="-122"/>
                <a:sym typeface="+mn-ea"/>
              </a:rPr>
              <a:t>3.</a:t>
            </a:r>
            <a:r>
              <a:rPr lang="zh-CN" altLang="en-US" sz="1600" b="1">
                <a:latin typeface="微软雅黑" panose="020B0503020204020204" charset="-122"/>
                <a:ea typeface="微软雅黑" panose="020B0503020204020204" charset="-122"/>
                <a:cs typeface="微软雅黑" panose="020B0503020204020204" charset="-122"/>
                <a:sym typeface="+mn-ea"/>
              </a:rPr>
              <a:t>智力健康</a:t>
            </a:r>
            <a:endParaRPr lang="zh-CN" altLang="en-US" sz="1600" b="1" dirty="0">
              <a:latin typeface="微软雅黑" panose="020B0503020204020204" charset="-122"/>
              <a:ea typeface="微软雅黑" panose="020B0503020204020204" charset="-122"/>
              <a:cs typeface="微软雅黑" panose="020B0503020204020204" charset="-122"/>
            </a:endParaRPr>
          </a:p>
        </p:txBody>
      </p:sp>
      <p:sp>
        <p:nvSpPr>
          <p:cNvPr id="12" name="文本框 11"/>
          <p:cNvSpPr txBox="1"/>
          <p:nvPr>
            <p:custDataLst>
              <p:tags r:id="rId38"/>
            </p:custDataLst>
          </p:nvPr>
        </p:nvSpPr>
        <p:spPr>
          <a:xfrm>
            <a:off x="8911273" y="1443448"/>
            <a:ext cx="2741612" cy="38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rmAutofit/>
          </a:bodyPr>
          <a:lstStyle>
            <a:defPPr>
              <a:defRPr lang="zh-CN"/>
            </a:defPPr>
            <a:lvl1pPr>
              <a:lnSpc>
                <a:spcPct val="120000"/>
              </a:lnSpc>
              <a:buFont typeface="Arial" panose="020B0604020202020204" pitchFamily="34" charset="0"/>
              <a:buNone/>
              <a:defRPr sz="1800">
                <a:solidFill>
                  <a:srgbClr val="FFB14A"/>
                </a:solidFill>
                <a:latin typeface="Arial" panose="020B0604020202020204" pitchFamily="34" charset="0"/>
              </a:defRPr>
            </a:lvl1pPr>
          </a:lstStyle>
          <a:p>
            <a:r>
              <a:rPr lang="en-US" altLang="zh-CN" sz="1600" b="1">
                <a:latin typeface="微软雅黑" panose="020B0503020204020204" charset="-122"/>
                <a:ea typeface="微软雅黑" panose="020B0503020204020204" charset="-122"/>
                <a:cs typeface="微软雅黑" panose="020B0503020204020204" charset="-122"/>
                <a:sym typeface="+mn-ea"/>
              </a:rPr>
              <a:t>2.</a:t>
            </a:r>
            <a:r>
              <a:rPr lang="zh-CN" altLang="en-US" sz="1600" b="1">
                <a:latin typeface="微软雅黑" panose="020B0503020204020204" charset="-122"/>
                <a:ea typeface="微软雅黑" panose="020B0503020204020204" charset="-122"/>
                <a:cs typeface="微软雅黑" panose="020B0503020204020204" charset="-122"/>
                <a:sym typeface="+mn-ea"/>
              </a:rPr>
              <a:t>情绪健康</a:t>
            </a:r>
            <a:endParaRPr lang="zh-CN" altLang="en-US" sz="1600" b="1" dirty="0">
              <a:latin typeface="微软雅黑" panose="020B0503020204020204" charset="-122"/>
              <a:ea typeface="微软雅黑" panose="020B0503020204020204" charset="-122"/>
              <a:cs typeface="微软雅黑" panose="020B0503020204020204" charset="-122"/>
            </a:endParaRPr>
          </a:p>
        </p:txBody>
      </p:sp>
      <p:sp>
        <p:nvSpPr>
          <p:cNvPr id="14" name="文本框 13"/>
          <p:cNvSpPr txBox="1"/>
          <p:nvPr>
            <p:custDataLst>
              <p:tags r:id="rId39"/>
            </p:custDataLst>
          </p:nvPr>
        </p:nvSpPr>
        <p:spPr>
          <a:xfrm>
            <a:off x="2878773" y="1492161"/>
            <a:ext cx="2741612" cy="42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rmAutofit/>
          </a:bodyPr>
          <a:lstStyle>
            <a:defPPr>
              <a:defRPr lang="zh-CN"/>
            </a:defPPr>
            <a:lvl1pPr>
              <a:lnSpc>
                <a:spcPct val="120000"/>
              </a:lnSpc>
              <a:buFont typeface="Arial" panose="020B0604020202020204" pitchFamily="34" charset="0"/>
              <a:buNone/>
              <a:defRPr sz="2000">
                <a:solidFill>
                  <a:srgbClr val="3DCEB5"/>
                </a:solidFill>
                <a:latin typeface="Arial" panose="020B0604020202020204" pitchFamily="34" charset="0"/>
              </a:defRPr>
            </a:lvl1pPr>
          </a:lstStyle>
          <a:p>
            <a:pPr algn="l" eaLnBrk="1" hangingPunct="1">
              <a:spcBef>
                <a:spcPct val="20000"/>
              </a:spcBef>
            </a:pPr>
            <a:r>
              <a:rPr lang="en-US" altLang="zh-CN" sz="1600" b="1" dirty="0">
                <a:solidFill>
                  <a:srgbClr val="44C1A3"/>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1.身体健康</a:t>
            </a:r>
            <a:endParaRPr lang="zh-CN" altLang="en-US" sz="1600" dirty="0">
              <a:solidFill>
                <a:srgbClr val="3DCEB5"/>
              </a:solidFill>
              <a:latin typeface="Arial" panose="020B0604020202020204" pitchFamily="34" charset="0"/>
              <a:ea typeface="黑体" panose="02010609060101010101" charset="-122"/>
              <a:cs typeface="+mn-ea"/>
            </a:endParaRPr>
          </a:p>
        </p:txBody>
      </p:sp>
      <p:sp>
        <p:nvSpPr>
          <p:cNvPr id="21" name="文本框 20"/>
          <p:cNvSpPr txBox="1"/>
          <p:nvPr>
            <p:custDataLst>
              <p:tags r:id="rId40"/>
            </p:custDataLst>
          </p:nvPr>
        </p:nvSpPr>
        <p:spPr>
          <a:xfrm>
            <a:off x="2912110" y="1997710"/>
            <a:ext cx="2869565"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defPPr>
              <a:defRPr lang="zh-CN"/>
            </a:defPPr>
            <a:lvl1pPr>
              <a:lnSpc>
                <a:spcPct val="120000"/>
              </a:lnSpc>
              <a:buFont typeface="Arial" panose="020B0604020202020204" pitchFamily="34" charset="0"/>
              <a:buNone/>
              <a:defRPr sz="1800"/>
            </a:lvl1pPr>
          </a:lstStyle>
          <a:p>
            <a:pPr algn="just" eaLnBrk="1" hangingPunct="1">
              <a:spcBef>
                <a:spcPct val="20000"/>
              </a:spcBef>
            </a:pPr>
            <a:r>
              <a:rPr lang="en-US" altLang="zh-CN" sz="1400" dirty="0">
                <a:solidFill>
                  <a:srgbClr val="000000"/>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身体健康不仅指无病，而且还包括体能，后者是一-种满足生活需要和有足够的能量完成各种活动任务的能力。你具备这种能力，就可以预防疾病，增进健康，提高生活质量。</a:t>
            </a:r>
            <a:endParaRPr lang="en-US" altLang="zh-CN" sz="1400" dirty="0">
              <a:solidFill>
                <a:srgbClr val="000000"/>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4" name="文本框 23"/>
          <p:cNvSpPr txBox="1"/>
          <p:nvPr>
            <p:custDataLst>
              <p:tags r:id="rId41"/>
            </p:custDataLst>
          </p:nvPr>
        </p:nvSpPr>
        <p:spPr>
          <a:xfrm>
            <a:off x="8944610" y="1997710"/>
            <a:ext cx="2625725"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defPPr>
              <a:defRPr lang="zh-CN"/>
            </a:defPPr>
            <a:lvl1pPr>
              <a:lnSpc>
                <a:spcPct val="120000"/>
              </a:lnSpc>
              <a:buFont typeface="Arial" panose="020B0604020202020204" pitchFamily="34" charset="0"/>
              <a:buNone/>
              <a:defRPr sz="1800"/>
            </a:lvl1pPr>
          </a:lstStyle>
          <a:p>
            <a:r>
              <a:rPr lang="zh-CN" altLang="en-US" sz="1400">
                <a:latin typeface="微软雅黑" panose="020B0503020204020204" charset="-122"/>
                <a:ea typeface="微软雅黑" panose="020B0503020204020204" charset="-122"/>
                <a:sym typeface="+mn-ea"/>
              </a:rPr>
              <a:t>情绪涉及到我们对自己的感受和对他人的感受。情绪健康的主要标志是情绪的稳定性，所谓情绪稳定性是指个体应对日常生活中人际关系和环境压力的能力。</a:t>
            </a:r>
            <a:endParaRPr lang="zh-CN" altLang="en-US" sz="1400" dirty="0">
              <a:latin typeface="微软雅黑" panose="020B0503020204020204" charset="-122"/>
              <a:ea typeface="微软雅黑" panose="020B0503020204020204" charset="-122"/>
              <a:sym typeface="+mn-ea"/>
            </a:endParaRPr>
          </a:p>
        </p:txBody>
      </p:sp>
      <p:sp>
        <p:nvSpPr>
          <p:cNvPr id="25" name="文本框 24"/>
          <p:cNvSpPr txBox="1"/>
          <p:nvPr>
            <p:custDataLst>
              <p:tags r:id="rId42"/>
            </p:custDataLst>
          </p:nvPr>
        </p:nvSpPr>
        <p:spPr>
          <a:xfrm>
            <a:off x="8944610" y="4329748"/>
            <a:ext cx="2625725" cy="995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rmAutofit fontScale="90000"/>
          </a:bodyPr>
          <a:lstStyle>
            <a:defPPr>
              <a:defRPr lang="zh-CN"/>
            </a:defPPr>
            <a:lvl1pPr>
              <a:lnSpc>
                <a:spcPct val="120000"/>
              </a:lnSpc>
              <a:buFont typeface="Arial" panose="020B0604020202020204" pitchFamily="34" charset="0"/>
              <a:buNone/>
              <a:defRPr sz="1800"/>
            </a:lvl1pPr>
          </a:lstStyle>
          <a:p>
            <a:pPr algn="l">
              <a:buClrTx/>
              <a:buSzTx/>
            </a:pPr>
            <a:r>
              <a:rPr lang="zh-CN" altLang="en-US" sz="1400">
                <a:latin typeface="微软雅黑" panose="020B0503020204020204" charset="-122"/>
                <a:ea typeface="微软雅黑" panose="020B0503020204020204" charset="-122"/>
                <a:sym typeface="+mn-ea"/>
              </a:rPr>
              <a:t>精神健康对于不同宗教、文化和国籍的人意味着不同的内容，主要包括理解生活基本目的的能力，以及关心和尊重所有生命体的能力。</a:t>
            </a:r>
            <a:endParaRPr lang="zh-CN" altLang="en-US" sz="1400">
              <a:latin typeface="微软雅黑" panose="020B0503020204020204" charset="-122"/>
              <a:ea typeface="微软雅黑" panose="020B0503020204020204" charset="-122"/>
            </a:endParaRPr>
          </a:p>
        </p:txBody>
      </p:sp>
      <p:sp>
        <p:nvSpPr>
          <p:cNvPr id="26" name="文本框 25"/>
          <p:cNvSpPr txBox="1"/>
          <p:nvPr>
            <p:custDataLst>
              <p:tags r:id="rId43"/>
            </p:custDataLst>
          </p:nvPr>
        </p:nvSpPr>
        <p:spPr>
          <a:xfrm>
            <a:off x="2912110" y="4330065"/>
            <a:ext cx="2636520" cy="1808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defPPr>
              <a:defRPr lang="zh-CN"/>
            </a:defPPr>
            <a:lvl1pPr>
              <a:lnSpc>
                <a:spcPct val="120000"/>
              </a:lnSpc>
              <a:buFont typeface="Arial" panose="020B0604020202020204" pitchFamily="34" charset="0"/>
              <a:buNone/>
              <a:defRPr sz="1800"/>
            </a:lvl1pPr>
          </a:lstStyle>
          <a:p>
            <a:pPr algn="just"/>
            <a:r>
              <a:rPr lang="zh-CN" altLang="en-US" sz="1400">
                <a:latin typeface="微软雅黑" panose="020B0503020204020204" charset="-122"/>
                <a:ea typeface="微软雅黑" panose="020B0503020204020204" charset="-122"/>
                <a:sym typeface="+mn-ea"/>
              </a:rPr>
              <a:t>智力健康指在长期的学习和生活中，你的大脑始终保持活跃状态。有许多方法可以使你的大脑活跃敏捷，如听课、与朋友讨论问题和阅读报刊书籍等等。努力学习和勤于思考还能使你有一种成就感和满足感。</a:t>
            </a:r>
            <a:endParaRPr lang="zh-CN" altLang="en-US" sz="1400" dirty="0">
              <a:latin typeface="微软雅黑" panose="020B0503020204020204" charset="-122"/>
              <a:ea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70" y="0"/>
            <a:ext cx="12185015" cy="6858000"/>
            <a:chOff x="13970" y="0"/>
            <a:chExt cx="1218501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203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236918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1139825" y="3506470"/>
            <a:ext cx="5066030"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9764395" y="4881880"/>
            <a:ext cx="215836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9401810" y="5584190"/>
            <a:ext cx="172593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sp>
        <p:nvSpPr>
          <p:cNvPr id="37" name="标题 8"/>
          <p:cNvSpPr>
            <a:spLocks noGrp="1"/>
          </p:cNvSpPr>
          <p:nvPr/>
        </p:nvSpPr>
        <p:spPr>
          <a:xfrm rot="5400000">
            <a:off x="9560560" y="2128520"/>
            <a:ext cx="2548255" cy="5880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1600" dirty="0">
                <a:solidFill>
                  <a:srgbClr val="3B9C87"/>
                </a:solidFill>
                <a:latin typeface="+mn-lt"/>
                <a:ea typeface="+mn-ea"/>
                <a:cs typeface="+mn-ea"/>
                <a:sym typeface="+mn-lt"/>
              </a:rPr>
              <a:t>PART THREE</a:t>
            </a:r>
            <a:endParaRPr lang="en-US" altLang="zh-CN" sz="1600" dirty="0">
              <a:solidFill>
                <a:srgbClr val="3B9C87"/>
              </a:solidFill>
              <a:latin typeface="+mn-lt"/>
              <a:ea typeface="+mn-ea"/>
              <a:cs typeface="+mn-ea"/>
              <a:sym typeface="+mn-lt"/>
            </a:endParaRPr>
          </a:p>
        </p:txBody>
      </p:sp>
      <p:pic>
        <p:nvPicPr>
          <p:cNvPr id="3" name="图片 2" descr="未标题-2"/>
          <p:cNvPicPr>
            <a:picLocks noChangeAspect="1"/>
          </p:cNvPicPr>
          <p:nvPr/>
        </p:nvPicPr>
        <p:blipFill>
          <a:blip r:embed="rId3" cstate="screen"/>
          <a:stretch>
            <a:fillRect/>
          </a:stretch>
        </p:blipFill>
        <p:spPr>
          <a:xfrm>
            <a:off x="2969260" y="3825875"/>
            <a:ext cx="6210300" cy="3080385"/>
          </a:xfrm>
          <a:prstGeom prst="rect">
            <a:avLst/>
          </a:prstGeom>
        </p:spPr>
      </p:pic>
      <p:sp>
        <p:nvSpPr>
          <p:cNvPr id="5" name="标题 27"/>
          <p:cNvSpPr>
            <a:spLocks noGrp="1"/>
          </p:cNvSpPr>
          <p:nvPr/>
        </p:nvSpPr>
        <p:spPr>
          <a:xfrm>
            <a:off x="1784985" y="1940560"/>
            <a:ext cx="7972425" cy="197548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fontAlgn="auto">
              <a:lnSpc>
                <a:spcPts val="6000"/>
              </a:lnSpc>
            </a:pPr>
            <a:r>
              <a:rPr lang="en-US" sz="4800" dirty="0">
                <a:solidFill>
                  <a:srgbClr val="3B9C87"/>
                </a:solidFill>
                <a:latin typeface="+mn-lt"/>
                <a:ea typeface="+mn-ea"/>
                <a:cs typeface="+mn-ea"/>
                <a:sym typeface="+mn-lt"/>
              </a:rPr>
              <a:t>03.</a:t>
            </a:r>
            <a:endParaRPr lang="en-US" sz="4800" dirty="0">
              <a:solidFill>
                <a:srgbClr val="3B9C87"/>
              </a:solidFill>
              <a:latin typeface="+mn-lt"/>
              <a:ea typeface="+mn-ea"/>
              <a:cs typeface="+mn-ea"/>
              <a:sym typeface="+mn-lt"/>
            </a:endParaRPr>
          </a:p>
          <a:p>
            <a:pPr fontAlgn="auto">
              <a:lnSpc>
                <a:spcPts val="3600"/>
              </a:lnSpc>
            </a:pPr>
            <a:r>
              <a:rPr lang="en-US" altLang="zh-CN" sz="2800" dirty="0" err="1">
                <a:solidFill>
                  <a:schemeClr val="tx1">
                    <a:lumMod val="75000"/>
                    <a:lumOff val="25000"/>
                  </a:schemeClr>
                </a:solidFill>
                <a:latin typeface="+mn-lt"/>
                <a:ea typeface="+mn-ea"/>
                <a:cs typeface="+mn-ea"/>
                <a:sym typeface="+mn-lt"/>
              </a:rPr>
              <a:t>健康，是第一位的</a:t>
            </a:r>
            <a:endParaRPr lang="en-US" altLang="zh-CN" sz="2800" dirty="0" err="1">
              <a:solidFill>
                <a:schemeClr val="tx1">
                  <a:lumMod val="75000"/>
                  <a:lumOff val="25000"/>
                </a:schemeClr>
              </a:solidFill>
              <a:latin typeface="+mn-lt"/>
              <a:ea typeface="+mn-ea"/>
              <a:cs typeface="+mn-ea"/>
              <a:sym typeface="+mn-lt"/>
            </a:endParaRPr>
          </a:p>
          <a:p>
            <a:pPr fontAlgn="auto">
              <a:lnSpc>
                <a:spcPts val="3600"/>
              </a:lnSpc>
            </a:pPr>
            <a:r>
              <a:rPr lang="en-US" altLang="zh-CN" sz="2800" dirty="0" err="1">
                <a:solidFill>
                  <a:schemeClr val="tx1">
                    <a:lumMod val="75000"/>
                    <a:lumOff val="25000"/>
                  </a:schemeClr>
                </a:solidFill>
                <a:latin typeface="+mn-lt"/>
                <a:ea typeface="+mn-ea"/>
                <a:cs typeface="+mn-ea"/>
                <a:sym typeface="+mn-lt"/>
              </a:rPr>
              <a:t>　　　　　　——确立正确的健康观念</a:t>
            </a:r>
            <a:endParaRPr lang="en-US" altLang="zh-CN" sz="2800" dirty="0" err="1">
              <a:solidFill>
                <a:schemeClr val="tx1">
                  <a:lumMod val="75000"/>
                  <a:lumOff val="25000"/>
                </a:schemeClr>
              </a:solidFill>
              <a:latin typeface="+mn-lt"/>
              <a:ea typeface="+mn-ea"/>
              <a:cs typeface="+mn-ea"/>
              <a:sym typeface="+mn-lt"/>
            </a:endParaRPr>
          </a:p>
        </p:txBody>
      </p:sp>
      <p:pic>
        <p:nvPicPr>
          <p:cNvPr id="28" name="图片 27" descr="多少"/>
          <p:cNvPicPr>
            <a:picLocks noChangeAspect="1"/>
          </p:cNvPicPr>
          <p:nvPr/>
        </p:nvPicPr>
        <p:blipFill>
          <a:blip r:embed="rId4" cstate="screen"/>
          <a:stretch>
            <a:fillRect/>
          </a:stretch>
        </p:blipFill>
        <p:spPr>
          <a:xfrm>
            <a:off x="6731000" y="1148715"/>
            <a:ext cx="3619500" cy="12490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4"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00"/>
                                        <p:tgtEl>
                                          <p:spTgt spid="22"/>
                                        </p:tgtEl>
                                      </p:cBhvr>
                                    </p:animEffect>
                                  </p:childTnLst>
                                </p:cTn>
                              </p:par>
                              <p:par>
                                <p:cTn id="24" presetID="22" presetClass="entr" presetSubtype="2"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right)">
                                      <p:cBhvr>
                                        <p:cTn id="26" dur="500"/>
                                        <p:tgtEl>
                                          <p:spTgt spid="25"/>
                                        </p:tgtEl>
                                      </p:cBhvr>
                                    </p:animEffect>
                                  </p:childTnLst>
                                </p:cTn>
                              </p:par>
                            </p:childTnLst>
                          </p:cTn>
                        </p:par>
                        <p:par>
                          <p:cTn id="27" fill="hold">
                            <p:stCondLst>
                              <p:cond delay="1500"/>
                            </p:stCondLst>
                            <p:childTnLst>
                              <p:par>
                                <p:cTn id="28" presetID="22" presetClass="entr" presetSubtype="4"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down)">
                                      <p:cBhvr>
                                        <p:cTn id="30" dur="500"/>
                                        <p:tgtEl>
                                          <p:spTgt spid="37"/>
                                        </p:tgtEl>
                                      </p:cBhvr>
                                    </p:animEffect>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down)">
                                      <p:cBhvr>
                                        <p:cTn id="34" dur="500"/>
                                        <p:tgtEl>
                                          <p:spTgt spid="3"/>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childTnLst>
                                </p:cTn>
                              </p:par>
                            </p:childTnLst>
                          </p:cTn>
                        </p:par>
                        <p:par>
                          <p:cTn id="41" fill="hold">
                            <p:stCondLst>
                              <p:cond delay="3000"/>
                            </p:stCondLst>
                            <p:childTnLst>
                              <p:par>
                                <p:cTn id="42" presetID="2" presetClass="entr" presetSubtype="12"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0-#ppt_w/2"/>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37"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20" y="0"/>
            <a:ext cx="12178665" cy="6858000"/>
            <a:chOff x="7620" y="0"/>
            <a:chExt cx="1217866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76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577786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685800" y="1680845"/>
            <a:ext cx="1414780"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9764395" y="4881880"/>
            <a:ext cx="215836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3994785" y="5584190"/>
            <a:ext cx="708787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pic>
        <p:nvPicPr>
          <p:cNvPr id="8" name="图片 7" descr="159"/>
          <p:cNvPicPr>
            <a:picLocks noChangeAspect="1"/>
          </p:cNvPicPr>
          <p:nvPr/>
        </p:nvPicPr>
        <p:blipFill>
          <a:blip r:embed="rId3" cstate="screen"/>
          <a:stretch>
            <a:fillRect/>
          </a:stretch>
        </p:blipFill>
        <p:spPr>
          <a:xfrm>
            <a:off x="879475" y="2358390"/>
            <a:ext cx="3511550" cy="3902075"/>
          </a:xfrm>
          <a:prstGeom prst="rect">
            <a:avLst/>
          </a:prstGeom>
        </p:spPr>
      </p:pic>
      <p:sp>
        <p:nvSpPr>
          <p:cNvPr id="9" name="标题 8"/>
          <p:cNvSpPr>
            <a:spLocks noGrp="1"/>
          </p:cNvSpPr>
          <p:nvPr>
            <p:ph type="title"/>
          </p:nvPr>
        </p:nvSpPr>
        <p:spPr>
          <a:xfrm>
            <a:off x="2075815" y="1639570"/>
            <a:ext cx="1570990" cy="1325880"/>
          </a:xfrm>
        </p:spPr>
        <p:txBody>
          <a:bodyPr>
            <a:noAutofit/>
          </a:bodyPr>
          <a:lstStyle/>
          <a:p>
            <a:pPr algn="dist"/>
            <a:r>
              <a:rPr lang="zh-CN" altLang="en-US" sz="4800" dirty="0">
                <a:solidFill>
                  <a:srgbClr val="3B9C87"/>
                </a:solidFill>
                <a:latin typeface="+mn-lt"/>
                <a:ea typeface="+mn-ea"/>
                <a:cs typeface="+mn-ea"/>
                <a:sym typeface="+mn-lt"/>
              </a:rPr>
              <a:t>目录</a:t>
            </a:r>
            <a:endParaRPr lang="zh-CN" altLang="en-US" sz="4800" dirty="0">
              <a:solidFill>
                <a:srgbClr val="3B9C87"/>
              </a:solidFill>
              <a:latin typeface="+mn-lt"/>
              <a:ea typeface="+mn-ea"/>
              <a:cs typeface="+mn-ea"/>
              <a:sym typeface="+mn-lt"/>
            </a:endParaRPr>
          </a:p>
        </p:txBody>
      </p:sp>
      <p:sp>
        <p:nvSpPr>
          <p:cNvPr id="13" name="标题 27"/>
          <p:cNvSpPr>
            <a:spLocks noGrp="1"/>
          </p:cNvSpPr>
          <p:nvPr/>
        </p:nvSpPr>
        <p:spPr>
          <a:xfrm>
            <a:off x="5182266" y="2974795"/>
            <a:ext cx="4829175"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800" dirty="0">
                <a:solidFill>
                  <a:schemeClr val="tx1">
                    <a:lumMod val="75000"/>
                    <a:lumOff val="25000"/>
                  </a:schemeClr>
                </a:solidFill>
                <a:latin typeface="+mn-lt"/>
                <a:ea typeface="+mn-ea"/>
                <a:cs typeface="+mn-ea"/>
                <a:sym typeface="+mn-lt"/>
              </a:rPr>
              <a:t>02.</a:t>
            </a:r>
            <a:r>
              <a:rPr lang="en-US" sz="2000" dirty="0">
                <a:solidFill>
                  <a:schemeClr val="tx1">
                    <a:lumMod val="75000"/>
                    <a:lumOff val="25000"/>
                  </a:schemeClr>
                </a:solidFill>
                <a:latin typeface="+mn-lt"/>
                <a:ea typeface="+mn-ea"/>
                <a:cs typeface="+mn-ea"/>
                <a:sym typeface="+mn-lt"/>
              </a:rPr>
              <a:t>模块二　健康意识和素养</a:t>
            </a:r>
            <a:endParaRPr lang="en-US" sz="2000" dirty="0">
              <a:solidFill>
                <a:schemeClr val="tx1">
                  <a:lumMod val="75000"/>
                  <a:lumOff val="25000"/>
                </a:schemeClr>
              </a:solidFill>
              <a:latin typeface="+mn-lt"/>
              <a:ea typeface="+mn-ea"/>
              <a:cs typeface="+mn-ea"/>
              <a:sym typeface="+mn-lt"/>
            </a:endParaRPr>
          </a:p>
        </p:txBody>
      </p:sp>
      <p:sp>
        <p:nvSpPr>
          <p:cNvPr id="14" name="标题 27"/>
          <p:cNvSpPr>
            <a:spLocks noGrp="1"/>
          </p:cNvSpPr>
          <p:nvPr/>
        </p:nvSpPr>
        <p:spPr>
          <a:xfrm>
            <a:off x="5182107" y="3716354"/>
            <a:ext cx="4257675"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buClrTx/>
              <a:buSzTx/>
              <a:buFontTx/>
            </a:pPr>
            <a:r>
              <a:rPr lang="en-US" sz="2800" dirty="0">
                <a:solidFill>
                  <a:schemeClr val="tx1">
                    <a:lumMod val="75000"/>
                    <a:lumOff val="25000"/>
                  </a:schemeClr>
                </a:solidFill>
                <a:latin typeface="+mn-lt"/>
                <a:ea typeface="+mn-ea"/>
                <a:cs typeface="+mn-ea"/>
                <a:sym typeface="+mn-lt"/>
              </a:rPr>
              <a:t>03.</a:t>
            </a:r>
            <a:r>
              <a:rPr lang="en-US" sz="2000" dirty="0">
                <a:solidFill>
                  <a:schemeClr val="tx1">
                    <a:lumMod val="75000"/>
                    <a:lumOff val="25000"/>
                  </a:schemeClr>
                </a:solidFill>
                <a:latin typeface="+mn-lt"/>
                <a:ea typeface="+mn-ea"/>
                <a:cs typeface="+mn-ea"/>
                <a:sym typeface="+mn-lt"/>
              </a:rPr>
              <a:t>模块三　健康生活方式</a:t>
            </a:r>
            <a:endParaRPr lang="en-US" sz="2000" dirty="0">
              <a:solidFill>
                <a:schemeClr val="tx1">
                  <a:lumMod val="75000"/>
                  <a:lumOff val="25000"/>
                </a:schemeClr>
              </a:solidFill>
              <a:latin typeface="+mn-lt"/>
              <a:ea typeface="+mn-ea"/>
              <a:cs typeface="+mn-ea"/>
              <a:sym typeface="+mn-lt"/>
            </a:endParaRPr>
          </a:p>
        </p:txBody>
      </p:sp>
      <p:sp>
        <p:nvSpPr>
          <p:cNvPr id="15" name="标题 27"/>
          <p:cNvSpPr>
            <a:spLocks noGrp="1"/>
          </p:cNvSpPr>
          <p:nvPr/>
        </p:nvSpPr>
        <p:spPr>
          <a:xfrm>
            <a:off x="5194966" y="4465926"/>
            <a:ext cx="5143502"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800" dirty="0">
                <a:solidFill>
                  <a:schemeClr val="tx1">
                    <a:lumMod val="75000"/>
                    <a:lumOff val="25000"/>
                  </a:schemeClr>
                </a:solidFill>
                <a:latin typeface="+mn-lt"/>
                <a:ea typeface="+mn-ea"/>
                <a:cs typeface="+mn-ea"/>
                <a:sym typeface="+mn-lt"/>
              </a:rPr>
              <a:t>04.</a:t>
            </a:r>
            <a:r>
              <a:rPr lang="en-US" sz="2000" dirty="0">
                <a:solidFill>
                  <a:schemeClr val="tx1">
                    <a:lumMod val="75000"/>
                    <a:lumOff val="25000"/>
                  </a:schemeClr>
                </a:solidFill>
                <a:latin typeface="+mn-lt"/>
                <a:ea typeface="+mn-ea"/>
                <a:cs typeface="+mn-ea"/>
                <a:sym typeface="+mn-lt"/>
              </a:rPr>
              <a:t>模块四　心理健康</a:t>
            </a:r>
            <a:endParaRPr lang="en-US" sz="2000" dirty="0">
              <a:solidFill>
                <a:schemeClr val="tx1">
                  <a:lumMod val="75000"/>
                  <a:lumOff val="25000"/>
                </a:schemeClr>
              </a:solidFill>
              <a:latin typeface="+mn-lt"/>
              <a:ea typeface="+mn-ea"/>
              <a:cs typeface="+mn-ea"/>
              <a:sym typeface="+mn-lt"/>
            </a:endParaRPr>
          </a:p>
        </p:txBody>
      </p:sp>
      <p:sp>
        <p:nvSpPr>
          <p:cNvPr id="37" name="标题 8"/>
          <p:cNvSpPr>
            <a:spLocks noGrp="1"/>
          </p:cNvSpPr>
          <p:nvPr/>
        </p:nvSpPr>
        <p:spPr>
          <a:xfrm rot="5400000">
            <a:off x="9560560" y="2128520"/>
            <a:ext cx="2548255" cy="5880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1600" dirty="0">
                <a:solidFill>
                  <a:srgbClr val="3B9C87"/>
                </a:solidFill>
                <a:latin typeface="+mn-lt"/>
                <a:ea typeface="+mn-ea"/>
                <a:cs typeface="+mn-ea"/>
                <a:sym typeface="+mn-lt"/>
              </a:rPr>
              <a:t>CONTENTS</a:t>
            </a:r>
            <a:endParaRPr lang="en-US" altLang="zh-CN" sz="1600" dirty="0">
              <a:solidFill>
                <a:srgbClr val="3B9C87"/>
              </a:solidFill>
              <a:latin typeface="+mn-lt"/>
              <a:ea typeface="+mn-ea"/>
              <a:cs typeface="+mn-ea"/>
              <a:sym typeface="+mn-lt"/>
            </a:endParaRPr>
          </a:p>
        </p:txBody>
      </p:sp>
      <p:sp>
        <p:nvSpPr>
          <p:cNvPr id="28" name="标题 27"/>
          <p:cNvSpPr>
            <a:spLocks noGrp="1"/>
          </p:cNvSpPr>
          <p:nvPr/>
        </p:nvSpPr>
        <p:spPr>
          <a:xfrm>
            <a:off x="5182266" y="2267497"/>
            <a:ext cx="3495198"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800" dirty="0">
                <a:solidFill>
                  <a:schemeClr val="tx1">
                    <a:lumMod val="75000"/>
                    <a:lumOff val="25000"/>
                  </a:schemeClr>
                </a:solidFill>
                <a:latin typeface="+mn-lt"/>
                <a:ea typeface="+mn-ea"/>
                <a:cs typeface="+mn-ea"/>
                <a:sym typeface="+mn-lt"/>
              </a:rPr>
              <a:t>01.</a:t>
            </a:r>
            <a:r>
              <a:rPr sz="2000" dirty="0">
                <a:solidFill>
                  <a:schemeClr val="tx1">
                    <a:lumMod val="75000"/>
                    <a:lumOff val="25000"/>
                  </a:schemeClr>
                </a:solidFill>
                <a:latin typeface="+mn-lt"/>
                <a:ea typeface="+mn-ea"/>
                <a:cs typeface="+mn-ea"/>
                <a:sym typeface="+mn-lt"/>
              </a:rPr>
              <a:t>模块一　绪论</a:t>
            </a:r>
            <a:endParaRPr sz="2000" dirty="0">
              <a:solidFill>
                <a:schemeClr val="tx1">
                  <a:lumMod val="75000"/>
                  <a:lumOff val="2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2"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right)">
                                      <p:cBhvr>
                                        <p:cTn id="23" dur="500"/>
                                        <p:tgtEl>
                                          <p:spTgt spid="25"/>
                                        </p:tgtEl>
                                      </p:cBhvr>
                                    </p:animEffect>
                                  </p:childTnLst>
                                </p:cTn>
                              </p:par>
                              <p:par>
                                <p:cTn id="24" presetID="22" presetClass="entr" presetSubtype="4"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down)">
                                      <p:cBhvr>
                                        <p:cTn id="26" dur="500"/>
                                        <p:tgtEl>
                                          <p:spTgt spid="22"/>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childTnLst>
                          </p:cTn>
                        </p:par>
                        <p:par>
                          <p:cTn id="39" fill="hold">
                            <p:stCondLst>
                              <p:cond delay="2500"/>
                            </p:stCondLst>
                            <p:childTnLst>
                              <p:par>
                                <p:cTn id="40" presetID="22" presetClass="entr" presetSubtype="4"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down)">
                                      <p:cBhvr>
                                        <p:cTn id="42" dur="500"/>
                                        <p:tgtEl>
                                          <p:spTgt spid="37"/>
                                        </p:tgtEl>
                                      </p:cBhvr>
                                    </p:animEffect>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left)">
                                      <p:cBhvr>
                                        <p:cTn id="49" dur="500"/>
                                        <p:tgtEl>
                                          <p:spTgt spid="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500"/>
                                        <p:tgtEl>
                                          <p:spTgt spid="1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left)">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p:bldP spid="13" grpId="0"/>
      <p:bldP spid="14" grpId="0"/>
      <p:bldP spid="15" grpId="0"/>
      <p:bldP spid="37" grpId="0"/>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000" dirty="0">
                <a:solidFill>
                  <a:schemeClr val="tx1">
                    <a:lumMod val="75000"/>
                    <a:lumOff val="25000"/>
                  </a:schemeClr>
                </a:solidFill>
                <a:latin typeface="+mn-lt"/>
                <a:ea typeface="+mn-ea"/>
                <a:cs typeface="+mn-ea"/>
                <a:sym typeface="+mn-lt"/>
              </a:rPr>
              <a:t>一、坚持习近平人民健康观</a:t>
            </a:r>
            <a:endParaRPr lang="en-US" sz="2000" dirty="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12" name="文本框 11"/>
          <p:cNvSpPr txBox="1"/>
          <p:nvPr/>
        </p:nvSpPr>
        <p:spPr>
          <a:xfrm>
            <a:off x="942975" y="2038350"/>
            <a:ext cx="5260975" cy="3322955"/>
          </a:xfrm>
          <a:prstGeom prst="rect">
            <a:avLst/>
          </a:prstGeom>
          <a:noFill/>
        </p:spPr>
        <p:txBody>
          <a:bodyPr wrap="square">
            <a:spAutoFit/>
          </a:bodyPr>
          <a:lstStyle>
            <a:defPPr>
              <a:defRPr lang="zh-CN"/>
            </a:defPPr>
            <a:lvl1pPr algn="just">
              <a:lnSpc>
                <a:spcPts val="3000"/>
              </a:lnSpc>
              <a:defRPr sz="14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a:lnSpc>
                <a:spcPct val="150000"/>
              </a:lnSpc>
            </a:pPr>
            <a:r>
              <a:rPr lang="zh-CN" altLang="en-US" dirty="0">
                <a:latin typeface="+mn-lt"/>
                <a:ea typeface="+mn-ea"/>
                <a:cs typeface="+mn-ea"/>
                <a:sym typeface="+mn-lt"/>
              </a:rPr>
              <a:t>党的十八大以来，以习近平为核心的党中央高度重视人民健康，围绕人民健康形成了一系列新理念新思想新战略，作出了建设健康中国的重大战略决策，这是习近平人民健康观所指向的战略目标。习近平多次强调：“加快推进健康中国建设，努力全方位、全周期保障人民健康。”在党的十九大报告中，习近平作出了“实施健康中国战略”的重大战略部署。通过一系列深刻论述和科学部署，习近平把人民健康放在人民幸福、民族复兴和国家富强优先位置，将维护和增进人民健康上升为国家战略，大手笔部署建设健康中国。</a:t>
            </a:r>
            <a:endParaRPr lang="zh-CN" altLang="en-US" dirty="0">
              <a:latin typeface="+mn-lt"/>
              <a:ea typeface="+mn-ea"/>
              <a:cs typeface="+mn-ea"/>
              <a:sym typeface="+mn-lt"/>
            </a:endParaRPr>
          </a:p>
        </p:txBody>
      </p:sp>
      <p:pic>
        <p:nvPicPr>
          <p:cNvPr id="9" name="图片 8"/>
          <p:cNvPicPr>
            <a:picLocks noChangeAspect="1"/>
          </p:cNvPicPr>
          <p:nvPr/>
        </p:nvPicPr>
        <p:blipFill>
          <a:blip r:embed="rId4" cstate="screen"/>
          <a:stretch>
            <a:fillRect/>
          </a:stretch>
        </p:blipFill>
        <p:spPr>
          <a:xfrm>
            <a:off x="6320124" y="1930308"/>
            <a:ext cx="5857906" cy="45739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500"/>
                                        <p:tgtEl>
                                          <p:spTgt spid="12"/>
                                        </p:tgtEl>
                                      </p:cBhvr>
                                    </p:animEffect>
                                  </p:childTnLst>
                                </p:cTn>
                              </p:par>
                            </p:childTnLst>
                          </p:cTn>
                        </p:par>
                        <p:par>
                          <p:cTn id="28" fill="hold">
                            <p:stCondLst>
                              <p:cond delay="2500"/>
                            </p:stCondLst>
                            <p:childTnLst>
                              <p:par>
                                <p:cTn id="29" presetID="22" presetClass="entr" presetSubtype="4"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down)">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000" dirty="0">
                <a:solidFill>
                  <a:schemeClr val="tx1">
                    <a:lumMod val="75000"/>
                    <a:lumOff val="25000"/>
                  </a:schemeClr>
                </a:solidFill>
                <a:latin typeface="+mn-lt"/>
                <a:ea typeface="+mn-ea"/>
                <a:cs typeface="+mn-ea"/>
                <a:sym typeface="+mn-lt"/>
              </a:rPr>
              <a:t>二、树立正确的大学生健康观念</a:t>
            </a:r>
            <a:endParaRPr lang="en-US" sz="2000" dirty="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cxnSp>
        <p:nvCxnSpPr>
          <p:cNvPr id="15" name="直接连接符 14"/>
          <p:cNvCxnSpPr/>
          <p:nvPr>
            <p:custDataLst>
              <p:tags r:id="rId4"/>
            </p:custDataLst>
          </p:nvPr>
        </p:nvCxnSpPr>
        <p:spPr>
          <a:xfrm>
            <a:off x="2365851" y="2184604"/>
            <a:ext cx="1714861" cy="0"/>
          </a:xfrm>
          <a:prstGeom prst="line">
            <a:avLst/>
          </a:prstGeom>
          <a:ln>
            <a:solidFill>
              <a:sysClr val="window" lastClr="FFFFFF">
                <a:lumMod val="65000"/>
              </a:sysClr>
            </a:solidFill>
            <a:prstDash val="sysDash"/>
          </a:ln>
        </p:spPr>
        <p:style>
          <a:lnRef idx="1">
            <a:srgbClr val="1F74AD"/>
          </a:lnRef>
          <a:fillRef idx="0">
            <a:srgbClr val="1F74AD"/>
          </a:fillRef>
          <a:effectRef idx="0">
            <a:srgbClr val="1F74AD"/>
          </a:effectRef>
          <a:fontRef idx="minor">
            <a:srgbClr val="000000"/>
          </a:fontRef>
        </p:style>
      </p:cxnSp>
      <p:sp>
        <p:nvSpPr>
          <p:cNvPr id="3" name="矩形 2"/>
          <p:cNvSpPr/>
          <p:nvPr>
            <p:custDataLst>
              <p:tags r:id="rId5"/>
            </p:custDataLst>
          </p:nvPr>
        </p:nvSpPr>
        <p:spPr>
          <a:xfrm>
            <a:off x="1589763" y="2111861"/>
            <a:ext cx="1358227" cy="81622"/>
          </a:xfrm>
          <a:prstGeom prst="rect">
            <a:avLst/>
          </a:pr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lstStyle/>
          <a:p>
            <a:pPr algn="ctr">
              <a:lnSpc>
                <a:spcPct val="14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17" name="标题 1"/>
          <p:cNvSpPr txBox="1"/>
          <p:nvPr>
            <p:custDataLst>
              <p:tags r:id="rId6"/>
            </p:custDataLst>
          </p:nvPr>
        </p:nvSpPr>
        <p:spPr>
          <a:xfrm>
            <a:off x="1513840" y="2319655"/>
            <a:ext cx="2835275" cy="3547110"/>
          </a:xfrm>
          <a:prstGeom prst="rect">
            <a:avLst/>
          </a:prstGeom>
          <a:noFill/>
        </p:spPr>
        <p:txBody>
          <a:bodyPr wrap="square" rtlCol="0">
            <a:noAutofit/>
          </a:bodyPr>
          <a:lstStyle>
            <a:defPPr>
              <a:defRPr lang="zh-CN"/>
            </a:defPPr>
            <a:lvl1pPr>
              <a:lnSpc>
                <a:spcPct val="130000"/>
              </a:lnSpc>
              <a:defRPr sz="1200"/>
            </a:lvl1pPr>
          </a:lstStyle>
          <a:p>
            <a:pPr algn="just">
              <a:lnSpc>
                <a:spcPct val="120000"/>
              </a:lnSpc>
            </a:pPr>
            <a:r>
              <a:rPr lang="zh-CN" altLang="en-US" sz="1600" spc="150">
                <a:latin typeface="Arial" panose="020B0604020202020204" pitchFamily="34" charset="0"/>
                <a:ea typeface="微软雅黑" panose="020B0503020204020204" charset="-122"/>
                <a:sym typeface="Arial" panose="020B0604020202020204" pitchFamily="34" charset="0"/>
              </a:rPr>
              <a:t>（一）学校层次：坚持将健康教育放在重要位置中共中央在全面推进素质教育中提出要树立“健康第一”的指导思想。健康教育一直在高校教育中处于边缘化的地位，国家政策在实施过程中并没有得到高校的重视，高校健康教育的实施形式主义较为严重，所以对高校领导和老师进行健康知识再教育是十分有必要的。</a:t>
            </a:r>
            <a:endParaRPr lang="zh-CN" altLang="en-US" sz="1600" spc="150">
              <a:latin typeface="Arial" panose="020B0604020202020204" pitchFamily="34" charset="0"/>
              <a:ea typeface="微软雅黑" panose="020B0503020204020204" charset="-122"/>
              <a:sym typeface="Arial" panose="020B0604020202020204" pitchFamily="34" charset="0"/>
            </a:endParaRPr>
          </a:p>
        </p:txBody>
      </p:sp>
      <p:sp>
        <p:nvSpPr>
          <p:cNvPr id="18" name="标题 1"/>
          <p:cNvSpPr txBox="1"/>
          <p:nvPr>
            <p:custDataLst>
              <p:tags r:id="rId7"/>
            </p:custDataLst>
          </p:nvPr>
        </p:nvSpPr>
        <p:spPr>
          <a:xfrm>
            <a:off x="1086145" y="1529910"/>
            <a:ext cx="305949" cy="965692"/>
          </a:xfrm>
          <a:prstGeom prst="rect">
            <a:avLst/>
          </a:prstGeom>
          <a:noFill/>
        </p:spPr>
        <p:txBody>
          <a:bodyPr wrap="square" rtlCol="0" anchor="ctr">
            <a:normAutofit fontScale="60000"/>
          </a:bodyPr>
          <a:lstStyle>
            <a:defPPr>
              <a:defRPr lang="zh-CN"/>
            </a:defPPr>
            <a:lvl1pPr>
              <a:lnSpc>
                <a:spcPct val="130000"/>
              </a:lnSpc>
              <a:defRPr sz="1200"/>
            </a:lvl1pPr>
          </a:lstStyle>
          <a:p>
            <a:pPr algn="ctr">
              <a:lnSpc>
                <a:spcPct val="120000"/>
              </a:lnSpc>
            </a:pPr>
            <a:r>
              <a:rPr lang="en-US" altLang="zh-CN" sz="4000" spc="150" dirty="0">
                <a:solidFill>
                  <a:srgbClr val="1F74AD"/>
                </a:solidFill>
                <a:latin typeface="Arial" panose="020B0604020202020204" pitchFamily="34" charset="0"/>
                <a:ea typeface="微软雅黑" panose="020B0503020204020204" charset="-122"/>
                <a:sym typeface="Arial" panose="020B0604020202020204" pitchFamily="34" charset="0"/>
              </a:rPr>
              <a:t>1</a:t>
            </a:r>
            <a:endParaRPr lang="zh-CN" altLang="en-US" sz="4000" spc="150" dirty="0">
              <a:solidFill>
                <a:srgbClr val="1F74AD"/>
              </a:solidFill>
              <a:latin typeface="Arial" panose="020B0604020202020204" pitchFamily="34" charset="0"/>
              <a:ea typeface="微软雅黑" panose="020B0503020204020204" charset="-122"/>
              <a:sym typeface="Arial" panose="020B0604020202020204" pitchFamily="34" charset="0"/>
            </a:endParaRPr>
          </a:p>
        </p:txBody>
      </p:sp>
      <p:cxnSp>
        <p:nvCxnSpPr>
          <p:cNvPr id="19" name="直接连接符 18"/>
          <p:cNvCxnSpPr/>
          <p:nvPr>
            <p:custDataLst>
              <p:tags r:id="rId8"/>
            </p:custDataLst>
          </p:nvPr>
        </p:nvCxnSpPr>
        <p:spPr>
          <a:xfrm>
            <a:off x="5685101" y="2184604"/>
            <a:ext cx="1714861" cy="0"/>
          </a:xfrm>
          <a:prstGeom prst="line">
            <a:avLst/>
          </a:prstGeom>
          <a:ln>
            <a:solidFill>
              <a:sysClr val="window" lastClr="FFFFFF">
                <a:lumMod val="65000"/>
              </a:sysClr>
            </a:solidFill>
            <a:prstDash val="sysDash"/>
          </a:ln>
        </p:spPr>
        <p:style>
          <a:lnRef idx="1">
            <a:srgbClr val="1F74AD"/>
          </a:lnRef>
          <a:fillRef idx="0">
            <a:srgbClr val="1F74AD"/>
          </a:fillRef>
          <a:effectRef idx="0">
            <a:srgbClr val="1F74AD"/>
          </a:effectRef>
          <a:fontRef idx="minor">
            <a:srgbClr val="000000"/>
          </a:fontRef>
        </p:style>
      </p:cxnSp>
      <p:sp>
        <p:nvSpPr>
          <p:cNvPr id="20" name="矩形 19"/>
          <p:cNvSpPr/>
          <p:nvPr>
            <p:custDataLst>
              <p:tags r:id="rId9"/>
            </p:custDataLst>
          </p:nvPr>
        </p:nvSpPr>
        <p:spPr>
          <a:xfrm>
            <a:off x="4909013" y="2111861"/>
            <a:ext cx="1358227" cy="81622"/>
          </a:xfrm>
          <a:prstGeom prst="rect">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lstStyle/>
          <a:p>
            <a:pPr algn="ctr">
              <a:lnSpc>
                <a:spcPct val="140000"/>
              </a:lnSpc>
            </a:pPr>
            <a:endParaRPr lang="zh-CN" altLang="en-US">
              <a:solidFill>
                <a:srgbClr val="3498DB"/>
              </a:solidFill>
              <a:latin typeface="Arial" panose="020B0604020202020204" pitchFamily="34" charset="0"/>
              <a:ea typeface="微软雅黑" panose="020B0503020204020204" charset="-122"/>
              <a:sym typeface="Arial" panose="020B0604020202020204" pitchFamily="34" charset="0"/>
            </a:endParaRPr>
          </a:p>
        </p:txBody>
      </p:sp>
      <p:sp>
        <p:nvSpPr>
          <p:cNvPr id="21" name="标题 1"/>
          <p:cNvSpPr txBox="1"/>
          <p:nvPr>
            <p:custDataLst>
              <p:tags r:id="rId10"/>
            </p:custDataLst>
          </p:nvPr>
        </p:nvSpPr>
        <p:spPr>
          <a:xfrm>
            <a:off x="4832985" y="2319655"/>
            <a:ext cx="2891155" cy="3223895"/>
          </a:xfrm>
          <a:prstGeom prst="rect">
            <a:avLst/>
          </a:prstGeom>
          <a:noFill/>
        </p:spPr>
        <p:txBody>
          <a:bodyPr wrap="square" rtlCol="0">
            <a:noAutofit/>
          </a:bodyPr>
          <a:lstStyle>
            <a:defPPr>
              <a:defRPr lang="zh-CN"/>
            </a:defPPr>
            <a:lvl1pPr>
              <a:lnSpc>
                <a:spcPct val="130000"/>
              </a:lnSpc>
              <a:defRPr sz="1200"/>
            </a:lvl1pPr>
          </a:lstStyle>
          <a:p>
            <a:pPr>
              <a:lnSpc>
                <a:spcPct val="120000"/>
              </a:lnSpc>
            </a:pPr>
            <a:r>
              <a:rPr lang="zh-CN" altLang="en-US" sz="1600" spc="150">
                <a:latin typeface="Arial" panose="020B0604020202020204" pitchFamily="34" charset="0"/>
                <a:ea typeface="微软雅黑" panose="020B0503020204020204" charset="-122"/>
                <a:sym typeface="Arial" panose="020B0604020202020204" pitchFamily="34" charset="0"/>
              </a:rPr>
              <a:t>（二）个人层次：提高大学生健康意识当代大学生必须掌握亚健康方面的知识，才能够真正区分传统“健康即无病”与“健康是一种身体上、精神上和人际关系上完美和谐的状态”新概念之间的本质差别。</a:t>
            </a:r>
            <a:endParaRPr lang="zh-CN" altLang="en-US" sz="1600" spc="150">
              <a:latin typeface="Arial" panose="020B0604020202020204" pitchFamily="34" charset="0"/>
              <a:ea typeface="微软雅黑" panose="020B0503020204020204" charset="-122"/>
              <a:sym typeface="Arial" panose="020B0604020202020204" pitchFamily="34" charset="0"/>
            </a:endParaRPr>
          </a:p>
        </p:txBody>
      </p:sp>
      <p:sp>
        <p:nvSpPr>
          <p:cNvPr id="22" name="标题 1"/>
          <p:cNvSpPr txBox="1"/>
          <p:nvPr>
            <p:custDataLst>
              <p:tags r:id="rId11"/>
            </p:custDataLst>
          </p:nvPr>
        </p:nvSpPr>
        <p:spPr>
          <a:xfrm>
            <a:off x="4405395" y="1529910"/>
            <a:ext cx="305949" cy="965692"/>
          </a:xfrm>
          <a:prstGeom prst="rect">
            <a:avLst/>
          </a:prstGeom>
          <a:noFill/>
        </p:spPr>
        <p:txBody>
          <a:bodyPr wrap="square" rtlCol="0" anchor="ctr">
            <a:normAutofit fontScale="60000"/>
          </a:bodyPr>
          <a:lstStyle>
            <a:defPPr>
              <a:defRPr lang="zh-CN"/>
            </a:defPPr>
            <a:lvl1pPr>
              <a:lnSpc>
                <a:spcPct val="130000"/>
              </a:lnSpc>
              <a:defRPr sz="1200"/>
            </a:lvl1pPr>
          </a:lstStyle>
          <a:p>
            <a:pPr algn="ctr">
              <a:lnSpc>
                <a:spcPct val="120000"/>
              </a:lnSpc>
            </a:pPr>
            <a:r>
              <a:rPr lang="en-US" altLang="zh-CN" sz="4000" spc="150" dirty="0">
                <a:solidFill>
                  <a:srgbClr val="3498DB"/>
                </a:solidFill>
                <a:latin typeface="Arial" panose="020B0604020202020204" pitchFamily="34" charset="0"/>
                <a:ea typeface="微软雅黑" panose="020B0503020204020204" charset="-122"/>
                <a:sym typeface="Arial" panose="020B0604020202020204" pitchFamily="34" charset="0"/>
              </a:rPr>
              <a:t>2</a:t>
            </a:r>
            <a:endParaRPr lang="zh-CN" altLang="en-US" sz="4000" spc="150" dirty="0">
              <a:solidFill>
                <a:srgbClr val="3498DB"/>
              </a:solidFill>
              <a:latin typeface="Arial" panose="020B0604020202020204" pitchFamily="34" charset="0"/>
              <a:ea typeface="微软雅黑" panose="020B0503020204020204" charset="-122"/>
              <a:sym typeface="Arial" panose="020B0604020202020204" pitchFamily="34" charset="0"/>
            </a:endParaRPr>
          </a:p>
        </p:txBody>
      </p:sp>
      <p:cxnSp>
        <p:nvCxnSpPr>
          <p:cNvPr id="23" name="直接连接符 22"/>
          <p:cNvCxnSpPr/>
          <p:nvPr>
            <p:custDataLst>
              <p:tags r:id="rId12"/>
            </p:custDataLst>
          </p:nvPr>
        </p:nvCxnSpPr>
        <p:spPr>
          <a:xfrm>
            <a:off x="9004351" y="2184603"/>
            <a:ext cx="1714862" cy="0"/>
          </a:xfrm>
          <a:prstGeom prst="line">
            <a:avLst/>
          </a:prstGeom>
          <a:ln>
            <a:solidFill>
              <a:sysClr val="window" lastClr="FFFFFF">
                <a:lumMod val="65000"/>
              </a:sysClr>
            </a:solidFill>
            <a:prstDash val="sysDash"/>
          </a:ln>
        </p:spPr>
        <p:style>
          <a:lnRef idx="1">
            <a:srgbClr val="1F74AD"/>
          </a:lnRef>
          <a:fillRef idx="0">
            <a:srgbClr val="1F74AD"/>
          </a:fillRef>
          <a:effectRef idx="0">
            <a:srgbClr val="1F74AD"/>
          </a:effectRef>
          <a:fontRef idx="minor">
            <a:srgbClr val="000000"/>
          </a:fontRef>
        </p:style>
      </p:cxnSp>
      <p:sp>
        <p:nvSpPr>
          <p:cNvPr id="24" name="矩形 23"/>
          <p:cNvSpPr/>
          <p:nvPr>
            <p:custDataLst>
              <p:tags r:id="rId13"/>
            </p:custDataLst>
          </p:nvPr>
        </p:nvSpPr>
        <p:spPr>
          <a:xfrm>
            <a:off x="8228263" y="2111861"/>
            <a:ext cx="1358227" cy="81622"/>
          </a:xfrm>
          <a:prstGeom prst="rect">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lstStyle/>
          <a:p>
            <a:pPr algn="ctr">
              <a:lnSpc>
                <a:spcPct val="14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25" name="标题 1"/>
          <p:cNvSpPr txBox="1"/>
          <p:nvPr>
            <p:custDataLst>
              <p:tags r:id="rId14"/>
            </p:custDataLst>
          </p:nvPr>
        </p:nvSpPr>
        <p:spPr>
          <a:xfrm>
            <a:off x="8152462" y="2319701"/>
            <a:ext cx="2835283" cy="1399299"/>
          </a:xfrm>
          <a:prstGeom prst="rect">
            <a:avLst/>
          </a:prstGeom>
          <a:noFill/>
        </p:spPr>
        <p:txBody>
          <a:bodyPr wrap="square" rtlCol="0">
            <a:noAutofit/>
          </a:bodyPr>
          <a:lstStyle>
            <a:defPPr>
              <a:defRPr lang="zh-CN"/>
            </a:defPPr>
            <a:lvl1pPr>
              <a:lnSpc>
                <a:spcPct val="130000"/>
              </a:lnSpc>
              <a:defRPr sz="1200"/>
            </a:lvl1pPr>
          </a:lstStyle>
          <a:p>
            <a:pPr algn="just">
              <a:lnSpc>
                <a:spcPct val="120000"/>
              </a:lnSpc>
            </a:pPr>
            <a:r>
              <a:rPr lang="zh-CN" altLang="en-US" sz="1500" spc="150">
                <a:latin typeface="Arial" panose="020B0604020202020204" pitchFamily="34" charset="0"/>
                <a:ea typeface="微软雅黑" panose="020B0503020204020204" charset="-122"/>
                <a:sym typeface="Arial" panose="020B0604020202020204" pitchFamily="34" charset="0"/>
              </a:rPr>
              <a:t>（三）社会层次：丰富大学生健康认知</a:t>
            </a:r>
            <a:endParaRPr lang="zh-CN" altLang="en-US" sz="1500" spc="150">
              <a:latin typeface="Arial" panose="020B0604020202020204" pitchFamily="34" charset="0"/>
              <a:ea typeface="微软雅黑" panose="020B0503020204020204" charset="-122"/>
              <a:sym typeface="Arial" panose="020B0604020202020204" pitchFamily="34" charset="0"/>
            </a:endParaRPr>
          </a:p>
          <a:p>
            <a:pPr algn="just">
              <a:lnSpc>
                <a:spcPct val="120000"/>
              </a:lnSpc>
            </a:pPr>
            <a:r>
              <a:rPr lang="zh-CN" altLang="en-US" sz="1500" spc="150">
                <a:latin typeface="Arial" panose="020B0604020202020204" pitchFamily="34" charset="0"/>
                <a:ea typeface="微软雅黑" panose="020B0503020204020204" charset="-122"/>
                <a:sym typeface="Arial" panose="020B0604020202020204" pitchFamily="34" charset="0"/>
              </a:rPr>
              <a:t>树立正确的健康观念，不仅是促进大学生身体健康成长的基本保证，也是促进大学生心理健康，提高自我适应能力以及自觉遵循社会道德行为规范的前提之要。同时有利于培育大学生社会主义核心价值观，促进大学生艰苦奋斗、追逐梦想，为社会经济、政治各方面发展积极奉献。</a:t>
            </a:r>
            <a:endParaRPr lang="zh-CN" altLang="en-US" sz="1500" spc="150">
              <a:latin typeface="Arial" panose="020B0604020202020204" pitchFamily="34" charset="0"/>
              <a:ea typeface="微软雅黑" panose="020B0503020204020204" charset="-122"/>
              <a:sym typeface="Arial" panose="020B0604020202020204" pitchFamily="34" charset="0"/>
            </a:endParaRPr>
          </a:p>
        </p:txBody>
      </p:sp>
      <p:sp>
        <p:nvSpPr>
          <p:cNvPr id="26" name="标题 1"/>
          <p:cNvSpPr txBox="1"/>
          <p:nvPr>
            <p:custDataLst>
              <p:tags r:id="rId15"/>
            </p:custDataLst>
          </p:nvPr>
        </p:nvSpPr>
        <p:spPr>
          <a:xfrm>
            <a:off x="7724646" y="1529910"/>
            <a:ext cx="305949" cy="965692"/>
          </a:xfrm>
          <a:prstGeom prst="rect">
            <a:avLst/>
          </a:prstGeom>
          <a:noFill/>
        </p:spPr>
        <p:txBody>
          <a:bodyPr wrap="square" rtlCol="0" anchor="ctr">
            <a:normAutofit fontScale="60000"/>
          </a:bodyPr>
          <a:lstStyle>
            <a:defPPr>
              <a:defRPr lang="zh-CN"/>
            </a:defPPr>
            <a:lvl1pPr>
              <a:lnSpc>
                <a:spcPct val="130000"/>
              </a:lnSpc>
              <a:defRPr sz="1200"/>
            </a:lvl1pPr>
          </a:lstStyle>
          <a:p>
            <a:pPr algn="ctr">
              <a:lnSpc>
                <a:spcPct val="120000"/>
              </a:lnSpc>
            </a:pPr>
            <a:r>
              <a:rPr lang="en-US" altLang="zh-CN" sz="4000" spc="150" dirty="0">
                <a:solidFill>
                  <a:srgbClr val="1AA3AA"/>
                </a:solidFill>
                <a:latin typeface="Arial" panose="020B0604020202020204" pitchFamily="34" charset="0"/>
                <a:ea typeface="微软雅黑" panose="020B0503020204020204" charset="-122"/>
                <a:sym typeface="Arial" panose="020B0604020202020204" pitchFamily="34" charset="0"/>
              </a:rPr>
              <a:t>3</a:t>
            </a:r>
            <a:endParaRPr lang="zh-CN" altLang="en-US" sz="4000" spc="150" dirty="0">
              <a:solidFill>
                <a:srgbClr val="1AA3AA"/>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6919595"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zh-CN" altLang="en-US" sz="2000" dirty="0">
                <a:solidFill>
                  <a:schemeClr val="tx1">
                    <a:lumMod val="75000"/>
                    <a:lumOff val="25000"/>
                  </a:schemeClr>
                </a:solidFill>
                <a:latin typeface="+mn-lt"/>
                <a:ea typeface="+mn-ea"/>
                <a:cs typeface="+mn-ea"/>
                <a:sym typeface="+mn-lt"/>
              </a:rPr>
              <a:t>拓展知识</a:t>
            </a:r>
            <a:r>
              <a:rPr lang="en-US" altLang="zh-CN" sz="2000" dirty="0">
                <a:solidFill>
                  <a:schemeClr val="tx1">
                    <a:lumMod val="75000"/>
                    <a:lumOff val="25000"/>
                  </a:schemeClr>
                </a:solidFill>
                <a:latin typeface="+mn-lt"/>
                <a:ea typeface="+mn-ea"/>
                <a:cs typeface="+mn-ea"/>
                <a:sym typeface="+mn-lt"/>
              </a:rPr>
              <a:t>————</a:t>
            </a:r>
            <a:r>
              <a:rPr lang="zh-CN" altLang="en-US" sz="2000" dirty="0">
                <a:solidFill>
                  <a:schemeClr val="tx1">
                    <a:lumMod val="75000"/>
                    <a:lumOff val="25000"/>
                  </a:schemeClr>
                </a:solidFill>
                <a:latin typeface="+mn-lt"/>
                <a:ea typeface="+mn-ea"/>
                <a:cs typeface="+mn-ea"/>
                <a:sym typeface="+mn-ea"/>
              </a:rPr>
              <a:t>生活小常识：习惯跷二郎腿</a:t>
            </a:r>
            <a:endParaRPr lang="zh-CN" altLang="en-US" sz="2000" dirty="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12" name="文本框 11"/>
          <p:cNvSpPr txBox="1"/>
          <p:nvPr/>
        </p:nvSpPr>
        <p:spPr>
          <a:xfrm>
            <a:off x="1215390" y="2595245"/>
            <a:ext cx="5438775" cy="2014855"/>
          </a:xfrm>
          <a:prstGeom prst="rect">
            <a:avLst/>
          </a:prstGeom>
          <a:noFill/>
        </p:spPr>
        <p:txBody>
          <a:bodyPr wrap="square">
            <a:spAutoFit/>
          </a:bodyPr>
          <a:lstStyle>
            <a:defPPr>
              <a:defRPr lang="zh-CN"/>
            </a:defPPr>
            <a:lvl1pPr algn="just">
              <a:lnSpc>
                <a:spcPts val="3000"/>
              </a:lnSpc>
              <a:defRPr sz="1400" b="0" i="0" spc="300">
                <a:solidFill>
                  <a:schemeClr val="tx1">
                    <a:lumMod val="75000"/>
                    <a:lumOff val="25000"/>
                  </a:schemeClr>
                </a:solidFill>
                <a:latin typeface="字魂95号-手刻宋" panose="00000500000000000000" charset="-122"/>
                <a:ea typeface="字魂95号-手刻宋" panose="00000500000000000000" charset="-122"/>
              </a:defRPr>
            </a:lvl1pPr>
          </a:lstStyle>
          <a:p>
            <a:r>
              <a:rPr lang="zh-CN" altLang="en-US" sz="1600">
                <a:latin typeface="微软雅黑" panose="020B0503020204020204" charset="-122"/>
                <a:ea typeface="微软雅黑" panose="020B0503020204020204" charset="-122"/>
                <a:sym typeface="+mn-ea"/>
              </a:rPr>
              <a:t>根据调查发现：长期跷二郎腿容易引起弯腰驼背，造成腰椎与胸椎压力分布不均，长此以往，势必压迫脊椎神经，而且跷二郎腿还会妨碍腿部血液循环，造成腿部静脉曲张，所以，还是赶快把二郎腿放下来吧！</a:t>
            </a:r>
            <a:endParaRPr lang="zh-CN" altLang="en-US" sz="1600" dirty="0">
              <a:latin typeface="微软雅黑" panose="020B0503020204020204" charset="-122"/>
              <a:ea typeface="微软雅黑" panose="020B0503020204020204" charset="-122"/>
              <a:cs typeface="+mn-ea"/>
              <a:sym typeface="+mn-lt"/>
            </a:endParaRPr>
          </a:p>
        </p:txBody>
      </p:sp>
      <p:pic>
        <p:nvPicPr>
          <p:cNvPr id="9" name="图片 8"/>
          <p:cNvPicPr>
            <a:picLocks noChangeAspect="1"/>
          </p:cNvPicPr>
          <p:nvPr/>
        </p:nvPicPr>
        <p:blipFill>
          <a:blip r:embed="rId4" cstate="screen"/>
          <a:stretch>
            <a:fillRect/>
          </a:stretch>
        </p:blipFill>
        <p:spPr>
          <a:xfrm>
            <a:off x="7002145" y="1703070"/>
            <a:ext cx="4866005" cy="37998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up)">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70" y="0"/>
            <a:ext cx="12185015" cy="6858000"/>
            <a:chOff x="13970" y="0"/>
            <a:chExt cx="1218501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203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236918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1139825" y="3506470"/>
            <a:ext cx="5066030"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9764395" y="4881880"/>
            <a:ext cx="215836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9401810" y="5584190"/>
            <a:ext cx="172593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sp>
        <p:nvSpPr>
          <p:cNvPr id="37" name="标题 8"/>
          <p:cNvSpPr>
            <a:spLocks noGrp="1"/>
          </p:cNvSpPr>
          <p:nvPr/>
        </p:nvSpPr>
        <p:spPr>
          <a:xfrm rot="5400000">
            <a:off x="9560560" y="2128520"/>
            <a:ext cx="2548255" cy="5880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1600" dirty="0">
                <a:solidFill>
                  <a:srgbClr val="3B9C87"/>
                </a:solidFill>
                <a:latin typeface="+mn-lt"/>
                <a:ea typeface="+mn-ea"/>
                <a:cs typeface="+mn-ea"/>
                <a:sym typeface="+mn-lt"/>
              </a:rPr>
              <a:t>PART THREE</a:t>
            </a:r>
            <a:endParaRPr lang="en-US" altLang="zh-CN" sz="1600" dirty="0">
              <a:solidFill>
                <a:srgbClr val="3B9C87"/>
              </a:solidFill>
              <a:latin typeface="+mn-lt"/>
              <a:ea typeface="+mn-ea"/>
              <a:cs typeface="+mn-ea"/>
              <a:sym typeface="+mn-lt"/>
            </a:endParaRPr>
          </a:p>
        </p:txBody>
      </p:sp>
      <p:pic>
        <p:nvPicPr>
          <p:cNvPr id="3" name="图片 2" descr="未标题-2"/>
          <p:cNvPicPr>
            <a:picLocks noChangeAspect="1"/>
          </p:cNvPicPr>
          <p:nvPr/>
        </p:nvPicPr>
        <p:blipFill>
          <a:blip r:embed="rId3" cstate="screen"/>
          <a:stretch>
            <a:fillRect/>
          </a:stretch>
        </p:blipFill>
        <p:spPr>
          <a:xfrm>
            <a:off x="2969260" y="3825875"/>
            <a:ext cx="6210300" cy="3080385"/>
          </a:xfrm>
          <a:prstGeom prst="rect">
            <a:avLst/>
          </a:prstGeom>
        </p:spPr>
      </p:pic>
      <p:sp>
        <p:nvSpPr>
          <p:cNvPr id="5" name="标题 27"/>
          <p:cNvSpPr>
            <a:spLocks noGrp="1"/>
          </p:cNvSpPr>
          <p:nvPr/>
        </p:nvSpPr>
        <p:spPr>
          <a:xfrm>
            <a:off x="3202940" y="3592195"/>
            <a:ext cx="67335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fontAlgn="auto">
              <a:lnSpc>
                <a:spcPts val="6000"/>
              </a:lnSpc>
            </a:pPr>
            <a:r>
              <a:rPr lang="en-US" sz="4800" dirty="0">
                <a:solidFill>
                  <a:srgbClr val="3B9C87"/>
                </a:solidFill>
                <a:latin typeface="+mn-lt"/>
                <a:ea typeface="+mn-ea"/>
                <a:cs typeface="+mn-ea"/>
                <a:sym typeface="+mn-lt"/>
              </a:rPr>
              <a:t>04.</a:t>
            </a:r>
            <a:endParaRPr lang="en-US" sz="4800" dirty="0">
              <a:solidFill>
                <a:srgbClr val="3B9C87"/>
              </a:solidFill>
              <a:latin typeface="+mn-lt"/>
              <a:ea typeface="+mn-ea"/>
              <a:cs typeface="+mn-ea"/>
              <a:sym typeface="+mn-lt"/>
            </a:endParaRPr>
          </a:p>
          <a:p>
            <a:pPr fontAlgn="auto">
              <a:lnSpc>
                <a:spcPts val="3600"/>
              </a:lnSpc>
            </a:pPr>
            <a:r>
              <a:rPr lang="en-US" altLang="zh-CN" sz="2800" dirty="0" err="1">
                <a:solidFill>
                  <a:schemeClr val="tx1">
                    <a:lumMod val="75000"/>
                    <a:lumOff val="25000"/>
                  </a:schemeClr>
                </a:solidFill>
                <a:latin typeface="+mn-lt"/>
                <a:ea typeface="+mn-ea"/>
                <a:cs typeface="+mn-ea"/>
                <a:sym typeface="+mn-lt"/>
              </a:rPr>
              <a:t>健康美才是真的美</a:t>
            </a:r>
            <a:endParaRPr lang="en-US" altLang="zh-CN" sz="2800" dirty="0" err="1">
              <a:solidFill>
                <a:schemeClr val="tx1">
                  <a:lumMod val="75000"/>
                  <a:lumOff val="25000"/>
                </a:schemeClr>
              </a:solidFill>
              <a:latin typeface="+mn-lt"/>
              <a:ea typeface="+mn-ea"/>
              <a:cs typeface="+mn-ea"/>
              <a:sym typeface="+mn-lt"/>
            </a:endParaRPr>
          </a:p>
          <a:p>
            <a:pPr fontAlgn="auto">
              <a:lnSpc>
                <a:spcPts val="3600"/>
              </a:lnSpc>
            </a:pPr>
            <a:r>
              <a:rPr lang="en-US" altLang="zh-CN" sz="2800" dirty="0" err="1">
                <a:solidFill>
                  <a:schemeClr val="tx1">
                    <a:lumMod val="75000"/>
                    <a:lumOff val="25000"/>
                  </a:schemeClr>
                </a:solidFill>
                <a:latin typeface="+mn-lt"/>
                <a:ea typeface="+mn-ea"/>
                <a:cs typeface="+mn-ea"/>
                <a:sym typeface="+mn-lt"/>
              </a:rPr>
              <a:t>　　　　　　——培育科学的健康素养</a:t>
            </a:r>
            <a:endParaRPr lang="en-US" altLang="zh-CN" sz="2800" dirty="0" err="1">
              <a:solidFill>
                <a:schemeClr val="tx1">
                  <a:lumMod val="75000"/>
                  <a:lumOff val="25000"/>
                </a:schemeClr>
              </a:solidFill>
              <a:latin typeface="+mn-lt"/>
              <a:ea typeface="+mn-ea"/>
              <a:cs typeface="+mn-ea"/>
              <a:sym typeface="+mn-lt"/>
            </a:endParaRPr>
          </a:p>
        </p:txBody>
      </p:sp>
      <p:pic>
        <p:nvPicPr>
          <p:cNvPr id="28" name="图片 27" descr="多少"/>
          <p:cNvPicPr>
            <a:picLocks noChangeAspect="1"/>
          </p:cNvPicPr>
          <p:nvPr/>
        </p:nvPicPr>
        <p:blipFill>
          <a:blip r:embed="rId4" cstate="screen"/>
          <a:stretch>
            <a:fillRect/>
          </a:stretch>
        </p:blipFill>
        <p:spPr>
          <a:xfrm>
            <a:off x="6731000" y="1148715"/>
            <a:ext cx="3619500" cy="12490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4"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00"/>
                                        <p:tgtEl>
                                          <p:spTgt spid="22"/>
                                        </p:tgtEl>
                                      </p:cBhvr>
                                    </p:animEffect>
                                  </p:childTnLst>
                                </p:cTn>
                              </p:par>
                              <p:par>
                                <p:cTn id="24" presetID="22" presetClass="entr" presetSubtype="2"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right)">
                                      <p:cBhvr>
                                        <p:cTn id="26" dur="500"/>
                                        <p:tgtEl>
                                          <p:spTgt spid="25"/>
                                        </p:tgtEl>
                                      </p:cBhvr>
                                    </p:animEffect>
                                  </p:childTnLst>
                                </p:cTn>
                              </p:par>
                            </p:childTnLst>
                          </p:cTn>
                        </p:par>
                        <p:par>
                          <p:cTn id="27" fill="hold">
                            <p:stCondLst>
                              <p:cond delay="1500"/>
                            </p:stCondLst>
                            <p:childTnLst>
                              <p:par>
                                <p:cTn id="28" presetID="22" presetClass="entr" presetSubtype="4"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down)">
                                      <p:cBhvr>
                                        <p:cTn id="30" dur="500"/>
                                        <p:tgtEl>
                                          <p:spTgt spid="37"/>
                                        </p:tgtEl>
                                      </p:cBhvr>
                                    </p:animEffect>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down)">
                                      <p:cBhvr>
                                        <p:cTn id="34" dur="500"/>
                                        <p:tgtEl>
                                          <p:spTgt spid="3"/>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childTnLst>
                                </p:cTn>
                              </p:par>
                            </p:childTnLst>
                          </p:cTn>
                        </p:par>
                        <p:par>
                          <p:cTn id="41" fill="hold">
                            <p:stCondLst>
                              <p:cond delay="3000"/>
                            </p:stCondLst>
                            <p:childTnLst>
                              <p:par>
                                <p:cTn id="42" presetID="2" presetClass="entr" presetSubtype="12"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0-#ppt_w/2"/>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37"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3" name="标题 27"/>
          <p:cNvSpPr>
            <a:spLocks noGrp="1"/>
          </p:cNvSpPr>
          <p:nvPr>
            <p:custDataLst>
              <p:tags r:id="rId4"/>
            </p:custDataLst>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一、健康素养的概念和内涵</a:t>
            </a:r>
            <a:endParaRPr lang="en-US" sz="2000">
              <a:solidFill>
                <a:schemeClr val="tx1">
                  <a:lumMod val="75000"/>
                  <a:lumOff val="25000"/>
                </a:schemeClr>
              </a:solidFill>
              <a:latin typeface="+mn-lt"/>
              <a:ea typeface="+mn-ea"/>
              <a:cs typeface="+mn-ea"/>
              <a:sym typeface="+mn-lt"/>
            </a:endParaRPr>
          </a:p>
        </p:txBody>
      </p:sp>
      <p:sp>
        <p:nvSpPr>
          <p:cNvPr id="12" name="文本框 11"/>
          <p:cNvSpPr txBox="1"/>
          <p:nvPr>
            <p:custDataLst>
              <p:tags r:id="rId5"/>
            </p:custDataLst>
          </p:nvPr>
        </p:nvSpPr>
        <p:spPr>
          <a:xfrm>
            <a:off x="1239520" y="1457325"/>
            <a:ext cx="9391650" cy="4323080"/>
          </a:xfrm>
          <a:prstGeom prst="rect">
            <a:avLst/>
          </a:prstGeom>
          <a:noFill/>
        </p:spPr>
        <p:txBody>
          <a:bodyPr wrap="square">
            <a:spAutoFit/>
          </a:bodyPr>
          <a:lstStyle>
            <a:defPPr>
              <a:defRPr lang="zh-CN"/>
            </a:defPPr>
            <a:lvl1pPr algn="just">
              <a:lnSpc>
                <a:spcPts val="3000"/>
              </a:lnSpc>
              <a:defRPr sz="1400" b="0" i="0" spc="300">
                <a:solidFill>
                  <a:schemeClr val="tx1">
                    <a:lumMod val="75000"/>
                    <a:lumOff val="25000"/>
                  </a:schemeClr>
                </a:solidFill>
                <a:latin typeface="字魂95号-手刻宋" panose="00000500000000000000" charset="-122"/>
                <a:ea typeface="字魂95号-手刻宋" panose="00000500000000000000" charset="-122"/>
              </a:defRPr>
            </a:lvl1pPr>
          </a:lstStyle>
          <a:p>
            <a:r>
              <a:rPr lang="zh-CN" altLang="en-US" sz="1600">
                <a:latin typeface="微软雅黑" panose="020B0503020204020204" charset="-122"/>
                <a:ea typeface="微软雅黑" panose="020B0503020204020204" charset="-122"/>
                <a:sym typeface="+mn-ea"/>
              </a:rPr>
              <a:t>健康素养是指个人获取和理解健康信息，并运用这些信息维护和促进自身健康的能力，从而形成个人健康的可持续发展。</a:t>
            </a:r>
            <a:r>
              <a:rPr lang="zh-CN" altLang="en-US" sz="1600" b="1">
                <a:solidFill>
                  <a:schemeClr val="accent6"/>
                </a:solidFill>
                <a:latin typeface="微软雅黑" panose="020B0503020204020204" charset="-122"/>
                <a:ea typeface="微软雅黑" panose="020B0503020204020204" charset="-122"/>
                <a:sym typeface="+mn-ea"/>
              </a:rPr>
              <a:t>健康素养包括三个方面的内容</a:t>
            </a:r>
            <a:r>
              <a:rPr lang="zh-CN" altLang="en-US" sz="1600">
                <a:latin typeface="微软雅黑" panose="020B0503020204020204" charset="-122"/>
                <a:ea typeface="微软雅黑" panose="020B0503020204020204" charset="-122"/>
                <a:sym typeface="+mn-ea"/>
              </a:rPr>
              <a:t>：基本的健康知识、健康的生活方式和行为、基本技能。首先，基本的健康知识，是健康素养的基础，个人通过学校的学习以及父母的教育和社会氛围潜移默化的渲染，获取健康知识。要接收正确的健康知识，为自己健康素养打下牢固的地基。但现阶段健康知识的获取渠道需要正规化，反对伪健康知识的宣传。其次，健康的生活方式和行为，是健康素养的两翼，保护了个人自身健康的发展。个人通过对健康知识的学习，自觉运用这些健康知识，来改变自身的生活习惯和行为，正确的生活方式和行为习惯，是人生美好发展的基础。最后，基本的技能，是健康素养的突出表现形式。在遇到突发的危机情况时，第一时间做出的应激反应，是个人健康素养的体现。接受过良好且正确的健康知识，能在紧要关头，做出准确的判断，从而最大范围上降低危害程度。</a:t>
            </a:r>
            <a:endParaRPr lang="zh-CN" altLang="en-US" sz="1600">
              <a:latin typeface="微软雅黑" panose="020B0503020204020204" charset="-122"/>
              <a:ea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二、培育科学的健康素养</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782955" y="1846580"/>
            <a:ext cx="5559425" cy="3517900"/>
          </a:xfrm>
          <a:prstGeom prst="rect">
            <a:avLst/>
          </a:prstGeom>
          <a:noFill/>
        </p:spPr>
        <p:txBody>
          <a:bodyPr wrap="square">
            <a:no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0" indent="0">
              <a:lnSpc>
                <a:spcPct val="150000"/>
              </a:lnSpc>
              <a:buNone/>
            </a:pPr>
            <a:r>
              <a:rPr lang="zh-CN" altLang="en-US" b="1" dirty="0">
                <a:solidFill>
                  <a:srgbClr val="3B9C87"/>
                </a:solidFill>
                <a:latin typeface="+mn-lt"/>
                <a:ea typeface="+mn-ea"/>
                <a:cs typeface="+mn-ea"/>
                <a:sym typeface="+mn-lt"/>
              </a:rPr>
              <a:t>（一）优化大学生健康认知，转变健康意识</a:t>
            </a:r>
            <a:endParaRPr lang="zh-CN" altLang="en-US" b="1" dirty="0">
              <a:solidFill>
                <a:srgbClr val="3B9C87"/>
              </a:solidFill>
              <a:latin typeface="+mn-lt"/>
              <a:ea typeface="+mn-ea"/>
              <a:cs typeface="+mn-ea"/>
              <a:sym typeface="+mn-lt"/>
            </a:endParaRPr>
          </a:p>
          <a:p>
            <a:pPr marL="0" indent="0">
              <a:lnSpc>
                <a:spcPct val="150000"/>
              </a:lnSpc>
              <a:buNone/>
            </a:pPr>
            <a:r>
              <a:rPr lang="zh-CN" altLang="en-US" dirty="0">
                <a:latin typeface="+mn-lt"/>
                <a:ea typeface="+mn-ea"/>
                <a:cs typeface="+mn-ea"/>
                <a:sym typeface="+mn-lt"/>
              </a:rPr>
              <a:t>2017 年第十九次全国代表大会报告决定实施“健康中国”国家战略后，人们对维护自身健康的关注度逐渐提高，高校对健康素养的研究也越来越多。在不断完善自身文化的同时，每个大学生也应该树立健康的人生观和世界观，加强对健康相关知识的理解，量变引起质变，从而潜移默化地改变自己的生活方式和行为习惯。</a:t>
            </a:r>
            <a:endParaRPr lang="zh-CN" altLang="en-US" dirty="0">
              <a:latin typeface="+mn-lt"/>
              <a:ea typeface="+mn-ea"/>
              <a:cs typeface="+mn-ea"/>
              <a:sym typeface="+mn-lt"/>
            </a:endParaRPr>
          </a:p>
        </p:txBody>
      </p:sp>
      <p:pic>
        <p:nvPicPr>
          <p:cNvPr id="5" name="图片 4"/>
          <p:cNvPicPr>
            <a:picLocks noChangeAspect="1"/>
          </p:cNvPicPr>
          <p:nvPr>
            <p:custDataLst>
              <p:tags r:id="rId4"/>
            </p:custDataLst>
          </p:nvPr>
        </p:nvPicPr>
        <p:blipFill>
          <a:blip r:embed="rId5" cstate="screen"/>
          <a:stretch>
            <a:fillRect/>
          </a:stretch>
        </p:blipFill>
        <p:spPr>
          <a:xfrm>
            <a:off x="6766105" y="49615"/>
            <a:ext cx="4540525" cy="68083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二、培育科学的健康素养</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3" name="文本框 2"/>
          <p:cNvSpPr txBox="1"/>
          <p:nvPr>
            <p:custDataLst>
              <p:tags r:id="rId4"/>
            </p:custDataLst>
          </p:nvPr>
        </p:nvSpPr>
        <p:spPr>
          <a:xfrm>
            <a:off x="862965" y="1530985"/>
            <a:ext cx="10414000" cy="4515485"/>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fontAlgn="auto">
              <a:lnSpc>
                <a:spcPct val="120000"/>
              </a:lnSpc>
            </a:pPr>
            <a:r>
              <a:rPr lang="zh-CN" altLang="en-US" b="1" dirty="0">
                <a:solidFill>
                  <a:srgbClr val="3B9C87"/>
                </a:solidFill>
                <a:latin typeface="+mn-lt"/>
                <a:ea typeface="+mn-ea"/>
                <a:cs typeface="+mn-ea"/>
                <a:sym typeface="+mn-lt"/>
              </a:rPr>
              <a:t>（二）塑造高校健康生活氛围，重视健康素养发展</a:t>
            </a:r>
            <a:endParaRPr lang="zh-CN" altLang="en-US" b="1" dirty="0">
              <a:solidFill>
                <a:srgbClr val="3B9C87"/>
              </a:solidFill>
              <a:latin typeface="+mn-lt"/>
              <a:ea typeface="+mn-ea"/>
              <a:cs typeface="+mn-ea"/>
              <a:sym typeface="+mn-lt"/>
            </a:endParaRPr>
          </a:p>
          <a:p>
            <a:pPr fontAlgn="auto">
              <a:lnSpc>
                <a:spcPct val="120000"/>
              </a:lnSpc>
            </a:pPr>
            <a:endParaRPr lang="zh-CN" altLang="en-US" b="1" dirty="0">
              <a:solidFill>
                <a:srgbClr val="3B9C87"/>
              </a:solidFill>
              <a:latin typeface="+mn-lt"/>
              <a:ea typeface="+mn-ea"/>
              <a:cs typeface="+mn-ea"/>
              <a:sym typeface="+mn-lt"/>
            </a:endParaRPr>
          </a:p>
          <a:p>
            <a:pPr marL="0" indent="0" fontAlgn="auto">
              <a:lnSpc>
                <a:spcPct val="120000"/>
              </a:lnSpc>
              <a:buNone/>
            </a:pPr>
            <a:r>
              <a:rPr lang="zh-CN" altLang="en-US" dirty="0">
                <a:latin typeface="+mn-lt"/>
                <a:ea typeface="+mn-ea"/>
                <a:cs typeface="+mn-ea"/>
                <a:sym typeface="+mn-lt"/>
              </a:rPr>
              <a:t>美国是最早关注健康素养的国家，世界上第一个健康素养研究中心，就在美国的密歇根大学，之后美国成为健康素养研究最发达的国家。在美国每年高校会用不同方式和高额的奖学金来鼓励体育方面的特长生报考自己的学校。同时，每个学校会有各种各样的体育社团俱乐部来发展学生的体质，一般美国的国家运动员都是在各个高校的俱乐部里面选拔产生的。美国高校中体质较好的学生会比学习好的学生更受到学校、老师、学生的喜欢。而中国国内相对来说，对健康素养的工作起步比较晚，所以各方面的健康教育和健康素养培养方式及健康教育课程评价制度构建不完善。高校的社团和俱乐部在学校中的活动并不能引起学生的重视，同时，学校里面关于体育或健康的社团也比较少。我国高校氛围是更加重视学术和科研，学校的奖学金一般用来鼓励学习较好的学生和作为科研基金，老师和学生也更加喜欢学习好的学生，所以，不同的国家的高校氛围决定了学生对于健康的重视程度。在高校生活期间，学生大部分都是两点一线的生活方式，在宿舍和教学楼之间往返，在宿舍的时间最长，学生一般在宿舍里，基本被游戏和睡觉占据了大部分的时间。因此，高校对于健康素养不重视，学校社团起步比较晚，对于学校学生号召力有限，而学生自身对于健康生活的不在意，从而造成我国高校学生对于健康生活的不在意，缺乏健康生活的氛围。</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二、培育科学的健康素养</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3" name="文本框 2"/>
          <p:cNvSpPr txBox="1"/>
          <p:nvPr>
            <p:custDataLst>
              <p:tags r:id="rId4"/>
            </p:custDataLst>
          </p:nvPr>
        </p:nvSpPr>
        <p:spPr>
          <a:xfrm>
            <a:off x="862965" y="1756410"/>
            <a:ext cx="6714490" cy="2745740"/>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fontAlgn="auto">
              <a:lnSpc>
                <a:spcPct val="120000"/>
              </a:lnSpc>
            </a:pPr>
            <a:r>
              <a:rPr lang="zh-CN" altLang="en-US" b="1" dirty="0">
                <a:solidFill>
                  <a:srgbClr val="3B9C87"/>
                </a:solidFill>
                <a:latin typeface="+mn-lt"/>
                <a:ea typeface="+mn-ea"/>
                <a:cs typeface="+mn-ea"/>
                <a:sym typeface="+mn-lt"/>
              </a:rPr>
              <a:t>（三）提高家庭对学生健康素养的重视，全方面引导学生</a:t>
            </a:r>
            <a:endParaRPr lang="zh-CN" altLang="en-US" b="1" dirty="0">
              <a:solidFill>
                <a:srgbClr val="3B9C87"/>
              </a:solidFill>
              <a:latin typeface="+mn-lt"/>
              <a:ea typeface="+mn-ea"/>
              <a:cs typeface="+mn-ea"/>
              <a:sym typeface="+mn-lt"/>
            </a:endParaRPr>
          </a:p>
          <a:p>
            <a:pPr fontAlgn="auto">
              <a:lnSpc>
                <a:spcPct val="120000"/>
              </a:lnSpc>
            </a:pPr>
            <a:endParaRPr lang="zh-CN" altLang="en-US" b="1" dirty="0">
              <a:solidFill>
                <a:srgbClr val="3B9C87"/>
              </a:solidFill>
              <a:latin typeface="+mn-lt"/>
              <a:ea typeface="+mn-ea"/>
              <a:cs typeface="+mn-ea"/>
              <a:sym typeface="+mn-lt"/>
            </a:endParaRPr>
          </a:p>
          <a:p>
            <a:pPr marL="0" indent="0" fontAlgn="auto">
              <a:lnSpc>
                <a:spcPct val="120000"/>
              </a:lnSpc>
              <a:buNone/>
            </a:pPr>
            <a:r>
              <a:rPr lang="zh-CN" altLang="en-US" dirty="0">
                <a:latin typeface="+mn-lt"/>
                <a:ea typeface="+mn-ea"/>
                <a:cs typeface="+mn-ea"/>
                <a:sym typeface="+mn-lt"/>
              </a:rPr>
              <a:t>父母的健康文化素养是影响学生健康素养的重要因素之一。父母是孩子的启蒙老师，家庭环境影响着孩子的身心成长。在天津某理工类大学本科生健康素养现状及其影响因素的调查研究中发现，母亲从事脑力劳动的学生的健康素养比母亲从事体力劳动的学生的健康素养高，因为从事脑力劳动的母亲的文化程度较高，在工作单位给予的各种培训中提高了自身的健康素养，在家庭中营造了一个相对重视健康的家庭氛围。</a:t>
            </a:r>
            <a:endParaRPr lang="zh-CN" altLang="en-US" dirty="0">
              <a:latin typeface="+mn-lt"/>
              <a:ea typeface="+mn-ea"/>
              <a:cs typeface="+mn-ea"/>
              <a:sym typeface="+mn-lt"/>
            </a:endParaRPr>
          </a:p>
        </p:txBody>
      </p:sp>
      <p:pic>
        <p:nvPicPr>
          <p:cNvPr id="5" name="图片 4"/>
          <p:cNvPicPr>
            <a:picLocks noChangeAspect="1"/>
          </p:cNvPicPr>
          <p:nvPr>
            <p:custDataLst>
              <p:tags r:id="rId5"/>
            </p:custDataLst>
          </p:nvPr>
        </p:nvPicPr>
        <p:blipFill>
          <a:blip r:embed="rId6" cstate="screen"/>
          <a:stretch>
            <a:fillRect/>
          </a:stretch>
        </p:blipFill>
        <p:spPr>
          <a:xfrm>
            <a:off x="7577635" y="-127550"/>
            <a:ext cx="4540525" cy="68083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20" y="0"/>
            <a:ext cx="12178665" cy="6858000"/>
            <a:chOff x="7620" y="0"/>
            <a:chExt cx="1217866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76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577786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415925" y="1950085"/>
            <a:ext cx="1953895"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8270875" y="3388360"/>
            <a:ext cx="514540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3994785" y="5584190"/>
            <a:ext cx="708787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pic>
        <p:nvPicPr>
          <p:cNvPr id="12" name="图片 11" descr="60d6e333609af"/>
          <p:cNvPicPr>
            <a:picLocks noChangeAspect="1"/>
          </p:cNvPicPr>
          <p:nvPr/>
        </p:nvPicPr>
        <p:blipFill>
          <a:blip r:embed="rId3" cstate="screen"/>
          <a:stretch>
            <a:fillRect/>
          </a:stretch>
        </p:blipFill>
        <p:spPr>
          <a:xfrm>
            <a:off x="778510" y="3137535"/>
            <a:ext cx="4081145" cy="3085465"/>
          </a:xfrm>
          <a:prstGeom prst="rect">
            <a:avLst/>
          </a:prstGeom>
        </p:spPr>
      </p:pic>
      <p:sp>
        <p:nvSpPr>
          <p:cNvPr id="28" name="标题 27"/>
          <p:cNvSpPr>
            <a:spLocks noGrp="1"/>
          </p:cNvSpPr>
          <p:nvPr>
            <p:ph type="title"/>
          </p:nvPr>
        </p:nvSpPr>
        <p:spPr>
          <a:xfrm>
            <a:off x="3291205" y="2183130"/>
            <a:ext cx="6816725" cy="1325880"/>
          </a:xfrm>
        </p:spPr>
        <p:txBody>
          <a:bodyPr>
            <a:noAutofit/>
          </a:bodyPr>
          <a:lstStyle/>
          <a:p>
            <a:pPr algn="dist"/>
            <a:r>
              <a:rPr lang="zh-CN" altLang="en-US" sz="6600" dirty="0">
                <a:solidFill>
                  <a:srgbClr val="3B9C87"/>
                </a:solidFill>
                <a:latin typeface="方正正黑简体" panose="02000000000000000000" pitchFamily="2" charset="-122"/>
                <a:ea typeface="方正正黑简体" panose="02000000000000000000" pitchFamily="2" charset="-122"/>
                <a:cs typeface="+mn-ea"/>
                <a:sym typeface="+mn-lt"/>
              </a:rPr>
              <a:t>感谢您的欣赏</a:t>
            </a:r>
            <a:endParaRPr lang="zh-CN" altLang="en-US" sz="6600" dirty="0">
              <a:solidFill>
                <a:srgbClr val="3B9C87"/>
              </a:solidFill>
              <a:latin typeface="方正正黑简体" panose="02000000000000000000" pitchFamily="2" charset="-122"/>
              <a:ea typeface="方正正黑简体" panose="02000000000000000000" pitchFamily="2" charset="-122"/>
              <a:cs typeface="+mn-ea"/>
              <a:sym typeface="+mn-lt"/>
            </a:endParaRPr>
          </a:p>
        </p:txBody>
      </p:sp>
      <p:pic>
        <p:nvPicPr>
          <p:cNvPr id="34" name="图片 33" descr="dassd (2)"/>
          <p:cNvPicPr>
            <a:picLocks noChangeAspect="1"/>
          </p:cNvPicPr>
          <p:nvPr/>
        </p:nvPicPr>
        <p:blipFill>
          <a:blip r:embed="rId4" cstate="screen"/>
          <a:stretch>
            <a:fillRect/>
          </a:stretch>
        </p:blipFill>
        <p:spPr>
          <a:xfrm>
            <a:off x="2281555" y="2313940"/>
            <a:ext cx="690245" cy="6515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2"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right)">
                                      <p:cBhvr>
                                        <p:cTn id="23" dur="500"/>
                                        <p:tgtEl>
                                          <p:spTgt spid="25"/>
                                        </p:tgtEl>
                                      </p:cBhvr>
                                    </p:animEffect>
                                  </p:childTnLst>
                                </p:cTn>
                              </p:par>
                              <p:par>
                                <p:cTn id="24" presetID="22" presetClass="entr" presetSubtype="4"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down)">
                                      <p:cBhvr>
                                        <p:cTn id="26" dur="500"/>
                                        <p:tgtEl>
                                          <p:spTgt spid="22"/>
                                        </p:tgtEl>
                                      </p:cBhvr>
                                    </p:animEffect>
                                  </p:childTnLst>
                                </p:cTn>
                              </p:par>
                            </p:childTnLst>
                          </p:cTn>
                        </p:par>
                        <p:par>
                          <p:cTn id="27" fill="hold">
                            <p:stCondLst>
                              <p:cond delay="1500"/>
                            </p:stCondLst>
                            <p:childTnLst>
                              <p:par>
                                <p:cTn id="28" presetID="22" presetClass="entr" presetSubtype="4"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down)">
                                      <p:cBhvr>
                                        <p:cTn id="30" dur="500"/>
                                        <p:tgtEl>
                                          <p:spTgt spid="12"/>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fltVal val="0"/>
                                          </p:val>
                                        </p:tav>
                                        <p:tav tm="100000">
                                          <p:val>
                                            <p:strVal val="#ppt_w"/>
                                          </p:val>
                                        </p:tav>
                                      </p:tavLst>
                                    </p:anim>
                                    <p:anim calcmode="lin" valueType="num">
                                      <p:cBhvr>
                                        <p:cTn id="35" dur="500" fill="hold"/>
                                        <p:tgtEl>
                                          <p:spTgt spid="28"/>
                                        </p:tgtEl>
                                        <p:attrNameLst>
                                          <p:attrName>ppt_h</p:attrName>
                                        </p:attrNameLst>
                                      </p:cBhvr>
                                      <p:tavLst>
                                        <p:tav tm="0">
                                          <p:val>
                                            <p:fltVal val="0"/>
                                          </p:val>
                                        </p:tav>
                                        <p:tav tm="100000">
                                          <p:val>
                                            <p:strVal val="#ppt_h"/>
                                          </p:val>
                                        </p:tav>
                                      </p:tavLst>
                                    </p:anim>
                                    <p:animEffect transition="in" filter="fade">
                                      <p:cBhvr>
                                        <p:cTn id="36" dur="500"/>
                                        <p:tgtEl>
                                          <p:spTgt spid="28"/>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fltVal val="0"/>
                                          </p:val>
                                        </p:tav>
                                        <p:tav tm="100000">
                                          <p:val>
                                            <p:strVal val="#ppt_w"/>
                                          </p:val>
                                        </p:tav>
                                      </p:tavLst>
                                    </p:anim>
                                    <p:anim calcmode="lin" valueType="num">
                                      <p:cBhvr>
                                        <p:cTn id="41" dur="500" fill="hold"/>
                                        <p:tgtEl>
                                          <p:spTgt spid="34"/>
                                        </p:tgtEl>
                                        <p:attrNameLst>
                                          <p:attrName>ppt_h</p:attrName>
                                        </p:attrNameLst>
                                      </p:cBhvr>
                                      <p:tavLst>
                                        <p:tav tm="0">
                                          <p:val>
                                            <p:fltVal val="0"/>
                                          </p:val>
                                        </p:tav>
                                        <p:tav tm="100000">
                                          <p:val>
                                            <p:strVal val="#ppt_h"/>
                                          </p:val>
                                        </p:tav>
                                      </p:tavLst>
                                    </p:anim>
                                    <p:animEffect transition="in" filter="fade">
                                      <p:cBhvr>
                                        <p:cTn id="4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20" y="0"/>
            <a:ext cx="12178665" cy="6858000"/>
            <a:chOff x="7620" y="0"/>
            <a:chExt cx="1217866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76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577786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685800" y="1680845"/>
            <a:ext cx="1414780"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9764395" y="4881880"/>
            <a:ext cx="215836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3994785" y="5584190"/>
            <a:ext cx="708787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pic>
        <p:nvPicPr>
          <p:cNvPr id="8" name="图片 7" descr="159"/>
          <p:cNvPicPr>
            <a:picLocks noChangeAspect="1"/>
          </p:cNvPicPr>
          <p:nvPr/>
        </p:nvPicPr>
        <p:blipFill>
          <a:blip r:embed="rId3" cstate="screen"/>
          <a:stretch>
            <a:fillRect/>
          </a:stretch>
        </p:blipFill>
        <p:spPr>
          <a:xfrm>
            <a:off x="879475" y="2358390"/>
            <a:ext cx="3511550" cy="3902075"/>
          </a:xfrm>
          <a:prstGeom prst="rect">
            <a:avLst/>
          </a:prstGeom>
        </p:spPr>
      </p:pic>
      <p:sp>
        <p:nvSpPr>
          <p:cNvPr id="9" name="标题 8"/>
          <p:cNvSpPr>
            <a:spLocks noGrp="1"/>
          </p:cNvSpPr>
          <p:nvPr>
            <p:ph type="title"/>
          </p:nvPr>
        </p:nvSpPr>
        <p:spPr>
          <a:xfrm>
            <a:off x="2075815" y="1639570"/>
            <a:ext cx="1570990" cy="1325880"/>
          </a:xfrm>
        </p:spPr>
        <p:txBody>
          <a:bodyPr>
            <a:noAutofit/>
          </a:bodyPr>
          <a:lstStyle/>
          <a:p>
            <a:pPr algn="dist"/>
            <a:r>
              <a:rPr lang="zh-CN" altLang="en-US" sz="4800" dirty="0">
                <a:solidFill>
                  <a:srgbClr val="3B9C87"/>
                </a:solidFill>
                <a:latin typeface="+mn-lt"/>
                <a:ea typeface="+mn-ea"/>
                <a:cs typeface="+mn-ea"/>
                <a:sym typeface="+mn-lt"/>
              </a:rPr>
              <a:t>目录</a:t>
            </a:r>
            <a:endParaRPr lang="zh-CN" altLang="en-US" sz="4800" dirty="0">
              <a:solidFill>
                <a:srgbClr val="3B9C87"/>
              </a:solidFill>
              <a:latin typeface="+mn-lt"/>
              <a:ea typeface="+mn-ea"/>
              <a:cs typeface="+mn-ea"/>
              <a:sym typeface="+mn-lt"/>
            </a:endParaRPr>
          </a:p>
        </p:txBody>
      </p:sp>
      <p:sp>
        <p:nvSpPr>
          <p:cNvPr id="13" name="标题 27"/>
          <p:cNvSpPr>
            <a:spLocks noGrp="1"/>
          </p:cNvSpPr>
          <p:nvPr/>
        </p:nvSpPr>
        <p:spPr>
          <a:xfrm>
            <a:off x="5182266" y="2974795"/>
            <a:ext cx="4829175"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800" dirty="0">
                <a:solidFill>
                  <a:schemeClr val="tx1">
                    <a:lumMod val="75000"/>
                    <a:lumOff val="25000"/>
                  </a:schemeClr>
                </a:solidFill>
                <a:latin typeface="+mn-lt"/>
                <a:ea typeface="+mn-ea"/>
                <a:cs typeface="+mn-ea"/>
                <a:sym typeface="+mn-lt"/>
              </a:rPr>
              <a:t>06.</a:t>
            </a:r>
            <a:r>
              <a:rPr lang="en-US" sz="2000" dirty="0">
                <a:solidFill>
                  <a:schemeClr val="tx1">
                    <a:lumMod val="75000"/>
                    <a:lumOff val="25000"/>
                  </a:schemeClr>
                </a:solidFill>
                <a:latin typeface="+mn-lt"/>
                <a:ea typeface="+mn-ea"/>
                <a:cs typeface="+mn-ea"/>
                <a:sym typeface="+mn-lt"/>
              </a:rPr>
              <a:t>模块六　身体常见症状的自我分析</a:t>
            </a:r>
            <a:endParaRPr lang="en-US" sz="2000" dirty="0">
              <a:solidFill>
                <a:schemeClr val="tx1">
                  <a:lumMod val="75000"/>
                  <a:lumOff val="25000"/>
                </a:schemeClr>
              </a:solidFill>
              <a:latin typeface="+mn-lt"/>
              <a:ea typeface="+mn-ea"/>
              <a:cs typeface="+mn-ea"/>
              <a:sym typeface="+mn-lt"/>
            </a:endParaRPr>
          </a:p>
        </p:txBody>
      </p:sp>
      <p:sp>
        <p:nvSpPr>
          <p:cNvPr id="14" name="标题 27"/>
          <p:cNvSpPr>
            <a:spLocks noGrp="1"/>
          </p:cNvSpPr>
          <p:nvPr/>
        </p:nvSpPr>
        <p:spPr>
          <a:xfrm>
            <a:off x="5182107" y="3716354"/>
            <a:ext cx="4257675"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buClrTx/>
              <a:buSzTx/>
              <a:buFontTx/>
            </a:pPr>
            <a:r>
              <a:rPr lang="en-US" sz="2800" dirty="0">
                <a:solidFill>
                  <a:schemeClr val="tx1">
                    <a:lumMod val="75000"/>
                    <a:lumOff val="25000"/>
                  </a:schemeClr>
                </a:solidFill>
                <a:latin typeface="+mn-lt"/>
                <a:ea typeface="+mn-ea"/>
                <a:cs typeface="+mn-ea"/>
                <a:sym typeface="+mn-lt"/>
              </a:rPr>
              <a:t>07.</a:t>
            </a:r>
            <a:r>
              <a:rPr lang="en-US" sz="2000" dirty="0">
                <a:solidFill>
                  <a:schemeClr val="tx1">
                    <a:lumMod val="75000"/>
                    <a:lumOff val="25000"/>
                  </a:schemeClr>
                </a:solidFill>
                <a:latin typeface="+mn-lt"/>
                <a:ea typeface="+mn-ea"/>
                <a:cs typeface="+mn-ea"/>
                <a:sym typeface="+mn-lt"/>
              </a:rPr>
              <a:t>模块七　性与生殖健康</a:t>
            </a:r>
            <a:endParaRPr lang="en-US" sz="2000" dirty="0">
              <a:solidFill>
                <a:schemeClr val="tx1">
                  <a:lumMod val="75000"/>
                  <a:lumOff val="25000"/>
                </a:schemeClr>
              </a:solidFill>
              <a:latin typeface="+mn-lt"/>
              <a:ea typeface="+mn-ea"/>
              <a:cs typeface="+mn-ea"/>
              <a:sym typeface="+mn-lt"/>
            </a:endParaRPr>
          </a:p>
        </p:txBody>
      </p:sp>
      <p:sp>
        <p:nvSpPr>
          <p:cNvPr id="15" name="标题 27"/>
          <p:cNvSpPr>
            <a:spLocks noGrp="1"/>
          </p:cNvSpPr>
          <p:nvPr/>
        </p:nvSpPr>
        <p:spPr>
          <a:xfrm>
            <a:off x="5194966" y="4465926"/>
            <a:ext cx="5143502"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800" dirty="0">
                <a:solidFill>
                  <a:schemeClr val="tx1">
                    <a:lumMod val="75000"/>
                    <a:lumOff val="25000"/>
                  </a:schemeClr>
                </a:solidFill>
                <a:latin typeface="+mn-lt"/>
                <a:ea typeface="+mn-ea"/>
                <a:cs typeface="+mn-ea"/>
                <a:sym typeface="+mn-lt"/>
              </a:rPr>
              <a:t>08.</a:t>
            </a:r>
            <a:r>
              <a:rPr lang="en-US" sz="2000" dirty="0">
                <a:solidFill>
                  <a:schemeClr val="tx1">
                    <a:lumMod val="75000"/>
                    <a:lumOff val="25000"/>
                  </a:schemeClr>
                </a:solidFill>
                <a:latin typeface="+mn-lt"/>
                <a:ea typeface="+mn-ea"/>
                <a:cs typeface="+mn-ea"/>
                <a:sym typeface="+mn-lt"/>
              </a:rPr>
              <a:t>模块八　安全应急与避险</a:t>
            </a:r>
            <a:endParaRPr lang="en-US" sz="2000" dirty="0">
              <a:solidFill>
                <a:schemeClr val="tx1">
                  <a:lumMod val="75000"/>
                  <a:lumOff val="25000"/>
                </a:schemeClr>
              </a:solidFill>
              <a:latin typeface="+mn-lt"/>
              <a:ea typeface="+mn-ea"/>
              <a:cs typeface="+mn-ea"/>
              <a:sym typeface="+mn-lt"/>
            </a:endParaRPr>
          </a:p>
        </p:txBody>
      </p:sp>
      <p:sp>
        <p:nvSpPr>
          <p:cNvPr id="37" name="标题 8"/>
          <p:cNvSpPr>
            <a:spLocks noGrp="1"/>
          </p:cNvSpPr>
          <p:nvPr/>
        </p:nvSpPr>
        <p:spPr>
          <a:xfrm rot="5400000">
            <a:off x="9560560" y="2128520"/>
            <a:ext cx="2548255" cy="5880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1600" dirty="0">
                <a:solidFill>
                  <a:srgbClr val="3B9C87"/>
                </a:solidFill>
                <a:latin typeface="+mn-lt"/>
                <a:ea typeface="+mn-ea"/>
                <a:cs typeface="+mn-ea"/>
                <a:sym typeface="+mn-lt"/>
              </a:rPr>
              <a:t>CONTENTS</a:t>
            </a:r>
            <a:endParaRPr lang="en-US" altLang="zh-CN" sz="1600" dirty="0">
              <a:solidFill>
                <a:srgbClr val="3B9C87"/>
              </a:solidFill>
              <a:latin typeface="+mn-lt"/>
              <a:ea typeface="+mn-ea"/>
              <a:cs typeface="+mn-ea"/>
              <a:sym typeface="+mn-lt"/>
            </a:endParaRPr>
          </a:p>
        </p:txBody>
      </p:sp>
      <p:sp>
        <p:nvSpPr>
          <p:cNvPr id="28" name="标题 27"/>
          <p:cNvSpPr>
            <a:spLocks noGrp="1"/>
          </p:cNvSpPr>
          <p:nvPr/>
        </p:nvSpPr>
        <p:spPr>
          <a:xfrm>
            <a:off x="5182235" y="2267585"/>
            <a:ext cx="473202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800" dirty="0">
                <a:solidFill>
                  <a:schemeClr val="tx1">
                    <a:lumMod val="75000"/>
                    <a:lumOff val="25000"/>
                  </a:schemeClr>
                </a:solidFill>
                <a:latin typeface="+mn-lt"/>
                <a:ea typeface="+mn-ea"/>
                <a:cs typeface="+mn-ea"/>
                <a:sym typeface="+mn-lt"/>
              </a:rPr>
              <a:t>05.</a:t>
            </a:r>
            <a:r>
              <a:rPr sz="2000" dirty="0">
                <a:solidFill>
                  <a:schemeClr val="tx1">
                    <a:lumMod val="75000"/>
                    <a:lumOff val="25000"/>
                  </a:schemeClr>
                </a:solidFill>
                <a:latin typeface="+mn-lt"/>
                <a:ea typeface="+mn-ea"/>
                <a:cs typeface="+mn-ea"/>
                <a:sym typeface="+mn-lt"/>
              </a:rPr>
              <a:t>模块五　心理异常与危机应对</a:t>
            </a:r>
            <a:endParaRPr sz="2000" dirty="0">
              <a:solidFill>
                <a:schemeClr val="tx1">
                  <a:lumMod val="75000"/>
                  <a:lumOff val="2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2"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right)">
                                      <p:cBhvr>
                                        <p:cTn id="23" dur="500"/>
                                        <p:tgtEl>
                                          <p:spTgt spid="25"/>
                                        </p:tgtEl>
                                      </p:cBhvr>
                                    </p:animEffect>
                                  </p:childTnLst>
                                </p:cTn>
                              </p:par>
                              <p:par>
                                <p:cTn id="24" presetID="22" presetClass="entr" presetSubtype="4"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down)">
                                      <p:cBhvr>
                                        <p:cTn id="26" dur="500"/>
                                        <p:tgtEl>
                                          <p:spTgt spid="22"/>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childTnLst>
                          </p:cTn>
                        </p:par>
                        <p:par>
                          <p:cTn id="39" fill="hold">
                            <p:stCondLst>
                              <p:cond delay="2500"/>
                            </p:stCondLst>
                            <p:childTnLst>
                              <p:par>
                                <p:cTn id="40" presetID="22" presetClass="entr" presetSubtype="4"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down)">
                                      <p:cBhvr>
                                        <p:cTn id="42" dur="500"/>
                                        <p:tgtEl>
                                          <p:spTgt spid="37"/>
                                        </p:tgtEl>
                                      </p:cBhvr>
                                    </p:animEffect>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left)">
                                      <p:cBhvr>
                                        <p:cTn id="49" dur="500"/>
                                        <p:tgtEl>
                                          <p:spTgt spid="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500"/>
                                        <p:tgtEl>
                                          <p:spTgt spid="1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left)">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9" grpId="0"/>
      <p:bldP spid="13" grpId="0"/>
      <p:bldP spid="14" grpId="0"/>
      <p:bldP spid="15" grpId="0"/>
      <p:bldP spid="37" grpId="0"/>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70" y="0"/>
            <a:ext cx="12185015" cy="6858000"/>
            <a:chOff x="13970" y="0"/>
            <a:chExt cx="1218501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203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236918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1139825" y="3506470"/>
            <a:ext cx="5066030"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9764395" y="4881880"/>
            <a:ext cx="215836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9401810" y="5584190"/>
            <a:ext cx="172593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sp>
        <p:nvSpPr>
          <p:cNvPr id="37" name="标题 8"/>
          <p:cNvSpPr>
            <a:spLocks noGrp="1"/>
          </p:cNvSpPr>
          <p:nvPr/>
        </p:nvSpPr>
        <p:spPr>
          <a:xfrm rot="5400000">
            <a:off x="9560560" y="2128520"/>
            <a:ext cx="2548255" cy="5880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1600" dirty="0">
                <a:solidFill>
                  <a:srgbClr val="3B9C87"/>
                </a:solidFill>
                <a:latin typeface="+mn-lt"/>
                <a:ea typeface="+mn-ea"/>
                <a:cs typeface="+mn-ea"/>
                <a:sym typeface="+mn-lt"/>
              </a:rPr>
              <a:t>PART ONE</a:t>
            </a:r>
            <a:endParaRPr lang="en-US" altLang="zh-CN" sz="1600" dirty="0">
              <a:solidFill>
                <a:srgbClr val="3B9C87"/>
              </a:solidFill>
              <a:latin typeface="+mn-lt"/>
              <a:ea typeface="+mn-ea"/>
              <a:cs typeface="+mn-ea"/>
              <a:sym typeface="+mn-lt"/>
            </a:endParaRPr>
          </a:p>
        </p:txBody>
      </p:sp>
      <p:pic>
        <p:nvPicPr>
          <p:cNvPr id="3" name="图片 2" descr="未标题-2"/>
          <p:cNvPicPr>
            <a:picLocks noChangeAspect="1"/>
          </p:cNvPicPr>
          <p:nvPr/>
        </p:nvPicPr>
        <p:blipFill>
          <a:blip r:embed="rId3" cstate="screen"/>
          <a:stretch>
            <a:fillRect/>
          </a:stretch>
        </p:blipFill>
        <p:spPr>
          <a:xfrm>
            <a:off x="2969260" y="3825875"/>
            <a:ext cx="6210300" cy="3080385"/>
          </a:xfrm>
          <a:prstGeom prst="rect">
            <a:avLst/>
          </a:prstGeom>
        </p:spPr>
      </p:pic>
      <p:sp>
        <p:nvSpPr>
          <p:cNvPr id="5" name="标题 27"/>
          <p:cNvSpPr>
            <a:spLocks noGrp="1"/>
          </p:cNvSpPr>
          <p:nvPr/>
        </p:nvSpPr>
        <p:spPr>
          <a:xfrm>
            <a:off x="2531110" y="2298700"/>
            <a:ext cx="7139940" cy="172148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fontAlgn="auto">
              <a:lnSpc>
                <a:spcPts val="6000"/>
              </a:lnSpc>
            </a:pPr>
            <a:r>
              <a:rPr lang="en-US" sz="4800" dirty="0">
                <a:solidFill>
                  <a:srgbClr val="3B9C87"/>
                </a:solidFill>
                <a:latin typeface="+mn-lt"/>
                <a:ea typeface="+mn-ea"/>
                <a:cs typeface="+mn-ea"/>
                <a:sym typeface="+mn-lt"/>
              </a:rPr>
              <a:t>01.</a:t>
            </a:r>
            <a:endParaRPr lang="en-US" sz="4800" dirty="0">
              <a:solidFill>
                <a:srgbClr val="3B9C87"/>
              </a:solidFill>
              <a:latin typeface="+mn-lt"/>
              <a:ea typeface="+mn-ea"/>
              <a:cs typeface="+mn-ea"/>
              <a:sym typeface="+mn-lt"/>
            </a:endParaRPr>
          </a:p>
          <a:p>
            <a:pPr algn="ctr" fontAlgn="auto">
              <a:lnSpc>
                <a:spcPct val="120000"/>
              </a:lnSpc>
              <a:spcBef>
                <a:spcPts val="0"/>
              </a:spcBef>
              <a:spcAft>
                <a:spcPts val="0"/>
              </a:spcAft>
            </a:pPr>
            <a:r>
              <a:rPr sz="2800">
                <a:solidFill>
                  <a:schemeClr val="tx1">
                    <a:lumMod val="75000"/>
                    <a:lumOff val="25000"/>
                  </a:schemeClr>
                </a:solidFill>
                <a:latin typeface="+mn-lt"/>
                <a:ea typeface="+mn-ea"/>
                <a:cs typeface="+mn-ea"/>
                <a:sym typeface="+mn-lt"/>
              </a:rPr>
              <a:t>　健康是一株三色花</a:t>
            </a:r>
            <a:endParaRPr sz="2800">
              <a:solidFill>
                <a:schemeClr val="tx1">
                  <a:lumMod val="75000"/>
                  <a:lumOff val="25000"/>
                </a:schemeClr>
              </a:solidFill>
              <a:latin typeface="+mn-lt"/>
              <a:ea typeface="+mn-ea"/>
              <a:cs typeface="+mn-ea"/>
              <a:sym typeface="+mn-lt"/>
            </a:endParaRPr>
          </a:p>
          <a:p>
            <a:pPr algn="ctr" fontAlgn="auto">
              <a:lnSpc>
                <a:spcPct val="120000"/>
              </a:lnSpc>
              <a:spcBef>
                <a:spcPts val="0"/>
              </a:spcBef>
              <a:spcAft>
                <a:spcPts val="0"/>
              </a:spcAft>
            </a:pPr>
            <a:r>
              <a:rPr sz="2800">
                <a:solidFill>
                  <a:schemeClr val="tx1">
                    <a:lumMod val="75000"/>
                    <a:lumOff val="25000"/>
                  </a:schemeClr>
                </a:solidFill>
                <a:latin typeface="+mn-lt"/>
                <a:ea typeface="+mn-ea"/>
                <a:cs typeface="+mn-ea"/>
                <a:sym typeface="+mn-lt"/>
              </a:rPr>
              <a:t>——现代健康的概念和内涵</a:t>
            </a:r>
            <a:endParaRPr sz="2800">
              <a:solidFill>
                <a:schemeClr val="tx1">
                  <a:lumMod val="75000"/>
                  <a:lumOff val="25000"/>
                </a:schemeClr>
              </a:solidFill>
              <a:latin typeface="+mn-lt"/>
              <a:ea typeface="+mn-ea"/>
              <a:cs typeface="+mn-ea"/>
              <a:sym typeface="+mn-lt"/>
            </a:endParaRPr>
          </a:p>
        </p:txBody>
      </p:sp>
      <p:pic>
        <p:nvPicPr>
          <p:cNvPr id="28" name="图片 27" descr="多少"/>
          <p:cNvPicPr>
            <a:picLocks noChangeAspect="1"/>
          </p:cNvPicPr>
          <p:nvPr/>
        </p:nvPicPr>
        <p:blipFill>
          <a:blip r:embed="rId4" cstate="screen"/>
          <a:stretch>
            <a:fillRect/>
          </a:stretch>
        </p:blipFill>
        <p:spPr>
          <a:xfrm>
            <a:off x="6731000" y="1148715"/>
            <a:ext cx="3619500" cy="12490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4"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00"/>
                                        <p:tgtEl>
                                          <p:spTgt spid="22"/>
                                        </p:tgtEl>
                                      </p:cBhvr>
                                    </p:animEffect>
                                  </p:childTnLst>
                                </p:cTn>
                              </p:par>
                              <p:par>
                                <p:cTn id="24" presetID="22" presetClass="entr" presetSubtype="2"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right)">
                                      <p:cBhvr>
                                        <p:cTn id="26" dur="500"/>
                                        <p:tgtEl>
                                          <p:spTgt spid="25"/>
                                        </p:tgtEl>
                                      </p:cBhvr>
                                    </p:animEffect>
                                  </p:childTnLst>
                                </p:cTn>
                              </p:par>
                            </p:childTnLst>
                          </p:cTn>
                        </p:par>
                        <p:par>
                          <p:cTn id="27" fill="hold">
                            <p:stCondLst>
                              <p:cond delay="1500"/>
                            </p:stCondLst>
                            <p:childTnLst>
                              <p:par>
                                <p:cTn id="28" presetID="22" presetClass="entr" presetSubtype="4"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down)">
                                      <p:cBhvr>
                                        <p:cTn id="30" dur="500"/>
                                        <p:tgtEl>
                                          <p:spTgt spid="37"/>
                                        </p:tgtEl>
                                      </p:cBhvr>
                                    </p:animEffect>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down)">
                                      <p:cBhvr>
                                        <p:cTn id="34" dur="500"/>
                                        <p:tgtEl>
                                          <p:spTgt spid="3"/>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childTnLst>
                                </p:cTn>
                              </p:par>
                            </p:childTnLst>
                          </p:cTn>
                        </p:par>
                        <p:par>
                          <p:cTn id="41" fill="hold">
                            <p:stCondLst>
                              <p:cond delay="3000"/>
                            </p:stCondLst>
                            <p:childTnLst>
                              <p:par>
                                <p:cTn id="42" presetID="2" presetClass="entr" presetSubtype="12"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0-#ppt_w/2"/>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一、现代健康的概念</a:t>
            </a:r>
            <a:endParaRPr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pic>
        <p:nvPicPr>
          <p:cNvPr id="21" name="图片 20"/>
          <p:cNvPicPr>
            <a:picLocks noChangeAspect="1"/>
          </p:cNvPicPr>
          <p:nvPr/>
        </p:nvPicPr>
        <p:blipFill>
          <a:blip r:embed="rId4" cstate="screen"/>
          <a:stretch>
            <a:fillRect/>
          </a:stretch>
        </p:blipFill>
        <p:spPr>
          <a:xfrm>
            <a:off x="7274936" y="1776820"/>
            <a:ext cx="4742893" cy="4742893"/>
          </a:xfrm>
          <a:prstGeom prst="rect">
            <a:avLst/>
          </a:prstGeom>
        </p:spPr>
      </p:pic>
      <p:sp>
        <p:nvSpPr>
          <p:cNvPr id="3" name="文本框 2"/>
          <p:cNvSpPr txBox="1"/>
          <p:nvPr/>
        </p:nvSpPr>
        <p:spPr>
          <a:xfrm>
            <a:off x="904240" y="1461135"/>
            <a:ext cx="7317105" cy="4890770"/>
          </a:xfrm>
          <a:prstGeom prst="rect">
            <a:avLst/>
          </a:prstGeom>
          <a:noFill/>
        </p:spPr>
        <p:txBody>
          <a:bodyPr wrap="square" rtlCol="0">
            <a:spAutoFit/>
          </a:bodyPr>
          <a:p>
            <a:pPr algn="just">
              <a:lnSpc>
                <a:spcPct val="130000"/>
              </a:lnSpc>
              <a:spcBef>
                <a:spcPts val="0"/>
              </a:spcBef>
              <a:spcAft>
                <a:spcPts val="0"/>
              </a:spcAft>
              <a:buClrTx/>
              <a:buSzTx/>
              <a:buNone/>
            </a:pPr>
            <a:r>
              <a:rPr lang="zh-CN" altLang="en-US" sz="1600" b="1" spc="300" dirty="0">
                <a:solidFill>
                  <a:srgbClr val="3B9C87"/>
                </a:solidFill>
                <a:cs typeface="+mn-ea"/>
              </a:rPr>
              <a:t>（一）健康概念的发展</a:t>
            </a:r>
            <a:endParaRPr lang="zh-CN" altLang="en-US" sz="1600" b="1" spc="300" dirty="0">
              <a:solidFill>
                <a:srgbClr val="3B9C87"/>
              </a:solidFill>
              <a:cs typeface="+mn-ea"/>
            </a:endParaRPr>
          </a:p>
          <a:p>
            <a:pPr algn="just">
              <a:lnSpc>
                <a:spcPct val="130000"/>
              </a:lnSpc>
              <a:spcBef>
                <a:spcPts val="0"/>
              </a:spcBef>
              <a:spcAft>
                <a:spcPts val="0"/>
              </a:spcAft>
              <a:buClrTx/>
              <a:buSzTx/>
              <a:buNone/>
            </a:pPr>
            <a:r>
              <a:rPr lang="zh-CN" altLang="en-US" sz="1600" spc="300" dirty="0">
                <a:solidFill>
                  <a:schemeClr val="tx1">
                    <a:lumMod val="75000"/>
                    <a:lumOff val="25000"/>
                  </a:schemeClr>
                </a:solidFill>
                <a:cs typeface="+mn-ea"/>
              </a:rPr>
              <a:t>健康是人类最关心的生存根本性问题，对于健康的概念也在不断更新，逐渐摆脱旧时单一思维的桎梏。人类最早信奉上天神赐，流传着众多神话故事，讲述着人们崇尚通过求神拜佛的方式寻求健康和长寿。逐渐发展到信奉自然科学，通过医学、生物学、心理学等学科的发展，人们对健康的认识由浅入深，越来越全面，不仅丰富了现代健康的内涵，也对健康各要素之间的关系有了更为清晰的认知。</a:t>
            </a:r>
            <a:endParaRPr lang="zh-CN" altLang="en-US" sz="1600" spc="300" dirty="0">
              <a:solidFill>
                <a:schemeClr val="tx1">
                  <a:lumMod val="75000"/>
                  <a:lumOff val="25000"/>
                </a:schemeClr>
              </a:solidFill>
              <a:cs typeface="+mn-ea"/>
            </a:endParaRPr>
          </a:p>
          <a:p>
            <a:pPr algn="just">
              <a:lnSpc>
                <a:spcPct val="130000"/>
              </a:lnSpc>
              <a:spcBef>
                <a:spcPts val="0"/>
              </a:spcBef>
              <a:spcAft>
                <a:spcPts val="0"/>
              </a:spcAft>
              <a:buClrTx/>
              <a:buSzTx/>
              <a:buFontTx/>
              <a:buNone/>
            </a:pPr>
            <a:r>
              <a:rPr lang="zh-CN" altLang="en-US" sz="1600" b="1" spc="300" dirty="0">
                <a:solidFill>
                  <a:srgbClr val="3B9C87"/>
                </a:solidFill>
                <a:cs typeface="+mn-ea"/>
              </a:rPr>
              <a:t>（二）现代健康的概念和标准</a:t>
            </a:r>
            <a:endParaRPr lang="zh-CN" altLang="en-US" sz="1600" b="1" spc="300" dirty="0">
              <a:solidFill>
                <a:srgbClr val="3B9C87"/>
              </a:solidFill>
              <a:cs typeface="+mn-ea"/>
            </a:endParaRPr>
          </a:p>
          <a:p>
            <a:pPr algn="just">
              <a:lnSpc>
                <a:spcPct val="130000"/>
              </a:lnSpc>
              <a:spcBef>
                <a:spcPts val="0"/>
              </a:spcBef>
              <a:spcAft>
                <a:spcPts val="0"/>
              </a:spcAft>
              <a:buClrTx/>
              <a:buSzTx/>
              <a:buNone/>
            </a:pPr>
            <a:r>
              <a:rPr lang="zh-CN" altLang="en-US" sz="1600" spc="300" dirty="0">
                <a:solidFill>
                  <a:schemeClr val="tx1">
                    <a:lumMod val="75000"/>
                    <a:lumOff val="25000"/>
                  </a:schemeClr>
                </a:solidFill>
                <a:cs typeface="+mn-ea"/>
              </a:rPr>
              <a:t>健康的概念是随着科学和社会的发展不断变化的。传统的健康观是“无病即健康”，现代人的健康观是整体健康，20 世纪末，人们对健康的概念不仅是免于疾病与虚弱，还是保持身体上、精神上和社会方面的完美状态。世界卫生组织提出“健康不仅是躯体没有疾病，还要具备心理健康、社会适应良好和有道德”。因此，现代人的健康内容包括：身体健康、心理健康、社会健康、智力健康、道德健康、环境健康等。</a:t>
            </a:r>
            <a:endParaRPr lang="zh-CN" altLang="en-US" sz="1600" spc="300" dirty="0">
              <a:solidFill>
                <a:schemeClr val="tx1">
                  <a:lumMod val="75000"/>
                  <a:lumOff val="25000"/>
                </a:schemeClr>
              </a:solidFill>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2500"/>
                            </p:stCondLst>
                            <p:childTnLst>
                              <p:par>
                                <p:cTn id="29" presetID="22" presetClass="entr" presetSubtype="4"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down)">
                                      <p:cBhvr>
                                        <p:cTn id="3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二、影响大学生健康的因素</a:t>
            </a:r>
            <a:endParaRPr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pic>
        <p:nvPicPr>
          <p:cNvPr id="21" name="图片 20"/>
          <p:cNvPicPr>
            <a:picLocks noChangeAspect="1"/>
          </p:cNvPicPr>
          <p:nvPr/>
        </p:nvPicPr>
        <p:blipFill>
          <a:blip r:embed="rId4" cstate="screen"/>
          <a:stretch>
            <a:fillRect/>
          </a:stretch>
        </p:blipFill>
        <p:spPr>
          <a:xfrm>
            <a:off x="7274936" y="1776820"/>
            <a:ext cx="4742893" cy="4742893"/>
          </a:xfrm>
          <a:prstGeom prst="rect">
            <a:avLst/>
          </a:prstGeom>
        </p:spPr>
      </p:pic>
      <p:grpSp>
        <p:nvGrpSpPr>
          <p:cNvPr id="18" name="组合 17"/>
          <p:cNvGrpSpPr/>
          <p:nvPr>
            <p:custDataLst>
              <p:tags r:id="rId5"/>
            </p:custDataLst>
          </p:nvPr>
        </p:nvGrpSpPr>
        <p:grpSpPr>
          <a:xfrm>
            <a:off x="1012391" y="1797051"/>
            <a:ext cx="2543409" cy="1676400"/>
            <a:chOff x="1304924" y="3171825"/>
            <a:chExt cx="2647951" cy="1745305"/>
          </a:xfrm>
        </p:grpSpPr>
        <p:cxnSp>
          <p:nvCxnSpPr>
            <p:cNvPr id="9" name="直接连接符 8"/>
            <p:cNvCxnSpPr/>
            <p:nvPr>
              <p:custDataLst>
                <p:tags r:id="rId6"/>
              </p:custDataLst>
            </p:nvPr>
          </p:nvCxnSpPr>
          <p:spPr>
            <a:xfrm>
              <a:off x="1390650" y="4791075"/>
              <a:ext cx="1866900" cy="0"/>
            </a:xfrm>
            <a:prstGeom prst="line">
              <a:avLst/>
            </a:prstGeom>
            <a:ln>
              <a:solidFill>
                <a:srgbClr val="52C2A5"/>
              </a:solidFill>
            </a:ln>
          </p:spPr>
          <p:style>
            <a:lnRef idx="1">
              <a:srgbClr val="70CFE2"/>
            </a:lnRef>
            <a:fillRef idx="0">
              <a:srgbClr val="70CFE2"/>
            </a:fillRef>
            <a:effectRef idx="0">
              <a:srgbClr val="70CFE2"/>
            </a:effectRef>
            <a:fontRef idx="minor">
              <a:srgbClr val="5F5F5F"/>
            </a:fontRef>
          </p:style>
        </p:cxnSp>
        <p:cxnSp>
          <p:nvCxnSpPr>
            <p:cNvPr id="5" name="直接连接符 4"/>
            <p:cNvCxnSpPr/>
            <p:nvPr>
              <p:custDataLst>
                <p:tags r:id="rId7"/>
              </p:custDataLst>
            </p:nvPr>
          </p:nvCxnSpPr>
          <p:spPr>
            <a:xfrm>
              <a:off x="1304924" y="4907605"/>
              <a:ext cx="2505076" cy="0"/>
            </a:xfrm>
            <a:prstGeom prst="line">
              <a:avLst/>
            </a:prstGeom>
            <a:ln>
              <a:solidFill>
                <a:srgbClr val="52C2A5"/>
              </a:solidFill>
              <a:tailEnd type="oval"/>
            </a:ln>
          </p:spPr>
          <p:style>
            <a:lnRef idx="1">
              <a:srgbClr val="70CFE2"/>
            </a:lnRef>
            <a:fillRef idx="0">
              <a:srgbClr val="70CFE2"/>
            </a:fillRef>
            <a:effectRef idx="0">
              <a:srgbClr val="70CFE2"/>
            </a:effectRef>
            <a:fontRef idx="minor">
              <a:srgbClr val="5F5F5F"/>
            </a:fontRef>
          </p:style>
        </p:cxnSp>
        <p:sp>
          <p:nvSpPr>
            <p:cNvPr id="7" name="任意多边形 6"/>
            <p:cNvSpPr/>
            <p:nvPr>
              <p:custDataLst>
                <p:tags r:id="rId8"/>
              </p:custDataLst>
            </p:nvPr>
          </p:nvSpPr>
          <p:spPr>
            <a:xfrm>
              <a:off x="1304924" y="3171825"/>
              <a:ext cx="2647951" cy="1745305"/>
            </a:xfrm>
            <a:custGeom>
              <a:avLst/>
              <a:gdLst>
                <a:gd name="connsiteX0" fmla="*/ 1 w 2647951"/>
                <a:gd name="connsiteY0" fmla="*/ 0 h 1743075"/>
                <a:gd name="connsiteX1" fmla="*/ 2647951 w 2647951"/>
                <a:gd name="connsiteY1" fmla="*/ 0 h 1743075"/>
                <a:gd name="connsiteX2" fmla="*/ 2647951 w 2647951"/>
                <a:gd name="connsiteY2" fmla="*/ 1266825 h 1743075"/>
                <a:gd name="connsiteX3" fmla="*/ 297057 w 2647951"/>
                <a:gd name="connsiteY3" fmla="*/ 1266825 h 1743075"/>
                <a:gd name="connsiteX4" fmla="*/ 233437 w 2647951"/>
                <a:gd name="connsiteY4" fmla="*/ 1329240 h 1743075"/>
                <a:gd name="connsiteX5" fmla="*/ 0 w 2647951"/>
                <a:gd name="connsiteY5" fmla="*/ 1743075 h 1743075"/>
                <a:gd name="connsiteX6" fmla="*/ 0 w 2647951"/>
                <a:gd name="connsiteY6" fmla="*/ 1114425 h 1743075"/>
                <a:gd name="connsiteX7" fmla="*/ 1 w 2647951"/>
                <a:gd name="connsiteY7" fmla="*/ 1114425 h 1743075"/>
                <a:gd name="connsiteX0-1" fmla="*/ 1 w 2647951"/>
                <a:gd name="connsiteY0-2" fmla="*/ 0 h 1743075"/>
                <a:gd name="connsiteX1-3" fmla="*/ 2647951 w 2647951"/>
                <a:gd name="connsiteY1-4" fmla="*/ 0 h 1743075"/>
                <a:gd name="connsiteX2-5" fmla="*/ 2647951 w 2647951"/>
                <a:gd name="connsiteY2-6" fmla="*/ 1266825 h 1743075"/>
                <a:gd name="connsiteX3-7" fmla="*/ 297057 w 2647951"/>
                <a:gd name="connsiteY3-8" fmla="*/ 1266825 h 1743075"/>
                <a:gd name="connsiteX4-9" fmla="*/ 233437 w 2647951"/>
                <a:gd name="connsiteY4-10" fmla="*/ 1329240 h 1743075"/>
                <a:gd name="connsiteX5-11" fmla="*/ 0 w 2647951"/>
                <a:gd name="connsiteY5-12" fmla="*/ 1743075 h 1743075"/>
                <a:gd name="connsiteX6-13" fmla="*/ 0 w 2647951"/>
                <a:gd name="connsiteY6-14" fmla="*/ 1114425 h 1743075"/>
                <a:gd name="connsiteX7-15" fmla="*/ 1 w 2647951"/>
                <a:gd name="connsiteY7-16" fmla="*/ 1114425 h 1743075"/>
                <a:gd name="connsiteX8" fmla="*/ 1 w 2647951"/>
                <a:gd name="connsiteY8" fmla="*/ 0 h 1743075"/>
                <a:gd name="connsiteX0-17" fmla="*/ 1 w 2647951"/>
                <a:gd name="connsiteY0-18" fmla="*/ 0 h 1743075"/>
                <a:gd name="connsiteX1-19" fmla="*/ 2647951 w 2647951"/>
                <a:gd name="connsiteY1-20" fmla="*/ 0 h 1743075"/>
                <a:gd name="connsiteX2-21" fmla="*/ 2647951 w 2647951"/>
                <a:gd name="connsiteY2-22" fmla="*/ 1266825 h 1743075"/>
                <a:gd name="connsiteX3-23" fmla="*/ 516132 w 2647951"/>
                <a:gd name="connsiteY3-24" fmla="*/ 1323975 h 1743075"/>
                <a:gd name="connsiteX4-25" fmla="*/ 233437 w 2647951"/>
                <a:gd name="connsiteY4-26" fmla="*/ 1329240 h 1743075"/>
                <a:gd name="connsiteX5-27" fmla="*/ 0 w 2647951"/>
                <a:gd name="connsiteY5-28" fmla="*/ 1743075 h 1743075"/>
                <a:gd name="connsiteX6-29" fmla="*/ 0 w 2647951"/>
                <a:gd name="connsiteY6-30" fmla="*/ 1114425 h 1743075"/>
                <a:gd name="connsiteX7-31" fmla="*/ 1 w 2647951"/>
                <a:gd name="connsiteY7-32" fmla="*/ 1114425 h 1743075"/>
                <a:gd name="connsiteX8-33" fmla="*/ 1 w 2647951"/>
                <a:gd name="connsiteY8-34" fmla="*/ 0 h 1743075"/>
                <a:gd name="connsiteX0-35" fmla="*/ 1 w 2647951"/>
                <a:gd name="connsiteY0-36" fmla="*/ 0 h 1743075"/>
                <a:gd name="connsiteX1-37" fmla="*/ 2647951 w 2647951"/>
                <a:gd name="connsiteY1-38" fmla="*/ 0 h 1743075"/>
                <a:gd name="connsiteX2-39" fmla="*/ 2647951 w 2647951"/>
                <a:gd name="connsiteY2-40" fmla="*/ 1266825 h 1743075"/>
                <a:gd name="connsiteX3-41" fmla="*/ 516132 w 2647951"/>
                <a:gd name="connsiteY3-42" fmla="*/ 1323975 h 1743075"/>
                <a:gd name="connsiteX4-43" fmla="*/ 233437 w 2647951"/>
                <a:gd name="connsiteY4-44" fmla="*/ 1329240 h 1743075"/>
                <a:gd name="connsiteX5-45" fmla="*/ 0 w 2647951"/>
                <a:gd name="connsiteY5-46" fmla="*/ 1743075 h 1743075"/>
                <a:gd name="connsiteX6-47" fmla="*/ 0 w 2647951"/>
                <a:gd name="connsiteY6-48" fmla="*/ 1114425 h 1743075"/>
                <a:gd name="connsiteX7-49" fmla="*/ 1 w 2647951"/>
                <a:gd name="connsiteY7-50" fmla="*/ 1114425 h 1743075"/>
                <a:gd name="connsiteX8-51" fmla="*/ 1 w 2647951"/>
                <a:gd name="connsiteY8-52" fmla="*/ 0 h 1743075"/>
                <a:gd name="connsiteX0-53" fmla="*/ 1 w 2647951"/>
                <a:gd name="connsiteY0-54" fmla="*/ 0 h 1745366"/>
                <a:gd name="connsiteX1-55" fmla="*/ 2647951 w 2647951"/>
                <a:gd name="connsiteY1-56" fmla="*/ 0 h 1745366"/>
                <a:gd name="connsiteX2-57" fmla="*/ 2647951 w 2647951"/>
                <a:gd name="connsiteY2-58" fmla="*/ 1266825 h 1745366"/>
                <a:gd name="connsiteX3-59" fmla="*/ 516132 w 2647951"/>
                <a:gd name="connsiteY3-60" fmla="*/ 1323975 h 1745366"/>
                <a:gd name="connsiteX4-61" fmla="*/ 0 w 2647951"/>
                <a:gd name="connsiteY4-62" fmla="*/ 1743075 h 1745366"/>
                <a:gd name="connsiteX5-63" fmla="*/ 0 w 2647951"/>
                <a:gd name="connsiteY5-64" fmla="*/ 1114425 h 1745366"/>
                <a:gd name="connsiteX6-65" fmla="*/ 1 w 2647951"/>
                <a:gd name="connsiteY6-66" fmla="*/ 1114425 h 1745366"/>
                <a:gd name="connsiteX7-67" fmla="*/ 1 w 2647951"/>
                <a:gd name="connsiteY7-68" fmla="*/ 0 h 1745366"/>
                <a:gd name="connsiteX0-69" fmla="*/ 1 w 2647951"/>
                <a:gd name="connsiteY0-70" fmla="*/ 0 h 1745305"/>
                <a:gd name="connsiteX1-71" fmla="*/ 2647951 w 2647951"/>
                <a:gd name="connsiteY1-72" fmla="*/ 0 h 1745305"/>
                <a:gd name="connsiteX2-73" fmla="*/ 2638426 w 2647951"/>
                <a:gd name="connsiteY2-74" fmla="*/ 1333500 h 1745305"/>
                <a:gd name="connsiteX3-75" fmla="*/ 516132 w 2647951"/>
                <a:gd name="connsiteY3-76" fmla="*/ 1323975 h 1745305"/>
                <a:gd name="connsiteX4-77" fmla="*/ 0 w 2647951"/>
                <a:gd name="connsiteY4-78" fmla="*/ 1743075 h 1745305"/>
                <a:gd name="connsiteX5-79" fmla="*/ 0 w 2647951"/>
                <a:gd name="connsiteY5-80" fmla="*/ 1114425 h 1745305"/>
                <a:gd name="connsiteX6-81" fmla="*/ 1 w 2647951"/>
                <a:gd name="connsiteY6-82" fmla="*/ 1114425 h 1745305"/>
                <a:gd name="connsiteX7-83" fmla="*/ 1 w 2647951"/>
                <a:gd name="connsiteY7-84" fmla="*/ 0 h 1745305"/>
              </a:gdLst>
              <a:ahLst/>
              <a:cxnLst>
                <a:cxn ang="0">
                  <a:pos x="connsiteX0-69" y="connsiteY0-70"/>
                </a:cxn>
                <a:cxn ang="0">
                  <a:pos x="connsiteX1-71" y="connsiteY1-72"/>
                </a:cxn>
                <a:cxn ang="0">
                  <a:pos x="connsiteX2-73" y="connsiteY2-74"/>
                </a:cxn>
                <a:cxn ang="0">
                  <a:pos x="connsiteX3-75" y="connsiteY3-76"/>
                </a:cxn>
                <a:cxn ang="0">
                  <a:pos x="connsiteX4-77" y="connsiteY4-78"/>
                </a:cxn>
                <a:cxn ang="0">
                  <a:pos x="connsiteX5-79" y="connsiteY5-80"/>
                </a:cxn>
                <a:cxn ang="0">
                  <a:pos x="connsiteX6-81" y="connsiteY6-82"/>
                </a:cxn>
                <a:cxn ang="0">
                  <a:pos x="connsiteX7-83" y="connsiteY7-84"/>
                </a:cxn>
              </a:cxnLst>
              <a:rect l="l" t="t" r="r" b="b"/>
              <a:pathLst>
                <a:path w="2647951" h="1745305">
                  <a:moveTo>
                    <a:pt x="1" y="0"/>
                  </a:moveTo>
                  <a:lnTo>
                    <a:pt x="2647951" y="0"/>
                  </a:lnTo>
                  <a:lnTo>
                    <a:pt x="2638426" y="1333500"/>
                  </a:lnTo>
                  <a:cubicBezTo>
                    <a:pt x="2246610" y="1544638"/>
                    <a:pt x="955870" y="1255713"/>
                    <a:pt x="516132" y="1323975"/>
                  </a:cubicBezTo>
                  <a:cubicBezTo>
                    <a:pt x="76394" y="1392237"/>
                    <a:pt x="86022" y="1778000"/>
                    <a:pt x="0" y="1743075"/>
                  </a:cubicBezTo>
                  <a:lnTo>
                    <a:pt x="0" y="1114425"/>
                  </a:lnTo>
                  <a:lnTo>
                    <a:pt x="1" y="1114425"/>
                  </a:lnTo>
                  <a:lnTo>
                    <a:pt x="1" y="0"/>
                  </a:lnTo>
                  <a:close/>
                </a:path>
              </a:pathLst>
            </a:custGeom>
            <a:solidFill>
              <a:schemeClr val="accent6">
                <a:lumMod val="75000"/>
              </a:schemeClr>
            </a:solidFill>
            <a:ln>
              <a:noFill/>
            </a:ln>
          </p:spPr>
          <p:style>
            <a:lnRef idx="2">
              <a:srgbClr val="70CFE2">
                <a:shade val="50000"/>
              </a:srgbClr>
            </a:lnRef>
            <a:fillRef idx="1">
              <a:srgbClr val="70CFE2"/>
            </a:fillRef>
            <a:effectRef idx="0">
              <a:srgbClr val="70CFE2"/>
            </a:effectRef>
            <a:fontRef idx="minor">
              <a:srgbClr val="FFFFFF"/>
            </a:fontRef>
          </p:style>
          <p:txBody>
            <a:bodyPr bIns="504000" rtlCol="0" anchor="ctr">
              <a:normAutofit/>
            </a:bodyPr>
            <a:p>
              <a:pPr algn="ctr" fontAlgn="auto">
                <a:lnSpc>
                  <a:spcPct val="120000"/>
                </a:lnSpc>
              </a:pPr>
              <a:endParaRPr lang="zh-CN" altLang="en-US" dirty="0">
                <a:solidFill>
                  <a:srgbClr val="FFFFFF"/>
                </a:solidFill>
              </a:endParaRPr>
            </a:p>
          </p:txBody>
        </p:sp>
        <p:sp>
          <p:nvSpPr>
            <p:cNvPr id="15" name="文本框 14"/>
            <p:cNvSpPr txBox="1"/>
            <p:nvPr>
              <p:custDataLst>
                <p:tags r:id="rId9"/>
              </p:custDataLst>
            </p:nvPr>
          </p:nvSpPr>
          <p:spPr>
            <a:xfrm>
              <a:off x="3295650" y="4539734"/>
              <a:ext cx="476250" cy="369332"/>
            </a:xfrm>
            <a:prstGeom prst="rect">
              <a:avLst/>
            </a:prstGeom>
            <a:noFill/>
          </p:spPr>
          <p:txBody>
            <a:bodyPr wrap="square" rtlCol="0" anchor="ctr">
              <a:normAutofit fontScale="90000" lnSpcReduction="20000"/>
            </a:bodyPr>
            <a:p>
              <a:pPr algn="ctr" fontAlgn="auto">
                <a:lnSpc>
                  <a:spcPct val="120000"/>
                </a:lnSpc>
              </a:pPr>
              <a:r>
                <a:rPr lang="en-US" altLang="zh-CN" dirty="0"/>
                <a:t>A</a:t>
              </a:r>
              <a:endParaRPr lang="zh-CN" altLang="en-US" dirty="0"/>
            </a:p>
          </p:txBody>
        </p:sp>
      </p:grpSp>
      <p:grpSp>
        <p:nvGrpSpPr>
          <p:cNvPr id="19" name="组合 18"/>
          <p:cNvGrpSpPr/>
          <p:nvPr>
            <p:custDataLst>
              <p:tags r:id="rId10"/>
            </p:custDataLst>
          </p:nvPr>
        </p:nvGrpSpPr>
        <p:grpSpPr>
          <a:xfrm>
            <a:off x="4647131" y="1797051"/>
            <a:ext cx="2543409" cy="1676400"/>
            <a:chOff x="1304924" y="3171825"/>
            <a:chExt cx="2647951" cy="1745305"/>
          </a:xfrm>
          <a:solidFill>
            <a:schemeClr val="accent6">
              <a:lumMod val="75000"/>
            </a:schemeClr>
          </a:solidFill>
        </p:grpSpPr>
        <p:cxnSp>
          <p:nvCxnSpPr>
            <p:cNvPr id="20" name="直接连接符 19"/>
            <p:cNvCxnSpPr/>
            <p:nvPr>
              <p:custDataLst>
                <p:tags r:id="rId11"/>
              </p:custDataLst>
            </p:nvPr>
          </p:nvCxnSpPr>
          <p:spPr>
            <a:xfrm>
              <a:off x="1390650" y="4791075"/>
              <a:ext cx="1866900" cy="0"/>
            </a:xfrm>
            <a:prstGeom prst="line">
              <a:avLst/>
            </a:prstGeom>
            <a:grpFill/>
            <a:ln>
              <a:solidFill>
                <a:srgbClr val="52C2A5"/>
              </a:solidFill>
            </a:ln>
          </p:spPr>
          <p:style>
            <a:lnRef idx="1">
              <a:srgbClr val="70CFE2"/>
            </a:lnRef>
            <a:fillRef idx="0">
              <a:srgbClr val="70CFE2"/>
            </a:fillRef>
            <a:effectRef idx="0">
              <a:srgbClr val="70CFE2"/>
            </a:effectRef>
            <a:fontRef idx="minor">
              <a:srgbClr val="5F5F5F"/>
            </a:fontRef>
          </p:style>
        </p:cxnSp>
        <p:cxnSp>
          <p:nvCxnSpPr>
            <p:cNvPr id="8" name="直接连接符 7"/>
            <p:cNvCxnSpPr/>
            <p:nvPr>
              <p:custDataLst>
                <p:tags r:id="rId12"/>
              </p:custDataLst>
            </p:nvPr>
          </p:nvCxnSpPr>
          <p:spPr>
            <a:xfrm>
              <a:off x="1304924" y="4907605"/>
              <a:ext cx="2505076" cy="0"/>
            </a:xfrm>
            <a:prstGeom prst="line">
              <a:avLst/>
            </a:prstGeom>
            <a:grpFill/>
            <a:ln>
              <a:solidFill>
                <a:srgbClr val="52C2A5"/>
              </a:solidFill>
              <a:tailEnd type="oval"/>
            </a:ln>
          </p:spPr>
          <p:style>
            <a:lnRef idx="1">
              <a:srgbClr val="70CFE2"/>
            </a:lnRef>
            <a:fillRef idx="0">
              <a:srgbClr val="70CFE2"/>
            </a:fillRef>
            <a:effectRef idx="0">
              <a:srgbClr val="70CFE2"/>
            </a:effectRef>
            <a:fontRef idx="minor">
              <a:srgbClr val="5F5F5F"/>
            </a:fontRef>
          </p:style>
        </p:cxnSp>
        <p:sp>
          <p:nvSpPr>
            <p:cNvPr id="22" name="任意多边形 21"/>
            <p:cNvSpPr/>
            <p:nvPr>
              <p:custDataLst>
                <p:tags r:id="rId13"/>
              </p:custDataLst>
            </p:nvPr>
          </p:nvSpPr>
          <p:spPr>
            <a:xfrm>
              <a:off x="1304924" y="3171825"/>
              <a:ext cx="2647951" cy="1745305"/>
            </a:xfrm>
            <a:custGeom>
              <a:avLst/>
              <a:gdLst>
                <a:gd name="connsiteX0" fmla="*/ 1 w 2647951"/>
                <a:gd name="connsiteY0" fmla="*/ 0 h 1743075"/>
                <a:gd name="connsiteX1" fmla="*/ 2647951 w 2647951"/>
                <a:gd name="connsiteY1" fmla="*/ 0 h 1743075"/>
                <a:gd name="connsiteX2" fmla="*/ 2647951 w 2647951"/>
                <a:gd name="connsiteY2" fmla="*/ 1266825 h 1743075"/>
                <a:gd name="connsiteX3" fmla="*/ 297057 w 2647951"/>
                <a:gd name="connsiteY3" fmla="*/ 1266825 h 1743075"/>
                <a:gd name="connsiteX4" fmla="*/ 233437 w 2647951"/>
                <a:gd name="connsiteY4" fmla="*/ 1329240 h 1743075"/>
                <a:gd name="connsiteX5" fmla="*/ 0 w 2647951"/>
                <a:gd name="connsiteY5" fmla="*/ 1743075 h 1743075"/>
                <a:gd name="connsiteX6" fmla="*/ 0 w 2647951"/>
                <a:gd name="connsiteY6" fmla="*/ 1114425 h 1743075"/>
                <a:gd name="connsiteX7" fmla="*/ 1 w 2647951"/>
                <a:gd name="connsiteY7" fmla="*/ 1114425 h 1743075"/>
                <a:gd name="connsiteX0-1" fmla="*/ 1 w 2647951"/>
                <a:gd name="connsiteY0-2" fmla="*/ 0 h 1743075"/>
                <a:gd name="connsiteX1-3" fmla="*/ 2647951 w 2647951"/>
                <a:gd name="connsiteY1-4" fmla="*/ 0 h 1743075"/>
                <a:gd name="connsiteX2-5" fmla="*/ 2647951 w 2647951"/>
                <a:gd name="connsiteY2-6" fmla="*/ 1266825 h 1743075"/>
                <a:gd name="connsiteX3-7" fmla="*/ 297057 w 2647951"/>
                <a:gd name="connsiteY3-8" fmla="*/ 1266825 h 1743075"/>
                <a:gd name="connsiteX4-9" fmla="*/ 233437 w 2647951"/>
                <a:gd name="connsiteY4-10" fmla="*/ 1329240 h 1743075"/>
                <a:gd name="connsiteX5-11" fmla="*/ 0 w 2647951"/>
                <a:gd name="connsiteY5-12" fmla="*/ 1743075 h 1743075"/>
                <a:gd name="connsiteX6-13" fmla="*/ 0 w 2647951"/>
                <a:gd name="connsiteY6-14" fmla="*/ 1114425 h 1743075"/>
                <a:gd name="connsiteX7-15" fmla="*/ 1 w 2647951"/>
                <a:gd name="connsiteY7-16" fmla="*/ 1114425 h 1743075"/>
                <a:gd name="connsiteX8" fmla="*/ 1 w 2647951"/>
                <a:gd name="connsiteY8" fmla="*/ 0 h 1743075"/>
                <a:gd name="connsiteX0-17" fmla="*/ 1 w 2647951"/>
                <a:gd name="connsiteY0-18" fmla="*/ 0 h 1743075"/>
                <a:gd name="connsiteX1-19" fmla="*/ 2647951 w 2647951"/>
                <a:gd name="connsiteY1-20" fmla="*/ 0 h 1743075"/>
                <a:gd name="connsiteX2-21" fmla="*/ 2647951 w 2647951"/>
                <a:gd name="connsiteY2-22" fmla="*/ 1266825 h 1743075"/>
                <a:gd name="connsiteX3-23" fmla="*/ 516132 w 2647951"/>
                <a:gd name="connsiteY3-24" fmla="*/ 1323975 h 1743075"/>
                <a:gd name="connsiteX4-25" fmla="*/ 233437 w 2647951"/>
                <a:gd name="connsiteY4-26" fmla="*/ 1329240 h 1743075"/>
                <a:gd name="connsiteX5-27" fmla="*/ 0 w 2647951"/>
                <a:gd name="connsiteY5-28" fmla="*/ 1743075 h 1743075"/>
                <a:gd name="connsiteX6-29" fmla="*/ 0 w 2647951"/>
                <a:gd name="connsiteY6-30" fmla="*/ 1114425 h 1743075"/>
                <a:gd name="connsiteX7-31" fmla="*/ 1 w 2647951"/>
                <a:gd name="connsiteY7-32" fmla="*/ 1114425 h 1743075"/>
                <a:gd name="connsiteX8-33" fmla="*/ 1 w 2647951"/>
                <a:gd name="connsiteY8-34" fmla="*/ 0 h 1743075"/>
                <a:gd name="connsiteX0-35" fmla="*/ 1 w 2647951"/>
                <a:gd name="connsiteY0-36" fmla="*/ 0 h 1743075"/>
                <a:gd name="connsiteX1-37" fmla="*/ 2647951 w 2647951"/>
                <a:gd name="connsiteY1-38" fmla="*/ 0 h 1743075"/>
                <a:gd name="connsiteX2-39" fmla="*/ 2647951 w 2647951"/>
                <a:gd name="connsiteY2-40" fmla="*/ 1266825 h 1743075"/>
                <a:gd name="connsiteX3-41" fmla="*/ 516132 w 2647951"/>
                <a:gd name="connsiteY3-42" fmla="*/ 1323975 h 1743075"/>
                <a:gd name="connsiteX4-43" fmla="*/ 233437 w 2647951"/>
                <a:gd name="connsiteY4-44" fmla="*/ 1329240 h 1743075"/>
                <a:gd name="connsiteX5-45" fmla="*/ 0 w 2647951"/>
                <a:gd name="connsiteY5-46" fmla="*/ 1743075 h 1743075"/>
                <a:gd name="connsiteX6-47" fmla="*/ 0 w 2647951"/>
                <a:gd name="connsiteY6-48" fmla="*/ 1114425 h 1743075"/>
                <a:gd name="connsiteX7-49" fmla="*/ 1 w 2647951"/>
                <a:gd name="connsiteY7-50" fmla="*/ 1114425 h 1743075"/>
                <a:gd name="connsiteX8-51" fmla="*/ 1 w 2647951"/>
                <a:gd name="connsiteY8-52" fmla="*/ 0 h 1743075"/>
                <a:gd name="connsiteX0-53" fmla="*/ 1 w 2647951"/>
                <a:gd name="connsiteY0-54" fmla="*/ 0 h 1745366"/>
                <a:gd name="connsiteX1-55" fmla="*/ 2647951 w 2647951"/>
                <a:gd name="connsiteY1-56" fmla="*/ 0 h 1745366"/>
                <a:gd name="connsiteX2-57" fmla="*/ 2647951 w 2647951"/>
                <a:gd name="connsiteY2-58" fmla="*/ 1266825 h 1745366"/>
                <a:gd name="connsiteX3-59" fmla="*/ 516132 w 2647951"/>
                <a:gd name="connsiteY3-60" fmla="*/ 1323975 h 1745366"/>
                <a:gd name="connsiteX4-61" fmla="*/ 0 w 2647951"/>
                <a:gd name="connsiteY4-62" fmla="*/ 1743075 h 1745366"/>
                <a:gd name="connsiteX5-63" fmla="*/ 0 w 2647951"/>
                <a:gd name="connsiteY5-64" fmla="*/ 1114425 h 1745366"/>
                <a:gd name="connsiteX6-65" fmla="*/ 1 w 2647951"/>
                <a:gd name="connsiteY6-66" fmla="*/ 1114425 h 1745366"/>
                <a:gd name="connsiteX7-67" fmla="*/ 1 w 2647951"/>
                <a:gd name="connsiteY7-68" fmla="*/ 0 h 1745366"/>
                <a:gd name="connsiteX0-69" fmla="*/ 1 w 2647951"/>
                <a:gd name="connsiteY0-70" fmla="*/ 0 h 1745305"/>
                <a:gd name="connsiteX1-71" fmla="*/ 2647951 w 2647951"/>
                <a:gd name="connsiteY1-72" fmla="*/ 0 h 1745305"/>
                <a:gd name="connsiteX2-73" fmla="*/ 2638426 w 2647951"/>
                <a:gd name="connsiteY2-74" fmla="*/ 1333500 h 1745305"/>
                <a:gd name="connsiteX3-75" fmla="*/ 516132 w 2647951"/>
                <a:gd name="connsiteY3-76" fmla="*/ 1323975 h 1745305"/>
                <a:gd name="connsiteX4-77" fmla="*/ 0 w 2647951"/>
                <a:gd name="connsiteY4-78" fmla="*/ 1743075 h 1745305"/>
                <a:gd name="connsiteX5-79" fmla="*/ 0 w 2647951"/>
                <a:gd name="connsiteY5-80" fmla="*/ 1114425 h 1745305"/>
                <a:gd name="connsiteX6-81" fmla="*/ 1 w 2647951"/>
                <a:gd name="connsiteY6-82" fmla="*/ 1114425 h 1745305"/>
                <a:gd name="connsiteX7-83" fmla="*/ 1 w 2647951"/>
                <a:gd name="connsiteY7-84" fmla="*/ 0 h 1745305"/>
              </a:gdLst>
              <a:ahLst/>
              <a:cxnLst>
                <a:cxn ang="0">
                  <a:pos x="connsiteX0-69" y="connsiteY0-70"/>
                </a:cxn>
                <a:cxn ang="0">
                  <a:pos x="connsiteX1-71" y="connsiteY1-72"/>
                </a:cxn>
                <a:cxn ang="0">
                  <a:pos x="connsiteX2-73" y="connsiteY2-74"/>
                </a:cxn>
                <a:cxn ang="0">
                  <a:pos x="connsiteX3-75" y="connsiteY3-76"/>
                </a:cxn>
                <a:cxn ang="0">
                  <a:pos x="connsiteX4-77" y="connsiteY4-78"/>
                </a:cxn>
                <a:cxn ang="0">
                  <a:pos x="connsiteX5-79" y="connsiteY5-80"/>
                </a:cxn>
                <a:cxn ang="0">
                  <a:pos x="connsiteX6-81" y="connsiteY6-82"/>
                </a:cxn>
                <a:cxn ang="0">
                  <a:pos x="connsiteX7-83" y="connsiteY7-84"/>
                </a:cxn>
              </a:cxnLst>
              <a:rect l="l" t="t" r="r" b="b"/>
              <a:pathLst>
                <a:path w="2647951" h="1745305">
                  <a:moveTo>
                    <a:pt x="1" y="0"/>
                  </a:moveTo>
                  <a:lnTo>
                    <a:pt x="2647951" y="0"/>
                  </a:lnTo>
                  <a:lnTo>
                    <a:pt x="2638426" y="1333500"/>
                  </a:lnTo>
                  <a:cubicBezTo>
                    <a:pt x="2246610" y="1544638"/>
                    <a:pt x="955870" y="1255713"/>
                    <a:pt x="516132" y="1323975"/>
                  </a:cubicBezTo>
                  <a:cubicBezTo>
                    <a:pt x="76394" y="1392237"/>
                    <a:pt x="86022" y="1778000"/>
                    <a:pt x="0" y="1743075"/>
                  </a:cubicBezTo>
                  <a:lnTo>
                    <a:pt x="0" y="1114425"/>
                  </a:lnTo>
                  <a:lnTo>
                    <a:pt x="1" y="1114425"/>
                  </a:lnTo>
                  <a:lnTo>
                    <a:pt x="1" y="0"/>
                  </a:lnTo>
                  <a:close/>
                </a:path>
              </a:pathLst>
            </a:custGeom>
            <a:grpFill/>
            <a:ln>
              <a:noFill/>
            </a:ln>
          </p:spPr>
          <p:style>
            <a:lnRef idx="2">
              <a:srgbClr val="70CFE2">
                <a:shade val="50000"/>
              </a:srgbClr>
            </a:lnRef>
            <a:fillRef idx="1">
              <a:srgbClr val="70CFE2"/>
            </a:fillRef>
            <a:effectRef idx="0">
              <a:srgbClr val="70CFE2"/>
            </a:effectRef>
            <a:fontRef idx="minor">
              <a:srgbClr val="FFFFFF"/>
            </a:fontRef>
          </p:style>
          <p:txBody>
            <a:bodyPr bIns="504000" rtlCol="0" anchor="ctr">
              <a:normAutofit/>
            </a:bodyPr>
            <a:p>
              <a:pPr algn="ctr" fontAlgn="auto">
                <a:lnSpc>
                  <a:spcPct val="120000"/>
                </a:lnSpc>
              </a:pPr>
              <a:endParaRPr lang="zh-CN" altLang="en-US" dirty="0">
                <a:solidFill>
                  <a:srgbClr val="FFFFFF"/>
                </a:solidFill>
              </a:endParaRPr>
            </a:p>
          </p:txBody>
        </p:sp>
        <p:sp>
          <p:nvSpPr>
            <p:cNvPr id="23" name="文本框 22"/>
            <p:cNvSpPr txBox="1"/>
            <p:nvPr>
              <p:custDataLst>
                <p:tags r:id="rId14"/>
              </p:custDataLst>
            </p:nvPr>
          </p:nvSpPr>
          <p:spPr>
            <a:xfrm>
              <a:off x="3295650" y="4539734"/>
              <a:ext cx="476250" cy="369332"/>
            </a:xfrm>
            <a:prstGeom prst="rect">
              <a:avLst/>
            </a:prstGeom>
            <a:noFill/>
            <a:extLst>
              <a:ext uri="{909E8E84-426E-40DD-AFC4-6F175D3DCCD1}">
                <a14:hiddenFill xmlns:a14="http://schemas.microsoft.com/office/drawing/2010/main">
                  <a:solidFill>
                    <a:schemeClr val="bg1"/>
                  </a:solidFill>
                </a14:hiddenFill>
              </a:ext>
            </a:extLst>
          </p:spPr>
          <p:txBody>
            <a:bodyPr wrap="square" rtlCol="0" anchor="ctr">
              <a:normAutofit fontScale="90000" lnSpcReduction="20000"/>
            </a:bodyPr>
            <a:p>
              <a:pPr algn="ctr" fontAlgn="auto">
                <a:lnSpc>
                  <a:spcPct val="120000"/>
                </a:lnSpc>
              </a:pPr>
              <a:r>
                <a:rPr lang="en-US" altLang="zh-CN" dirty="0"/>
                <a:t>B</a:t>
              </a:r>
              <a:endParaRPr lang="zh-CN" altLang="en-US" dirty="0"/>
            </a:p>
          </p:txBody>
        </p:sp>
      </p:grpSp>
      <p:grpSp>
        <p:nvGrpSpPr>
          <p:cNvPr id="36" name="组合 35"/>
          <p:cNvGrpSpPr/>
          <p:nvPr>
            <p:custDataLst>
              <p:tags r:id="rId15"/>
            </p:custDataLst>
          </p:nvPr>
        </p:nvGrpSpPr>
        <p:grpSpPr>
          <a:xfrm>
            <a:off x="1012391" y="3759201"/>
            <a:ext cx="2543409" cy="1676400"/>
            <a:chOff x="1304924" y="3171825"/>
            <a:chExt cx="2647951" cy="1745305"/>
          </a:xfrm>
        </p:grpSpPr>
        <p:cxnSp>
          <p:nvCxnSpPr>
            <p:cNvPr id="42" name="直接连接符 41"/>
            <p:cNvCxnSpPr/>
            <p:nvPr>
              <p:custDataLst>
                <p:tags r:id="rId16"/>
              </p:custDataLst>
            </p:nvPr>
          </p:nvCxnSpPr>
          <p:spPr>
            <a:xfrm>
              <a:off x="1390650" y="4791075"/>
              <a:ext cx="1866900" cy="0"/>
            </a:xfrm>
            <a:prstGeom prst="line">
              <a:avLst/>
            </a:prstGeom>
            <a:ln>
              <a:solidFill>
                <a:srgbClr val="52C2A5"/>
              </a:solidFill>
            </a:ln>
          </p:spPr>
          <p:style>
            <a:lnRef idx="1">
              <a:srgbClr val="70CFE2"/>
            </a:lnRef>
            <a:fillRef idx="0">
              <a:srgbClr val="70CFE2"/>
            </a:fillRef>
            <a:effectRef idx="0">
              <a:srgbClr val="70CFE2"/>
            </a:effectRef>
            <a:fontRef idx="minor">
              <a:srgbClr val="5F5F5F"/>
            </a:fontRef>
          </p:style>
        </p:cxnSp>
        <p:cxnSp>
          <p:nvCxnSpPr>
            <p:cNvPr id="43" name="直接连接符 42"/>
            <p:cNvCxnSpPr/>
            <p:nvPr>
              <p:custDataLst>
                <p:tags r:id="rId17"/>
              </p:custDataLst>
            </p:nvPr>
          </p:nvCxnSpPr>
          <p:spPr>
            <a:xfrm>
              <a:off x="1304924" y="4907605"/>
              <a:ext cx="2505076" cy="0"/>
            </a:xfrm>
            <a:prstGeom prst="line">
              <a:avLst/>
            </a:prstGeom>
            <a:ln>
              <a:solidFill>
                <a:srgbClr val="52C2A5"/>
              </a:solidFill>
              <a:tailEnd type="oval"/>
            </a:ln>
          </p:spPr>
          <p:style>
            <a:lnRef idx="1">
              <a:srgbClr val="70CFE2"/>
            </a:lnRef>
            <a:fillRef idx="0">
              <a:srgbClr val="70CFE2"/>
            </a:fillRef>
            <a:effectRef idx="0">
              <a:srgbClr val="70CFE2"/>
            </a:effectRef>
            <a:fontRef idx="minor">
              <a:srgbClr val="5F5F5F"/>
            </a:fontRef>
          </p:style>
        </p:cxnSp>
        <p:sp>
          <p:nvSpPr>
            <p:cNvPr id="44" name="任意多边形 43"/>
            <p:cNvSpPr/>
            <p:nvPr>
              <p:custDataLst>
                <p:tags r:id="rId18"/>
              </p:custDataLst>
            </p:nvPr>
          </p:nvSpPr>
          <p:spPr>
            <a:xfrm>
              <a:off x="1304924" y="3171825"/>
              <a:ext cx="2647951" cy="1745305"/>
            </a:xfrm>
            <a:custGeom>
              <a:avLst/>
              <a:gdLst>
                <a:gd name="connsiteX0" fmla="*/ 1 w 2647951"/>
                <a:gd name="connsiteY0" fmla="*/ 0 h 1743075"/>
                <a:gd name="connsiteX1" fmla="*/ 2647951 w 2647951"/>
                <a:gd name="connsiteY1" fmla="*/ 0 h 1743075"/>
                <a:gd name="connsiteX2" fmla="*/ 2647951 w 2647951"/>
                <a:gd name="connsiteY2" fmla="*/ 1266825 h 1743075"/>
                <a:gd name="connsiteX3" fmla="*/ 297057 w 2647951"/>
                <a:gd name="connsiteY3" fmla="*/ 1266825 h 1743075"/>
                <a:gd name="connsiteX4" fmla="*/ 233437 w 2647951"/>
                <a:gd name="connsiteY4" fmla="*/ 1329240 h 1743075"/>
                <a:gd name="connsiteX5" fmla="*/ 0 w 2647951"/>
                <a:gd name="connsiteY5" fmla="*/ 1743075 h 1743075"/>
                <a:gd name="connsiteX6" fmla="*/ 0 w 2647951"/>
                <a:gd name="connsiteY6" fmla="*/ 1114425 h 1743075"/>
                <a:gd name="connsiteX7" fmla="*/ 1 w 2647951"/>
                <a:gd name="connsiteY7" fmla="*/ 1114425 h 1743075"/>
                <a:gd name="connsiteX0-1" fmla="*/ 1 w 2647951"/>
                <a:gd name="connsiteY0-2" fmla="*/ 0 h 1743075"/>
                <a:gd name="connsiteX1-3" fmla="*/ 2647951 w 2647951"/>
                <a:gd name="connsiteY1-4" fmla="*/ 0 h 1743075"/>
                <a:gd name="connsiteX2-5" fmla="*/ 2647951 w 2647951"/>
                <a:gd name="connsiteY2-6" fmla="*/ 1266825 h 1743075"/>
                <a:gd name="connsiteX3-7" fmla="*/ 297057 w 2647951"/>
                <a:gd name="connsiteY3-8" fmla="*/ 1266825 h 1743075"/>
                <a:gd name="connsiteX4-9" fmla="*/ 233437 w 2647951"/>
                <a:gd name="connsiteY4-10" fmla="*/ 1329240 h 1743075"/>
                <a:gd name="connsiteX5-11" fmla="*/ 0 w 2647951"/>
                <a:gd name="connsiteY5-12" fmla="*/ 1743075 h 1743075"/>
                <a:gd name="connsiteX6-13" fmla="*/ 0 w 2647951"/>
                <a:gd name="connsiteY6-14" fmla="*/ 1114425 h 1743075"/>
                <a:gd name="connsiteX7-15" fmla="*/ 1 w 2647951"/>
                <a:gd name="connsiteY7-16" fmla="*/ 1114425 h 1743075"/>
                <a:gd name="connsiteX8" fmla="*/ 1 w 2647951"/>
                <a:gd name="connsiteY8" fmla="*/ 0 h 1743075"/>
                <a:gd name="connsiteX0-17" fmla="*/ 1 w 2647951"/>
                <a:gd name="connsiteY0-18" fmla="*/ 0 h 1743075"/>
                <a:gd name="connsiteX1-19" fmla="*/ 2647951 w 2647951"/>
                <a:gd name="connsiteY1-20" fmla="*/ 0 h 1743075"/>
                <a:gd name="connsiteX2-21" fmla="*/ 2647951 w 2647951"/>
                <a:gd name="connsiteY2-22" fmla="*/ 1266825 h 1743075"/>
                <a:gd name="connsiteX3-23" fmla="*/ 516132 w 2647951"/>
                <a:gd name="connsiteY3-24" fmla="*/ 1323975 h 1743075"/>
                <a:gd name="connsiteX4-25" fmla="*/ 233437 w 2647951"/>
                <a:gd name="connsiteY4-26" fmla="*/ 1329240 h 1743075"/>
                <a:gd name="connsiteX5-27" fmla="*/ 0 w 2647951"/>
                <a:gd name="connsiteY5-28" fmla="*/ 1743075 h 1743075"/>
                <a:gd name="connsiteX6-29" fmla="*/ 0 w 2647951"/>
                <a:gd name="connsiteY6-30" fmla="*/ 1114425 h 1743075"/>
                <a:gd name="connsiteX7-31" fmla="*/ 1 w 2647951"/>
                <a:gd name="connsiteY7-32" fmla="*/ 1114425 h 1743075"/>
                <a:gd name="connsiteX8-33" fmla="*/ 1 w 2647951"/>
                <a:gd name="connsiteY8-34" fmla="*/ 0 h 1743075"/>
                <a:gd name="connsiteX0-35" fmla="*/ 1 w 2647951"/>
                <a:gd name="connsiteY0-36" fmla="*/ 0 h 1743075"/>
                <a:gd name="connsiteX1-37" fmla="*/ 2647951 w 2647951"/>
                <a:gd name="connsiteY1-38" fmla="*/ 0 h 1743075"/>
                <a:gd name="connsiteX2-39" fmla="*/ 2647951 w 2647951"/>
                <a:gd name="connsiteY2-40" fmla="*/ 1266825 h 1743075"/>
                <a:gd name="connsiteX3-41" fmla="*/ 516132 w 2647951"/>
                <a:gd name="connsiteY3-42" fmla="*/ 1323975 h 1743075"/>
                <a:gd name="connsiteX4-43" fmla="*/ 233437 w 2647951"/>
                <a:gd name="connsiteY4-44" fmla="*/ 1329240 h 1743075"/>
                <a:gd name="connsiteX5-45" fmla="*/ 0 w 2647951"/>
                <a:gd name="connsiteY5-46" fmla="*/ 1743075 h 1743075"/>
                <a:gd name="connsiteX6-47" fmla="*/ 0 w 2647951"/>
                <a:gd name="connsiteY6-48" fmla="*/ 1114425 h 1743075"/>
                <a:gd name="connsiteX7-49" fmla="*/ 1 w 2647951"/>
                <a:gd name="connsiteY7-50" fmla="*/ 1114425 h 1743075"/>
                <a:gd name="connsiteX8-51" fmla="*/ 1 w 2647951"/>
                <a:gd name="connsiteY8-52" fmla="*/ 0 h 1743075"/>
                <a:gd name="connsiteX0-53" fmla="*/ 1 w 2647951"/>
                <a:gd name="connsiteY0-54" fmla="*/ 0 h 1745366"/>
                <a:gd name="connsiteX1-55" fmla="*/ 2647951 w 2647951"/>
                <a:gd name="connsiteY1-56" fmla="*/ 0 h 1745366"/>
                <a:gd name="connsiteX2-57" fmla="*/ 2647951 w 2647951"/>
                <a:gd name="connsiteY2-58" fmla="*/ 1266825 h 1745366"/>
                <a:gd name="connsiteX3-59" fmla="*/ 516132 w 2647951"/>
                <a:gd name="connsiteY3-60" fmla="*/ 1323975 h 1745366"/>
                <a:gd name="connsiteX4-61" fmla="*/ 0 w 2647951"/>
                <a:gd name="connsiteY4-62" fmla="*/ 1743075 h 1745366"/>
                <a:gd name="connsiteX5-63" fmla="*/ 0 w 2647951"/>
                <a:gd name="connsiteY5-64" fmla="*/ 1114425 h 1745366"/>
                <a:gd name="connsiteX6-65" fmla="*/ 1 w 2647951"/>
                <a:gd name="connsiteY6-66" fmla="*/ 1114425 h 1745366"/>
                <a:gd name="connsiteX7-67" fmla="*/ 1 w 2647951"/>
                <a:gd name="connsiteY7-68" fmla="*/ 0 h 1745366"/>
                <a:gd name="connsiteX0-69" fmla="*/ 1 w 2647951"/>
                <a:gd name="connsiteY0-70" fmla="*/ 0 h 1745305"/>
                <a:gd name="connsiteX1-71" fmla="*/ 2647951 w 2647951"/>
                <a:gd name="connsiteY1-72" fmla="*/ 0 h 1745305"/>
                <a:gd name="connsiteX2-73" fmla="*/ 2638426 w 2647951"/>
                <a:gd name="connsiteY2-74" fmla="*/ 1333500 h 1745305"/>
                <a:gd name="connsiteX3-75" fmla="*/ 516132 w 2647951"/>
                <a:gd name="connsiteY3-76" fmla="*/ 1323975 h 1745305"/>
                <a:gd name="connsiteX4-77" fmla="*/ 0 w 2647951"/>
                <a:gd name="connsiteY4-78" fmla="*/ 1743075 h 1745305"/>
                <a:gd name="connsiteX5-79" fmla="*/ 0 w 2647951"/>
                <a:gd name="connsiteY5-80" fmla="*/ 1114425 h 1745305"/>
                <a:gd name="connsiteX6-81" fmla="*/ 1 w 2647951"/>
                <a:gd name="connsiteY6-82" fmla="*/ 1114425 h 1745305"/>
                <a:gd name="connsiteX7-83" fmla="*/ 1 w 2647951"/>
                <a:gd name="connsiteY7-84" fmla="*/ 0 h 1745305"/>
              </a:gdLst>
              <a:ahLst/>
              <a:cxnLst>
                <a:cxn ang="0">
                  <a:pos x="connsiteX0-69" y="connsiteY0-70"/>
                </a:cxn>
                <a:cxn ang="0">
                  <a:pos x="connsiteX1-71" y="connsiteY1-72"/>
                </a:cxn>
                <a:cxn ang="0">
                  <a:pos x="connsiteX2-73" y="connsiteY2-74"/>
                </a:cxn>
                <a:cxn ang="0">
                  <a:pos x="connsiteX3-75" y="connsiteY3-76"/>
                </a:cxn>
                <a:cxn ang="0">
                  <a:pos x="connsiteX4-77" y="connsiteY4-78"/>
                </a:cxn>
                <a:cxn ang="0">
                  <a:pos x="connsiteX5-79" y="connsiteY5-80"/>
                </a:cxn>
                <a:cxn ang="0">
                  <a:pos x="connsiteX6-81" y="connsiteY6-82"/>
                </a:cxn>
                <a:cxn ang="0">
                  <a:pos x="connsiteX7-83" y="connsiteY7-84"/>
                </a:cxn>
              </a:cxnLst>
              <a:rect l="l" t="t" r="r" b="b"/>
              <a:pathLst>
                <a:path w="2647951" h="1745305">
                  <a:moveTo>
                    <a:pt x="1" y="0"/>
                  </a:moveTo>
                  <a:lnTo>
                    <a:pt x="2647951" y="0"/>
                  </a:lnTo>
                  <a:lnTo>
                    <a:pt x="2638426" y="1333500"/>
                  </a:lnTo>
                  <a:cubicBezTo>
                    <a:pt x="2246610" y="1544638"/>
                    <a:pt x="955870" y="1255713"/>
                    <a:pt x="516132" y="1323975"/>
                  </a:cubicBezTo>
                  <a:cubicBezTo>
                    <a:pt x="76394" y="1392237"/>
                    <a:pt x="86022" y="1778000"/>
                    <a:pt x="0" y="1743075"/>
                  </a:cubicBezTo>
                  <a:lnTo>
                    <a:pt x="0" y="1114425"/>
                  </a:lnTo>
                  <a:lnTo>
                    <a:pt x="1" y="1114425"/>
                  </a:lnTo>
                  <a:lnTo>
                    <a:pt x="1" y="0"/>
                  </a:lnTo>
                  <a:close/>
                </a:path>
              </a:pathLst>
            </a:custGeom>
            <a:solidFill>
              <a:schemeClr val="accent6">
                <a:lumMod val="75000"/>
              </a:schemeClr>
            </a:solidFill>
            <a:ln>
              <a:noFill/>
            </a:ln>
          </p:spPr>
          <p:style>
            <a:lnRef idx="2">
              <a:srgbClr val="70CFE2">
                <a:shade val="50000"/>
              </a:srgbClr>
            </a:lnRef>
            <a:fillRef idx="1">
              <a:srgbClr val="70CFE2"/>
            </a:fillRef>
            <a:effectRef idx="0">
              <a:srgbClr val="70CFE2"/>
            </a:effectRef>
            <a:fontRef idx="minor">
              <a:srgbClr val="FFFFFF"/>
            </a:fontRef>
          </p:style>
          <p:txBody>
            <a:bodyPr bIns="504000" rtlCol="0" anchor="ctr">
              <a:normAutofit/>
            </a:bodyPr>
            <a:p>
              <a:pPr algn="ctr" fontAlgn="auto">
                <a:lnSpc>
                  <a:spcPct val="120000"/>
                </a:lnSpc>
              </a:pPr>
              <a:endParaRPr lang="zh-CN" altLang="en-US" dirty="0">
                <a:solidFill>
                  <a:srgbClr val="FFFFFF"/>
                </a:solidFill>
              </a:endParaRPr>
            </a:p>
          </p:txBody>
        </p:sp>
        <p:sp>
          <p:nvSpPr>
            <p:cNvPr id="45" name="文本框 44"/>
            <p:cNvSpPr txBox="1"/>
            <p:nvPr>
              <p:custDataLst>
                <p:tags r:id="rId19"/>
              </p:custDataLst>
            </p:nvPr>
          </p:nvSpPr>
          <p:spPr>
            <a:xfrm>
              <a:off x="3295650" y="4532145"/>
              <a:ext cx="476249" cy="384513"/>
            </a:xfrm>
            <a:prstGeom prst="rect">
              <a:avLst/>
            </a:prstGeom>
            <a:noFill/>
          </p:spPr>
          <p:txBody>
            <a:bodyPr wrap="square" rtlCol="0" anchor="ctr">
              <a:normAutofit fontScale="92500" lnSpcReduction="20000"/>
            </a:bodyPr>
            <a:p>
              <a:pPr algn="ctr" fontAlgn="auto">
                <a:lnSpc>
                  <a:spcPct val="120000"/>
                </a:lnSpc>
              </a:pPr>
              <a:r>
                <a:rPr lang="en-US" altLang="zh-CN" dirty="0"/>
                <a:t>C</a:t>
              </a:r>
              <a:endParaRPr lang="zh-CN" altLang="en-US" dirty="0"/>
            </a:p>
          </p:txBody>
        </p:sp>
      </p:grpSp>
      <p:grpSp>
        <p:nvGrpSpPr>
          <p:cNvPr id="37" name="组合 36"/>
          <p:cNvGrpSpPr/>
          <p:nvPr>
            <p:custDataLst>
              <p:tags r:id="rId20"/>
            </p:custDataLst>
          </p:nvPr>
        </p:nvGrpSpPr>
        <p:grpSpPr>
          <a:xfrm>
            <a:off x="4647131" y="3759201"/>
            <a:ext cx="2543409" cy="1676400"/>
            <a:chOff x="1304924" y="3171825"/>
            <a:chExt cx="2647951" cy="1745305"/>
          </a:xfrm>
          <a:solidFill>
            <a:schemeClr val="accent6">
              <a:lumMod val="75000"/>
            </a:schemeClr>
          </a:solidFill>
        </p:grpSpPr>
        <p:cxnSp>
          <p:nvCxnSpPr>
            <p:cNvPr id="38" name="直接连接符 37"/>
            <p:cNvCxnSpPr/>
            <p:nvPr>
              <p:custDataLst>
                <p:tags r:id="rId21"/>
              </p:custDataLst>
            </p:nvPr>
          </p:nvCxnSpPr>
          <p:spPr>
            <a:xfrm>
              <a:off x="1390650" y="4791075"/>
              <a:ext cx="1866900" cy="0"/>
            </a:xfrm>
            <a:prstGeom prst="line">
              <a:avLst/>
            </a:prstGeom>
            <a:grpFill/>
            <a:ln>
              <a:solidFill>
                <a:srgbClr val="52C2A5"/>
              </a:solidFill>
            </a:ln>
          </p:spPr>
          <p:style>
            <a:lnRef idx="1">
              <a:srgbClr val="70CFE2"/>
            </a:lnRef>
            <a:fillRef idx="0">
              <a:srgbClr val="70CFE2"/>
            </a:fillRef>
            <a:effectRef idx="0">
              <a:srgbClr val="70CFE2"/>
            </a:effectRef>
            <a:fontRef idx="minor">
              <a:srgbClr val="5F5F5F"/>
            </a:fontRef>
          </p:style>
        </p:cxnSp>
        <p:cxnSp>
          <p:nvCxnSpPr>
            <p:cNvPr id="39" name="直接连接符 38"/>
            <p:cNvCxnSpPr/>
            <p:nvPr>
              <p:custDataLst>
                <p:tags r:id="rId22"/>
              </p:custDataLst>
            </p:nvPr>
          </p:nvCxnSpPr>
          <p:spPr>
            <a:xfrm>
              <a:off x="1304924" y="4907605"/>
              <a:ext cx="2505076" cy="0"/>
            </a:xfrm>
            <a:prstGeom prst="line">
              <a:avLst/>
            </a:prstGeom>
            <a:grpFill/>
            <a:ln>
              <a:solidFill>
                <a:srgbClr val="52C2A5"/>
              </a:solidFill>
              <a:tailEnd type="oval"/>
            </a:ln>
          </p:spPr>
          <p:style>
            <a:lnRef idx="1">
              <a:srgbClr val="70CFE2"/>
            </a:lnRef>
            <a:fillRef idx="0">
              <a:srgbClr val="70CFE2"/>
            </a:fillRef>
            <a:effectRef idx="0">
              <a:srgbClr val="70CFE2"/>
            </a:effectRef>
            <a:fontRef idx="minor">
              <a:srgbClr val="5F5F5F"/>
            </a:fontRef>
          </p:style>
        </p:cxnSp>
        <p:sp>
          <p:nvSpPr>
            <p:cNvPr id="40" name="任意多边形 39"/>
            <p:cNvSpPr/>
            <p:nvPr>
              <p:custDataLst>
                <p:tags r:id="rId23"/>
              </p:custDataLst>
            </p:nvPr>
          </p:nvSpPr>
          <p:spPr>
            <a:xfrm>
              <a:off x="1304924" y="3171825"/>
              <a:ext cx="2647951" cy="1745305"/>
            </a:xfrm>
            <a:custGeom>
              <a:avLst/>
              <a:gdLst>
                <a:gd name="connsiteX0" fmla="*/ 1 w 2647951"/>
                <a:gd name="connsiteY0" fmla="*/ 0 h 1743075"/>
                <a:gd name="connsiteX1" fmla="*/ 2647951 w 2647951"/>
                <a:gd name="connsiteY1" fmla="*/ 0 h 1743075"/>
                <a:gd name="connsiteX2" fmla="*/ 2647951 w 2647951"/>
                <a:gd name="connsiteY2" fmla="*/ 1266825 h 1743075"/>
                <a:gd name="connsiteX3" fmla="*/ 297057 w 2647951"/>
                <a:gd name="connsiteY3" fmla="*/ 1266825 h 1743075"/>
                <a:gd name="connsiteX4" fmla="*/ 233437 w 2647951"/>
                <a:gd name="connsiteY4" fmla="*/ 1329240 h 1743075"/>
                <a:gd name="connsiteX5" fmla="*/ 0 w 2647951"/>
                <a:gd name="connsiteY5" fmla="*/ 1743075 h 1743075"/>
                <a:gd name="connsiteX6" fmla="*/ 0 w 2647951"/>
                <a:gd name="connsiteY6" fmla="*/ 1114425 h 1743075"/>
                <a:gd name="connsiteX7" fmla="*/ 1 w 2647951"/>
                <a:gd name="connsiteY7" fmla="*/ 1114425 h 1743075"/>
                <a:gd name="connsiteX0-1" fmla="*/ 1 w 2647951"/>
                <a:gd name="connsiteY0-2" fmla="*/ 0 h 1743075"/>
                <a:gd name="connsiteX1-3" fmla="*/ 2647951 w 2647951"/>
                <a:gd name="connsiteY1-4" fmla="*/ 0 h 1743075"/>
                <a:gd name="connsiteX2-5" fmla="*/ 2647951 w 2647951"/>
                <a:gd name="connsiteY2-6" fmla="*/ 1266825 h 1743075"/>
                <a:gd name="connsiteX3-7" fmla="*/ 297057 w 2647951"/>
                <a:gd name="connsiteY3-8" fmla="*/ 1266825 h 1743075"/>
                <a:gd name="connsiteX4-9" fmla="*/ 233437 w 2647951"/>
                <a:gd name="connsiteY4-10" fmla="*/ 1329240 h 1743075"/>
                <a:gd name="connsiteX5-11" fmla="*/ 0 w 2647951"/>
                <a:gd name="connsiteY5-12" fmla="*/ 1743075 h 1743075"/>
                <a:gd name="connsiteX6-13" fmla="*/ 0 w 2647951"/>
                <a:gd name="connsiteY6-14" fmla="*/ 1114425 h 1743075"/>
                <a:gd name="connsiteX7-15" fmla="*/ 1 w 2647951"/>
                <a:gd name="connsiteY7-16" fmla="*/ 1114425 h 1743075"/>
                <a:gd name="connsiteX8" fmla="*/ 1 w 2647951"/>
                <a:gd name="connsiteY8" fmla="*/ 0 h 1743075"/>
                <a:gd name="connsiteX0-17" fmla="*/ 1 w 2647951"/>
                <a:gd name="connsiteY0-18" fmla="*/ 0 h 1743075"/>
                <a:gd name="connsiteX1-19" fmla="*/ 2647951 w 2647951"/>
                <a:gd name="connsiteY1-20" fmla="*/ 0 h 1743075"/>
                <a:gd name="connsiteX2-21" fmla="*/ 2647951 w 2647951"/>
                <a:gd name="connsiteY2-22" fmla="*/ 1266825 h 1743075"/>
                <a:gd name="connsiteX3-23" fmla="*/ 516132 w 2647951"/>
                <a:gd name="connsiteY3-24" fmla="*/ 1323975 h 1743075"/>
                <a:gd name="connsiteX4-25" fmla="*/ 233437 w 2647951"/>
                <a:gd name="connsiteY4-26" fmla="*/ 1329240 h 1743075"/>
                <a:gd name="connsiteX5-27" fmla="*/ 0 w 2647951"/>
                <a:gd name="connsiteY5-28" fmla="*/ 1743075 h 1743075"/>
                <a:gd name="connsiteX6-29" fmla="*/ 0 w 2647951"/>
                <a:gd name="connsiteY6-30" fmla="*/ 1114425 h 1743075"/>
                <a:gd name="connsiteX7-31" fmla="*/ 1 w 2647951"/>
                <a:gd name="connsiteY7-32" fmla="*/ 1114425 h 1743075"/>
                <a:gd name="connsiteX8-33" fmla="*/ 1 w 2647951"/>
                <a:gd name="connsiteY8-34" fmla="*/ 0 h 1743075"/>
                <a:gd name="connsiteX0-35" fmla="*/ 1 w 2647951"/>
                <a:gd name="connsiteY0-36" fmla="*/ 0 h 1743075"/>
                <a:gd name="connsiteX1-37" fmla="*/ 2647951 w 2647951"/>
                <a:gd name="connsiteY1-38" fmla="*/ 0 h 1743075"/>
                <a:gd name="connsiteX2-39" fmla="*/ 2647951 w 2647951"/>
                <a:gd name="connsiteY2-40" fmla="*/ 1266825 h 1743075"/>
                <a:gd name="connsiteX3-41" fmla="*/ 516132 w 2647951"/>
                <a:gd name="connsiteY3-42" fmla="*/ 1323975 h 1743075"/>
                <a:gd name="connsiteX4-43" fmla="*/ 233437 w 2647951"/>
                <a:gd name="connsiteY4-44" fmla="*/ 1329240 h 1743075"/>
                <a:gd name="connsiteX5-45" fmla="*/ 0 w 2647951"/>
                <a:gd name="connsiteY5-46" fmla="*/ 1743075 h 1743075"/>
                <a:gd name="connsiteX6-47" fmla="*/ 0 w 2647951"/>
                <a:gd name="connsiteY6-48" fmla="*/ 1114425 h 1743075"/>
                <a:gd name="connsiteX7-49" fmla="*/ 1 w 2647951"/>
                <a:gd name="connsiteY7-50" fmla="*/ 1114425 h 1743075"/>
                <a:gd name="connsiteX8-51" fmla="*/ 1 w 2647951"/>
                <a:gd name="connsiteY8-52" fmla="*/ 0 h 1743075"/>
                <a:gd name="connsiteX0-53" fmla="*/ 1 w 2647951"/>
                <a:gd name="connsiteY0-54" fmla="*/ 0 h 1745366"/>
                <a:gd name="connsiteX1-55" fmla="*/ 2647951 w 2647951"/>
                <a:gd name="connsiteY1-56" fmla="*/ 0 h 1745366"/>
                <a:gd name="connsiteX2-57" fmla="*/ 2647951 w 2647951"/>
                <a:gd name="connsiteY2-58" fmla="*/ 1266825 h 1745366"/>
                <a:gd name="connsiteX3-59" fmla="*/ 516132 w 2647951"/>
                <a:gd name="connsiteY3-60" fmla="*/ 1323975 h 1745366"/>
                <a:gd name="connsiteX4-61" fmla="*/ 0 w 2647951"/>
                <a:gd name="connsiteY4-62" fmla="*/ 1743075 h 1745366"/>
                <a:gd name="connsiteX5-63" fmla="*/ 0 w 2647951"/>
                <a:gd name="connsiteY5-64" fmla="*/ 1114425 h 1745366"/>
                <a:gd name="connsiteX6-65" fmla="*/ 1 w 2647951"/>
                <a:gd name="connsiteY6-66" fmla="*/ 1114425 h 1745366"/>
                <a:gd name="connsiteX7-67" fmla="*/ 1 w 2647951"/>
                <a:gd name="connsiteY7-68" fmla="*/ 0 h 1745366"/>
                <a:gd name="connsiteX0-69" fmla="*/ 1 w 2647951"/>
                <a:gd name="connsiteY0-70" fmla="*/ 0 h 1745305"/>
                <a:gd name="connsiteX1-71" fmla="*/ 2647951 w 2647951"/>
                <a:gd name="connsiteY1-72" fmla="*/ 0 h 1745305"/>
                <a:gd name="connsiteX2-73" fmla="*/ 2638426 w 2647951"/>
                <a:gd name="connsiteY2-74" fmla="*/ 1333500 h 1745305"/>
                <a:gd name="connsiteX3-75" fmla="*/ 516132 w 2647951"/>
                <a:gd name="connsiteY3-76" fmla="*/ 1323975 h 1745305"/>
                <a:gd name="connsiteX4-77" fmla="*/ 0 w 2647951"/>
                <a:gd name="connsiteY4-78" fmla="*/ 1743075 h 1745305"/>
                <a:gd name="connsiteX5-79" fmla="*/ 0 w 2647951"/>
                <a:gd name="connsiteY5-80" fmla="*/ 1114425 h 1745305"/>
                <a:gd name="connsiteX6-81" fmla="*/ 1 w 2647951"/>
                <a:gd name="connsiteY6-82" fmla="*/ 1114425 h 1745305"/>
                <a:gd name="connsiteX7-83" fmla="*/ 1 w 2647951"/>
                <a:gd name="connsiteY7-84" fmla="*/ 0 h 1745305"/>
              </a:gdLst>
              <a:ahLst/>
              <a:cxnLst>
                <a:cxn ang="0">
                  <a:pos x="connsiteX0-69" y="connsiteY0-70"/>
                </a:cxn>
                <a:cxn ang="0">
                  <a:pos x="connsiteX1-71" y="connsiteY1-72"/>
                </a:cxn>
                <a:cxn ang="0">
                  <a:pos x="connsiteX2-73" y="connsiteY2-74"/>
                </a:cxn>
                <a:cxn ang="0">
                  <a:pos x="connsiteX3-75" y="connsiteY3-76"/>
                </a:cxn>
                <a:cxn ang="0">
                  <a:pos x="connsiteX4-77" y="connsiteY4-78"/>
                </a:cxn>
                <a:cxn ang="0">
                  <a:pos x="connsiteX5-79" y="connsiteY5-80"/>
                </a:cxn>
                <a:cxn ang="0">
                  <a:pos x="connsiteX6-81" y="connsiteY6-82"/>
                </a:cxn>
                <a:cxn ang="0">
                  <a:pos x="connsiteX7-83" y="connsiteY7-84"/>
                </a:cxn>
              </a:cxnLst>
              <a:rect l="l" t="t" r="r" b="b"/>
              <a:pathLst>
                <a:path w="2647951" h="1745305">
                  <a:moveTo>
                    <a:pt x="1" y="0"/>
                  </a:moveTo>
                  <a:lnTo>
                    <a:pt x="2647951" y="0"/>
                  </a:lnTo>
                  <a:lnTo>
                    <a:pt x="2638426" y="1333500"/>
                  </a:lnTo>
                  <a:cubicBezTo>
                    <a:pt x="2246610" y="1544638"/>
                    <a:pt x="955870" y="1255713"/>
                    <a:pt x="516132" y="1323975"/>
                  </a:cubicBezTo>
                  <a:cubicBezTo>
                    <a:pt x="76394" y="1392237"/>
                    <a:pt x="86022" y="1778000"/>
                    <a:pt x="0" y="1743075"/>
                  </a:cubicBezTo>
                  <a:lnTo>
                    <a:pt x="0" y="1114425"/>
                  </a:lnTo>
                  <a:lnTo>
                    <a:pt x="1" y="1114425"/>
                  </a:lnTo>
                  <a:lnTo>
                    <a:pt x="1" y="0"/>
                  </a:lnTo>
                  <a:close/>
                </a:path>
              </a:pathLst>
            </a:custGeom>
            <a:grpFill/>
            <a:ln>
              <a:noFill/>
            </a:ln>
          </p:spPr>
          <p:style>
            <a:lnRef idx="2">
              <a:srgbClr val="70CFE2">
                <a:shade val="50000"/>
              </a:srgbClr>
            </a:lnRef>
            <a:fillRef idx="1">
              <a:srgbClr val="70CFE2"/>
            </a:fillRef>
            <a:effectRef idx="0">
              <a:srgbClr val="70CFE2"/>
            </a:effectRef>
            <a:fontRef idx="minor">
              <a:srgbClr val="FFFFFF"/>
            </a:fontRef>
          </p:style>
          <p:txBody>
            <a:bodyPr bIns="504000" rtlCol="0" anchor="ctr">
              <a:normAutofit/>
            </a:bodyPr>
            <a:p>
              <a:pPr algn="ctr" fontAlgn="auto">
                <a:lnSpc>
                  <a:spcPct val="120000"/>
                </a:lnSpc>
              </a:pPr>
              <a:endParaRPr lang="zh-CN" altLang="en-US" dirty="0">
                <a:solidFill>
                  <a:srgbClr val="FFFFFF"/>
                </a:solidFill>
              </a:endParaRPr>
            </a:p>
          </p:txBody>
        </p:sp>
        <p:sp>
          <p:nvSpPr>
            <p:cNvPr id="41" name="文本框 40"/>
            <p:cNvSpPr txBox="1"/>
            <p:nvPr>
              <p:custDataLst>
                <p:tags r:id="rId24"/>
              </p:custDataLst>
            </p:nvPr>
          </p:nvSpPr>
          <p:spPr>
            <a:xfrm>
              <a:off x="3295650" y="4532145"/>
              <a:ext cx="476249" cy="384513"/>
            </a:xfrm>
            <a:prstGeom prst="rect">
              <a:avLst/>
            </a:prstGeom>
            <a:noFill/>
            <a:extLst>
              <a:ext uri="{909E8E84-426E-40DD-AFC4-6F175D3DCCD1}">
                <a14:hiddenFill xmlns:a14="http://schemas.microsoft.com/office/drawing/2010/main">
                  <a:grpFill/>
                </a14:hiddenFill>
              </a:ext>
            </a:extLst>
          </p:spPr>
          <p:txBody>
            <a:bodyPr wrap="square" rtlCol="0" anchor="ctr">
              <a:normAutofit fontScale="92500" lnSpcReduction="20000"/>
            </a:bodyPr>
            <a:p>
              <a:pPr algn="ctr" fontAlgn="auto">
                <a:lnSpc>
                  <a:spcPct val="120000"/>
                </a:lnSpc>
              </a:pPr>
              <a:r>
                <a:rPr lang="en-US" altLang="zh-CN" dirty="0"/>
                <a:t>D</a:t>
              </a:r>
              <a:endParaRPr lang="zh-CN" altLang="en-US" dirty="0"/>
            </a:p>
          </p:txBody>
        </p:sp>
      </p:grpSp>
      <p:sp>
        <p:nvSpPr>
          <p:cNvPr id="24" name="文本框 23"/>
          <p:cNvSpPr txBox="1"/>
          <p:nvPr>
            <p:custDataLst>
              <p:tags r:id="rId25"/>
            </p:custDataLst>
          </p:nvPr>
        </p:nvSpPr>
        <p:spPr>
          <a:xfrm>
            <a:off x="1042035" y="1807365"/>
            <a:ext cx="2513765" cy="1276985"/>
          </a:xfrm>
          <a:prstGeom prst="rect">
            <a:avLst/>
          </a:prstGeom>
          <a:noFill/>
        </p:spPr>
        <p:txBody>
          <a:bodyPr wrap="square" rtlCol="0" anchor="ctr" anchorCtr="0">
            <a:normAutofit/>
          </a:bodyPr>
          <a:p>
            <a:pPr algn="ctr" fontAlgn="auto">
              <a:lnSpc>
                <a:spcPct val="120000"/>
              </a:lnSpc>
            </a:pPr>
            <a:r>
              <a:rPr lang="zh-CN" altLang="en-US" sz="1400" spc="150">
                <a:solidFill>
                  <a:srgbClr val="FFFFFF"/>
                </a:solidFill>
                <a:latin typeface="微软雅黑" panose="020B0503020204020204" charset="-122"/>
                <a:ea typeface="微软雅黑" panose="020B0503020204020204" charset="-122"/>
              </a:rPr>
              <a:t>环境因素：包括自然环境因素、社会环境因素</a:t>
            </a:r>
            <a:endParaRPr lang="zh-CN" altLang="en-US" sz="1400" spc="150">
              <a:solidFill>
                <a:srgbClr val="FFFFFF"/>
              </a:solidFill>
              <a:latin typeface="微软雅黑" panose="020B0503020204020204" charset="-122"/>
              <a:ea typeface="微软雅黑" panose="020B0503020204020204" charset="-122"/>
            </a:endParaRPr>
          </a:p>
        </p:txBody>
      </p:sp>
      <p:sp>
        <p:nvSpPr>
          <p:cNvPr id="25" name="文本框 24"/>
          <p:cNvSpPr txBox="1"/>
          <p:nvPr>
            <p:custDataLst>
              <p:tags r:id="rId26"/>
            </p:custDataLst>
          </p:nvPr>
        </p:nvSpPr>
        <p:spPr>
          <a:xfrm>
            <a:off x="4646696" y="1807365"/>
            <a:ext cx="2543409" cy="1276985"/>
          </a:xfrm>
          <a:prstGeom prst="rect">
            <a:avLst/>
          </a:prstGeom>
          <a:noFill/>
        </p:spPr>
        <p:txBody>
          <a:bodyPr wrap="square" rtlCol="0" anchor="ctr" anchorCtr="0">
            <a:normAutofit/>
          </a:bodyPr>
          <a:p>
            <a:pPr algn="ctr" fontAlgn="auto">
              <a:lnSpc>
                <a:spcPct val="120000"/>
              </a:lnSpc>
            </a:pPr>
            <a:r>
              <a:rPr lang="zh-CN" altLang="en-US" sz="1400" spc="150">
                <a:solidFill>
                  <a:srgbClr val="FFFFFF"/>
                </a:solidFill>
                <a:latin typeface="微软雅黑" panose="020B0503020204020204" charset="-122"/>
                <a:ea typeface="微软雅黑" panose="020B0503020204020204" charset="-122"/>
              </a:rPr>
              <a:t>生物学因素：包括遗传因素、疾病因素、生理因素</a:t>
            </a:r>
            <a:endParaRPr lang="zh-CN" altLang="en-US" sz="1400" spc="150">
              <a:solidFill>
                <a:srgbClr val="FFFFFF"/>
              </a:solidFill>
              <a:latin typeface="微软雅黑" panose="020B0503020204020204" charset="-122"/>
              <a:ea typeface="微软雅黑" panose="020B0503020204020204" charset="-122"/>
            </a:endParaRPr>
          </a:p>
        </p:txBody>
      </p:sp>
      <p:sp>
        <p:nvSpPr>
          <p:cNvPr id="26" name="文本框 25"/>
          <p:cNvSpPr txBox="1"/>
          <p:nvPr>
            <p:custDataLst>
              <p:tags r:id="rId27"/>
            </p:custDataLst>
          </p:nvPr>
        </p:nvSpPr>
        <p:spPr>
          <a:xfrm>
            <a:off x="1041359" y="3768245"/>
            <a:ext cx="2512335" cy="1276985"/>
          </a:xfrm>
          <a:prstGeom prst="rect">
            <a:avLst/>
          </a:prstGeom>
          <a:noFill/>
        </p:spPr>
        <p:txBody>
          <a:bodyPr wrap="square" rtlCol="0" anchor="ctr" anchorCtr="0">
            <a:normAutofit/>
          </a:bodyPr>
          <a:p>
            <a:pPr algn="ctr" fontAlgn="auto">
              <a:lnSpc>
                <a:spcPct val="120000"/>
              </a:lnSpc>
            </a:pPr>
            <a:r>
              <a:rPr lang="zh-CN" altLang="en-US" sz="1400" spc="150">
                <a:solidFill>
                  <a:srgbClr val="FFFFFF"/>
                </a:solidFill>
                <a:latin typeface="微软雅黑" panose="020B0503020204020204" charset="-122"/>
                <a:ea typeface="微软雅黑" panose="020B0503020204020204" charset="-122"/>
              </a:rPr>
              <a:t>生活方式</a:t>
            </a:r>
            <a:endParaRPr lang="zh-CN" altLang="en-US" sz="1400" spc="150">
              <a:solidFill>
                <a:srgbClr val="FFFFFF"/>
              </a:solidFill>
              <a:latin typeface="微软雅黑" panose="020B0503020204020204" charset="-122"/>
              <a:ea typeface="微软雅黑" panose="020B0503020204020204" charset="-122"/>
            </a:endParaRPr>
          </a:p>
        </p:txBody>
      </p:sp>
      <p:sp>
        <p:nvSpPr>
          <p:cNvPr id="27" name="文本框 26"/>
          <p:cNvSpPr txBox="1"/>
          <p:nvPr>
            <p:custDataLst>
              <p:tags r:id="rId28"/>
            </p:custDataLst>
          </p:nvPr>
        </p:nvSpPr>
        <p:spPr>
          <a:xfrm>
            <a:off x="4643521" y="3768245"/>
            <a:ext cx="2543409" cy="1276985"/>
          </a:xfrm>
          <a:prstGeom prst="rect">
            <a:avLst/>
          </a:prstGeom>
          <a:noFill/>
        </p:spPr>
        <p:txBody>
          <a:bodyPr wrap="square" rtlCol="0" anchor="ctr" anchorCtr="0">
            <a:normAutofit/>
          </a:bodyPr>
          <a:p>
            <a:pPr algn="ctr" fontAlgn="auto">
              <a:lnSpc>
                <a:spcPct val="120000"/>
              </a:lnSpc>
            </a:pPr>
            <a:r>
              <a:rPr lang="zh-CN" altLang="en-US" sz="1400" spc="150">
                <a:solidFill>
                  <a:srgbClr val="FFFFFF"/>
                </a:solidFill>
                <a:latin typeface="微软雅黑" panose="020B0503020204020204" charset="-122"/>
                <a:ea typeface="微软雅黑" panose="020B0503020204020204" charset="-122"/>
              </a:rPr>
              <a:t>医疗卫生服务因素</a:t>
            </a:r>
            <a:endParaRPr lang="zh-CN" altLang="en-US" sz="1400" spc="150">
              <a:solidFill>
                <a:srgbClr val="FFFFFF"/>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二、影响大学生健康的因素</a:t>
            </a:r>
            <a:endParaRPr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pic>
        <p:nvPicPr>
          <p:cNvPr id="21" name="图片 20"/>
          <p:cNvPicPr>
            <a:picLocks noChangeAspect="1"/>
          </p:cNvPicPr>
          <p:nvPr/>
        </p:nvPicPr>
        <p:blipFill>
          <a:blip r:embed="rId4" cstate="screen"/>
          <a:stretch>
            <a:fillRect/>
          </a:stretch>
        </p:blipFill>
        <p:spPr>
          <a:xfrm>
            <a:off x="7274936" y="1776820"/>
            <a:ext cx="4742893" cy="4742893"/>
          </a:xfrm>
          <a:prstGeom prst="rect">
            <a:avLst/>
          </a:prstGeom>
        </p:spPr>
      </p:pic>
      <p:sp>
        <p:nvSpPr>
          <p:cNvPr id="3" name="文本框 2"/>
          <p:cNvSpPr txBox="1"/>
          <p:nvPr/>
        </p:nvSpPr>
        <p:spPr>
          <a:xfrm>
            <a:off x="1000125" y="1776730"/>
            <a:ext cx="6157595" cy="3784600"/>
          </a:xfrm>
          <a:prstGeom prst="rect">
            <a:avLst/>
          </a:prstGeom>
          <a:noFill/>
        </p:spPr>
        <p:txBody>
          <a:bodyPr wrap="square" rtlCol="0">
            <a:spAutoFit/>
          </a:bodyPr>
          <a:p>
            <a:pPr algn="just">
              <a:lnSpc>
                <a:spcPct val="150000"/>
              </a:lnSpc>
              <a:spcBef>
                <a:spcPts val="0"/>
              </a:spcBef>
              <a:spcAft>
                <a:spcPts val="0"/>
              </a:spcAft>
              <a:buClrTx/>
              <a:buSzTx/>
              <a:buNone/>
            </a:pPr>
            <a:r>
              <a:rPr lang="zh-CN" altLang="en-US" sz="1600" b="1" spc="300" dirty="0">
                <a:solidFill>
                  <a:srgbClr val="3B9C87"/>
                </a:solidFill>
                <a:cs typeface="+mn-ea"/>
              </a:rPr>
              <a:t>（一）环境因素：包括自然环境因素、社会环境因素</a:t>
            </a:r>
            <a:endParaRPr lang="zh-CN" altLang="en-US" sz="1600" b="1" spc="300" dirty="0">
              <a:solidFill>
                <a:srgbClr val="3B9C87"/>
              </a:solidFill>
              <a:cs typeface="+mn-ea"/>
            </a:endParaRPr>
          </a:p>
          <a:p>
            <a:pPr algn="just">
              <a:lnSpc>
                <a:spcPct val="150000"/>
              </a:lnSpc>
              <a:spcBef>
                <a:spcPts val="0"/>
              </a:spcBef>
              <a:spcAft>
                <a:spcPts val="0"/>
              </a:spcAft>
              <a:buClrTx/>
              <a:buSzTx/>
              <a:buNone/>
            </a:pPr>
            <a:r>
              <a:rPr lang="zh-CN" altLang="en-US" sz="1600" spc="300" dirty="0">
                <a:solidFill>
                  <a:schemeClr val="tx1">
                    <a:lumMod val="75000"/>
                    <a:lumOff val="25000"/>
                  </a:schemeClr>
                </a:solidFill>
                <a:cs typeface="+mn-ea"/>
              </a:rPr>
              <a:t>（1）自然环境因素。自然环境因素包括化学因素、物理学因素和生物学因素等，有些是自然界固有的，有些是人为的，但都以自然因素的形态对大学生的健康产生影响作用。</a:t>
            </a:r>
            <a:endParaRPr lang="zh-CN" altLang="en-US" sz="1600" spc="300" dirty="0">
              <a:solidFill>
                <a:schemeClr val="tx1">
                  <a:lumMod val="75000"/>
                  <a:lumOff val="25000"/>
                </a:schemeClr>
              </a:solidFill>
              <a:cs typeface="+mn-ea"/>
            </a:endParaRPr>
          </a:p>
          <a:p>
            <a:pPr algn="just">
              <a:lnSpc>
                <a:spcPct val="150000"/>
              </a:lnSpc>
              <a:spcBef>
                <a:spcPts val="0"/>
              </a:spcBef>
              <a:spcAft>
                <a:spcPts val="0"/>
              </a:spcAft>
              <a:buClrTx/>
              <a:buSzTx/>
              <a:buNone/>
            </a:pPr>
            <a:r>
              <a:rPr lang="zh-CN" altLang="en-US" sz="1600" spc="300" dirty="0">
                <a:solidFill>
                  <a:schemeClr val="tx1">
                    <a:lumMod val="75000"/>
                    <a:lumOff val="25000"/>
                  </a:schemeClr>
                </a:solidFill>
                <a:cs typeface="+mn-ea"/>
              </a:rPr>
              <a:t>（2）社会环境因素。大学生与社会其他人群一样，都生活在具有复杂关系的社会文化体系之中，这个体系中的各种因素，包括政治制度、社会经济关系、伦理道德、宗教、风俗、文化变迁、社会人际关系、教育等，都会直接或者间接地影响大学生的健康。</a:t>
            </a:r>
            <a:endParaRPr lang="zh-CN" altLang="en-US" sz="1600" spc="300" dirty="0">
              <a:solidFill>
                <a:schemeClr val="tx1">
                  <a:lumMod val="75000"/>
                  <a:lumOff val="25000"/>
                </a:schemeClr>
              </a:solidFill>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2500"/>
                            </p:stCondLst>
                            <p:childTnLst>
                              <p:par>
                                <p:cTn id="29" presetID="22" presetClass="entr" presetSubtype="4"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down)">
                                      <p:cBhvr>
                                        <p:cTn id="3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pic>
        <p:nvPicPr>
          <p:cNvPr id="21" name="图片 20"/>
          <p:cNvPicPr>
            <a:picLocks noChangeAspect="1"/>
          </p:cNvPicPr>
          <p:nvPr/>
        </p:nvPicPr>
        <p:blipFill>
          <a:blip r:embed="rId4" cstate="screen"/>
          <a:stretch>
            <a:fillRect/>
          </a:stretch>
        </p:blipFill>
        <p:spPr>
          <a:xfrm>
            <a:off x="7274936" y="1776820"/>
            <a:ext cx="4742893" cy="4742893"/>
          </a:xfrm>
          <a:prstGeom prst="rect">
            <a:avLst/>
          </a:prstGeom>
        </p:spPr>
      </p:pic>
      <p:sp>
        <p:nvSpPr>
          <p:cNvPr id="3" name="文本框 2"/>
          <p:cNvSpPr txBox="1"/>
          <p:nvPr/>
        </p:nvSpPr>
        <p:spPr>
          <a:xfrm>
            <a:off x="1000125" y="1776730"/>
            <a:ext cx="6847840" cy="4154170"/>
          </a:xfrm>
          <a:prstGeom prst="rect">
            <a:avLst/>
          </a:prstGeom>
          <a:noFill/>
        </p:spPr>
        <p:txBody>
          <a:bodyPr wrap="square" rtlCol="0">
            <a:spAutoFit/>
          </a:bodyPr>
          <a:p>
            <a:pPr algn="just">
              <a:lnSpc>
                <a:spcPct val="150000"/>
              </a:lnSpc>
              <a:spcBef>
                <a:spcPts val="0"/>
              </a:spcBef>
              <a:spcAft>
                <a:spcPts val="0"/>
              </a:spcAft>
              <a:buClrTx/>
              <a:buSzTx/>
              <a:buFontTx/>
              <a:buNone/>
            </a:pPr>
            <a:r>
              <a:rPr lang="zh-CN" altLang="en-US" sz="1600" b="1" spc="300" dirty="0">
                <a:solidFill>
                  <a:srgbClr val="3B9C87"/>
                </a:solidFill>
                <a:cs typeface="+mn-ea"/>
              </a:rPr>
              <a:t>（二）生物学因素：包括遗传因素、疾病因素、生理因素</a:t>
            </a:r>
            <a:endParaRPr lang="zh-CN" altLang="en-US" sz="1600" b="1" spc="300" dirty="0">
              <a:solidFill>
                <a:srgbClr val="3B9C87"/>
              </a:solidFill>
              <a:cs typeface="+mn-ea"/>
            </a:endParaRPr>
          </a:p>
          <a:p>
            <a:pPr algn="just">
              <a:lnSpc>
                <a:spcPct val="150000"/>
              </a:lnSpc>
              <a:spcBef>
                <a:spcPts val="0"/>
              </a:spcBef>
              <a:spcAft>
                <a:spcPts val="0"/>
              </a:spcAft>
              <a:buClrTx/>
              <a:buSzTx/>
              <a:buNone/>
            </a:pPr>
            <a:r>
              <a:rPr lang="zh-CN" altLang="en-US" sz="1600" spc="300" dirty="0">
                <a:solidFill>
                  <a:schemeClr val="tx1">
                    <a:lumMod val="75000"/>
                    <a:lumOff val="25000"/>
                  </a:schemeClr>
                </a:solidFill>
                <a:cs typeface="+mn-ea"/>
              </a:rPr>
              <a:t>在影响大学生健康的生物学因素中，遗传是重要的因素之一。遗传是指祖先的性状对其后裔的传递，亲代与子代之间传递遗传信息的物质是细胞核内构成染色体的主要物质——脱氧核糖核酸（DNA）。在人体生长发育的过程中，这些遗传信息通过代谢作用，在不同条件下控制着蛋白质的合成，从而导致各种遗传性状的产生，使亲代的性状得以在子代中重新出现。亲代通过遗传传递给子代的性状是多方面的，包括体态、体质、行为等方面，还可以传递给子代一些隐性的或显性的遗传疾病或缺陷。我们日常生活中常见的单纯性肥胖、原发性高血压、糖尿病等，都有遗传倾向。</a:t>
            </a:r>
            <a:endParaRPr lang="zh-CN" altLang="en-US" sz="1600" spc="300" dirty="0">
              <a:solidFill>
                <a:schemeClr val="tx1">
                  <a:lumMod val="75000"/>
                  <a:lumOff val="25000"/>
                </a:schemeClr>
              </a:solidFill>
              <a:cs typeface="+mn-ea"/>
            </a:endParaRPr>
          </a:p>
        </p:txBody>
      </p:sp>
      <p:sp>
        <p:nvSpPr>
          <p:cNvPr id="5" name="标题 27"/>
          <p:cNvSpPr>
            <a:spLocks noGrp="1"/>
          </p:cNvSpPr>
          <p:nvPr>
            <p:custDataLst>
              <p:tags r:id="rId5"/>
            </p:custDataLst>
          </p:nvPr>
        </p:nvSpPr>
        <p:spPr>
          <a:xfrm>
            <a:off x="1235075" y="730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二、影响大学生健康的因素</a:t>
            </a:r>
            <a:endParaRPr sz="2000">
              <a:solidFill>
                <a:schemeClr val="tx1">
                  <a:lumMod val="75000"/>
                  <a:lumOff val="2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2500"/>
                            </p:stCondLst>
                            <p:childTnLst>
                              <p:par>
                                <p:cTn id="29" presetID="22" presetClass="entr" presetSubtype="4"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down)">
                                      <p:cBhvr>
                                        <p:cTn id="31" dur="500"/>
                                        <p:tgtEl>
                                          <p:spTgt spid="21"/>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3"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5342618" y="1863495"/>
            <a:ext cx="5389698" cy="3630930"/>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fontAlgn="auto">
              <a:lnSpc>
                <a:spcPct val="120000"/>
              </a:lnSpc>
            </a:pPr>
            <a:r>
              <a:rPr lang="zh-CN" altLang="en-US" b="1" dirty="0">
                <a:solidFill>
                  <a:srgbClr val="3B9C87"/>
                </a:solidFill>
                <a:latin typeface="+mn-lt"/>
                <a:ea typeface="+mn-ea"/>
                <a:cs typeface="+mn-ea"/>
                <a:sym typeface="+mn-lt"/>
              </a:rPr>
              <a:t>（三）生活方式</a:t>
            </a:r>
            <a:endParaRPr lang="zh-CN" altLang="en-US" dirty="0">
              <a:latin typeface="+mn-lt"/>
              <a:ea typeface="+mn-ea"/>
              <a:cs typeface="+mn-ea"/>
              <a:sym typeface="+mn-lt"/>
            </a:endParaRPr>
          </a:p>
          <a:p>
            <a:pPr marL="0" indent="0" fontAlgn="auto">
              <a:lnSpc>
                <a:spcPct val="120000"/>
              </a:lnSpc>
              <a:buNone/>
            </a:pPr>
            <a:r>
              <a:rPr lang="zh-CN" altLang="en-US" dirty="0">
                <a:latin typeface="+mn-lt"/>
                <a:ea typeface="+mn-ea"/>
                <a:cs typeface="+mn-ea"/>
                <a:sym typeface="+mn-lt"/>
              </a:rPr>
              <a:t>生活方式是一个复杂的综合概念。它是指人们长期受一定的社会的经济文化传统风俗规范等影响，特别是受家庭影响而形成的一系列生活习惯、生活模式和生活意识。生活方式包括衣、食、住、行、休息、娱乐、社会交往等方面。</a:t>
            </a:r>
            <a:endParaRPr lang="zh-CN" altLang="en-US" dirty="0">
              <a:latin typeface="+mn-lt"/>
              <a:ea typeface="+mn-ea"/>
              <a:cs typeface="+mn-ea"/>
              <a:sym typeface="+mn-lt"/>
            </a:endParaRPr>
          </a:p>
          <a:p>
            <a:pPr fontAlgn="auto">
              <a:lnSpc>
                <a:spcPct val="120000"/>
              </a:lnSpc>
            </a:pPr>
            <a:endParaRPr lang="zh-CN" altLang="en-US" dirty="0">
              <a:latin typeface="+mn-lt"/>
              <a:ea typeface="+mn-ea"/>
              <a:cs typeface="+mn-ea"/>
              <a:sym typeface="+mn-lt"/>
            </a:endParaRPr>
          </a:p>
          <a:p>
            <a:pPr algn="just" fontAlgn="auto">
              <a:lnSpc>
                <a:spcPct val="120000"/>
              </a:lnSpc>
              <a:buClrTx/>
              <a:buSzTx/>
            </a:pPr>
            <a:r>
              <a:rPr lang="zh-CN" altLang="en-US" b="1" dirty="0">
                <a:solidFill>
                  <a:srgbClr val="3B9C87"/>
                </a:solidFill>
                <a:latin typeface="+mn-lt"/>
                <a:ea typeface="+mn-ea"/>
                <a:cs typeface="+mn-ea"/>
                <a:sym typeface="+mn-lt"/>
              </a:rPr>
              <a:t>（四）医疗卫生服务因素</a:t>
            </a:r>
            <a:endParaRPr lang="zh-CN" altLang="en-US" b="1" dirty="0">
              <a:solidFill>
                <a:srgbClr val="3B9C87"/>
              </a:solidFill>
              <a:latin typeface="+mn-lt"/>
              <a:ea typeface="+mn-ea"/>
              <a:cs typeface="+mn-ea"/>
              <a:sym typeface="+mn-lt"/>
            </a:endParaRPr>
          </a:p>
          <a:p>
            <a:pPr marL="0" indent="0" fontAlgn="auto">
              <a:lnSpc>
                <a:spcPct val="120000"/>
              </a:lnSpc>
              <a:buNone/>
            </a:pPr>
            <a:r>
              <a:rPr lang="zh-CN" altLang="en-US" dirty="0">
                <a:latin typeface="+mn-lt"/>
                <a:ea typeface="+mn-ea"/>
                <a:cs typeface="+mn-ea"/>
                <a:sym typeface="+mn-lt"/>
              </a:rPr>
              <a:t>医疗卫生也称为医疗卫生事业或医疗卫生服务，包括国家与社会为保障和提高人民的健康水平、诊治疾病而建立的法制体系、组织体系、服务体系与服务过程等。</a:t>
            </a:r>
            <a:endParaRPr lang="zh-CN" altLang="en-US" dirty="0">
              <a:latin typeface="+mn-lt"/>
              <a:ea typeface="+mn-ea"/>
              <a:cs typeface="+mn-ea"/>
              <a:sym typeface="+mn-lt"/>
            </a:endParaRPr>
          </a:p>
        </p:txBody>
      </p:sp>
      <p:sp>
        <p:nvSpPr>
          <p:cNvPr id="3" name="标题 27"/>
          <p:cNvSpPr>
            <a:spLocks noGrp="1"/>
          </p:cNvSpPr>
          <p:nvPr>
            <p:custDataLst>
              <p:tags r:id="rId4"/>
            </p:custDataLst>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二、影响大学生健康的因素</a:t>
            </a:r>
            <a:endParaRPr sz="2000">
              <a:solidFill>
                <a:schemeClr val="tx1">
                  <a:lumMod val="75000"/>
                  <a:lumOff val="25000"/>
                </a:schemeClr>
              </a:solidFill>
              <a:latin typeface="+mn-lt"/>
              <a:ea typeface="+mn-ea"/>
              <a:cs typeface="+mn-ea"/>
              <a:sym typeface="+mn-lt"/>
            </a:endParaRPr>
          </a:p>
        </p:txBody>
      </p:sp>
      <p:pic>
        <p:nvPicPr>
          <p:cNvPr id="12" name="图片 11"/>
          <p:cNvPicPr>
            <a:picLocks noChangeAspect="1"/>
          </p:cNvPicPr>
          <p:nvPr>
            <p:custDataLst>
              <p:tags r:id="rId5"/>
            </p:custDataLst>
          </p:nvPr>
        </p:nvPicPr>
        <p:blipFill>
          <a:blip r:embed="rId6"/>
          <a:stretch>
            <a:fillRect/>
          </a:stretch>
        </p:blipFill>
        <p:spPr>
          <a:xfrm>
            <a:off x="448422" y="1058044"/>
            <a:ext cx="4742137" cy="537754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9" grpId="0"/>
      <p:bldP spid="3"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710_4*i*1"/>
  <p:tag name="KSO_WM_TEMPLATE_CATEGORY" val="diagram"/>
  <p:tag name="KSO_WM_TEMPLATE_INDEX" val="710"/>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710_4*l_h_i*1_2_4"/>
  <p:tag name="KSO_WM_TEMPLATE_CATEGORY" val="diagram"/>
  <p:tag name="KSO_WM_TEMPLATE_INDEX" val="710"/>
  <p:tag name="KSO_WM_UNIT_LAYERLEVEL" val="1_1_1"/>
  <p:tag name="KSO_WM_TAG_VERSION" val="1.0"/>
  <p:tag name="KSO_WM_BEAUTIFY_FLAG" val="#wm#"/>
  <p:tag name="KSO_WM_UNIT_TEXT_FILL_FORE_SCHEMECOLOR_INDEX" val="13"/>
  <p:tag name="KSO_WM_UNIT_TEXT_FILL_TYPE" val="1"/>
</p:tagLst>
</file>

<file path=ppt/tags/tag100.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i"/>
  <p:tag name="KSO_WM_UNIT_INDEX" val="1_2_5"/>
  <p:tag name="KSO_WM_UNIT_ID" val="diagram20168417_3*l_h_i*1_2_5"/>
  <p:tag name="KSO_WM_UNIT_LAYERLEVEL" val="1_1_1"/>
  <p:tag name="KSO_WM_DIAGRAM_GROUP_CODE" val="l1-1"/>
  <p:tag name="KSO_WM_UNIT_LINE_FORE_SCHEMECOLOR_INDEX" val="6"/>
  <p:tag name="KSO_WM_UNIT_LINE_FILL_TYPE" val="2"/>
  <p:tag name="KSO_WM_UNIT_SHADOW_SCHEMECOLOR_INDEX" val="16"/>
  <p:tag name="KSO_WM_UNIT_TEXT_FILL_FORE_SCHEMECOLOR_INDEX" val="13"/>
  <p:tag name="KSO_WM_UNIT_TEXT_FILL_TYPE" val="1"/>
</p:tagLst>
</file>

<file path=ppt/tags/tag101.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i"/>
  <p:tag name="KSO_WM_UNIT_INDEX" val="1_3_5"/>
  <p:tag name="KSO_WM_UNIT_ID" val="diagram20168417_3*l_h_i*1_3_5"/>
  <p:tag name="KSO_WM_UNIT_LAYERLEVEL" val="1_1_1"/>
  <p:tag name="KSO_WM_DIAGRAM_GROUP_CODE" val="l1-1"/>
  <p:tag name="KSO_WM_UNIT_LINE_FORE_SCHEMECOLOR_INDEX" val="7"/>
  <p:tag name="KSO_WM_UNIT_LINE_FILL_TYPE" val="2"/>
  <p:tag name="KSO_WM_UNIT_SHADOW_SCHEMECOLOR_INDEX" val="16"/>
  <p:tag name="KSO_WM_UNIT_TEXT_FILL_FORE_SCHEMECOLOR_INDEX" val="13"/>
  <p:tag name="KSO_WM_UNIT_TEXT_FILL_TYPE" val="1"/>
</p:tagLst>
</file>

<file path=ppt/tags/tag102.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i"/>
  <p:tag name="KSO_WM_UNIT_INDEX" val="1_4_8"/>
  <p:tag name="KSO_WM_UNIT_ID" val="diagram20168417_3*l_h_i*1_4_8"/>
  <p:tag name="KSO_WM_UNIT_LAYERLEVEL" val="1_1_1"/>
  <p:tag name="KSO_WM_DIAGRAM_GROUP_CODE" val="l1-1"/>
  <p:tag name="KSO_WM_UNIT_LINE_FORE_SCHEMECOLOR_INDEX" val="8"/>
  <p:tag name="KSO_WM_UNIT_LINE_FILL_TYPE" val="2"/>
  <p:tag name="KSO_WM_UNIT_SHADOW_SCHEMECOLOR_INDEX" val="16"/>
  <p:tag name="KSO_WM_UNIT_TEXT_FILL_FORE_SCHEMECOLOR_INDEX" val="13"/>
  <p:tag name="KSO_WM_UNIT_TEXT_FILL_TYPE" val="1"/>
</p:tagLst>
</file>

<file path=ppt/tags/tag103.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a"/>
  <p:tag name="KSO_WM_UNIT_INDEX" val="1_4_1"/>
  <p:tag name="KSO_WM_UNIT_LAYERLEVEL" val="1_1_1"/>
  <p:tag name="KSO_WM_UNIT_VALUE" val="11"/>
  <p:tag name="KSO_WM_UNIT_HIGHLIGHT" val="0"/>
  <p:tag name="KSO_WM_UNIT_COMPATIBLE" val="0"/>
  <p:tag name="KSO_WM_UNIT_CLEAR" val="0"/>
  <p:tag name="KSO_WM_UNIT_PRESET_TEXT_INDEX" val="3"/>
  <p:tag name="KSO_WM_UNIT_PRESET_TEXT_LEN" val="12"/>
  <p:tag name="KSO_WM_DIAGRAM_GROUP_CODE" val="l1-1"/>
  <p:tag name="KSO_WM_UNIT_ID" val="diagram20168417_3*l_h_a*1_4_1"/>
  <p:tag name="KSO_WM_UNIT_TEXT_FILL_FORE_SCHEMECOLOR_INDEX" val="8"/>
  <p:tag name="KSO_WM_UNIT_TEXT_FILL_TYPE" val="1"/>
</p:tagLst>
</file>

<file path=ppt/tags/tag104.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a"/>
  <p:tag name="KSO_WM_UNIT_INDEX" val="1_3_1"/>
  <p:tag name="KSO_WM_UNIT_LAYERLEVEL" val="1_1_1"/>
  <p:tag name="KSO_WM_UNIT_VALUE" val="11"/>
  <p:tag name="KSO_WM_UNIT_HIGHLIGHT" val="0"/>
  <p:tag name="KSO_WM_UNIT_COMPATIBLE" val="0"/>
  <p:tag name="KSO_WM_UNIT_CLEAR" val="0"/>
  <p:tag name="KSO_WM_UNIT_PRESET_TEXT_INDEX" val="3"/>
  <p:tag name="KSO_WM_UNIT_PRESET_TEXT_LEN" val="12"/>
  <p:tag name="KSO_WM_DIAGRAM_GROUP_CODE" val="l1-1"/>
  <p:tag name="KSO_WM_UNIT_ID" val="diagram20168417_3*l_h_a*1_3_1"/>
  <p:tag name="KSO_WM_UNIT_TEXT_FILL_FORE_SCHEMECOLOR_INDEX" val="7"/>
  <p:tag name="KSO_WM_UNIT_TEXT_FILL_TYPE" val="1"/>
</p:tagLst>
</file>

<file path=ppt/tags/tag105.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a"/>
  <p:tag name="KSO_WM_UNIT_INDEX" val="1_2_1"/>
  <p:tag name="KSO_WM_UNIT_LAYERLEVEL" val="1_1_1"/>
  <p:tag name="KSO_WM_UNIT_VALUE" val="11"/>
  <p:tag name="KSO_WM_UNIT_HIGHLIGHT" val="0"/>
  <p:tag name="KSO_WM_UNIT_COMPATIBLE" val="0"/>
  <p:tag name="KSO_WM_UNIT_CLEAR" val="0"/>
  <p:tag name="KSO_WM_UNIT_PRESET_TEXT_INDEX" val="3"/>
  <p:tag name="KSO_WM_UNIT_PRESET_TEXT_LEN" val="12"/>
  <p:tag name="KSO_WM_DIAGRAM_GROUP_CODE" val="l1-1"/>
  <p:tag name="KSO_WM_UNIT_ID" val="diagram20168417_3*l_h_a*1_2_1"/>
  <p:tag name="KSO_WM_UNIT_TEXT_FILL_FORE_SCHEMECOLOR_INDEX" val="6"/>
  <p:tag name="KSO_WM_UNIT_TEXT_FILL_TYPE" val="1"/>
</p:tagLst>
</file>

<file path=ppt/tags/tag106.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a"/>
  <p:tag name="KSO_WM_UNIT_INDEX" val="1_1_1"/>
  <p:tag name="KSO_WM_UNIT_LAYERLEVEL" val="1_1_1"/>
  <p:tag name="KSO_WM_UNIT_VALUE" val="11"/>
  <p:tag name="KSO_WM_UNIT_HIGHLIGHT" val="0"/>
  <p:tag name="KSO_WM_UNIT_COMPATIBLE" val="0"/>
  <p:tag name="KSO_WM_UNIT_CLEAR" val="0"/>
  <p:tag name="KSO_WM_UNIT_PRESET_TEXT_INDEX" val="3"/>
  <p:tag name="KSO_WM_UNIT_PRESET_TEXT_LEN" val="12"/>
  <p:tag name="KSO_WM_DIAGRAM_GROUP_CODE" val="l1-1"/>
  <p:tag name="KSO_WM_UNIT_ID" val="diagram20168417_3*l_h_a*1_1_1"/>
  <p:tag name="KSO_WM_UNIT_TEXT_FILL_FORE_SCHEMECOLOR_INDEX" val="5"/>
  <p:tag name="KSO_WM_UNIT_TEXT_FILL_TYPE" val="1"/>
</p:tagLst>
</file>

<file path=ppt/tags/tag107.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f"/>
  <p:tag name="KSO_WM_UNIT_INDEX" val="1_1_1"/>
  <p:tag name="KSO_WM_UNIT_LAYERLEVEL" val="1_1_1"/>
  <p:tag name="KSO_WM_UNIT_VALUE" val="36"/>
  <p:tag name="KSO_WM_UNIT_HIGHLIGHT" val="0"/>
  <p:tag name="KSO_WM_UNIT_COMPATIBLE" val="0"/>
  <p:tag name="KSO_WM_UNIT_CLEAR" val="0"/>
  <p:tag name="KSO_WM_UNIT_PRESET_TEXT_INDEX" val="4"/>
  <p:tag name="KSO_WM_UNIT_PRESET_TEXT_LEN" val="57"/>
  <p:tag name="KSO_WM_DIAGRAM_GROUP_CODE" val="l1-1"/>
  <p:tag name="KSO_WM_UNIT_ID" val="diagram20168417_3*l_h_f*1_1_1"/>
  <p:tag name="KSO_WM_UNIT_TEXT_FILL_FORE_SCHEMECOLOR_INDEX" val="13"/>
  <p:tag name="KSO_WM_UNIT_TEXT_FILL_TYPE" val="1"/>
</p:tagLst>
</file>

<file path=ppt/tags/tag108.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f"/>
  <p:tag name="KSO_WM_UNIT_INDEX" val="1_2_1"/>
  <p:tag name="KSO_WM_UNIT_LAYERLEVEL" val="1_1_1"/>
  <p:tag name="KSO_WM_UNIT_VALUE" val="36"/>
  <p:tag name="KSO_WM_UNIT_HIGHLIGHT" val="0"/>
  <p:tag name="KSO_WM_UNIT_COMPATIBLE" val="0"/>
  <p:tag name="KSO_WM_UNIT_CLEAR" val="0"/>
  <p:tag name="KSO_WM_UNIT_PRESET_TEXT_INDEX" val="4"/>
  <p:tag name="KSO_WM_UNIT_PRESET_TEXT_LEN" val="57"/>
  <p:tag name="KSO_WM_DIAGRAM_GROUP_CODE" val="l1-1"/>
  <p:tag name="KSO_WM_UNIT_ID" val="diagram20168417_3*l_h_f*1_2_1"/>
  <p:tag name="KSO_WM_UNIT_TEXT_FILL_FORE_SCHEMECOLOR_INDEX" val="13"/>
  <p:tag name="KSO_WM_UNIT_TEXT_FILL_TYPE" val="1"/>
</p:tagLst>
</file>

<file path=ppt/tags/tag109.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f"/>
  <p:tag name="KSO_WM_UNIT_INDEX" val="1_4_1"/>
  <p:tag name="KSO_WM_UNIT_LAYERLEVEL" val="1_1_1"/>
  <p:tag name="KSO_WM_UNIT_VALUE" val="33"/>
  <p:tag name="KSO_WM_UNIT_HIGHLIGHT" val="0"/>
  <p:tag name="KSO_WM_UNIT_COMPATIBLE" val="0"/>
  <p:tag name="KSO_WM_UNIT_CLEAR" val="0"/>
  <p:tag name="KSO_WM_UNIT_PRESET_TEXT_INDEX" val="4"/>
  <p:tag name="KSO_WM_UNIT_PRESET_TEXT_LEN" val="57"/>
  <p:tag name="KSO_WM_DIAGRAM_GROUP_CODE" val="l1-1"/>
  <p:tag name="KSO_WM_UNIT_ID" val="diagram20168417_3*l_h_f*1_4_1"/>
  <p:tag name="KSO_WM_UNIT_TEXT_FILL_FORE_SCHEMECOLOR_INDEX" val="13"/>
  <p:tag name="KSO_WM_UNIT_TEXT_FILL_TYPE"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diagram710_4*i*2"/>
  <p:tag name="KSO_WM_TEMPLATE_CATEGORY" val="diagram"/>
  <p:tag name="KSO_WM_TEMPLATE_INDEX" val="710"/>
  <p:tag name="KSO_WM_UNIT_LAYERLEVEL" val="1"/>
  <p:tag name="KSO_WM_TAG_VERSION" val="1.0"/>
  <p:tag name="KSO_WM_BEAUTIFY_FLAG" val="#wm#"/>
</p:tagLst>
</file>

<file path=ppt/tags/tag110.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f"/>
  <p:tag name="KSO_WM_UNIT_INDEX" val="1_3_1"/>
  <p:tag name="KSO_WM_UNIT_LAYERLEVEL" val="1_1_1"/>
  <p:tag name="KSO_WM_UNIT_VALUE" val="36"/>
  <p:tag name="KSO_WM_UNIT_HIGHLIGHT" val="0"/>
  <p:tag name="KSO_WM_UNIT_COMPATIBLE" val="0"/>
  <p:tag name="KSO_WM_UNIT_CLEAR" val="0"/>
  <p:tag name="KSO_WM_UNIT_PRESET_TEXT_INDEX" val="4"/>
  <p:tag name="KSO_WM_UNIT_PRESET_TEXT_LEN" val="57"/>
  <p:tag name="KSO_WM_DIAGRAM_GROUP_CODE" val="l1-1"/>
  <p:tag name="KSO_WM_UNIT_ID" val="diagram20168417_3*l_h_f*1_3_1"/>
  <p:tag name="KSO_WM_UNIT_TEXT_FILL_FORE_SCHEMECOLOR_INDEX" val="13"/>
  <p:tag name="KSO_WM_UNIT_TEXT_FILL_TYPE" val="1"/>
</p:tagLst>
</file>

<file path=ppt/tags/tag111.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87_2*l_h_i*1_1_1"/>
  <p:tag name="KSO_WM_TEMPLATE_CATEGORY" val="diagram"/>
  <p:tag name="KSO_WM_TEMPLATE_INDEX" val="787"/>
  <p:tag name="KSO_WM_UNIT_LAYERLEVEL" val="1_1_1"/>
  <p:tag name="KSO_WM_TAG_VERSION" val="1.0"/>
  <p:tag name="KSO_WM_BEAUTIFY_FLAG" val="#wm#"/>
  <p:tag name="KSO_WM_UNIT_LINE_FORE_SCHEMECOLOR_INDEX" val="14"/>
  <p:tag name="KSO_WM_UNIT_LINE_FILL_TYPE" val="2"/>
</p:tagLst>
</file>

<file path=ppt/tags/tag112.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87_2*l_h_i*1_1_2"/>
  <p:tag name="KSO_WM_TEMPLATE_CATEGORY" val="diagram"/>
  <p:tag name="KSO_WM_TEMPLATE_INDEX" val="78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13.xml><?xml version="1.0" encoding="utf-8"?>
<p:tagLst xmlns:p="http://schemas.openxmlformats.org/presentationml/2006/main">
  <p:tag name="KSO_WM_UNIT_DIAGRAM_MODELTYPE" val="stripeEnum"/>
  <p:tag name="KSO_WM_UNIT_NOCLEAR" val="0"/>
  <p:tag name="KSO_WM_UNIT_VALUE" val="44"/>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87_2*l_h_f*1_1_1"/>
  <p:tag name="KSO_WM_TEMPLATE_CATEGORY" val="diagram"/>
  <p:tag name="KSO_WM_TEMPLATE_INDEX" val="787"/>
  <p:tag name="KSO_WM_UNIT_LAYERLEVEL" val="1_1_1"/>
  <p:tag name="KSO_WM_TAG_VERSION" val="1.0"/>
  <p:tag name="KSO_WM_BEAUTIFY_FLAG" val="#wm#"/>
  <p:tag name="KSO_WM_UNIT_PRESET_TEXT" val="单击此处添加文本具体内容，简明扼要的阐述您的观点。根据需要可酌情增减文字"/>
  <p:tag name="KSO_WM_UNIT_TEXT_FILL_FORE_SCHEMECOLOR_INDEX" val="13"/>
  <p:tag name="KSO_WM_UNIT_TEXT_FILL_TYPE" val="1"/>
</p:tagLst>
</file>

<file path=ppt/tags/tag114.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787_2*l_h_i*1_1_1"/>
  <p:tag name="KSO_WM_TEMPLATE_CATEGORY" val="diagram"/>
  <p:tag name="KSO_WM_TEMPLATE_INDEX" val="787"/>
  <p:tag name="KSO_WM_UNIT_LAYERLEVEL" val="1_1_1"/>
  <p:tag name="KSO_WM_TAG_VERSION" val="1.0"/>
  <p:tag name="KSO_WM_BEAUTIFY_FLAG" val="#wm#"/>
  <p:tag name="KSO_WM_UNIT_TEXT_FILL_FORE_SCHEMECOLOR_INDEX" val="5"/>
  <p:tag name="KSO_WM_UNIT_TEXT_FILL_TYPE" val="1"/>
</p:tagLst>
</file>

<file path=ppt/tags/tag115.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87_2*l_h_i*1_2_2"/>
  <p:tag name="KSO_WM_TEMPLATE_CATEGORY" val="diagram"/>
  <p:tag name="KSO_WM_TEMPLATE_INDEX" val="787"/>
  <p:tag name="KSO_WM_UNIT_LAYERLEVEL" val="1_1_1"/>
  <p:tag name="KSO_WM_TAG_VERSION" val="1.0"/>
  <p:tag name="KSO_WM_BEAUTIFY_FLAG" val="#wm#"/>
  <p:tag name="KSO_WM_UNIT_LINE_FORE_SCHEMECOLOR_INDEX" val="14"/>
  <p:tag name="KSO_WM_UNIT_LINE_FILL_TYPE" val="2"/>
</p:tagLst>
</file>

<file path=ppt/tags/tag116.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787_2*l_h_i*1_2_3"/>
  <p:tag name="KSO_WM_TEMPLATE_CATEGORY" val="diagram"/>
  <p:tag name="KSO_WM_TEMPLATE_INDEX" val="787"/>
  <p:tag name="KSO_WM_UNIT_LAYERLEVEL" val="1_1_1"/>
  <p:tag name="KSO_WM_TAG_VERSION" val="1.0"/>
  <p:tag name="KSO_WM_BEAUTIFY_FLAG" val="#wm#"/>
  <p:tag name="KSO_WM_UNIT_FILL_FORE_SCHEMECOLOR_INDEX" val="6"/>
  <p:tag name="KSO_WM_UNIT_FILL_TYPE" val="1"/>
  <p:tag name="KSO_WM_UNIT_TEXT_FILL_FORE_SCHEMECOLOR_INDEX" val="6"/>
  <p:tag name="KSO_WM_UNIT_TEXT_FILL_TYPE" val="1"/>
</p:tagLst>
</file>

<file path=ppt/tags/tag117.xml><?xml version="1.0" encoding="utf-8"?>
<p:tagLst xmlns:p="http://schemas.openxmlformats.org/presentationml/2006/main">
  <p:tag name="KSO_WM_UNIT_DIAGRAM_MODELTYPE" val="stripeEnum"/>
  <p:tag name="KSO_WM_UNIT_NOCLEAR" val="0"/>
  <p:tag name="KSO_WM_UNIT_VALUE" val="44"/>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87_2*l_h_f*1_2_1"/>
  <p:tag name="KSO_WM_TEMPLATE_CATEGORY" val="diagram"/>
  <p:tag name="KSO_WM_TEMPLATE_INDEX" val="787"/>
  <p:tag name="KSO_WM_UNIT_LAYERLEVEL" val="1_1_1"/>
  <p:tag name="KSO_WM_TAG_VERSION" val="1.0"/>
  <p:tag name="KSO_WM_BEAUTIFY_FLAG" val="#wm#"/>
  <p:tag name="KSO_WM_UNIT_PRESET_TEXT" val="单击此处添加文本具体内容，简明扼要的阐述您的观点。根据需要可酌情增减文字"/>
  <p:tag name="KSO_WM_UNIT_TEXT_FILL_FORE_SCHEMECOLOR_INDEX" val="13"/>
  <p:tag name="KSO_WM_UNIT_TEXT_FILL_TYPE" val="1"/>
</p:tagLst>
</file>

<file path=ppt/tags/tag118.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787_2*l_h_i*1_2_1"/>
  <p:tag name="KSO_WM_TEMPLATE_CATEGORY" val="diagram"/>
  <p:tag name="KSO_WM_TEMPLATE_INDEX" val="787"/>
  <p:tag name="KSO_WM_UNIT_LAYERLEVEL" val="1_1_1"/>
  <p:tag name="KSO_WM_TAG_VERSION" val="1.0"/>
  <p:tag name="KSO_WM_BEAUTIFY_FLAG" val="#wm#"/>
  <p:tag name="KSO_WM_UNIT_TEXT_FILL_FORE_SCHEMECOLOR_INDEX" val="6"/>
  <p:tag name="KSO_WM_UNIT_TEXT_FILL_TYPE" val="1"/>
</p:tagLst>
</file>

<file path=ppt/tags/tag119.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787_2*l_h_i*1_3_3"/>
  <p:tag name="KSO_WM_TEMPLATE_CATEGORY" val="diagram"/>
  <p:tag name="KSO_WM_TEMPLATE_INDEX" val="787"/>
  <p:tag name="KSO_WM_UNIT_LAYERLEVEL" val="1_1_1"/>
  <p:tag name="KSO_WM_TAG_VERSION" val="1.0"/>
  <p:tag name="KSO_WM_BEAUTIFY_FLAG" val="#wm#"/>
  <p:tag name="KSO_WM_UNIT_LINE_FORE_SCHEMECOLOR_INDEX" val="14"/>
  <p:tag name="KSO_WM_UNIT_LINE_FILL_TYPE"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10_4*l_h_i*1_3_1"/>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120.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87_2*l_h_i*1_3_2"/>
  <p:tag name="KSO_WM_TEMPLATE_CATEGORY" val="diagram"/>
  <p:tag name="KSO_WM_TEMPLATE_INDEX" val="787"/>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21.xml><?xml version="1.0" encoding="utf-8"?>
<p:tagLst xmlns:p="http://schemas.openxmlformats.org/presentationml/2006/main">
  <p:tag name="KSO_WM_UNIT_DIAGRAM_MODELTYPE" val="stripeEnum"/>
  <p:tag name="KSO_WM_UNIT_NOCLEAR" val="0"/>
  <p:tag name="KSO_WM_UNIT_VALUE" val="44"/>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87_2*l_h_f*1_3_1"/>
  <p:tag name="KSO_WM_TEMPLATE_CATEGORY" val="diagram"/>
  <p:tag name="KSO_WM_TEMPLATE_INDEX" val="787"/>
  <p:tag name="KSO_WM_UNIT_LAYERLEVEL" val="1_1_1"/>
  <p:tag name="KSO_WM_TAG_VERSION" val="1.0"/>
  <p:tag name="KSO_WM_BEAUTIFY_FLAG" val="#wm#"/>
  <p:tag name="KSO_WM_UNIT_PRESET_TEXT" val="单击此处添加文本具体内容，简明扼要的阐述您的观点。根据需要可酌情增减文字"/>
  <p:tag name="KSO_WM_UNIT_TEXT_FILL_FORE_SCHEMECOLOR_INDEX" val="13"/>
  <p:tag name="KSO_WM_UNIT_TEXT_FILL_TYPE" val="1"/>
</p:tagLst>
</file>

<file path=ppt/tags/tag122.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787_2*l_h_i*1_3_1"/>
  <p:tag name="KSO_WM_TEMPLATE_CATEGORY" val="diagram"/>
  <p:tag name="KSO_WM_TEMPLATE_INDEX" val="787"/>
  <p:tag name="KSO_WM_UNIT_LAYERLEVEL" val="1_1_1"/>
  <p:tag name="KSO_WM_TAG_VERSION" val="1.0"/>
  <p:tag name="KSO_WM_BEAUTIFY_FLAG" val="#wm#"/>
  <p:tag name="KSO_WM_UNIT_TEXT_FILL_FORE_SCHEMECOLOR_INDEX" val="7"/>
  <p:tag name="KSO_WM_UNIT_TEXT_FILL_TYPE" val="1"/>
</p:tagLst>
</file>

<file path=ppt/tags/tag123.xml><?xml version="1.0" encoding="utf-8"?>
<p:tagLst xmlns:p="http://schemas.openxmlformats.org/presentationml/2006/main">
  <p:tag name="KSO_WM_BEAUTIFY_FLAG" val=""/>
</p:tagLst>
</file>

<file path=ppt/tags/tag124.xml><?xml version="1.0" encoding="utf-8"?>
<p:tagLst xmlns:p="http://schemas.openxmlformats.org/presentationml/2006/main">
  <p:tag name="KSO_WM_BEAUTIFY_FLAG" val=""/>
</p:tagLst>
</file>

<file path=ppt/tags/tag125.xml><?xml version="1.0" encoding="utf-8"?>
<p:tagLst xmlns:p="http://schemas.openxmlformats.org/presentationml/2006/main">
  <p:tag name="KSO_WM_BEAUTIFY_FLAG" val=""/>
</p:tagLst>
</file>

<file path=ppt/tags/tag126.xml><?xml version="1.0" encoding="utf-8"?>
<p:tagLst xmlns:p="http://schemas.openxmlformats.org/presentationml/2006/main">
  <p:tag name="KSO_WM_BEAUTIFY_FLAG" val=""/>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PP_MARK_KEY" val="d0ed02ee-c2fc-440e-a3e9-47acfc7d739f"/>
  <p:tag name="COMMONDATA" val="eyJoZGlkIjoiNzQ3MTk3OTEyZDg4NzA3ZGRmN2U4ZTcxY2Y1ODYwYzQifQ=="/>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10_4*l_h_i*1_3_2"/>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710_4*l_h_i*1_3_3"/>
  <p:tag name="KSO_WM_TEMPLATE_CATEGORY" val="diagram"/>
  <p:tag name="KSO_WM_TEMPLATE_INDEX" val="71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710_4*l_h_i*1_3_4"/>
  <p:tag name="KSO_WM_TEMPLATE_CATEGORY" val="diagram"/>
  <p:tag name="KSO_WM_TEMPLATE_INDEX" val="710"/>
  <p:tag name="KSO_WM_UNIT_LAYERLEVEL" val="1_1_1"/>
  <p:tag name="KSO_WM_TAG_VERSION" val="1.0"/>
  <p:tag name="KSO_WM_BEAUTIFY_FLAG" val="#wm#"/>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710_4*i*3"/>
  <p:tag name="KSO_WM_TEMPLATE_CATEGORY" val="diagram"/>
  <p:tag name="KSO_WM_TEMPLATE_INDEX" val="710"/>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710_4*l_h_i*1_4_1"/>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710_4*l_h_i*1_4_2"/>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710_4*l_h_i*1_4_3"/>
  <p:tag name="KSO_WM_TEMPLATE_CATEGORY" val="diagram"/>
  <p:tag name="KSO_WM_TEMPLATE_INDEX" val="71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10_4*l_h_i*1_1_1"/>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710_4*l_h_i*1_4_4"/>
  <p:tag name="KSO_WM_TEMPLATE_CATEGORY" val="diagram"/>
  <p:tag name="KSO_WM_TEMPLATE_INDEX" val="710"/>
  <p:tag name="KSO_WM_UNIT_LAYERLEVEL" val="1_1_1"/>
  <p:tag name="KSO_WM_TAG_VERSION" val="1.0"/>
  <p:tag name="KSO_WM_BEAUTIFY_FLAG" val="#wm#"/>
  <p:tag name="KSO_WM_UNIT_TEXT_FILL_FORE_SCHEMECOLOR_INDEX" val="13"/>
  <p:tag name="KSO_WM_UNIT_TEXT_FILL_TYPE" val="1"/>
</p:tagLst>
</file>

<file path=ppt/tags/tag21.xml><?xml version="1.0" encoding="utf-8"?>
<p:tagLst xmlns:p="http://schemas.openxmlformats.org/presentationml/2006/main">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10_4*l_h_f*1_1_1"/>
  <p:tag name="KSO_WM_TEMPLATE_CATEGORY" val="diagram"/>
  <p:tag name="KSO_WM_TEMPLATE_INDEX" val="710"/>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22.xml><?xml version="1.0" encoding="utf-8"?>
<p:tagLst xmlns:p="http://schemas.openxmlformats.org/presentationml/2006/main">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10_4*l_h_f*1_2_1"/>
  <p:tag name="KSO_WM_TEMPLATE_CATEGORY" val="diagram"/>
  <p:tag name="KSO_WM_TEMPLATE_INDEX" val="710"/>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23.xml><?xml version="1.0" encoding="utf-8"?>
<p:tagLst xmlns:p="http://schemas.openxmlformats.org/presentationml/2006/main">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10_4*l_h_f*1_3_1"/>
  <p:tag name="KSO_WM_TEMPLATE_CATEGORY" val="diagram"/>
  <p:tag name="KSO_WM_TEMPLATE_INDEX" val="710"/>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24.xml><?xml version="1.0" encoding="utf-8"?>
<p:tagLst xmlns:p="http://schemas.openxmlformats.org/presentationml/2006/main">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710_4*l_h_f*1_4_1"/>
  <p:tag name="KSO_WM_TEMPLATE_CATEGORY" val="diagram"/>
  <p:tag name="KSO_WM_TEMPLATE_INDEX" val="710"/>
  <p:tag name="KSO_WM_UNIT_LAYERLEVEL" val="1_1_1"/>
  <p:tag name="KSO_WM_TAG_VERSION" val="1.0"/>
  <p:tag name="KSO_WM_BEAUTIFY_FLAG" val="#wm#"/>
  <p:tag name="KSO_WM_UNIT_PRESET_TEXT" val="单击此处添加&#13;文本具体内容"/>
  <p:tag name="KSO_WM_UNIT_TEXT_FILL_FORE_SCHEMECOLOR_INDEX" val="14"/>
  <p:tag name="KSO_WM_UNIT_TEXT_FILL_TYPE" val="1"/>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70849_4*l_h_i*1_3_1"/>
  <p:tag name="KSO_WM_TEMPLATE_CATEGORY" val="diagram"/>
  <p:tag name="KSO_WM_TEMPLATE_INDEX" val="20170849"/>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10_4*l_h_i*1_1_2"/>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30.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38"/>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70849_4*l_h_f*1_3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3"/>
  <p:tag name="KSO_WM_UNIT_ID" val="diagram20170849_4*l_h_i*1_3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70849_4*l_h_i*1_2_1"/>
  <p:tag name="KSO_WM_TEMPLATE_CATEGORY" val="diagram"/>
  <p:tag name="KSO_WM_TEMPLATE_INDEX" val="20170849"/>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33.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38"/>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849_4*l_h_f*1_2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3"/>
  <p:tag name="KSO_WM_UNIT_ID" val="diagram20170849_4*l_h_i*1_2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70849_4*l_h_i*1_1_1"/>
  <p:tag name="KSO_WM_TEMPLATE_CATEGORY" val="diagram"/>
  <p:tag name="KSO_WM_TEMPLATE_INDEX" val="20170849"/>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36.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3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849_4*l_h_f*1_1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3"/>
  <p:tag name="KSO_WM_UNIT_ID" val="diagram20170849_4*l_h_i*1_1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170849_4*l_h_i*1_4_1"/>
  <p:tag name="KSO_WM_TEMPLATE_CATEGORY" val="diagram"/>
  <p:tag name="KSO_WM_TEMPLATE_INDEX" val="20170849"/>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39.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38"/>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70849_4*l_h_f*1_4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710_4*l_h_i*1_1_3"/>
  <p:tag name="KSO_WM_TEMPLATE_CATEGORY" val="diagram"/>
  <p:tag name="KSO_WM_TEMPLATE_INDEX" val="71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3"/>
  <p:tag name="KSO_WM_UNIT_ID" val="diagram20170849_4*l_h_i*1_4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170849_4*l_h_i*1_5_1"/>
  <p:tag name="KSO_WM_TEMPLATE_CATEGORY" val="diagram"/>
  <p:tag name="KSO_WM_TEMPLATE_INDEX" val="20170849"/>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42.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38"/>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170849_4*l_h_f*1_5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3"/>
  <p:tag name="KSO_WM_UNIT_ID" val="diagram20170849_4*l_h_i*1_5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710_4*l_h_i*1_1_4"/>
  <p:tag name="KSO_WM_TEMPLATE_CATEGORY" val="diagram"/>
  <p:tag name="KSO_WM_TEMPLATE_INDEX" val="710"/>
  <p:tag name="KSO_WM_UNIT_LAYERLEVEL" val="1_1_1"/>
  <p:tag name="KSO_WM_TAG_VERSION" val="1.0"/>
  <p:tag name="KSO_WM_BEAUTIFY_FLAG" val="#wm#"/>
  <p:tag name="KSO_WM_UNIT_TEXT_FILL_FORE_SCHEMECOLOR_INDEX" val="13"/>
  <p:tag name="KSO_WM_UNIT_TEXT_FILL_TYPE" val="1"/>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i"/>
  <p:tag name="KSO_WM_UNIT_INDEX" val="1_1_1"/>
  <p:tag name="KSO_WM_UNIT_ID" val="diagram20168777_4*l_h_i*1_1_1"/>
  <p:tag name="KSO_WM_UNIT_LAYERLEVEL" val="1_1_1"/>
  <p:tag name="KSO_WM_DIAGRAM_GROUP_CODE" val="l1-1"/>
  <p:tag name="KSO_WM_UNIT_FILL_FORE_SCHEMECOLOR_INDEX" val="8"/>
  <p:tag name="KSO_WM_UNIT_FILL_TYPE" val="1"/>
  <p:tag name="KSO_WM_UNIT_TEXT_FILL_FORE_SCHEMECOLOR_INDEX" val="14"/>
  <p:tag name="KSO_WM_UNIT_TEXT_FILL_TYPE" val="1"/>
</p:tagLst>
</file>

<file path=ppt/tags/tag52.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i"/>
  <p:tag name="KSO_WM_UNIT_INDEX" val="1_1_2"/>
  <p:tag name="KSO_WM_UNIT_ID" val="diagram20168777_4*l_h_i*1_1_2"/>
  <p:tag name="KSO_WM_UNIT_LAYERLEVEL" val="1_1_1"/>
  <p:tag name="KSO_WM_DIAGRAM_GROUP_CODE" val="l1-1"/>
  <p:tag name="KSO_WM_UNIT_TEXT_FILL_FORE_SCHEMECOLOR_INDEX" val="14"/>
  <p:tag name="KSO_WM_UNIT_TEXT_FILL_TYPE" val="1"/>
</p:tagLst>
</file>

<file path=ppt/tags/tag53.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i"/>
  <p:tag name="KSO_WM_UNIT_INDEX" val="1_2_1"/>
  <p:tag name="KSO_WM_UNIT_ID" val="diagram20168777_4*l_h_i*1_2_1"/>
  <p:tag name="KSO_WM_UNIT_LAYERLEVEL" val="1_1_1"/>
  <p:tag name="KSO_WM_DIAGRAM_GROUP_CODE" val="l1-1"/>
  <p:tag name="KSO_WM_UNIT_FILL_FORE_SCHEMECOLOR_INDEX" val="5"/>
  <p:tag name="KSO_WM_UNIT_FILL_TYPE" val="1"/>
  <p:tag name="KSO_WM_UNIT_TEXT_FILL_FORE_SCHEMECOLOR_INDEX" val="14"/>
  <p:tag name="KSO_WM_UNIT_TEXT_FILL_TYPE" val="1"/>
</p:tagLst>
</file>

<file path=ppt/tags/tag54.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i"/>
  <p:tag name="KSO_WM_UNIT_INDEX" val="1_2_2"/>
  <p:tag name="KSO_WM_UNIT_ID" val="diagram20168777_4*l_h_i*1_2_2"/>
  <p:tag name="KSO_WM_UNIT_LAYERLEVEL" val="1_1_1"/>
  <p:tag name="KSO_WM_DIAGRAM_GROUP_CODE" val="l1-1"/>
  <p:tag name="KSO_WM_UNIT_TEXT_FILL_FORE_SCHEMECOLOR_INDEX" val="14"/>
  <p:tag name="KSO_WM_UNIT_TEXT_FILL_TYPE" val="1"/>
</p:tagLst>
</file>

<file path=ppt/tags/tag55.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i"/>
  <p:tag name="KSO_WM_UNIT_INDEX" val="1_3_1"/>
  <p:tag name="KSO_WM_UNIT_ID" val="diagram20168777_4*l_h_i*1_3_1"/>
  <p:tag name="KSO_WM_UNIT_LAYERLEVEL" val="1_1_1"/>
  <p:tag name="KSO_WM_DIAGRAM_GROUP_CODE" val="l1-1"/>
  <p:tag name="KSO_WM_UNIT_FILL_FORE_SCHEMECOLOR_INDEX" val="7"/>
  <p:tag name="KSO_WM_UNIT_FILL_TYPE" val="1"/>
  <p:tag name="KSO_WM_UNIT_TEXT_FILL_FORE_SCHEMECOLOR_INDEX" val="14"/>
  <p:tag name="KSO_WM_UNIT_TEXT_FILL_TYPE" val="1"/>
</p:tagLst>
</file>

<file path=ppt/tags/tag56.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i"/>
  <p:tag name="KSO_WM_UNIT_INDEX" val="1_3_2"/>
  <p:tag name="KSO_WM_UNIT_ID" val="diagram20168777_4*l_h_i*1_3_2"/>
  <p:tag name="KSO_WM_UNIT_LAYERLEVEL" val="1_1_1"/>
  <p:tag name="KSO_WM_DIAGRAM_GROUP_CODE" val="l1-1"/>
  <p:tag name="KSO_WM_UNIT_TEXT_FILL_FORE_SCHEMECOLOR_INDEX" val="14"/>
  <p:tag name="KSO_WM_UNIT_TEXT_FILL_TYPE" val="1"/>
</p:tagLst>
</file>

<file path=ppt/tags/tag57.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i"/>
  <p:tag name="KSO_WM_UNIT_INDEX" val="1_4_1"/>
  <p:tag name="KSO_WM_UNIT_ID" val="diagram20168777_4*l_h_i*1_4_1"/>
  <p:tag name="KSO_WM_UNIT_LAYERLEVEL" val="1_1_1"/>
  <p:tag name="KSO_WM_DIAGRAM_GROUP_CODE" val="l1-1"/>
  <p:tag name="KSO_WM_UNIT_FILL_FORE_SCHEMECOLOR_INDEX" val="6"/>
  <p:tag name="KSO_WM_UNIT_FILL_TYPE" val="1"/>
  <p:tag name="KSO_WM_UNIT_TEXT_FILL_FORE_SCHEMECOLOR_INDEX" val="14"/>
  <p:tag name="KSO_WM_UNIT_TEXT_FILL_TYPE" val="1"/>
</p:tagLst>
</file>

<file path=ppt/tags/tag58.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i"/>
  <p:tag name="KSO_WM_UNIT_INDEX" val="1_4_2"/>
  <p:tag name="KSO_WM_UNIT_ID" val="diagram20168777_4*l_h_i*1_4_2"/>
  <p:tag name="KSO_WM_UNIT_LAYERLEVEL" val="1_1_1"/>
  <p:tag name="KSO_WM_DIAGRAM_GROUP_CODE" val="l1-1"/>
  <p:tag name="KSO_WM_UNIT_TEXT_FILL_FORE_SCHEMECOLOR_INDEX" val="14"/>
  <p:tag name="KSO_WM_UNIT_TEXT_FILL_TYPE" val="1"/>
</p:tagLst>
</file>

<file path=ppt/tags/tag59.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i"/>
  <p:tag name="KSO_WM_UNIT_INDEX" val="1_2_3"/>
  <p:tag name="KSO_WM_UNIT_ID" val="diagram20168777_4*l_h_i*1_2_3"/>
  <p:tag name="KSO_WM_UNIT_LAYERLEVEL" val="1_1_1"/>
  <p:tag name="KSO_WM_DIAGRAM_GROUP_CODE" val="l1-1"/>
  <p:tag name="KSO_WM_UNIT_FILL_FORE_SCHEMECOLOR_INDEX" val="5"/>
  <p:tag name="KSO_WM_UNIT_FILL_TYPE" val="1"/>
  <p:tag name="KSO_WM_UNIT_TEXT_FILL_FORE_SCHEMECOLOR_INDEX" val="14"/>
  <p:tag name="KSO_WM_UNIT_TEXT_FILL_TYPE" val="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4"/>
  <p:tag name="KSO_WM_UNIT_ID" val="diagram710_4*i*4"/>
  <p:tag name="KSO_WM_TEMPLATE_CATEGORY" val="diagram"/>
  <p:tag name="KSO_WM_TEMPLATE_INDEX" val="710"/>
  <p:tag name="KSO_WM_UNIT_LAYERLEVEL" val="1"/>
  <p:tag name="KSO_WM_TAG_VERSION" val="1.0"/>
  <p:tag name="KSO_WM_BEAUTIFY_FLAG" val="#wm#"/>
</p:tagLst>
</file>

<file path=ppt/tags/tag60.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i"/>
  <p:tag name="KSO_WM_UNIT_INDEX" val="1_4_3"/>
  <p:tag name="KSO_WM_UNIT_ID" val="diagram20168777_4*l_h_i*1_4_3"/>
  <p:tag name="KSO_WM_UNIT_LAYERLEVEL" val="1_1_1"/>
  <p:tag name="KSO_WM_DIAGRAM_GROUP_CODE" val="l1-1"/>
  <p:tag name="KSO_WM_UNIT_FILL_FORE_SCHEMECOLOR_INDEX" val="6"/>
  <p:tag name="KSO_WM_UNIT_FILL_TYPE" val="1"/>
  <p:tag name="KSO_WM_UNIT_TEXT_FILL_FORE_SCHEMECOLOR_INDEX" val="14"/>
  <p:tag name="KSO_WM_UNIT_TEXT_FILL_TYPE" val="1"/>
</p:tagLst>
</file>

<file path=ppt/tags/tag61.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i"/>
  <p:tag name="KSO_WM_UNIT_INDEX" val="1_1_3"/>
  <p:tag name="KSO_WM_UNIT_ID" val="diagram20168777_4*l_h_i*1_1_3"/>
  <p:tag name="KSO_WM_UNIT_LAYERLEVEL" val="1_1_1"/>
  <p:tag name="KSO_WM_DIAGRAM_GROUP_CODE" val="l1-1"/>
  <p:tag name="KSO_WM_UNIT_FILL_FORE_SCHEMECOLOR_INDEX" val="8"/>
  <p:tag name="KSO_WM_UNIT_FILL_TYPE" val="1"/>
  <p:tag name="KSO_WM_UNIT_TEXT_FILL_FORE_SCHEMECOLOR_INDEX" val="14"/>
  <p:tag name="KSO_WM_UNIT_TEXT_FILL_TYPE" val="1"/>
</p:tagLst>
</file>

<file path=ppt/tags/tag62.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i"/>
  <p:tag name="KSO_WM_UNIT_INDEX" val="1_3_3"/>
  <p:tag name="KSO_WM_UNIT_ID" val="diagram20168777_4*l_h_i*1_3_3"/>
  <p:tag name="KSO_WM_UNIT_LAYERLEVEL" val="1_1_1"/>
  <p:tag name="KSO_WM_DIAGRAM_GROUP_CODE" val="l1-1"/>
  <p:tag name="KSO_WM_UNIT_FILL_FORE_SCHEMECOLOR_INDEX" val="7"/>
  <p:tag name="KSO_WM_UNIT_FILL_TYPE" val="1"/>
  <p:tag name="KSO_WM_UNIT_TEXT_FILL_FORE_SCHEMECOLOR_INDEX" val="14"/>
  <p:tag name="KSO_WM_UNIT_TEXT_FILL_TYPE" val="1"/>
</p:tagLst>
</file>

<file path=ppt/tags/tag63.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a"/>
  <p:tag name="KSO_WM_UNIT_INDEX" val="1_1_1"/>
  <p:tag name="KSO_WM_UNIT_LAYERLEVEL" val="1_1_1"/>
  <p:tag name="KSO_WM_UNIT_VALUE" val="8"/>
  <p:tag name="KSO_WM_UNIT_HIGHLIGHT" val="0"/>
  <p:tag name="KSO_WM_UNIT_COMPATIBLE" val="0"/>
  <p:tag name="KSO_WM_UNIT_CLEAR" val="0"/>
  <p:tag name="KSO_WM_UNIT_PRESET_TEXT_INDEX" val="3"/>
  <p:tag name="KSO_WM_UNIT_PRESET_TEXT_LEN" val="5"/>
  <p:tag name="KSO_WM_DIAGRAM_GROUP_CODE" val="l1-1"/>
  <p:tag name="KSO_WM_UNIT_ID" val="diagram20168777_4*l_h_a*1_1_1"/>
  <p:tag name="KSO_WM_UNIT_TEXT_FILL_FORE_SCHEMECOLOR_INDEX" val="14"/>
  <p:tag name="KSO_WM_UNIT_TEXT_FILL_TYPE" val="1"/>
</p:tagLst>
</file>

<file path=ppt/tags/tag64.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f"/>
  <p:tag name="KSO_WM_UNIT_INDEX" val="1_1_1"/>
  <p:tag name="KSO_WM_UNIT_LAYERLEVEL" val="1_1_1"/>
  <p:tag name="KSO_WM_UNIT_VALUE" val="22"/>
  <p:tag name="KSO_WM_UNIT_HIGHLIGHT" val="0"/>
  <p:tag name="KSO_WM_UNIT_COMPATIBLE" val="0"/>
  <p:tag name="KSO_WM_UNIT_CLEAR" val="0"/>
  <p:tag name="KSO_WM_UNIT_PRESET_TEXT_INDEX" val="4"/>
  <p:tag name="KSO_WM_UNIT_PRESET_TEXT_LEN" val="39"/>
  <p:tag name="KSO_WM_DIAGRAM_GROUP_CODE" val="l1-1"/>
  <p:tag name="KSO_WM_UNIT_ID" val="diagram20168777_4*l_h_f*1_1_1"/>
  <p:tag name="KSO_WM_UNIT_TEXT_FILL_FORE_SCHEMECOLOR_INDEX" val="14"/>
  <p:tag name="KSO_WM_UNIT_TEXT_FILL_TYPE" val="1"/>
</p:tagLst>
</file>

<file path=ppt/tags/tag65.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a"/>
  <p:tag name="KSO_WM_UNIT_INDEX" val="1_3_1"/>
  <p:tag name="KSO_WM_UNIT_LAYERLEVEL" val="1_1_1"/>
  <p:tag name="KSO_WM_UNIT_VALUE" val="8"/>
  <p:tag name="KSO_WM_UNIT_HIGHLIGHT" val="0"/>
  <p:tag name="KSO_WM_UNIT_COMPATIBLE" val="0"/>
  <p:tag name="KSO_WM_UNIT_CLEAR" val="0"/>
  <p:tag name="KSO_WM_UNIT_PRESET_TEXT_INDEX" val="3"/>
  <p:tag name="KSO_WM_UNIT_PRESET_TEXT_LEN" val="5"/>
  <p:tag name="KSO_WM_DIAGRAM_GROUP_CODE" val="l1-1"/>
  <p:tag name="KSO_WM_UNIT_ID" val="diagram20168777_4*l_h_a*1_3_1"/>
  <p:tag name="KSO_WM_UNIT_TEXT_FILL_FORE_SCHEMECOLOR_INDEX" val="14"/>
  <p:tag name="KSO_WM_UNIT_TEXT_FILL_TYPE" val="1"/>
</p:tagLst>
</file>

<file path=ppt/tags/tag66.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f"/>
  <p:tag name="KSO_WM_UNIT_INDEX" val="1_3_1"/>
  <p:tag name="KSO_WM_UNIT_LAYERLEVEL" val="1_1_1"/>
  <p:tag name="KSO_WM_UNIT_VALUE" val="22"/>
  <p:tag name="KSO_WM_UNIT_HIGHLIGHT" val="0"/>
  <p:tag name="KSO_WM_UNIT_COMPATIBLE" val="0"/>
  <p:tag name="KSO_WM_UNIT_CLEAR" val="0"/>
  <p:tag name="KSO_WM_UNIT_PRESET_TEXT_INDEX" val="4"/>
  <p:tag name="KSO_WM_UNIT_PRESET_TEXT_LEN" val="39"/>
  <p:tag name="KSO_WM_DIAGRAM_GROUP_CODE" val="l1-1"/>
  <p:tag name="KSO_WM_UNIT_ID" val="diagram20168777_4*l_h_f*1_3_1"/>
  <p:tag name="KSO_WM_UNIT_TEXT_FILL_FORE_SCHEMECOLOR_INDEX" val="14"/>
  <p:tag name="KSO_WM_UNIT_TEXT_FILL_TYPE" val="1"/>
</p:tagLst>
</file>

<file path=ppt/tags/tag67.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a"/>
  <p:tag name="KSO_WM_UNIT_INDEX" val="1_2_1"/>
  <p:tag name="KSO_WM_UNIT_LAYERLEVEL" val="1_1_1"/>
  <p:tag name="KSO_WM_UNIT_VALUE" val="8"/>
  <p:tag name="KSO_WM_UNIT_HIGHLIGHT" val="0"/>
  <p:tag name="KSO_WM_UNIT_COMPATIBLE" val="0"/>
  <p:tag name="KSO_WM_UNIT_CLEAR" val="0"/>
  <p:tag name="KSO_WM_UNIT_PRESET_TEXT_INDEX" val="3"/>
  <p:tag name="KSO_WM_UNIT_PRESET_TEXT_LEN" val="5"/>
  <p:tag name="KSO_WM_DIAGRAM_GROUP_CODE" val="l1-1"/>
  <p:tag name="KSO_WM_UNIT_ID" val="diagram20168777_4*l_h_a*1_2_1"/>
  <p:tag name="KSO_WM_UNIT_TEXT_FILL_FORE_SCHEMECOLOR_INDEX" val="14"/>
  <p:tag name="KSO_WM_UNIT_TEXT_FILL_TYPE" val="1"/>
</p:tagLst>
</file>

<file path=ppt/tags/tag68.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f"/>
  <p:tag name="KSO_WM_UNIT_INDEX" val="1_2_1"/>
  <p:tag name="KSO_WM_UNIT_LAYERLEVEL" val="1_1_1"/>
  <p:tag name="KSO_WM_UNIT_VALUE" val="22"/>
  <p:tag name="KSO_WM_UNIT_HIGHLIGHT" val="0"/>
  <p:tag name="KSO_WM_UNIT_COMPATIBLE" val="0"/>
  <p:tag name="KSO_WM_UNIT_CLEAR" val="0"/>
  <p:tag name="KSO_WM_UNIT_PRESET_TEXT_INDEX" val="4"/>
  <p:tag name="KSO_WM_UNIT_PRESET_TEXT_LEN" val="39"/>
  <p:tag name="KSO_WM_DIAGRAM_GROUP_CODE" val="l1-1"/>
  <p:tag name="KSO_WM_UNIT_ID" val="diagram20168777_4*l_h_f*1_2_1"/>
  <p:tag name="KSO_WM_UNIT_TEXT_FILL_FORE_SCHEMECOLOR_INDEX" val="14"/>
  <p:tag name="KSO_WM_UNIT_TEXT_FILL_TYPE" val="1"/>
</p:tagLst>
</file>

<file path=ppt/tags/tag69.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a"/>
  <p:tag name="KSO_WM_UNIT_INDEX" val="1_4_1"/>
  <p:tag name="KSO_WM_UNIT_LAYERLEVEL" val="1_1_1"/>
  <p:tag name="KSO_WM_UNIT_VALUE" val="8"/>
  <p:tag name="KSO_WM_UNIT_HIGHLIGHT" val="0"/>
  <p:tag name="KSO_WM_UNIT_COMPATIBLE" val="0"/>
  <p:tag name="KSO_WM_UNIT_CLEAR" val="0"/>
  <p:tag name="KSO_WM_UNIT_PRESET_TEXT_INDEX" val="3"/>
  <p:tag name="KSO_WM_UNIT_PRESET_TEXT_LEN" val="5"/>
  <p:tag name="KSO_WM_DIAGRAM_GROUP_CODE" val="l1-1"/>
  <p:tag name="KSO_WM_UNIT_ID" val="diagram20168777_4*l_h_a*1_4_1"/>
  <p:tag name="KSO_WM_UNIT_TEXT_FILL_FORE_SCHEMECOLOR_INDEX" val="14"/>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10_4*l_h_i*1_2_1"/>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70.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f"/>
  <p:tag name="KSO_WM_UNIT_INDEX" val="1_4_1"/>
  <p:tag name="KSO_WM_UNIT_LAYERLEVEL" val="1_1_1"/>
  <p:tag name="KSO_WM_UNIT_VALUE" val="22"/>
  <p:tag name="KSO_WM_UNIT_HIGHLIGHT" val="0"/>
  <p:tag name="KSO_WM_UNIT_COMPATIBLE" val="0"/>
  <p:tag name="KSO_WM_UNIT_CLEAR" val="0"/>
  <p:tag name="KSO_WM_UNIT_PRESET_TEXT_INDEX" val="4"/>
  <p:tag name="KSO_WM_UNIT_PRESET_TEXT_LEN" val="39"/>
  <p:tag name="KSO_WM_DIAGRAM_GROUP_CODE" val="l1-1"/>
  <p:tag name="KSO_WM_UNIT_ID" val="diagram20168777_4*l_h_f*1_4_1"/>
  <p:tag name="KSO_WM_UNIT_TEXT_FILL_FORE_SCHEMECOLOR_INDEX" val="14"/>
  <p:tag name="KSO_WM_UNIT_TEXT_FILL_TYPE" val="1"/>
</p:tagLst>
</file>

<file path=ppt/tags/tag71.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i"/>
  <p:tag name="KSO_WM_UNIT_INDEX" val="1_4_4"/>
  <p:tag name="KSO_WM_UNIT_ID" val="diagram20168777_4*l_h_i*1_4_4"/>
  <p:tag name="KSO_WM_UNIT_LAYERLEVEL" val="1_1_1"/>
  <p:tag name="KSO_WM_DIAGRAM_GROUP_CODE" val="l1-1"/>
  <p:tag name="KSO_WM_UNIT_FILL_FORE_SCHEMECOLOR_INDEX" val="13"/>
  <p:tag name="KSO_WM_UNIT_FILL_TYPE" val="1"/>
  <p:tag name="KSO_WM_UNIT_TEXT_FILL_FORE_SCHEMECOLOR_INDEX" val="14"/>
  <p:tag name="KSO_WM_UNIT_TEXT_FILL_TYPE" val="1"/>
</p:tagLst>
</file>

<file path=ppt/tags/tag72.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i"/>
  <p:tag name="KSO_WM_UNIT_INDEX" val="1_3_4"/>
  <p:tag name="KSO_WM_UNIT_ID" val="diagram20168777_4*l_h_i*1_3_4"/>
  <p:tag name="KSO_WM_UNIT_LAYERLEVEL" val="1_1_1"/>
  <p:tag name="KSO_WM_DIAGRAM_GROUP_CODE" val="l1-1"/>
  <p:tag name="KSO_WM_UNIT_FILL_FORE_SCHEMECOLOR_INDEX" val="13"/>
  <p:tag name="KSO_WM_UNIT_FILL_TYPE" val="1"/>
  <p:tag name="KSO_WM_UNIT_TEXT_FILL_FORE_SCHEMECOLOR_INDEX" val="14"/>
  <p:tag name="KSO_WM_UNIT_TEXT_FILL_TYPE" val="1"/>
</p:tagLst>
</file>

<file path=ppt/tags/tag73.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i"/>
  <p:tag name="KSO_WM_UNIT_INDEX" val="1_1_4"/>
  <p:tag name="KSO_WM_UNIT_ID" val="diagram20168777_4*l_h_i*1_1_4"/>
  <p:tag name="KSO_WM_UNIT_LAYERLEVEL" val="1_1_1"/>
  <p:tag name="KSO_WM_DIAGRAM_GROUP_CODE" val="l1-1"/>
  <p:tag name="KSO_WM_UNIT_FILL_FORE_SCHEMECOLOR_INDEX" val="13"/>
  <p:tag name="KSO_WM_UNIT_FILL_TYPE" val="1"/>
  <p:tag name="KSO_WM_UNIT_TEXT_FILL_FORE_SCHEMECOLOR_INDEX" val="14"/>
  <p:tag name="KSO_WM_UNIT_TEXT_FILL_TYPE" val="1"/>
</p:tagLst>
</file>

<file path=ppt/tags/tag74.xml><?xml version="1.0" encoding="utf-8"?>
<p:tagLst xmlns:p="http://schemas.openxmlformats.org/presentationml/2006/main">
  <p:tag name="KSO_WM_TAG_VERSION" val="1.0"/>
  <p:tag name="KSO_WM_BEAUTIFY_FLAG" val="#wm#"/>
  <p:tag name="KSO_WM_TEMPLATE_CATEGORY" val="diagram"/>
  <p:tag name="KSO_WM_TEMPLATE_INDEX" val="20168777"/>
  <p:tag name="KSO_WM_UNIT_TYPE" val="l_h_i"/>
  <p:tag name="KSO_WM_UNIT_INDEX" val="1_2_4"/>
  <p:tag name="KSO_WM_UNIT_ID" val="diagram20168777_4*l_h_i*1_2_4"/>
  <p:tag name="KSO_WM_UNIT_LAYERLEVEL" val="1_1_1"/>
  <p:tag name="KSO_WM_DIAGRAM_GROUP_CODE" val="l1-1"/>
  <p:tag name="KSO_WM_UNIT_FILL_FORE_SCHEMECOLOR_INDEX" val="13"/>
  <p:tag name="KSO_WM_UNIT_FILL_TYPE" val="1"/>
  <p:tag name="KSO_WM_UNIT_TEXT_FILL_FORE_SCHEMECOLOR_INDEX" val="14"/>
  <p:tag name="KSO_WM_UNIT_TEXT_FILL_TYPE" val="1"/>
</p:tagLst>
</file>

<file path=ppt/tags/tag75.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i"/>
  <p:tag name="KSO_WM_UNIT_INDEX" val="1_1_1"/>
  <p:tag name="KSO_WM_UNIT_ID" val="diagram20168417_3*l_h_i*1_1_1"/>
  <p:tag name="KSO_WM_UNIT_LAYERLEVEL" val="1_1_1"/>
  <p:tag name="KSO_WM_DIAGRAM_GROUP_CODE" val="l1-1"/>
  <p:tag name="KSO_WM_UNIT_FILL_FORE_SCHEMECOLOR_INDEX" val="14"/>
  <p:tag name="KSO_WM_UNIT_FILL_TYPE" val="1"/>
  <p:tag name="KSO_WM_UNIT_TEXT_FILL_FORE_SCHEMECOLOR_INDEX" val="13"/>
  <p:tag name="KSO_WM_UNIT_TEXT_FILL_TYPE" val="1"/>
</p:tagLst>
</file>

<file path=ppt/tags/tag76.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i"/>
  <p:tag name="KSO_WM_UNIT_INDEX" val="1_2_1"/>
  <p:tag name="KSO_WM_UNIT_ID" val="diagram20168417_3*l_h_i*1_2_1"/>
  <p:tag name="KSO_WM_UNIT_LAYERLEVEL" val="1_1_1"/>
  <p:tag name="KSO_WM_DIAGRAM_GROUP_CODE" val="l1-1"/>
  <p:tag name="KSO_WM_UNIT_FILL_FORE_SCHEMECOLOR_INDEX" val="14"/>
  <p:tag name="KSO_WM_UNIT_FILL_TYPE" val="1"/>
  <p:tag name="KSO_WM_UNIT_TEXT_FILL_FORE_SCHEMECOLOR_INDEX" val="13"/>
  <p:tag name="KSO_WM_UNIT_TEXT_FILL_TYPE" val="1"/>
</p:tagLst>
</file>

<file path=ppt/tags/tag77.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i"/>
  <p:tag name="KSO_WM_UNIT_INDEX" val="1_3_1"/>
  <p:tag name="KSO_WM_UNIT_ID" val="diagram20168417_3*l_h_i*1_3_1"/>
  <p:tag name="KSO_WM_UNIT_LAYERLEVEL" val="1_1_1"/>
  <p:tag name="KSO_WM_DIAGRAM_GROUP_CODE" val="l1-1"/>
  <p:tag name="KSO_WM_UNIT_FILL_FORE_SCHEMECOLOR_INDEX" val="14"/>
  <p:tag name="KSO_WM_UNIT_FILL_TYPE" val="1"/>
  <p:tag name="KSO_WM_UNIT_TEXT_FILL_FORE_SCHEMECOLOR_INDEX" val="13"/>
  <p:tag name="KSO_WM_UNIT_TEXT_FILL_TYPE" val="1"/>
</p:tagLst>
</file>

<file path=ppt/tags/tag78.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i"/>
  <p:tag name="KSO_WM_UNIT_INDEX" val="1_4_1"/>
  <p:tag name="KSO_WM_UNIT_ID" val="diagram20168417_3*l_h_i*1_4_1"/>
  <p:tag name="KSO_WM_UNIT_LAYERLEVEL" val="1_1_1"/>
  <p:tag name="KSO_WM_DIAGRAM_GROUP_CODE" val="l1-1"/>
  <p:tag name="KSO_WM_UNIT_FILL_FORE_SCHEMECOLOR_INDEX" val="14"/>
  <p:tag name="KSO_WM_UNIT_FILL_TYPE" val="1"/>
  <p:tag name="KSO_WM_UNIT_TEXT_FILL_FORE_SCHEMECOLOR_INDEX" val="13"/>
  <p:tag name="KSO_WM_UNIT_TEXT_FILL_TYPE" val="1"/>
</p:tagLst>
</file>

<file path=ppt/tags/tag79.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d"/>
  <p:tag name="KSO_WM_UNIT_INDEX" val="1_1_1"/>
  <p:tag name="KSO_WM_UNIT_LAYERLEVEL" val="1_1_1"/>
  <p:tag name="KSO_WM_UNIT_VALUE" val="430*596"/>
  <p:tag name="KSO_WM_UNIT_HIGHLIGHT" val="0"/>
  <p:tag name="KSO_WM_UNIT_COMPATIBLE" val="0"/>
  <p:tag name="KSO_WM_UNIT_CLEAR" val="0"/>
  <p:tag name="KSO_WM_DIAGRAM_GROUP_CODE" val="l1-1"/>
  <p:tag name="KSO_WM_UNIT_ID" val="diagram20168417_3*l_h_d*1_1_1"/>
  <p:tag name="KSO_WM_UNIT_TEXT_FILL_FORE_SCHEMECOLOR_INDEX" val="13"/>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10_4*l_h_i*1_2_2"/>
  <p:tag name="KSO_WM_TEMPLATE_CATEGORY" val="diagram"/>
  <p:tag name="KSO_WM_TEMPLATE_INDEX" val="710"/>
  <p:tag name="KSO_WM_UNIT_LAYERLEVEL" val="1_1_1"/>
  <p:tag name="KSO_WM_TAG_VERSION" val="1.0"/>
  <p:tag name="KSO_WM_BEAUTIFY_FLAG" val="#wm#"/>
  <p:tag name="KSO_WM_UNIT_LINE_FORE_SCHEMECOLOR_INDEX" val="6"/>
  <p:tag name="KSO_WM_UNIT_LINE_FILL_TYPE" val="2"/>
</p:tagLst>
</file>

<file path=ppt/tags/tag80.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i"/>
  <p:tag name="KSO_WM_UNIT_INDEX" val="1_1_2"/>
  <p:tag name="KSO_WM_UNIT_ID" val="diagram20168417_3*l_h_i*1_1_2"/>
  <p:tag name="KSO_WM_UNIT_LAYERLEVEL" val="1_1_1"/>
  <p:tag name="KSO_WM_DIAGRAM_GROUP_CODE" val="l1-1"/>
  <p:tag name="KSO_WM_UNIT_FILL_FORE_SCHEMECOLOR_INDEX" val="5"/>
  <p:tag name="KSO_WM_UNIT_FILL_TYPE" val="1"/>
  <p:tag name="KSO_WM_UNIT_TEXT_FILL_FORE_SCHEMECOLOR_INDEX" val="13"/>
  <p:tag name="KSO_WM_UNIT_TEXT_FILL_TYPE" val="1"/>
</p:tagLst>
</file>

<file path=ppt/tags/tag81.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d"/>
  <p:tag name="KSO_WM_UNIT_INDEX" val="1_2_1"/>
  <p:tag name="KSO_WM_UNIT_LAYERLEVEL" val="1_1_1"/>
  <p:tag name="KSO_WM_UNIT_VALUE" val="430*596"/>
  <p:tag name="KSO_WM_UNIT_HIGHLIGHT" val="0"/>
  <p:tag name="KSO_WM_UNIT_COMPATIBLE" val="0"/>
  <p:tag name="KSO_WM_UNIT_CLEAR" val="0"/>
  <p:tag name="KSO_WM_DIAGRAM_GROUP_CODE" val="l1-1"/>
  <p:tag name="KSO_WM_UNIT_ID" val="diagram20168417_3*l_h_d*1_2_1"/>
  <p:tag name="KSO_WM_UNIT_TEXT_FILL_FORE_SCHEMECOLOR_INDEX" val="13"/>
  <p:tag name="KSO_WM_UNIT_TEXT_FILL_TYPE" val="1"/>
</p:tagLst>
</file>

<file path=ppt/tags/tag82.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i"/>
  <p:tag name="KSO_WM_UNIT_INDEX" val="1_2_2"/>
  <p:tag name="KSO_WM_UNIT_ID" val="diagram20168417_3*l_h_i*1_2_2"/>
  <p:tag name="KSO_WM_UNIT_LAYERLEVEL" val="1_1_1"/>
  <p:tag name="KSO_WM_DIAGRAM_GROUP_CODE" val="l1-1"/>
  <p:tag name="KSO_WM_UNIT_FILL_FORE_SCHEMECOLOR_INDEX" val="6"/>
  <p:tag name="KSO_WM_UNIT_FILL_TYPE" val="1"/>
  <p:tag name="KSO_WM_UNIT_TEXT_FILL_FORE_SCHEMECOLOR_INDEX" val="13"/>
  <p:tag name="KSO_WM_UNIT_TEXT_FILL_TYPE" val="1"/>
</p:tagLst>
</file>

<file path=ppt/tags/tag83.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d"/>
  <p:tag name="KSO_WM_UNIT_INDEX" val="1_3_1"/>
  <p:tag name="KSO_WM_UNIT_LAYERLEVEL" val="1_1_1"/>
  <p:tag name="KSO_WM_UNIT_VALUE" val="430*596"/>
  <p:tag name="KSO_WM_UNIT_HIGHLIGHT" val="0"/>
  <p:tag name="KSO_WM_UNIT_COMPATIBLE" val="0"/>
  <p:tag name="KSO_WM_UNIT_CLEAR" val="0"/>
  <p:tag name="KSO_WM_DIAGRAM_GROUP_CODE" val="l1-1"/>
  <p:tag name="KSO_WM_UNIT_ID" val="diagram20168417_3*l_h_d*1_3_1"/>
  <p:tag name="KSO_WM_UNIT_TEXT_FILL_FORE_SCHEMECOLOR_INDEX" val="13"/>
  <p:tag name="KSO_WM_UNIT_TEXT_FILL_TYPE" val="1"/>
</p:tagLst>
</file>

<file path=ppt/tags/tag84.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i"/>
  <p:tag name="KSO_WM_UNIT_INDEX" val="1_3_2"/>
  <p:tag name="KSO_WM_UNIT_ID" val="diagram20168417_3*l_h_i*1_3_2"/>
  <p:tag name="KSO_WM_UNIT_LAYERLEVEL" val="1_1_1"/>
  <p:tag name="KSO_WM_DIAGRAM_GROUP_CODE" val="l1-1"/>
  <p:tag name="KSO_WM_UNIT_FILL_FORE_SCHEMECOLOR_INDEX" val="7"/>
  <p:tag name="KSO_WM_UNIT_FILL_TYPE" val="1"/>
  <p:tag name="KSO_WM_UNIT_TEXT_FILL_FORE_SCHEMECOLOR_INDEX" val="13"/>
  <p:tag name="KSO_WM_UNIT_TEXT_FILL_TYPE" val="1"/>
</p:tagLst>
</file>

<file path=ppt/tags/tag85.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d"/>
  <p:tag name="KSO_WM_UNIT_INDEX" val="1_4_1"/>
  <p:tag name="KSO_WM_UNIT_LAYERLEVEL" val="1_1_1"/>
  <p:tag name="KSO_WM_UNIT_VALUE" val="430*596"/>
  <p:tag name="KSO_WM_UNIT_HIGHLIGHT" val="0"/>
  <p:tag name="KSO_WM_UNIT_COMPATIBLE" val="0"/>
  <p:tag name="KSO_WM_UNIT_CLEAR" val="0"/>
  <p:tag name="KSO_WM_DIAGRAM_GROUP_CODE" val="l1-1"/>
  <p:tag name="KSO_WM_UNIT_ID" val="diagram20168417_3*l_h_d*1_4_1"/>
  <p:tag name="KSO_WM_UNIT_TEXT_FILL_FORE_SCHEMECOLOR_INDEX" val="13"/>
  <p:tag name="KSO_WM_UNIT_TEXT_FILL_TYPE" val="1"/>
</p:tagLst>
</file>

<file path=ppt/tags/tag86.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i"/>
  <p:tag name="KSO_WM_UNIT_INDEX" val="1_4_2"/>
  <p:tag name="KSO_WM_UNIT_ID" val="diagram20168417_3*l_h_i*1_4_2"/>
  <p:tag name="KSO_WM_UNIT_LAYERLEVEL" val="1_1_1"/>
  <p:tag name="KSO_WM_DIAGRAM_GROUP_CODE" val="l1-1"/>
  <p:tag name="KSO_WM_UNIT_FILL_FORE_SCHEMECOLOR_INDEX" val="8"/>
  <p:tag name="KSO_WM_UNIT_FILL_TYPE" val="1"/>
  <p:tag name="KSO_WM_UNIT_TEXT_FILL_FORE_SCHEMECOLOR_INDEX" val="13"/>
  <p:tag name="KSO_WM_UNIT_TEXT_FILL_TYPE" val="1"/>
</p:tagLst>
</file>

<file path=ppt/tags/tag87.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i"/>
  <p:tag name="KSO_WM_UNIT_INDEX" val="1_2"/>
  <p:tag name="KSO_WM_UNIT_ID" val="diagram20168417_3*l_i*1_2"/>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Lst>
</file>

<file path=ppt/tags/tag88.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i"/>
  <p:tag name="KSO_WM_UNIT_INDEX" val="1_1"/>
  <p:tag name="KSO_WM_UNIT_ID" val="diagram20168417_3*l_i*1_1"/>
  <p:tag name="KSO_WM_UNIT_LAYERLEVEL" val="1_1"/>
  <p:tag name="KSO_WM_DIAGRAM_GROUP_CODE" val="l1-1"/>
  <p:tag name="KSO_WM_UNIT_LINE_FORE_SCHEMECOLOR_INDEX" val="5"/>
  <p:tag name="KSO_WM_UNIT_LINE_FILL_TYPE" val="2"/>
  <p:tag name="KSO_WM_UNIT_TEXT_FILL_FORE_SCHEMECOLOR_INDEX" val="13"/>
  <p:tag name="KSO_WM_UNIT_TEXT_FILL_TYPE" val="1"/>
</p:tagLst>
</file>

<file path=ppt/tags/tag89.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i"/>
  <p:tag name="KSO_WM_UNIT_INDEX" val="1_4_3"/>
  <p:tag name="KSO_WM_UNIT_ID" val="diagram20168417_3*l_h_i*1_4_3"/>
  <p:tag name="KSO_WM_UNIT_LAYERLEVEL" val="1_1_1"/>
  <p:tag name="KSO_WM_DIAGRAM_GROUP_CODE" val="l1-1"/>
  <p:tag name="KSO_WM_UNIT_FILL_FORE_SCHEMECOLOR_INDEX" val="14"/>
  <p:tag name="KSO_WM_UNIT_FILL_TYPE" val="1"/>
  <p:tag name="KSO_WM_UNIT_TEXT_FILL_FORE_SCHEMECOLOR_INDEX" val="13"/>
  <p:tag name="KSO_WM_UNIT_TEXT_FILL_TYPE"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710_4*l_h_i*1_2_3"/>
  <p:tag name="KSO_WM_TEMPLATE_CATEGORY" val="diagram"/>
  <p:tag name="KSO_WM_TEMPLATE_INDEX" val="71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90.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i"/>
  <p:tag name="KSO_WM_UNIT_INDEX" val="1_4_4"/>
  <p:tag name="KSO_WM_UNIT_ID" val="diagram20168417_3*l_h_i*1_4_4"/>
  <p:tag name="KSO_WM_UNIT_LAYERLEVEL" val="1_1_1"/>
  <p:tag name="KSO_WM_DIAGRAM_GROUP_CODE" val="l1-1"/>
  <p:tag name="KSO_WM_UNIT_FILL_FORE_SCHEMECOLOR_INDEX" val="14"/>
  <p:tag name="KSO_WM_UNIT_FILL_TYPE" val="1"/>
  <p:tag name="KSO_WM_UNIT_TEXT_FILL_FORE_SCHEMECOLOR_INDEX" val="13"/>
  <p:tag name="KSO_WM_UNIT_TEXT_FILL_TYPE" val="1"/>
</p:tagLst>
</file>

<file path=ppt/tags/tag91.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i"/>
  <p:tag name="KSO_WM_UNIT_INDEX" val="1_4_5"/>
  <p:tag name="KSO_WM_UNIT_ID" val="diagram20168417_3*l_h_i*1_4_5"/>
  <p:tag name="KSO_WM_UNIT_LAYERLEVEL" val="1_1_1"/>
  <p:tag name="KSO_WM_DIAGRAM_GROUP_CODE" val="l1-1"/>
  <p:tag name="KSO_WM_UNIT_FILL_FORE_SCHEMECOLOR_INDEX" val="14"/>
  <p:tag name="KSO_WM_UNIT_FILL_TYPE" val="1"/>
  <p:tag name="KSO_WM_UNIT_TEXT_FILL_FORE_SCHEMECOLOR_INDEX" val="13"/>
  <p:tag name="KSO_WM_UNIT_TEXT_FILL_TYPE" val="1"/>
</p:tagLst>
</file>

<file path=ppt/tags/tag92.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i"/>
  <p:tag name="KSO_WM_UNIT_INDEX" val="1_4_6"/>
  <p:tag name="KSO_WM_UNIT_ID" val="diagram20168417_3*l_h_i*1_4_6"/>
  <p:tag name="KSO_WM_UNIT_LAYERLEVEL" val="1_1_1"/>
  <p:tag name="KSO_WM_DIAGRAM_GROUP_CODE" val="l1-1"/>
  <p:tag name="KSO_WM_UNIT_FILL_FORE_SCHEMECOLOR_INDEX" val="14"/>
  <p:tag name="KSO_WM_UNIT_FILL_TYPE" val="1"/>
  <p:tag name="KSO_WM_UNIT_TEXT_FILL_FORE_SCHEMECOLOR_INDEX" val="13"/>
  <p:tag name="KSO_WM_UNIT_TEXT_FILL_TYPE" val="1"/>
</p:tagLst>
</file>

<file path=ppt/tags/tag93.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i"/>
  <p:tag name="KSO_WM_UNIT_INDEX" val="1_4_7"/>
  <p:tag name="KSO_WM_UNIT_ID" val="diagram20168417_3*l_h_i*1_4_7"/>
  <p:tag name="KSO_WM_UNIT_LAYERLEVEL" val="1_1_1"/>
  <p:tag name="KSO_WM_DIAGRAM_GROUP_CODE" val="l1-1"/>
  <p:tag name="KSO_WM_UNIT_FILL_FORE_SCHEMECOLOR_INDEX" val="14"/>
  <p:tag name="KSO_WM_UNIT_FILL_TYPE" val="1"/>
  <p:tag name="KSO_WM_UNIT_TEXT_FILL_FORE_SCHEMECOLOR_INDEX" val="13"/>
  <p:tag name="KSO_WM_UNIT_TEXT_FILL_TYPE" val="1"/>
</p:tagLst>
</file>

<file path=ppt/tags/tag94.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i"/>
  <p:tag name="KSO_WM_UNIT_INDEX" val="1_3_3"/>
  <p:tag name="KSO_WM_UNIT_ID" val="diagram20168417_3*l_h_i*1_3_3"/>
  <p:tag name="KSO_WM_UNIT_LAYERLEVEL" val="1_1_1"/>
  <p:tag name="KSO_WM_DIAGRAM_GROUP_CODE" val="l1-1"/>
  <p:tag name="KSO_WM_UNIT_FILL_FORE_SCHEMECOLOR_INDEX" val="14"/>
  <p:tag name="KSO_WM_UNIT_FILL_TYPE" val="1"/>
  <p:tag name="KSO_WM_UNIT_TEXT_FILL_FORE_SCHEMECOLOR_INDEX" val="13"/>
  <p:tag name="KSO_WM_UNIT_TEXT_FILL_TYPE" val="1"/>
</p:tagLst>
</file>

<file path=ppt/tags/tag95.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i"/>
  <p:tag name="KSO_WM_UNIT_INDEX" val="1_3_4"/>
  <p:tag name="KSO_WM_UNIT_ID" val="diagram20168417_3*l_h_i*1_3_4"/>
  <p:tag name="KSO_WM_UNIT_LAYERLEVEL" val="1_1_1"/>
  <p:tag name="KSO_WM_DIAGRAM_GROUP_CODE" val="l1-1"/>
  <p:tag name="KSO_WM_UNIT_FILL_FORE_SCHEMECOLOR_INDEX" val="14"/>
  <p:tag name="KSO_WM_UNIT_FILL_TYPE" val="1"/>
  <p:tag name="KSO_WM_UNIT_TEXT_FILL_FORE_SCHEMECOLOR_INDEX" val="13"/>
  <p:tag name="KSO_WM_UNIT_TEXT_FILL_TYPE" val="1"/>
</p:tagLst>
</file>

<file path=ppt/tags/tag96.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i"/>
  <p:tag name="KSO_WM_UNIT_INDEX" val="1_2_3"/>
  <p:tag name="KSO_WM_UNIT_ID" val="diagram20168417_3*l_h_i*1_2_3"/>
  <p:tag name="KSO_WM_UNIT_LAYERLEVEL" val="1_1_1"/>
  <p:tag name="KSO_WM_DIAGRAM_GROUP_CODE" val="l1-1"/>
  <p:tag name="KSO_WM_UNIT_FILL_FORE_SCHEMECOLOR_INDEX" val="14"/>
  <p:tag name="KSO_WM_UNIT_FILL_TYPE" val="1"/>
  <p:tag name="KSO_WM_UNIT_TEXT_FILL_FORE_SCHEMECOLOR_INDEX" val="13"/>
  <p:tag name="KSO_WM_UNIT_TEXT_FILL_TYPE" val="1"/>
</p:tagLst>
</file>

<file path=ppt/tags/tag97.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i"/>
  <p:tag name="KSO_WM_UNIT_INDEX" val="1_2_4"/>
  <p:tag name="KSO_WM_UNIT_ID" val="diagram20168417_3*l_h_i*1_2_4"/>
  <p:tag name="KSO_WM_UNIT_LAYERLEVEL" val="1_1_1"/>
  <p:tag name="KSO_WM_DIAGRAM_GROUP_CODE" val="l1-1"/>
  <p:tag name="KSO_WM_UNIT_FILL_FORE_SCHEMECOLOR_INDEX" val="14"/>
  <p:tag name="KSO_WM_UNIT_FILL_TYPE" val="1"/>
  <p:tag name="KSO_WM_UNIT_TEXT_FILL_FORE_SCHEMECOLOR_INDEX" val="13"/>
  <p:tag name="KSO_WM_UNIT_TEXT_FILL_TYPE" val="1"/>
</p:tagLst>
</file>

<file path=ppt/tags/tag98.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i"/>
  <p:tag name="KSO_WM_UNIT_INDEX" val="1_1_3"/>
  <p:tag name="KSO_WM_UNIT_ID" val="diagram20168417_3*l_h_i*1_1_3"/>
  <p:tag name="KSO_WM_UNIT_LAYERLEVEL" val="1_1_1"/>
  <p:tag name="KSO_WM_DIAGRAM_GROUP_CODE" val="l1-1"/>
  <p:tag name="KSO_WM_UNIT_FILL_FORE_SCHEMECOLOR_INDEX" val="14"/>
  <p:tag name="KSO_WM_UNIT_FILL_TYPE" val="1"/>
  <p:tag name="KSO_WM_UNIT_TEXT_FILL_FORE_SCHEMECOLOR_INDEX" val="13"/>
  <p:tag name="KSO_WM_UNIT_TEXT_FILL_TYPE" val="1"/>
</p:tagLst>
</file>

<file path=ppt/tags/tag99.xml><?xml version="1.0" encoding="utf-8"?>
<p:tagLst xmlns:p="http://schemas.openxmlformats.org/presentationml/2006/main">
  <p:tag name="KSO_WM_TAG_VERSION" val="1.0"/>
  <p:tag name="KSO_WM_BEAUTIFY_FLAG" val="#wm#"/>
  <p:tag name="KSO_WM_TEMPLATE_CATEGORY" val="diagram"/>
  <p:tag name="KSO_WM_TEMPLATE_INDEX" val="20168417"/>
  <p:tag name="KSO_WM_UNIT_TYPE" val="l_h_i"/>
  <p:tag name="KSO_WM_UNIT_INDEX" val="1_1_4"/>
  <p:tag name="KSO_WM_UNIT_ID" val="diagram20168417_3*l_h_i*1_1_4"/>
  <p:tag name="KSO_WM_UNIT_LAYERLEVEL" val="1_1_1"/>
  <p:tag name="KSO_WM_DIAGRAM_GROUP_CODE" val="l1-1"/>
  <p:tag name="KSO_WM_UNIT_LINE_FORE_SCHEMECOLOR_INDEX" val="5"/>
  <p:tag name="KSO_WM_UNIT_LINE_FILL_TYPE" val="2"/>
  <p:tag name="KSO_WM_UNIT_SHADOW_SCHEMECOLOR_INDEX" val="16"/>
  <p:tag name="KSO_WM_UNIT_TEXT_FILL_FORE_SCHEMECOLOR_INDEX" val="13"/>
  <p:tag name="KSO_WM_UNIT_TEXT_FILL_TYPE"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blrhuvo">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5580</Words>
  <Application>WPS 演示</Application>
  <PresentationFormat>自定义</PresentationFormat>
  <Paragraphs>226</Paragraphs>
  <Slides>28</Slides>
  <Notes>2</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28</vt:i4>
      </vt:variant>
    </vt:vector>
  </HeadingPairs>
  <TitlesOfParts>
    <vt:vector size="40" baseType="lpstr">
      <vt:lpstr>Arial</vt:lpstr>
      <vt:lpstr>宋体</vt:lpstr>
      <vt:lpstr>Wingdings</vt:lpstr>
      <vt:lpstr>方正正黑简体</vt:lpstr>
      <vt:lpstr>微软雅黑</vt:lpstr>
      <vt:lpstr>字魂95号-手刻宋</vt:lpstr>
      <vt:lpstr>华文中宋</vt:lpstr>
      <vt:lpstr>Arial Unicode MS</vt:lpstr>
      <vt:lpstr>Calibri</vt:lpstr>
      <vt:lpstr>黑体</vt:lpstr>
      <vt:lpstr>第一PPT，www.1ppt.com</vt:lpstr>
      <vt:lpstr>自定义设计方案</vt:lpstr>
      <vt:lpstr>大学生健康教育</vt:lpstr>
      <vt:lpstr>目录</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感谢您的欣赏</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青少年心理健康</dc:title>
  <dc:creator>第一PPT</dc:creator>
  <cp:keywords>www.1ppt.com</cp:keywords>
  <dc:description>www.1ppt.com</dc:description>
  <cp:lastModifiedBy>老学生一枚</cp:lastModifiedBy>
  <cp:revision>244</cp:revision>
  <dcterms:created xsi:type="dcterms:W3CDTF">2022-01-25T01:59:00Z</dcterms:created>
  <dcterms:modified xsi:type="dcterms:W3CDTF">2023-02-16T07:57:59Z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A4668FC82C7D46A88AA077F3F5D5CE2C</vt:lpwstr>
  </property>
  <property fmtid="{D5CDD505-2E9C-101B-9397-08002B2CF9AE}" pid="3" name="KSOProductBuildVer">
    <vt:lpwstr>2052-11.1.0.13703</vt:lpwstr>
  </property>
</Properties>
</file>