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302" r:id="rId8"/>
    <p:sldId id="262" r:id="rId9"/>
    <p:sldId id="290" r:id="rId10"/>
    <p:sldId id="303" r:id="rId11"/>
    <p:sldId id="304" r:id="rId12"/>
    <p:sldId id="305" r:id="rId13"/>
    <p:sldId id="306" r:id="rId14"/>
    <p:sldId id="276" r:id="rId15"/>
    <p:sldId id="261" r:id="rId16"/>
    <p:sldId id="292" r:id="rId17"/>
    <p:sldId id="307" r:id="rId18"/>
    <p:sldId id="294" r:id="rId19"/>
    <p:sldId id="309" r:id="rId20"/>
    <p:sldId id="310" r:id="rId21"/>
    <p:sldId id="311" r:id="rId22"/>
    <p:sldId id="257" r:id="rId23"/>
  </p:sldIdLst>
  <p:sldSz cx="12192000" cy="6858000"/>
  <p:notesSz cx="6858000" cy="9144000"/>
  <p:embeddedFontLst>
    <p:embeddedFont>
      <p:font typeface="黑体" panose="02010609060101010101" charset="-122"/>
      <p:regular r:id="rId27"/>
    </p:embeddedFont>
    <p:embeddedFont>
      <p:font typeface="汉仪文黑-55简" panose="00020600040101010101" pitchFamily="18" charset="-122"/>
      <p:regular r:id="rId28"/>
    </p:embeddedFont>
    <p:embeddedFont>
      <p:font typeface="Calibri" panose="020F0502020204030204" charset="0"/>
      <p:regular r:id="rId29"/>
      <p:bold r:id="rId30"/>
      <p:italic r:id="rId31"/>
      <p:boldItalic r:id="rId32"/>
    </p:embeddedFont>
    <p:embeddedFont>
      <p:font typeface="Calibri Light" panose="02010600030101010101" charset="-122"/>
      <p:regular r:id="rId33"/>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7E90"/>
    <a:srgbClr val="578FB7"/>
    <a:srgbClr val="FBCEC8"/>
    <a:srgbClr val="9DCBDB"/>
    <a:srgbClr val="FFDC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32.xml"/><Relationship Id="rId33" Type="http://schemas.openxmlformats.org/officeDocument/2006/relationships/font" Target="fonts/font7.fntdata"/><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6.jpeg"/><Relationship Id="rId1" Type="http://schemas.openxmlformats.org/officeDocument/2006/relationships/tags" Target="../tags/tag6.xml"/></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jpeg"/><Relationship Id="rId3" Type="http://schemas.openxmlformats.org/officeDocument/2006/relationships/tags" Target="../tags/tag8.xml"/><Relationship Id="rId2" Type="http://schemas.openxmlformats.org/officeDocument/2006/relationships/image" Target="../media/image7.jpeg"/><Relationship Id="rId1" Type="http://schemas.openxmlformats.org/officeDocument/2006/relationships/tags" Target="../tags/tag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9.png"/><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1.jpeg"/><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9" Type="http://schemas.openxmlformats.org/officeDocument/2006/relationships/tags" Target="../tags/tag20.xml"/><Relationship Id="rId8" Type="http://schemas.openxmlformats.org/officeDocument/2006/relationships/tags" Target="../tags/tag19.xml"/><Relationship Id="rId7" Type="http://schemas.openxmlformats.org/officeDocument/2006/relationships/tags" Target="../tags/tag18.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0" Type="http://schemas.openxmlformats.org/officeDocument/2006/relationships/slideLayout" Target="../slideLayouts/slideLayout1.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slideLayout" Target="../slideLayouts/slideLayout1.xml"/><Relationship Id="rId1" Type="http://schemas.openxmlformats.org/officeDocument/2006/relationships/tags" Target="../tags/tag2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2.jpeg"/><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tags" Target="../tags/tag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4.jpeg"/><Relationship Id="rId3" Type="http://schemas.openxmlformats.org/officeDocument/2006/relationships/tags" Target="../tags/tag4.xml"/><Relationship Id="rId2" Type="http://schemas.openxmlformats.org/officeDocument/2006/relationships/image" Target="../media/image3.jpeg"/><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jpeg"/><Relationship Id="rId1" Type="http://schemas.openxmlformats.org/officeDocument/2006/relationships/tags" Target="../tags/tag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93750" y="1847215"/>
            <a:ext cx="6384290" cy="3415030"/>
          </a:xfrm>
          <a:prstGeom prst="rect">
            <a:avLst/>
          </a:prstGeom>
          <a:noFill/>
        </p:spPr>
        <p:txBody>
          <a:bodyPr wrap="square" rtlCol="0">
            <a:spAutoFit/>
          </a:bodyPr>
          <a:p>
            <a:pPr indent="0" fontAlgn="auto">
              <a:lnSpc>
                <a:spcPct val="150000"/>
              </a:lnSpc>
            </a:pPr>
            <a:r>
              <a:rPr lang="zh-CN" altLang="en-US"/>
              <a:t>阅读就像一座随身携带的小型避难所，随时随地都能给你提供温暖和能量。焦虑不安时，读书能抚平你的一切烦恼；迷茫彷徨时，读书能为你指明方向；为生活琐事而困顿时，读书能让你开怀释然。无论你的人生正面临着什么，你都能在书中找到继续前行的力量。读书，就是让自己变得辽阔的过程。周国平说：“一个人但凡有了读书的癖好，也就有了看世界的一种特别眼光，甚至有了一个属于他的丰富多彩的世界。”书读得越多，心胸越大，视野越宽。</a:t>
            </a:r>
            <a:endParaRPr lang="zh-CN" altLang="en-US"/>
          </a:p>
        </p:txBody>
      </p:sp>
      <p:sp>
        <p:nvSpPr>
          <p:cNvPr id="2" name="文本框 1"/>
          <p:cNvSpPr txBox="1"/>
          <p:nvPr/>
        </p:nvSpPr>
        <p:spPr>
          <a:xfrm>
            <a:off x="1985645" y="635000"/>
            <a:ext cx="983996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三、书或许不能解决眼下的难题，但它会给你冲破困难的力量</a:t>
            </a:r>
            <a:endParaRPr lang="zh-CN" altLang="en-US" sz="2800" b="1">
              <a:latin typeface="宋体" panose="02010600030101010101" pitchFamily="2" charset="-122"/>
              <a:ea typeface="宋体" panose="02010600030101010101" pitchFamily="2" charset="-122"/>
            </a:endParaRPr>
          </a:p>
        </p:txBody>
      </p:sp>
      <p:pic>
        <p:nvPicPr>
          <p:cNvPr id="104" name="图片 103"/>
          <p:cNvPicPr/>
          <p:nvPr>
            <p:custDataLst>
              <p:tags r:id="rId1"/>
            </p:custDataLst>
          </p:nvPr>
        </p:nvPicPr>
        <p:blipFill>
          <a:blip r:embed="rId2"/>
          <a:stretch>
            <a:fillRect/>
          </a:stretch>
        </p:blipFill>
        <p:spPr>
          <a:xfrm>
            <a:off x="7333615" y="1731010"/>
            <a:ext cx="4096385" cy="339344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37210" y="1679575"/>
            <a:ext cx="6283960" cy="3830955"/>
          </a:xfrm>
          <a:prstGeom prst="rect">
            <a:avLst/>
          </a:prstGeom>
          <a:noFill/>
        </p:spPr>
        <p:txBody>
          <a:bodyPr wrap="square" rtlCol="0">
            <a:spAutoFit/>
          </a:bodyPr>
          <a:p>
            <a:pPr indent="0" fontAlgn="auto">
              <a:lnSpc>
                <a:spcPct val="150000"/>
              </a:lnSpc>
            </a:pPr>
            <a:r>
              <a:rPr lang="zh-CN" altLang="en-US"/>
              <a:t>当你把闲暇时间用来读书，以书中壮阔瑰丽的风景，抵御内心的匮乏。窦文涛曾在</a:t>
            </a:r>
            <a:r>
              <a:rPr lang="zh-CN" altLang="en-US" b="1"/>
              <a:t>《圆桌派》</a:t>
            </a:r>
            <a:r>
              <a:rPr lang="zh-CN" altLang="en-US"/>
              <a:t>里谈到，一个人独居时，就把自己关进书房。最多时可以两个星期不下楼，但从来不会感到孤独和寂寞。早晨吃过后，就开始看书，等到夜幕降临，合上书的那一刻，内心只觉得充实而平和。日本教育学家斋藤孝说：“只要能用读书填满独处的时间，就能减轻内心的孤独感。”往后岁月，把心和时间空出来，倒一杯香茶，捧一本好书。在阅读赠予的独处中，与自己面对面，倾听内心深处的声音，享受自己的人生。</a:t>
            </a:r>
            <a:endParaRPr lang="zh-CN" altLang="en-US"/>
          </a:p>
        </p:txBody>
      </p:sp>
      <p:sp>
        <p:nvSpPr>
          <p:cNvPr id="2" name="文本框 1"/>
          <p:cNvSpPr txBox="1"/>
          <p:nvPr/>
        </p:nvSpPr>
        <p:spPr>
          <a:xfrm>
            <a:off x="1985645" y="635000"/>
            <a:ext cx="983996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四、当你爱上图书，独处就成为一个人的狂欢</a:t>
            </a:r>
            <a:endParaRPr lang="zh-CN" altLang="en-US" sz="2800" b="1">
              <a:latin typeface="宋体" panose="02010600030101010101" pitchFamily="2" charset="-122"/>
              <a:ea typeface="宋体" panose="02010600030101010101" pitchFamily="2" charset="-122"/>
            </a:endParaRPr>
          </a:p>
        </p:txBody>
      </p:sp>
      <p:pic>
        <p:nvPicPr>
          <p:cNvPr id="105" name="图片 104"/>
          <p:cNvPicPr/>
          <p:nvPr>
            <p:custDataLst>
              <p:tags r:id="rId1"/>
            </p:custDataLst>
          </p:nvPr>
        </p:nvPicPr>
        <p:blipFill>
          <a:blip r:embed="rId2"/>
          <a:stretch>
            <a:fillRect/>
          </a:stretch>
        </p:blipFill>
        <p:spPr>
          <a:xfrm>
            <a:off x="7179945" y="1156970"/>
            <a:ext cx="3884295" cy="2153920"/>
          </a:xfrm>
          <a:prstGeom prst="rect">
            <a:avLst/>
          </a:prstGeom>
          <a:noFill/>
          <a:ln w="9525">
            <a:noFill/>
          </a:ln>
        </p:spPr>
      </p:pic>
      <p:pic>
        <p:nvPicPr>
          <p:cNvPr id="102" name="图片 101"/>
          <p:cNvPicPr/>
          <p:nvPr>
            <p:custDataLst>
              <p:tags r:id="rId3"/>
            </p:custDataLst>
          </p:nvPr>
        </p:nvPicPr>
        <p:blipFill>
          <a:blip r:embed="rId4"/>
          <a:stretch>
            <a:fillRect/>
          </a:stretch>
        </p:blipFill>
        <p:spPr>
          <a:xfrm>
            <a:off x="7179945" y="3310890"/>
            <a:ext cx="3884930" cy="229870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37210" y="1573530"/>
            <a:ext cx="6796405" cy="3830955"/>
          </a:xfrm>
          <a:prstGeom prst="rect">
            <a:avLst/>
          </a:prstGeom>
          <a:noFill/>
        </p:spPr>
        <p:txBody>
          <a:bodyPr wrap="square" rtlCol="0">
            <a:spAutoFit/>
          </a:bodyPr>
          <a:p>
            <a:pPr indent="0" fontAlgn="auto">
              <a:lnSpc>
                <a:spcPct val="150000"/>
              </a:lnSpc>
            </a:pPr>
            <a:r>
              <a:rPr lang="zh-CN" altLang="en-US"/>
              <a:t>白岩松说过这样一句话：“不读书，你拿什么和别人拼？”</a:t>
            </a:r>
            <a:endParaRPr lang="zh-CN" altLang="en-US"/>
          </a:p>
          <a:p>
            <a:pPr indent="0" fontAlgn="auto">
              <a:lnSpc>
                <a:spcPct val="150000"/>
              </a:lnSpc>
            </a:pPr>
            <a:r>
              <a:rPr lang="zh-CN" altLang="en-US"/>
              <a:t>身边有很多人，觉得学习太苦了，初中没念完，就选择了辍学。由于年龄还小，辍学之后的他们，只好选择到一家修车店当学徒。可也没坚持多久，又跟着别人跑到工厂里。在流水线上，像个机器人一样，日复一日重复着枯燥的工作。在工厂里工作多年，随着年龄越来越大，他们越来越不安，觉得这种工作既没钱，也没有自由。这时他们才发现，因为没学历，知识又匮乏，选择工作的权利，根本就不在自己手上。只能自己一个人整天愁眉苦脸，对生活感到无能为力。</a:t>
            </a:r>
            <a:endParaRPr lang="zh-CN" altLang="en-US"/>
          </a:p>
        </p:txBody>
      </p:sp>
      <p:sp>
        <p:nvSpPr>
          <p:cNvPr id="2" name="文本框 1"/>
          <p:cNvSpPr txBox="1"/>
          <p:nvPr/>
        </p:nvSpPr>
        <p:spPr>
          <a:xfrm>
            <a:off x="1985645" y="635000"/>
            <a:ext cx="983996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五、别抱怨读书的苦，那是你去看世界的路</a:t>
            </a:r>
            <a:endParaRPr lang="zh-CN" altLang="en-US" sz="2800" b="1">
              <a:latin typeface="宋体" panose="02010600030101010101" pitchFamily="2" charset="-122"/>
              <a:ea typeface="宋体" panose="02010600030101010101" pitchFamily="2" charset="-122"/>
            </a:endParaRPr>
          </a:p>
        </p:txBody>
      </p:sp>
      <p:pic>
        <p:nvPicPr>
          <p:cNvPr id="106" name="图片 105"/>
          <p:cNvPicPr/>
          <p:nvPr>
            <p:custDataLst>
              <p:tags r:id="rId1"/>
            </p:custDataLst>
          </p:nvPr>
        </p:nvPicPr>
        <p:blipFill>
          <a:blip r:embed="rId2"/>
          <a:stretch>
            <a:fillRect/>
          </a:stretch>
        </p:blipFill>
        <p:spPr>
          <a:xfrm>
            <a:off x="7333615" y="1816735"/>
            <a:ext cx="3657600" cy="321627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1310005" y="1466215"/>
            <a:ext cx="9843770" cy="4246245"/>
          </a:xfrm>
          <a:prstGeom prst="rect">
            <a:avLst/>
          </a:prstGeom>
          <a:noFill/>
        </p:spPr>
        <p:txBody>
          <a:bodyPr wrap="square" rtlCol="0">
            <a:spAutoFit/>
          </a:bodyPr>
          <a:lstStyle/>
          <a:p>
            <a:pPr indent="0" algn="l" fontAlgn="auto">
              <a:lnSpc>
                <a:spcPct val="150000"/>
              </a:lnSpc>
            </a:pPr>
            <a:r>
              <a:rPr lang="en-US" altLang="zh-CN" b="1" dirty="0">
                <a:solidFill>
                  <a:schemeClr val="tx1">
                    <a:lumMod val="50000"/>
                    <a:lumOff val="50000"/>
                  </a:schemeClr>
                </a:solidFill>
                <a:latin typeface="宋体" panose="02010600030101010101" pitchFamily="2" charset="-122"/>
                <a:ea typeface="宋体" panose="02010600030101010101" pitchFamily="2" charset="-122"/>
              </a:rPr>
              <a:t>闻一多醉书</a:t>
            </a:r>
            <a:endParaRPr lang="en-US" altLang="zh-CN" b="1" dirty="0">
              <a:solidFill>
                <a:schemeClr val="tx1">
                  <a:lumMod val="50000"/>
                  <a:lumOff val="50000"/>
                </a:schemeClr>
              </a:solidFill>
              <a:latin typeface="宋体" panose="02010600030101010101" pitchFamily="2" charset="-122"/>
              <a:ea typeface="宋体" panose="02010600030101010101" pitchFamily="2" charset="-122"/>
            </a:endParaRPr>
          </a:p>
          <a:p>
            <a:pPr indent="0" algn="l" fontAlgn="auto">
              <a:lnSpc>
                <a:spcPct val="150000"/>
              </a:lnSpc>
            </a:pPr>
            <a:r>
              <a:rPr lang="en-US" altLang="zh-CN" dirty="0">
                <a:solidFill>
                  <a:schemeClr val="tx1">
                    <a:lumMod val="50000"/>
                    <a:lumOff val="50000"/>
                  </a:schemeClr>
                </a:solidFill>
                <a:latin typeface="宋体" panose="02010600030101010101" pitchFamily="2" charset="-122"/>
                <a:ea typeface="宋体" panose="02010600030101010101" pitchFamily="2" charset="-122"/>
              </a:rPr>
              <a:t>闻一多读书成瘾，一看就“醉”，就在他结婚的那天，洞房里张灯结彩，热闹非凡。大清早亲朋好友都来登门贺喜，直到迎亲的花轿快到家时，人们还到处找不到新郎。急得大家东寻西找，结果在书房里找到了他。他仍穿着旧袍，手里捧着一本书入了迷，怪不得人家说他不能看书，一看就要“醉”。</a:t>
            </a:r>
            <a:endParaRPr lang="en-US" altLang="zh-CN" dirty="0">
              <a:solidFill>
                <a:schemeClr val="tx1">
                  <a:lumMod val="50000"/>
                  <a:lumOff val="50000"/>
                </a:schemeClr>
              </a:solidFill>
              <a:latin typeface="宋体" panose="02010600030101010101" pitchFamily="2" charset="-122"/>
              <a:ea typeface="宋体" panose="02010600030101010101" pitchFamily="2" charset="-122"/>
            </a:endParaRPr>
          </a:p>
          <a:p>
            <a:pPr indent="0" algn="l" fontAlgn="auto">
              <a:lnSpc>
                <a:spcPct val="150000"/>
              </a:lnSpc>
            </a:pPr>
            <a:r>
              <a:rPr lang="en-US" altLang="zh-CN" b="1" dirty="0">
                <a:solidFill>
                  <a:schemeClr val="tx1">
                    <a:lumMod val="50000"/>
                    <a:lumOff val="50000"/>
                  </a:schemeClr>
                </a:solidFill>
                <a:latin typeface="宋体" panose="02010600030101010101" pitchFamily="2" charset="-122"/>
                <a:ea typeface="宋体" panose="02010600030101010101" pitchFamily="2" charset="-122"/>
              </a:rPr>
              <a:t>高尔基救书</a:t>
            </a:r>
            <a:endParaRPr lang="en-US" altLang="zh-CN" b="1" dirty="0">
              <a:solidFill>
                <a:schemeClr val="tx1">
                  <a:lumMod val="50000"/>
                  <a:lumOff val="50000"/>
                </a:schemeClr>
              </a:solidFill>
              <a:latin typeface="宋体" panose="02010600030101010101" pitchFamily="2" charset="-122"/>
              <a:ea typeface="宋体" panose="02010600030101010101" pitchFamily="2" charset="-122"/>
            </a:endParaRPr>
          </a:p>
          <a:p>
            <a:pPr indent="0" algn="l" fontAlgn="auto">
              <a:lnSpc>
                <a:spcPct val="150000"/>
              </a:lnSpc>
            </a:pPr>
            <a:r>
              <a:rPr lang="en-US" altLang="zh-CN" dirty="0">
                <a:solidFill>
                  <a:schemeClr val="tx1">
                    <a:lumMod val="50000"/>
                    <a:lumOff val="50000"/>
                  </a:schemeClr>
                </a:solidFill>
                <a:latin typeface="宋体" panose="02010600030101010101" pitchFamily="2" charset="-122"/>
                <a:ea typeface="宋体" panose="02010600030101010101" pitchFamily="2" charset="-122"/>
              </a:rPr>
              <a:t>世界文豪高尔基对书感情独深，爱书如命。有一次，他的房间失火了，他首先抱起的是书籍，其它的任何东西他都不思考。为了抢救书籍，他险些被烧死。他说：“书籍一面启示着我的智慧和心灵，一面帮忙我在一片烂泥塘里站起来，如果不是书籍的话，我就沉没在这片泥塘里，我就要被愚蠢和下流淹死。”</a:t>
            </a:r>
            <a:endParaRPr lang="en-US" altLang="zh-CN" dirty="0">
              <a:solidFill>
                <a:schemeClr val="tx1">
                  <a:lumMod val="50000"/>
                  <a:lumOff val="50000"/>
                </a:schemeClr>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985645" y="1156970"/>
            <a:ext cx="5871210" cy="553085"/>
          </a:xfrm>
          <a:prstGeom prst="rect">
            <a:avLst/>
          </a:prstGeom>
          <a:noFill/>
        </p:spPr>
        <p:txBody>
          <a:bodyPr wrap="square" rtlCol="0">
            <a:spAutoFit/>
          </a:bodyPr>
          <a:p>
            <a:pPr indent="0" fontAlgn="auto">
              <a:lnSpc>
                <a:spcPct val="150000"/>
              </a:lnSpc>
            </a:pPr>
            <a:r>
              <a:rPr lang="zh-CN" altLang="en-US" sz="2000"/>
              <a:t>（一）竞赛时间安排与流程</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一、“开卷有益书香人生”的演讲比赛活动方案</a:t>
            </a:r>
            <a:endParaRPr lang="zh-CN" altLang="en-US" sz="2800" b="1">
              <a:latin typeface="宋体" panose="02010600030101010101" pitchFamily="2" charset="-122"/>
              <a:ea typeface="宋体" panose="02010600030101010101" pitchFamily="2" charset="-122"/>
            </a:endParaRPr>
          </a:p>
        </p:txBody>
      </p:sp>
      <p:pic>
        <p:nvPicPr>
          <p:cNvPr id="6" name="图片 5"/>
          <p:cNvPicPr>
            <a:picLocks noChangeAspect="1"/>
          </p:cNvPicPr>
          <p:nvPr>
            <p:custDataLst>
              <p:tags r:id="rId1"/>
            </p:custDataLst>
          </p:nvPr>
        </p:nvPicPr>
        <p:blipFill>
          <a:blip r:embed="rId2"/>
          <a:stretch>
            <a:fillRect/>
          </a:stretch>
        </p:blipFill>
        <p:spPr>
          <a:xfrm>
            <a:off x="1640205" y="1891665"/>
            <a:ext cx="9230995" cy="3576955"/>
          </a:xfrm>
          <a:prstGeom prst="rect">
            <a:avLst/>
          </a:prstGeom>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48335" y="1156970"/>
            <a:ext cx="6927215" cy="5169535"/>
          </a:xfrm>
          <a:prstGeom prst="rect">
            <a:avLst/>
          </a:prstGeom>
          <a:noFill/>
        </p:spPr>
        <p:txBody>
          <a:bodyPr wrap="square" rtlCol="0">
            <a:spAutoFit/>
          </a:bodyPr>
          <a:p>
            <a:pPr indent="0" fontAlgn="auto">
              <a:lnSpc>
                <a:spcPct val="150000"/>
              </a:lnSpc>
            </a:pPr>
            <a:r>
              <a:rPr lang="zh-CN" altLang="en-US" sz="2000" b="1"/>
              <a:t>（二）选手来源及宣传发动方式</a:t>
            </a:r>
            <a:endParaRPr lang="zh-CN" altLang="en-US" sz="2000" b="1"/>
          </a:p>
          <a:p>
            <a:pPr indent="0" fontAlgn="auto">
              <a:lnSpc>
                <a:spcPct val="150000"/>
              </a:lnSpc>
            </a:pPr>
            <a:r>
              <a:rPr lang="zh-CN" altLang="en-US" sz="2000"/>
              <a:t>本次比赛不区分本科与专科组。</a:t>
            </a:r>
            <a:endParaRPr lang="zh-CN" altLang="en-US" sz="2000"/>
          </a:p>
          <a:p>
            <a:pPr indent="0" fontAlgn="auto">
              <a:lnSpc>
                <a:spcPct val="150000"/>
              </a:lnSpc>
            </a:pPr>
            <a:r>
              <a:rPr lang="zh-CN" altLang="en-US" sz="2000" b="1"/>
              <a:t>（三）比赛组织与管理</a:t>
            </a:r>
            <a:endParaRPr lang="zh-CN" altLang="en-US" sz="2000" b="1"/>
          </a:p>
          <a:p>
            <a:pPr indent="0" fontAlgn="auto">
              <a:lnSpc>
                <a:spcPct val="150000"/>
              </a:lnSpc>
            </a:pPr>
            <a:r>
              <a:rPr lang="zh-CN" altLang="en-US" sz="2000"/>
              <a:t>承办单位成立“开卷有益书香人生”演讲比赛项目执委会，负责指挥和协调竞赛的各项工作。</a:t>
            </a:r>
            <a:endParaRPr lang="zh-CN" altLang="en-US" sz="2000"/>
          </a:p>
          <a:p>
            <a:pPr indent="0" fontAlgn="auto">
              <a:lnSpc>
                <a:spcPct val="150000"/>
              </a:lnSpc>
            </a:pPr>
            <a:r>
              <a:rPr lang="zh-CN" altLang="en-US" sz="2000" b="1"/>
              <a:t>（四）专业评委</a:t>
            </a:r>
            <a:endParaRPr lang="zh-CN" altLang="en-US" sz="2000" b="1"/>
          </a:p>
          <a:p>
            <a:pPr indent="0" fontAlgn="auto">
              <a:lnSpc>
                <a:spcPct val="150000"/>
              </a:lnSpc>
            </a:pPr>
            <a:r>
              <a:rPr lang="zh-CN" altLang="en-US" sz="2000"/>
              <a:t>由学校选派精干专业的教师担任演讲比赛的评委。</a:t>
            </a:r>
            <a:endParaRPr lang="zh-CN" altLang="en-US" sz="2000"/>
          </a:p>
          <a:p>
            <a:pPr indent="0" fontAlgn="auto">
              <a:lnSpc>
                <a:spcPct val="150000"/>
              </a:lnSpc>
            </a:pPr>
            <a:r>
              <a:rPr lang="zh-CN" altLang="en-US" sz="2000" b="1"/>
              <a:t>（五）竞赛场地</a:t>
            </a:r>
            <a:endParaRPr lang="zh-CN" altLang="en-US" sz="2000" b="1"/>
          </a:p>
          <a:p>
            <a:pPr indent="0" fontAlgn="auto">
              <a:lnSpc>
                <a:spcPct val="150000"/>
              </a:lnSpc>
            </a:pPr>
            <a:r>
              <a:rPr lang="zh-CN" altLang="en-US" sz="2000"/>
              <a:t>教学楼协调安排。</a:t>
            </a:r>
            <a:endParaRPr lang="zh-CN" altLang="en-US" sz="2000"/>
          </a:p>
          <a:p>
            <a:pPr indent="0" fontAlgn="auto">
              <a:lnSpc>
                <a:spcPct val="150000"/>
              </a:lnSpc>
            </a:pPr>
            <a:r>
              <a:rPr lang="zh-CN" altLang="en-US" sz="2000" b="1"/>
              <a:t>（六）竞赛设施设备</a:t>
            </a:r>
            <a:endParaRPr lang="zh-CN" altLang="en-US" sz="2000" b="1"/>
          </a:p>
          <a:p>
            <a:pPr indent="0" fontAlgn="auto">
              <a:lnSpc>
                <a:spcPct val="150000"/>
              </a:lnSpc>
            </a:pPr>
            <a:r>
              <a:rPr lang="zh-CN" altLang="en-US" sz="2000"/>
              <a:t>多媒体教室。</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一、“开卷有益书香人生”的演讲比赛活动方案</a:t>
            </a:r>
            <a:endParaRPr lang="zh-CN" altLang="en-US" sz="2800" b="1">
              <a:latin typeface="宋体" panose="02010600030101010101" pitchFamily="2" charset="-122"/>
              <a:ea typeface="宋体" panose="02010600030101010101" pitchFamily="2" charset="-122"/>
            </a:endParaRPr>
          </a:p>
        </p:txBody>
      </p:sp>
      <p:pic>
        <p:nvPicPr>
          <p:cNvPr id="107" name="图片 106"/>
          <p:cNvPicPr/>
          <p:nvPr>
            <p:custDataLst>
              <p:tags r:id="rId1"/>
            </p:custDataLst>
          </p:nvPr>
        </p:nvPicPr>
        <p:blipFill>
          <a:blip r:embed="rId2"/>
          <a:srcRect r="111" b="8640"/>
          <a:stretch>
            <a:fillRect/>
          </a:stretch>
        </p:blipFill>
        <p:spPr>
          <a:xfrm>
            <a:off x="7679690" y="1662430"/>
            <a:ext cx="3953510" cy="352488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二、举办“我与书的故事”的主题讲座</a:t>
            </a:r>
            <a:endParaRPr lang="zh-CN" altLang="en-US" sz="2800" b="1">
              <a:latin typeface="宋体" panose="02010600030101010101" pitchFamily="2" charset="-122"/>
              <a:ea typeface="宋体" panose="02010600030101010101" pitchFamily="2" charset="-122"/>
            </a:endParaRPr>
          </a:p>
        </p:txBody>
      </p:sp>
      <p:sp>
        <p:nvSpPr>
          <p:cNvPr id="63" name="Freeform 9"/>
          <p:cNvSpPr/>
          <p:nvPr>
            <p:custDataLst>
              <p:tags r:id="rId1"/>
            </p:custDataLst>
          </p:nvPr>
        </p:nvSpPr>
        <p:spPr bwMode="auto">
          <a:xfrm>
            <a:off x="5775931" y="3521583"/>
            <a:ext cx="821319" cy="821319"/>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65" name="Freeform 5"/>
          <p:cNvSpPr/>
          <p:nvPr>
            <p:custDataLst>
              <p:tags r:id="rId2"/>
            </p:custDataLst>
          </p:nvPr>
        </p:nvSpPr>
        <p:spPr bwMode="auto">
          <a:xfrm>
            <a:off x="4597506" y="3930160"/>
            <a:ext cx="1607318" cy="1661483"/>
          </a:xfrm>
          <a:custGeom>
            <a:avLst/>
            <a:gdLst>
              <a:gd name="T0" fmla="*/ 641 w 652"/>
              <a:gd name="T1" fmla="*/ 554 h 674"/>
              <a:gd name="T2" fmla="*/ 645 w 652"/>
              <a:gd name="T3" fmla="*/ 494 h 674"/>
              <a:gd name="T4" fmla="*/ 633 w 652"/>
              <a:gd name="T5" fmla="*/ 478 h 674"/>
              <a:gd name="T6" fmla="*/ 617 w 652"/>
              <a:gd name="T7" fmla="*/ 476 h 674"/>
              <a:gd name="T8" fmla="*/ 597 w 652"/>
              <a:gd name="T9" fmla="*/ 481 h 674"/>
              <a:gd name="T10" fmla="*/ 554 w 652"/>
              <a:gd name="T11" fmla="*/ 480 h 674"/>
              <a:gd name="T12" fmla="*/ 524 w 652"/>
              <a:gd name="T13" fmla="*/ 458 h 674"/>
              <a:gd name="T14" fmla="*/ 514 w 652"/>
              <a:gd name="T15" fmla="*/ 433 h 674"/>
              <a:gd name="T16" fmla="*/ 519 w 652"/>
              <a:gd name="T17" fmla="*/ 398 h 674"/>
              <a:gd name="T18" fmla="*/ 549 w 652"/>
              <a:gd name="T19" fmla="*/ 369 h 674"/>
              <a:gd name="T20" fmla="*/ 599 w 652"/>
              <a:gd name="T21" fmla="*/ 367 h 674"/>
              <a:gd name="T22" fmla="*/ 640 w 652"/>
              <a:gd name="T23" fmla="*/ 369 h 674"/>
              <a:gd name="T24" fmla="*/ 651 w 652"/>
              <a:gd name="T25" fmla="*/ 339 h 674"/>
              <a:gd name="T26" fmla="*/ 648 w 652"/>
              <a:gd name="T27" fmla="*/ 283 h 674"/>
              <a:gd name="T28" fmla="*/ 641 w 652"/>
              <a:gd name="T29" fmla="*/ 210 h 674"/>
              <a:gd name="T30" fmla="*/ 637 w 652"/>
              <a:gd name="T31" fmla="*/ 189 h 674"/>
              <a:gd name="T32" fmla="*/ 456 w 652"/>
              <a:gd name="T33" fmla="*/ 14 h 674"/>
              <a:gd name="T34" fmla="*/ 440 w 652"/>
              <a:gd name="T35" fmla="*/ 11 h 674"/>
              <a:gd name="T36" fmla="*/ 367 w 652"/>
              <a:gd name="T37" fmla="*/ 4 h 674"/>
              <a:gd name="T38" fmla="*/ 312 w 652"/>
              <a:gd name="T39" fmla="*/ 1 h 674"/>
              <a:gd name="T40" fmla="*/ 282 w 652"/>
              <a:gd name="T41" fmla="*/ 13 h 674"/>
              <a:gd name="T42" fmla="*/ 284 w 652"/>
              <a:gd name="T43" fmla="*/ 53 h 674"/>
              <a:gd name="T44" fmla="*/ 282 w 652"/>
              <a:gd name="T45" fmla="*/ 103 h 674"/>
              <a:gd name="T46" fmla="*/ 253 w 652"/>
              <a:gd name="T47" fmla="*/ 133 h 674"/>
              <a:gd name="T48" fmla="*/ 217 w 652"/>
              <a:gd name="T49" fmla="*/ 138 h 674"/>
              <a:gd name="T50" fmla="*/ 192 w 652"/>
              <a:gd name="T51" fmla="*/ 128 h 674"/>
              <a:gd name="T52" fmla="*/ 171 w 652"/>
              <a:gd name="T53" fmla="*/ 99 h 674"/>
              <a:gd name="T54" fmla="*/ 170 w 652"/>
              <a:gd name="T55" fmla="*/ 55 h 674"/>
              <a:gd name="T56" fmla="*/ 175 w 652"/>
              <a:gd name="T57" fmla="*/ 35 h 674"/>
              <a:gd name="T58" fmla="*/ 172 w 652"/>
              <a:gd name="T59" fmla="*/ 20 h 674"/>
              <a:gd name="T60" fmla="*/ 156 w 652"/>
              <a:gd name="T61" fmla="*/ 7 h 674"/>
              <a:gd name="T62" fmla="*/ 112 w 652"/>
              <a:gd name="T63" fmla="*/ 9 h 674"/>
              <a:gd name="T64" fmla="*/ 112 w 652"/>
              <a:gd name="T65" fmla="*/ 79 h 674"/>
              <a:gd name="T66" fmla="*/ 0 w 652"/>
              <a:gd name="T67" fmla="*/ 233 h 674"/>
              <a:gd name="T68" fmla="*/ 121 w 652"/>
              <a:gd name="T69" fmla="*/ 442 h 674"/>
              <a:gd name="T70" fmla="*/ 310 w 652"/>
              <a:gd name="T71" fmla="*/ 422 h 674"/>
              <a:gd name="T72" fmla="*/ 446 w 652"/>
              <a:gd name="T73" fmla="*/ 500 h 674"/>
              <a:gd name="T74" fmla="*/ 522 w 652"/>
              <a:gd name="T75" fmla="*/ 674 h 674"/>
              <a:gd name="T76" fmla="*/ 629 w 652"/>
              <a:gd name="T77" fmla="*/ 674 h 674"/>
              <a:gd name="T78" fmla="*/ 631 w 652"/>
              <a:gd name="T79" fmla="*/ 648 h 674"/>
              <a:gd name="T80" fmla="*/ 641 w 652"/>
              <a:gd name="T81" fmla="*/ 55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2" h="674">
                <a:moveTo>
                  <a:pt x="641" y="554"/>
                </a:moveTo>
                <a:cubicBezTo>
                  <a:pt x="644" y="536"/>
                  <a:pt x="647" y="504"/>
                  <a:pt x="645" y="494"/>
                </a:cubicBezTo>
                <a:cubicBezTo>
                  <a:pt x="643" y="484"/>
                  <a:pt x="636" y="480"/>
                  <a:pt x="633" y="478"/>
                </a:cubicBezTo>
                <a:cubicBezTo>
                  <a:pt x="629" y="476"/>
                  <a:pt x="622" y="475"/>
                  <a:pt x="617" y="476"/>
                </a:cubicBezTo>
                <a:cubicBezTo>
                  <a:pt x="613" y="476"/>
                  <a:pt x="614" y="476"/>
                  <a:pt x="597" y="481"/>
                </a:cubicBezTo>
                <a:cubicBezTo>
                  <a:pt x="580" y="486"/>
                  <a:pt x="564" y="482"/>
                  <a:pt x="554" y="480"/>
                </a:cubicBezTo>
                <a:cubicBezTo>
                  <a:pt x="543" y="478"/>
                  <a:pt x="528" y="462"/>
                  <a:pt x="524" y="458"/>
                </a:cubicBezTo>
                <a:cubicBezTo>
                  <a:pt x="521" y="454"/>
                  <a:pt x="514" y="439"/>
                  <a:pt x="514" y="433"/>
                </a:cubicBezTo>
                <a:cubicBezTo>
                  <a:pt x="514" y="428"/>
                  <a:pt x="513" y="412"/>
                  <a:pt x="519" y="398"/>
                </a:cubicBezTo>
                <a:cubicBezTo>
                  <a:pt x="526" y="384"/>
                  <a:pt x="543" y="370"/>
                  <a:pt x="549" y="369"/>
                </a:cubicBezTo>
                <a:cubicBezTo>
                  <a:pt x="556" y="367"/>
                  <a:pt x="579" y="358"/>
                  <a:pt x="599" y="367"/>
                </a:cubicBezTo>
                <a:cubicBezTo>
                  <a:pt x="619" y="375"/>
                  <a:pt x="629" y="373"/>
                  <a:pt x="640" y="369"/>
                </a:cubicBezTo>
                <a:cubicBezTo>
                  <a:pt x="650" y="365"/>
                  <a:pt x="652" y="348"/>
                  <a:pt x="651" y="339"/>
                </a:cubicBezTo>
                <a:cubicBezTo>
                  <a:pt x="650" y="329"/>
                  <a:pt x="649" y="307"/>
                  <a:pt x="648" y="283"/>
                </a:cubicBezTo>
                <a:cubicBezTo>
                  <a:pt x="646" y="259"/>
                  <a:pt x="643" y="219"/>
                  <a:pt x="641" y="210"/>
                </a:cubicBezTo>
                <a:cubicBezTo>
                  <a:pt x="640" y="204"/>
                  <a:pt x="638" y="196"/>
                  <a:pt x="637" y="189"/>
                </a:cubicBezTo>
                <a:cubicBezTo>
                  <a:pt x="540" y="186"/>
                  <a:pt x="462" y="110"/>
                  <a:pt x="456" y="14"/>
                </a:cubicBezTo>
                <a:cubicBezTo>
                  <a:pt x="450" y="13"/>
                  <a:pt x="445" y="12"/>
                  <a:pt x="440" y="11"/>
                </a:cubicBezTo>
                <a:cubicBezTo>
                  <a:pt x="432" y="10"/>
                  <a:pt x="391" y="6"/>
                  <a:pt x="367" y="4"/>
                </a:cubicBezTo>
                <a:cubicBezTo>
                  <a:pt x="344" y="3"/>
                  <a:pt x="321" y="2"/>
                  <a:pt x="312" y="1"/>
                </a:cubicBezTo>
                <a:cubicBezTo>
                  <a:pt x="302" y="0"/>
                  <a:pt x="286" y="2"/>
                  <a:pt x="282" y="13"/>
                </a:cubicBezTo>
                <a:cubicBezTo>
                  <a:pt x="278" y="23"/>
                  <a:pt x="275" y="33"/>
                  <a:pt x="284" y="53"/>
                </a:cubicBezTo>
                <a:cubicBezTo>
                  <a:pt x="292" y="73"/>
                  <a:pt x="283" y="96"/>
                  <a:pt x="282" y="103"/>
                </a:cubicBezTo>
                <a:cubicBezTo>
                  <a:pt x="280" y="109"/>
                  <a:pt x="267" y="126"/>
                  <a:pt x="253" y="133"/>
                </a:cubicBezTo>
                <a:cubicBezTo>
                  <a:pt x="239" y="140"/>
                  <a:pt x="223" y="138"/>
                  <a:pt x="217" y="138"/>
                </a:cubicBezTo>
                <a:cubicBezTo>
                  <a:pt x="212" y="138"/>
                  <a:pt x="197" y="132"/>
                  <a:pt x="192" y="128"/>
                </a:cubicBezTo>
                <a:cubicBezTo>
                  <a:pt x="188" y="124"/>
                  <a:pt x="172" y="109"/>
                  <a:pt x="171" y="99"/>
                </a:cubicBezTo>
                <a:cubicBezTo>
                  <a:pt x="169" y="88"/>
                  <a:pt x="165" y="72"/>
                  <a:pt x="170" y="55"/>
                </a:cubicBezTo>
                <a:cubicBezTo>
                  <a:pt x="174" y="38"/>
                  <a:pt x="174" y="39"/>
                  <a:pt x="175" y="35"/>
                </a:cubicBezTo>
                <a:cubicBezTo>
                  <a:pt x="175" y="31"/>
                  <a:pt x="174" y="23"/>
                  <a:pt x="172" y="20"/>
                </a:cubicBezTo>
                <a:cubicBezTo>
                  <a:pt x="171" y="17"/>
                  <a:pt x="166" y="9"/>
                  <a:pt x="156" y="7"/>
                </a:cubicBezTo>
                <a:cubicBezTo>
                  <a:pt x="149" y="6"/>
                  <a:pt x="129" y="7"/>
                  <a:pt x="112" y="9"/>
                </a:cubicBezTo>
                <a:cubicBezTo>
                  <a:pt x="112" y="79"/>
                  <a:pt x="112" y="79"/>
                  <a:pt x="112" y="79"/>
                </a:cubicBezTo>
                <a:cubicBezTo>
                  <a:pt x="0" y="233"/>
                  <a:pt x="0" y="233"/>
                  <a:pt x="0" y="233"/>
                </a:cubicBezTo>
                <a:cubicBezTo>
                  <a:pt x="121" y="442"/>
                  <a:pt x="121" y="442"/>
                  <a:pt x="121" y="442"/>
                </a:cubicBezTo>
                <a:cubicBezTo>
                  <a:pt x="310" y="422"/>
                  <a:pt x="310" y="422"/>
                  <a:pt x="310" y="422"/>
                </a:cubicBezTo>
                <a:cubicBezTo>
                  <a:pt x="446" y="500"/>
                  <a:pt x="446" y="500"/>
                  <a:pt x="446" y="500"/>
                </a:cubicBezTo>
                <a:cubicBezTo>
                  <a:pt x="522" y="674"/>
                  <a:pt x="522" y="674"/>
                  <a:pt x="522" y="674"/>
                </a:cubicBezTo>
                <a:cubicBezTo>
                  <a:pt x="629" y="674"/>
                  <a:pt x="629" y="674"/>
                  <a:pt x="629" y="674"/>
                </a:cubicBezTo>
                <a:cubicBezTo>
                  <a:pt x="631" y="648"/>
                  <a:pt x="631" y="648"/>
                  <a:pt x="631" y="648"/>
                </a:cubicBezTo>
                <a:cubicBezTo>
                  <a:pt x="635" y="602"/>
                  <a:pt x="638" y="570"/>
                  <a:pt x="641" y="554"/>
                </a:cubicBezTo>
                <a:close/>
              </a:path>
            </a:pathLst>
          </a:custGeom>
          <a:solidFill>
            <a:srgbClr val="6AB9D4"/>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6" name="Freeform 6"/>
          <p:cNvSpPr/>
          <p:nvPr>
            <p:custDataLst>
              <p:tags r:id="rId3"/>
            </p:custDataLst>
          </p:nvPr>
        </p:nvSpPr>
        <p:spPr bwMode="auto">
          <a:xfrm>
            <a:off x="4597506" y="2272843"/>
            <a:ext cx="1928157" cy="2002113"/>
          </a:xfrm>
          <a:custGeom>
            <a:avLst/>
            <a:gdLst>
              <a:gd name="T0" fmla="*/ 156 w 782"/>
              <a:gd name="T1" fmla="*/ 679 h 812"/>
              <a:gd name="T2" fmla="*/ 172 w 782"/>
              <a:gd name="T3" fmla="*/ 692 h 812"/>
              <a:gd name="T4" fmla="*/ 175 w 782"/>
              <a:gd name="T5" fmla="*/ 707 h 812"/>
              <a:gd name="T6" fmla="*/ 170 w 782"/>
              <a:gd name="T7" fmla="*/ 727 h 812"/>
              <a:gd name="T8" fmla="*/ 171 w 782"/>
              <a:gd name="T9" fmla="*/ 771 h 812"/>
              <a:gd name="T10" fmla="*/ 192 w 782"/>
              <a:gd name="T11" fmla="*/ 800 h 812"/>
              <a:gd name="T12" fmla="*/ 217 w 782"/>
              <a:gd name="T13" fmla="*/ 810 h 812"/>
              <a:gd name="T14" fmla="*/ 253 w 782"/>
              <a:gd name="T15" fmla="*/ 805 h 812"/>
              <a:gd name="T16" fmla="*/ 282 w 782"/>
              <a:gd name="T17" fmla="*/ 775 h 812"/>
              <a:gd name="T18" fmla="*/ 284 w 782"/>
              <a:gd name="T19" fmla="*/ 725 h 812"/>
              <a:gd name="T20" fmla="*/ 282 w 782"/>
              <a:gd name="T21" fmla="*/ 685 h 812"/>
              <a:gd name="T22" fmla="*/ 312 w 782"/>
              <a:gd name="T23" fmla="*/ 673 h 812"/>
              <a:gd name="T24" fmla="*/ 367 w 782"/>
              <a:gd name="T25" fmla="*/ 676 h 812"/>
              <a:gd name="T26" fmla="*/ 440 w 782"/>
              <a:gd name="T27" fmla="*/ 683 h 812"/>
              <a:gd name="T28" fmla="*/ 456 w 782"/>
              <a:gd name="T29" fmla="*/ 686 h 812"/>
              <a:gd name="T30" fmla="*/ 455 w 782"/>
              <a:gd name="T31" fmla="*/ 673 h 812"/>
              <a:gd name="T32" fmla="*/ 644 w 782"/>
              <a:gd name="T33" fmla="*/ 485 h 812"/>
              <a:gd name="T34" fmla="*/ 665 w 782"/>
              <a:gd name="T35" fmla="*/ 486 h 812"/>
              <a:gd name="T36" fmla="*/ 664 w 782"/>
              <a:gd name="T37" fmla="*/ 469 h 812"/>
              <a:gd name="T38" fmla="*/ 654 w 782"/>
              <a:gd name="T39" fmla="*/ 375 h 812"/>
              <a:gd name="T40" fmla="*/ 650 w 782"/>
              <a:gd name="T41" fmla="*/ 315 h 812"/>
              <a:gd name="T42" fmla="*/ 662 w 782"/>
              <a:gd name="T43" fmla="*/ 299 h 812"/>
              <a:gd name="T44" fmla="*/ 678 w 782"/>
              <a:gd name="T45" fmla="*/ 297 h 812"/>
              <a:gd name="T46" fmla="*/ 698 w 782"/>
              <a:gd name="T47" fmla="*/ 302 h 812"/>
              <a:gd name="T48" fmla="*/ 741 w 782"/>
              <a:gd name="T49" fmla="*/ 301 h 812"/>
              <a:gd name="T50" fmla="*/ 770 w 782"/>
              <a:gd name="T51" fmla="*/ 279 h 812"/>
              <a:gd name="T52" fmla="*/ 781 w 782"/>
              <a:gd name="T53" fmla="*/ 254 h 812"/>
              <a:gd name="T54" fmla="*/ 776 w 782"/>
              <a:gd name="T55" fmla="*/ 219 h 812"/>
              <a:gd name="T56" fmla="*/ 745 w 782"/>
              <a:gd name="T57" fmla="*/ 190 h 812"/>
              <a:gd name="T58" fmla="*/ 695 w 782"/>
              <a:gd name="T59" fmla="*/ 188 h 812"/>
              <a:gd name="T60" fmla="*/ 655 w 782"/>
              <a:gd name="T61" fmla="*/ 190 h 812"/>
              <a:gd name="T62" fmla="*/ 644 w 782"/>
              <a:gd name="T63" fmla="*/ 160 h 812"/>
              <a:gd name="T64" fmla="*/ 647 w 782"/>
              <a:gd name="T65" fmla="*/ 104 h 812"/>
              <a:gd name="T66" fmla="*/ 654 w 782"/>
              <a:gd name="T67" fmla="*/ 31 h 812"/>
              <a:gd name="T68" fmla="*/ 659 w 782"/>
              <a:gd name="T69" fmla="*/ 4 h 812"/>
              <a:gd name="T70" fmla="*/ 660 w 782"/>
              <a:gd name="T71" fmla="*/ 0 h 812"/>
              <a:gd name="T72" fmla="*/ 521 w 782"/>
              <a:gd name="T73" fmla="*/ 0 h 812"/>
              <a:gd name="T74" fmla="*/ 445 w 782"/>
              <a:gd name="T75" fmla="*/ 174 h 812"/>
              <a:gd name="T76" fmla="*/ 310 w 782"/>
              <a:gd name="T77" fmla="*/ 252 h 812"/>
              <a:gd name="T78" fmla="*/ 121 w 782"/>
              <a:gd name="T79" fmla="*/ 232 h 812"/>
              <a:gd name="T80" fmla="*/ 0 w 782"/>
              <a:gd name="T81" fmla="*/ 442 h 812"/>
              <a:gd name="T82" fmla="*/ 112 w 782"/>
              <a:gd name="T83" fmla="*/ 595 h 812"/>
              <a:gd name="T84" fmla="*/ 112 w 782"/>
              <a:gd name="T85" fmla="*/ 681 h 812"/>
              <a:gd name="T86" fmla="*/ 156 w 782"/>
              <a:gd name="T87" fmla="*/ 679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2" h="812">
                <a:moveTo>
                  <a:pt x="156" y="679"/>
                </a:moveTo>
                <a:cubicBezTo>
                  <a:pt x="166" y="681"/>
                  <a:pt x="171" y="689"/>
                  <a:pt x="172" y="692"/>
                </a:cubicBezTo>
                <a:cubicBezTo>
                  <a:pt x="174" y="695"/>
                  <a:pt x="175" y="703"/>
                  <a:pt x="175" y="707"/>
                </a:cubicBezTo>
                <a:cubicBezTo>
                  <a:pt x="174" y="711"/>
                  <a:pt x="174" y="710"/>
                  <a:pt x="170" y="727"/>
                </a:cubicBezTo>
                <a:cubicBezTo>
                  <a:pt x="165" y="744"/>
                  <a:pt x="169" y="760"/>
                  <a:pt x="171" y="771"/>
                </a:cubicBezTo>
                <a:cubicBezTo>
                  <a:pt x="172" y="781"/>
                  <a:pt x="188" y="796"/>
                  <a:pt x="192" y="800"/>
                </a:cubicBezTo>
                <a:cubicBezTo>
                  <a:pt x="197" y="804"/>
                  <a:pt x="212" y="810"/>
                  <a:pt x="217" y="810"/>
                </a:cubicBezTo>
                <a:cubicBezTo>
                  <a:pt x="223" y="810"/>
                  <a:pt x="239" y="812"/>
                  <a:pt x="253" y="805"/>
                </a:cubicBezTo>
                <a:cubicBezTo>
                  <a:pt x="267" y="798"/>
                  <a:pt x="280" y="781"/>
                  <a:pt x="282" y="775"/>
                </a:cubicBezTo>
                <a:cubicBezTo>
                  <a:pt x="283" y="768"/>
                  <a:pt x="292" y="745"/>
                  <a:pt x="284" y="725"/>
                </a:cubicBezTo>
                <a:cubicBezTo>
                  <a:pt x="275" y="705"/>
                  <a:pt x="278" y="695"/>
                  <a:pt x="282" y="685"/>
                </a:cubicBezTo>
                <a:cubicBezTo>
                  <a:pt x="286" y="674"/>
                  <a:pt x="302" y="672"/>
                  <a:pt x="312" y="673"/>
                </a:cubicBezTo>
                <a:cubicBezTo>
                  <a:pt x="321" y="674"/>
                  <a:pt x="344" y="675"/>
                  <a:pt x="367" y="676"/>
                </a:cubicBezTo>
                <a:cubicBezTo>
                  <a:pt x="391" y="678"/>
                  <a:pt x="432" y="682"/>
                  <a:pt x="440" y="683"/>
                </a:cubicBezTo>
                <a:cubicBezTo>
                  <a:pt x="445" y="684"/>
                  <a:pt x="450" y="685"/>
                  <a:pt x="456" y="686"/>
                </a:cubicBezTo>
                <a:cubicBezTo>
                  <a:pt x="455" y="682"/>
                  <a:pt x="455" y="678"/>
                  <a:pt x="455" y="673"/>
                </a:cubicBezTo>
                <a:cubicBezTo>
                  <a:pt x="455" y="569"/>
                  <a:pt x="540" y="485"/>
                  <a:pt x="644" y="485"/>
                </a:cubicBezTo>
                <a:cubicBezTo>
                  <a:pt x="651" y="485"/>
                  <a:pt x="658" y="485"/>
                  <a:pt x="665" y="486"/>
                </a:cubicBezTo>
                <a:cubicBezTo>
                  <a:pt x="664" y="469"/>
                  <a:pt x="664" y="469"/>
                  <a:pt x="664" y="469"/>
                </a:cubicBezTo>
                <a:cubicBezTo>
                  <a:pt x="660" y="423"/>
                  <a:pt x="657" y="392"/>
                  <a:pt x="654" y="375"/>
                </a:cubicBezTo>
                <a:cubicBezTo>
                  <a:pt x="651" y="358"/>
                  <a:pt x="648" y="325"/>
                  <a:pt x="650" y="315"/>
                </a:cubicBezTo>
                <a:cubicBezTo>
                  <a:pt x="651" y="305"/>
                  <a:pt x="659" y="301"/>
                  <a:pt x="662" y="299"/>
                </a:cubicBezTo>
                <a:cubicBezTo>
                  <a:pt x="665" y="297"/>
                  <a:pt x="673" y="297"/>
                  <a:pt x="678" y="297"/>
                </a:cubicBezTo>
                <a:cubicBezTo>
                  <a:pt x="682" y="297"/>
                  <a:pt x="681" y="297"/>
                  <a:pt x="698" y="302"/>
                </a:cubicBezTo>
                <a:cubicBezTo>
                  <a:pt x="715" y="307"/>
                  <a:pt x="731" y="303"/>
                  <a:pt x="741" y="301"/>
                </a:cubicBezTo>
                <a:cubicBezTo>
                  <a:pt x="751" y="299"/>
                  <a:pt x="767" y="284"/>
                  <a:pt x="770" y="279"/>
                </a:cubicBezTo>
                <a:cubicBezTo>
                  <a:pt x="774" y="275"/>
                  <a:pt x="780" y="260"/>
                  <a:pt x="781" y="254"/>
                </a:cubicBezTo>
                <a:cubicBezTo>
                  <a:pt x="781" y="249"/>
                  <a:pt x="782" y="233"/>
                  <a:pt x="776" y="219"/>
                </a:cubicBezTo>
                <a:cubicBezTo>
                  <a:pt x="769" y="205"/>
                  <a:pt x="752" y="191"/>
                  <a:pt x="745" y="190"/>
                </a:cubicBezTo>
                <a:cubicBezTo>
                  <a:pt x="739" y="188"/>
                  <a:pt x="715" y="179"/>
                  <a:pt x="695" y="188"/>
                </a:cubicBezTo>
                <a:cubicBezTo>
                  <a:pt x="675" y="196"/>
                  <a:pt x="666" y="194"/>
                  <a:pt x="655" y="190"/>
                </a:cubicBezTo>
                <a:cubicBezTo>
                  <a:pt x="645" y="186"/>
                  <a:pt x="643" y="169"/>
                  <a:pt x="644" y="160"/>
                </a:cubicBezTo>
                <a:cubicBezTo>
                  <a:pt x="645" y="151"/>
                  <a:pt x="646" y="128"/>
                  <a:pt x="647" y="104"/>
                </a:cubicBezTo>
                <a:cubicBezTo>
                  <a:pt x="648" y="81"/>
                  <a:pt x="652" y="40"/>
                  <a:pt x="654" y="31"/>
                </a:cubicBezTo>
                <a:cubicBezTo>
                  <a:pt x="655" y="23"/>
                  <a:pt x="659" y="9"/>
                  <a:pt x="659" y="4"/>
                </a:cubicBezTo>
                <a:cubicBezTo>
                  <a:pt x="659" y="4"/>
                  <a:pt x="659" y="3"/>
                  <a:pt x="660" y="0"/>
                </a:cubicBezTo>
                <a:cubicBezTo>
                  <a:pt x="521" y="0"/>
                  <a:pt x="521" y="0"/>
                  <a:pt x="521" y="0"/>
                </a:cubicBezTo>
                <a:cubicBezTo>
                  <a:pt x="445" y="174"/>
                  <a:pt x="445" y="174"/>
                  <a:pt x="445" y="174"/>
                </a:cubicBezTo>
                <a:cubicBezTo>
                  <a:pt x="310" y="252"/>
                  <a:pt x="310" y="252"/>
                  <a:pt x="310" y="252"/>
                </a:cubicBezTo>
                <a:cubicBezTo>
                  <a:pt x="121" y="232"/>
                  <a:pt x="121" y="232"/>
                  <a:pt x="121" y="232"/>
                </a:cubicBezTo>
                <a:cubicBezTo>
                  <a:pt x="0" y="442"/>
                  <a:pt x="0" y="442"/>
                  <a:pt x="0" y="442"/>
                </a:cubicBezTo>
                <a:cubicBezTo>
                  <a:pt x="112" y="595"/>
                  <a:pt x="112" y="595"/>
                  <a:pt x="112" y="595"/>
                </a:cubicBezTo>
                <a:cubicBezTo>
                  <a:pt x="112" y="681"/>
                  <a:pt x="112" y="681"/>
                  <a:pt x="112" y="681"/>
                </a:cubicBezTo>
                <a:cubicBezTo>
                  <a:pt x="129" y="679"/>
                  <a:pt x="149" y="678"/>
                  <a:pt x="156" y="679"/>
                </a:cubicBezTo>
                <a:close/>
              </a:path>
            </a:pathLst>
          </a:custGeom>
          <a:solidFill>
            <a:srgbClr val="FFDA62"/>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7" name="Freeform 7"/>
          <p:cNvSpPr/>
          <p:nvPr>
            <p:custDataLst>
              <p:tags r:id="rId4"/>
            </p:custDataLst>
          </p:nvPr>
        </p:nvSpPr>
        <p:spPr bwMode="auto">
          <a:xfrm>
            <a:off x="5862110" y="3930160"/>
            <a:ext cx="1909406" cy="1661483"/>
          </a:xfrm>
          <a:custGeom>
            <a:avLst/>
            <a:gdLst>
              <a:gd name="T0" fmla="*/ 662 w 774"/>
              <a:gd name="T1" fmla="*/ 3 h 674"/>
              <a:gd name="T2" fmla="*/ 641 w 774"/>
              <a:gd name="T3" fmla="*/ 1 h 674"/>
              <a:gd name="T4" fmla="*/ 611 w 774"/>
              <a:gd name="T5" fmla="*/ 13 h 674"/>
              <a:gd name="T6" fmla="*/ 613 w 774"/>
              <a:gd name="T7" fmla="*/ 53 h 674"/>
              <a:gd name="T8" fmla="*/ 611 w 774"/>
              <a:gd name="T9" fmla="*/ 103 h 674"/>
              <a:gd name="T10" fmla="*/ 582 w 774"/>
              <a:gd name="T11" fmla="*/ 133 h 674"/>
              <a:gd name="T12" fmla="*/ 547 w 774"/>
              <a:gd name="T13" fmla="*/ 138 h 674"/>
              <a:gd name="T14" fmla="*/ 522 w 774"/>
              <a:gd name="T15" fmla="*/ 128 h 674"/>
              <a:gd name="T16" fmla="*/ 500 w 774"/>
              <a:gd name="T17" fmla="*/ 99 h 674"/>
              <a:gd name="T18" fmla="*/ 499 w 774"/>
              <a:gd name="T19" fmla="*/ 55 h 674"/>
              <a:gd name="T20" fmla="*/ 504 w 774"/>
              <a:gd name="T21" fmla="*/ 35 h 674"/>
              <a:gd name="T22" fmla="*/ 502 w 774"/>
              <a:gd name="T23" fmla="*/ 20 h 674"/>
              <a:gd name="T24" fmla="*/ 485 w 774"/>
              <a:gd name="T25" fmla="*/ 7 h 674"/>
              <a:gd name="T26" fmla="*/ 426 w 774"/>
              <a:gd name="T27" fmla="*/ 12 h 674"/>
              <a:gd name="T28" fmla="*/ 332 w 774"/>
              <a:gd name="T29" fmla="*/ 22 h 674"/>
              <a:gd name="T30" fmla="*/ 318 w 774"/>
              <a:gd name="T31" fmla="*/ 23 h 674"/>
              <a:gd name="T32" fmla="*/ 131 w 774"/>
              <a:gd name="T33" fmla="*/ 189 h 674"/>
              <a:gd name="T34" fmla="*/ 124 w 774"/>
              <a:gd name="T35" fmla="*/ 189 h 674"/>
              <a:gd name="T36" fmla="*/ 128 w 774"/>
              <a:gd name="T37" fmla="*/ 210 h 674"/>
              <a:gd name="T38" fmla="*/ 135 w 774"/>
              <a:gd name="T39" fmla="*/ 283 h 674"/>
              <a:gd name="T40" fmla="*/ 138 w 774"/>
              <a:gd name="T41" fmla="*/ 339 h 674"/>
              <a:gd name="T42" fmla="*/ 127 w 774"/>
              <a:gd name="T43" fmla="*/ 369 h 674"/>
              <a:gd name="T44" fmla="*/ 86 w 774"/>
              <a:gd name="T45" fmla="*/ 367 h 674"/>
              <a:gd name="T46" fmla="*/ 36 w 774"/>
              <a:gd name="T47" fmla="*/ 369 h 674"/>
              <a:gd name="T48" fmla="*/ 6 w 774"/>
              <a:gd name="T49" fmla="*/ 398 h 674"/>
              <a:gd name="T50" fmla="*/ 1 w 774"/>
              <a:gd name="T51" fmla="*/ 433 h 674"/>
              <a:gd name="T52" fmla="*/ 11 w 774"/>
              <a:gd name="T53" fmla="*/ 458 h 674"/>
              <a:gd name="T54" fmla="*/ 41 w 774"/>
              <a:gd name="T55" fmla="*/ 480 h 674"/>
              <a:gd name="T56" fmla="*/ 84 w 774"/>
              <a:gd name="T57" fmla="*/ 481 h 674"/>
              <a:gd name="T58" fmla="*/ 104 w 774"/>
              <a:gd name="T59" fmla="*/ 476 h 674"/>
              <a:gd name="T60" fmla="*/ 120 w 774"/>
              <a:gd name="T61" fmla="*/ 478 h 674"/>
              <a:gd name="T62" fmla="*/ 132 w 774"/>
              <a:gd name="T63" fmla="*/ 494 h 674"/>
              <a:gd name="T64" fmla="*/ 128 w 774"/>
              <a:gd name="T65" fmla="*/ 554 h 674"/>
              <a:gd name="T66" fmla="*/ 118 w 774"/>
              <a:gd name="T67" fmla="*/ 648 h 674"/>
              <a:gd name="T68" fmla="*/ 116 w 774"/>
              <a:gd name="T69" fmla="*/ 674 h 674"/>
              <a:gd name="T70" fmla="*/ 252 w 774"/>
              <a:gd name="T71" fmla="*/ 674 h 674"/>
              <a:gd name="T72" fmla="*/ 329 w 774"/>
              <a:gd name="T73" fmla="*/ 500 h 674"/>
              <a:gd name="T74" fmla="*/ 464 w 774"/>
              <a:gd name="T75" fmla="*/ 422 h 674"/>
              <a:gd name="T76" fmla="*/ 653 w 774"/>
              <a:gd name="T77" fmla="*/ 442 h 674"/>
              <a:gd name="T78" fmla="*/ 774 w 774"/>
              <a:gd name="T79" fmla="*/ 232 h 674"/>
              <a:gd name="T80" fmla="*/ 662 w 774"/>
              <a:gd name="T81" fmla="*/ 79 h 674"/>
              <a:gd name="T82" fmla="*/ 662 w 774"/>
              <a:gd name="T83" fmla="*/ 3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4" h="674">
                <a:moveTo>
                  <a:pt x="662" y="3"/>
                </a:moveTo>
                <a:cubicBezTo>
                  <a:pt x="653" y="2"/>
                  <a:pt x="645" y="2"/>
                  <a:pt x="641" y="1"/>
                </a:cubicBezTo>
                <a:cubicBezTo>
                  <a:pt x="632" y="0"/>
                  <a:pt x="615" y="2"/>
                  <a:pt x="611" y="13"/>
                </a:cubicBezTo>
                <a:cubicBezTo>
                  <a:pt x="607" y="23"/>
                  <a:pt x="604" y="33"/>
                  <a:pt x="613" y="53"/>
                </a:cubicBezTo>
                <a:cubicBezTo>
                  <a:pt x="621" y="73"/>
                  <a:pt x="612" y="96"/>
                  <a:pt x="611" y="103"/>
                </a:cubicBezTo>
                <a:cubicBezTo>
                  <a:pt x="610" y="109"/>
                  <a:pt x="596" y="126"/>
                  <a:pt x="582" y="133"/>
                </a:cubicBezTo>
                <a:cubicBezTo>
                  <a:pt x="568" y="140"/>
                  <a:pt x="552" y="138"/>
                  <a:pt x="547" y="138"/>
                </a:cubicBezTo>
                <a:cubicBezTo>
                  <a:pt x="541" y="138"/>
                  <a:pt x="526" y="132"/>
                  <a:pt x="522" y="128"/>
                </a:cubicBezTo>
                <a:cubicBezTo>
                  <a:pt x="517" y="124"/>
                  <a:pt x="502" y="109"/>
                  <a:pt x="500" y="99"/>
                </a:cubicBezTo>
                <a:cubicBezTo>
                  <a:pt x="498" y="88"/>
                  <a:pt x="494" y="72"/>
                  <a:pt x="499" y="55"/>
                </a:cubicBezTo>
                <a:cubicBezTo>
                  <a:pt x="504" y="38"/>
                  <a:pt x="504" y="39"/>
                  <a:pt x="504" y="35"/>
                </a:cubicBezTo>
                <a:cubicBezTo>
                  <a:pt x="504" y="31"/>
                  <a:pt x="504" y="23"/>
                  <a:pt x="502" y="20"/>
                </a:cubicBezTo>
                <a:cubicBezTo>
                  <a:pt x="500" y="17"/>
                  <a:pt x="495" y="9"/>
                  <a:pt x="485" y="7"/>
                </a:cubicBezTo>
                <a:cubicBezTo>
                  <a:pt x="476" y="5"/>
                  <a:pt x="443" y="8"/>
                  <a:pt x="426" y="12"/>
                </a:cubicBezTo>
                <a:cubicBezTo>
                  <a:pt x="409" y="15"/>
                  <a:pt x="377" y="17"/>
                  <a:pt x="332" y="22"/>
                </a:cubicBezTo>
                <a:cubicBezTo>
                  <a:pt x="318" y="23"/>
                  <a:pt x="318" y="23"/>
                  <a:pt x="318" y="23"/>
                </a:cubicBezTo>
                <a:cubicBezTo>
                  <a:pt x="307" y="117"/>
                  <a:pt x="227" y="189"/>
                  <a:pt x="131" y="189"/>
                </a:cubicBezTo>
                <a:cubicBezTo>
                  <a:pt x="128" y="189"/>
                  <a:pt x="126" y="189"/>
                  <a:pt x="124" y="189"/>
                </a:cubicBezTo>
                <a:cubicBezTo>
                  <a:pt x="125" y="196"/>
                  <a:pt x="127" y="204"/>
                  <a:pt x="128" y="210"/>
                </a:cubicBezTo>
                <a:cubicBezTo>
                  <a:pt x="130" y="219"/>
                  <a:pt x="133" y="259"/>
                  <a:pt x="135" y="283"/>
                </a:cubicBezTo>
                <a:cubicBezTo>
                  <a:pt x="136" y="307"/>
                  <a:pt x="137" y="329"/>
                  <a:pt x="138" y="339"/>
                </a:cubicBezTo>
                <a:cubicBezTo>
                  <a:pt x="139" y="348"/>
                  <a:pt x="137" y="365"/>
                  <a:pt x="127" y="369"/>
                </a:cubicBezTo>
                <a:cubicBezTo>
                  <a:pt x="116" y="373"/>
                  <a:pt x="106" y="375"/>
                  <a:pt x="86" y="367"/>
                </a:cubicBezTo>
                <a:cubicBezTo>
                  <a:pt x="66" y="358"/>
                  <a:pt x="43" y="367"/>
                  <a:pt x="36" y="369"/>
                </a:cubicBezTo>
                <a:cubicBezTo>
                  <a:pt x="30" y="370"/>
                  <a:pt x="13" y="384"/>
                  <a:pt x="6" y="398"/>
                </a:cubicBezTo>
                <a:cubicBezTo>
                  <a:pt x="0" y="412"/>
                  <a:pt x="1" y="428"/>
                  <a:pt x="1" y="433"/>
                </a:cubicBezTo>
                <a:cubicBezTo>
                  <a:pt x="1" y="439"/>
                  <a:pt x="8" y="454"/>
                  <a:pt x="11" y="458"/>
                </a:cubicBezTo>
                <a:cubicBezTo>
                  <a:pt x="15" y="462"/>
                  <a:pt x="30" y="478"/>
                  <a:pt x="41" y="480"/>
                </a:cubicBezTo>
                <a:cubicBezTo>
                  <a:pt x="51" y="482"/>
                  <a:pt x="67" y="486"/>
                  <a:pt x="84" y="481"/>
                </a:cubicBezTo>
                <a:cubicBezTo>
                  <a:pt x="101" y="476"/>
                  <a:pt x="100" y="476"/>
                  <a:pt x="104" y="476"/>
                </a:cubicBezTo>
                <a:cubicBezTo>
                  <a:pt x="109" y="475"/>
                  <a:pt x="116" y="476"/>
                  <a:pt x="120" y="478"/>
                </a:cubicBezTo>
                <a:cubicBezTo>
                  <a:pt x="123" y="480"/>
                  <a:pt x="130" y="484"/>
                  <a:pt x="132" y="494"/>
                </a:cubicBezTo>
                <a:cubicBezTo>
                  <a:pt x="134" y="504"/>
                  <a:pt x="131" y="536"/>
                  <a:pt x="128" y="554"/>
                </a:cubicBezTo>
                <a:cubicBezTo>
                  <a:pt x="125" y="570"/>
                  <a:pt x="122" y="602"/>
                  <a:pt x="118" y="648"/>
                </a:cubicBezTo>
                <a:cubicBezTo>
                  <a:pt x="116" y="674"/>
                  <a:pt x="116" y="674"/>
                  <a:pt x="116" y="674"/>
                </a:cubicBezTo>
                <a:cubicBezTo>
                  <a:pt x="252" y="674"/>
                  <a:pt x="252" y="674"/>
                  <a:pt x="252" y="674"/>
                </a:cubicBezTo>
                <a:cubicBezTo>
                  <a:pt x="329" y="500"/>
                  <a:pt x="329" y="500"/>
                  <a:pt x="329" y="500"/>
                </a:cubicBezTo>
                <a:cubicBezTo>
                  <a:pt x="464" y="422"/>
                  <a:pt x="464" y="422"/>
                  <a:pt x="464" y="422"/>
                </a:cubicBezTo>
                <a:cubicBezTo>
                  <a:pt x="653" y="442"/>
                  <a:pt x="653" y="442"/>
                  <a:pt x="653" y="442"/>
                </a:cubicBezTo>
                <a:cubicBezTo>
                  <a:pt x="774" y="232"/>
                  <a:pt x="774" y="232"/>
                  <a:pt x="774" y="232"/>
                </a:cubicBezTo>
                <a:cubicBezTo>
                  <a:pt x="662" y="79"/>
                  <a:pt x="662" y="79"/>
                  <a:pt x="662" y="79"/>
                </a:cubicBezTo>
                <a:lnTo>
                  <a:pt x="662" y="3"/>
                </a:lnTo>
                <a:close/>
              </a:path>
            </a:pathLst>
          </a:custGeom>
          <a:solidFill>
            <a:srgbClr val="A6D25F"/>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8" name="Freeform 8"/>
          <p:cNvSpPr/>
          <p:nvPr>
            <p:custDataLst>
              <p:tags r:id="rId5"/>
            </p:custDataLst>
          </p:nvPr>
        </p:nvSpPr>
        <p:spPr bwMode="auto">
          <a:xfrm>
            <a:off x="6182948" y="2272843"/>
            <a:ext cx="1588568" cy="2002113"/>
          </a:xfrm>
          <a:custGeom>
            <a:avLst/>
            <a:gdLst>
              <a:gd name="T0" fmla="*/ 11 w 644"/>
              <a:gd name="T1" fmla="*/ 31 h 812"/>
              <a:gd name="T2" fmla="*/ 4 w 644"/>
              <a:gd name="T3" fmla="*/ 104 h 812"/>
              <a:gd name="T4" fmla="*/ 1 w 644"/>
              <a:gd name="T5" fmla="*/ 160 h 812"/>
              <a:gd name="T6" fmla="*/ 12 w 644"/>
              <a:gd name="T7" fmla="*/ 190 h 812"/>
              <a:gd name="T8" fmla="*/ 52 w 644"/>
              <a:gd name="T9" fmla="*/ 188 h 812"/>
              <a:gd name="T10" fmla="*/ 102 w 644"/>
              <a:gd name="T11" fmla="*/ 190 h 812"/>
              <a:gd name="T12" fmla="*/ 133 w 644"/>
              <a:gd name="T13" fmla="*/ 219 h 812"/>
              <a:gd name="T14" fmla="*/ 138 w 644"/>
              <a:gd name="T15" fmla="*/ 254 h 812"/>
              <a:gd name="T16" fmla="*/ 127 w 644"/>
              <a:gd name="T17" fmla="*/ 279 h 812"/>
              <a:gd name="T18" fmla="*/ 98 w 644"/>
              <a:gd name="T19" fmla="*/ 301 h 812"/>
              <a:gd name="T20" fmla="*/ 55 w 644"/>
              <a:gd name="T21" fmla="*/ 302 h 812"/>
              <a:gd name="T22" fmla="*/ 35 w 644"/>
              <a:gd name="T23" fmla="*/ 297 h 812"/>
              <a:gd name="T24" fmla="*/ 19 w 644"/>
              <a:gd name="T25" fmla="*/ 299 h 812"/>
              <a:gd name="T26" fmla="*/ 7 w 644"/>
              <a:gd name="T27" fmla="*/ 315 h 812"/>
              <a:gd name="T28" fmla="*/ 11 w 644"/>
              <a:gd name="T29" fmla="*/ 375 h 812"/>
              <a:gd name="T30" fmla="*/ 21 w 644"/>
              <a:gd name="T31" fmla="*/ 469 h 812"/>
              <a:gd name="T32" fmla="*/ 22 w 644"/>
              <a:gd name="T33" fmla="*/ 486 h 812"/>
              <a:gd name="T34" fmla="*/ 189 w 644"/>
              <a:gd name="T35" fmla="*/ 673 h 812"/>
              <a:gd name="T36" fmla="*/ 188 w 644"/>
              <a:gd name="T37" fmla="*/ 695 h 812"/>
              <a:gd name="T38" fmla="*/ 202 w 644"/>
              <a:gd name="T39" fmla="*/ 694 h 812"/>
              <a:gd name="T40" fmla="*/ 296 w 644"/>
              <a:gd name="T41" fmla="*/ 684 h 812"/>
              <a:gd name="T42" fmla="*/ 355 w 644"/>
              <a:gd name="T43" fmla="*/ 679 h 812"/>
              <a:gd name="T44" fmla="*/ 372 w 644"/>
              <a:gd name="T45" fmla="*/ 692 h 812"/>
              <a:gd name="T46" fmla="*/ 374 w 644"/>
              <a:gd name="T47" fmla="*/ 707 h 812"/>
              <a:gd name="T48" fmla="*/ 369 w 644"/>
              <a:gd name="T49" fmla="*/ 727 h 812"/>
              <a:gd name="T50" fmla="*/ 370 w 644"/>
              <a:gd name="T51" fmla="*/ 771 h 812"/>
              <a:gd name="T52" fmla="*/ 392 w 644"/>
              <a:gd name="T53" fmla="*/ 800 h 812"/>
              <a:gd name="T54" fmla="*/ 417 w 644"/>
              <a:gd name="T55" fmla="*/ 810 h 812"/>
              <a:gd name="T56" fmla="*/ 452 w 644"/>
              <a:gd name="T57" fmla="*/ 805 h 812"/>
              <a:gd name="T58" fmla="*/ 481 w 644"/>
              <a:gd name="T59" fmla="*/ 775 h 812"/>
              <a:gd name="T60" fmla="*/ 483 w 644"/>
              <a:gd name="T61" fmla="*/ 725 h 812"/>
              <a:gd name="T62" fmla="*/ 481 w 644"/>
              <a:gd name="T63" fmla="*/ 685 h 812"/>
              <a:gd name="T64" fmla="*/ 511 w 644"/>
              <a:gd name="T65" fmla="*/ 673 h 812"/>
              <a:gd name="T66" fmla="*/ 532 w 644"/>
              <a:gd name="T67" fmla="*/ 675 h 812"/>
              <a:gd name="T68" fmla="*/ 532 w 644"/>
              <a:gd name="T69" fmla="*/ 594 h 812"/>
              <a:gd name="T70" fmla="*/ 644 w 644"/>
              <a:gd name="T71" fmla="*/ 441 h 812"/>
              <a:gd name="T72" fmla="*/ 522 w 644"/>
              <a:gd name="T73" fmla="*/ 231 h 812"/>
              <a:gd name="T74" fmla="*/ 334 w 644"/>
              <a:gd name="T75" fmla="*/ 252 h 812"/>
              <a:gd name="T76" fmla="*/ 198 w 644"/>
              <a:gd name="T77" fmla="*/ 174 h 812"/>
              <a:gd name="T78" fmla="*/ 121 w 644"/>
              <a:gd name="T79" fmla="*/ 0 h 812"/>
              <a:gd name="T80" fmla="*/ 17 w 644"/>
              <a:gd name="T81" fmla="*/ 0 h 812"/>
              <a:gd name="T82" fmla="*/ 16 w 644"/>
              <a:gd name="T83" fmla="*/ 4 h 812"/>
              <a:gd name="T84" fmla="*/ 11 w 644"/>
              <a:gd name="T85" fmla="*/ 3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4" h="812">
                <a:moveTo>
                  <a:pt x="11" y="31"/>
                </a:moveTo>
                <a:cubicBezTo>
                  <a:pt x="9" y="40"/>
                  <a:pt x="5" y="81"/>
                  <a:pt x="4" y="104"/>
                </a:cubicBezTo>
                <a:cubicBezTo>
                  <a:pt x="3" y="128"/>
                  <a:pt x="2" y="151"/>
                  <a:pt x="1" y="160"/>
                </a:cubicBezTo>
                <a:cubicBezTo>
                  <a:pt x="0" y="169"/>
                  <a:pt x="2" y="186"/>
                  <a:pt x="12" y="190"/>
                </a:cubicBezTo>
                <a:cubicBezTo>
                  <a:pt x="23" y="194"/>
                  <a:pt x="32" y="196"/>
                  <a:pt x="52" y="188"/>
                </a:cubicBezTo>
                <a:cubicBezTo>
                  <a:pt x="72" y="179"/>
                  <a:pt x="96" y="188"/>
                  <a:pt x="102" y="190"/>
                </a:cubicBezTo>
                <a:cubicBezTo>
                  <a:pt x="109" y="191"/>
                  <a:pt x="126" y="205"/>
                  <a:pt x="133" y="219"/>
                </a:cubicBezTo>
                <a:cubicBezTo>
                  <a:pt x="139" y="233"/>
                  <a:pt x="138" y="249"/>
                  <a:pt x="138" y="254"/>
                </a:cubicBezTo>
                <a:cubicBezTo>
                  <a:pt x="137" y="260"/>
                  <a:pt x="131" y="275"/>
                  <a:pt x="127" y="279"/>
                </a:cubicBezTo>
                <a:cubicBezTo>
                  <a:pt x="124" y="284"/>
                  <a:pt x="108" y="299"/>
                  <a:pt x="98" y="301"/>
                </a:cubicBezTo>
                <a:cubicBezTo>
                  <a:pt x="88" y="303"/>
                  <a:pt x="72" y="307"/>
                  <a:pt x="55" y="302"/>
                </a:cubicBezTo>
                <a:cubicBezTo>
                  <a:pt x="38" y="297"/>
                  <a:pt x="39" y="297"/>
                  <a:pt x="35" y="297"/>
                </a:cubicBezTo>
                <a:cubicBezTo>
                  <a:pt x="30" y="297"/>
                  <a:pt x="22" y="297"/>
                  <a:pt x="19" y="299"/>
                </a:cubicBezTo>
                <a:cubicBezTo>
                  <a:pt x="16" y="301"/>
                  <a:pt x="8" y="305"/>
                  <a:pt x="7" y="315"/>
                </a:cubicBezTo>
                <a:cubicBezTo>
                  <a:pt x="5" y="325"/>
                  <a:pt x="8" y="358"/>
                  <a:pt x="11" y="375"/>
                </a:cubicBezTo>
                <a:cubicBezTo>
                  <a:pt x="14" y="392"/>
                  <a:pt x="17" y="423"/>
                  <a:pt x="21" y="469"/>
                </a:cubicBezTo>
                <a:cubicBezTo>
                  <a:pt x="22" y="486"/>
                  <a:pt x="22" y="486"/>
                  <a:pt x="22" y="486"/>
                </a:cubicBezTo>
                <a:cubicBezTo>
                  <a:pt x="116" y="497"/>
                  <a:pt x="189" y="576"/>
                  <a:pt x="189" y="673"/>
                </a:cubicBezTo>
                <a:cubicBezTo>
                  <a:pt x="189" y="680"/>
                  <a:pt x="189" y="688"/>
                  <a:pt x="188" y="695"/>
                </a:cubicBezTo>
                <a:cubicBezTo>
                  <a:pt x="202" y="694"/>
                  <a:pt x="202" y="694"/>
                  <a:pt x="202" y="694"/>
                </a:cubicBezTo>
                <a:cubicBezTo>
                  <a:pt x="247" y="689"/>
                  <a:pt x="279" y="687"/>
                  <a:pt x="296" y="684"/>
                </a:cubicBezTo>
                <a:cubicBezTo>
                  <a:pt x="313" y="680"/>
                  <a:pt x="346" y="677"/>
                  <a:pt x="355" y="679"/>
                </a:cubicBezTo>
                <a:cubicBezTo>
                  <a:pt x="365" y="681"/>
                  <a:pt x="370" y="689"/>
                  <a:pt x="372" y="692"/>
                </a:cubicBezTo>
                <a:cubicBezTo>
                  <a:pt x="374" y="695"/>
                  <a:pt x="374" y="703"/>
                  <a:pt x="374" y="707"/>
                </a:cubicBezTo>
                <a:cubicBezTo>
                  <a:pt x="374" y="711"/>
                  <a:pt x="374" y="710"/>
                  <a:pt x="369" y="727"/>
                </a:cubicBezTo>
                <a:cubicBezTo>
                  <a:pt x="364" y="744"/>
                  <a:pt x="368" y="760"/>
                  <a:pt x="370" y="771"/>
                </a:cubicBezTo>
                <a:cubicBezTo>
                  <a:pt x="372" y="781"/>
                  <a:pt x="387" y="796"/>
                  <a:pt x="392" y="800"/>
                </a:cubicBezTo>
                <a:cubicBezTo>
                  <a:pt x="396" y="804"/>
                  <a:pt x="411" y="810"/>
                  <a:pt x="417" y="810"/>
                </a:cubicBezTo>
                <a:cubicBezTo>
                  <a:pt x="422" y="810"/>
                  <a:pt x="438" y="812"/>
                  <a:pt x="452" y="805"/>
                </a:cubicBezTo>
                <a:cubicBezTo>
                  <a:pt x="466" y="798"/>
                  <a:pt x="480" y="781"/>
                  <a:pt x="481" y="775"/>
                </a:cubicBezTo>
                <a:cubicBezTo>
                  <a:pt x="482" y="768"/>
                  <a:pt x="491" y="745"/>
                  <a:pt x="483" y="725"/>
                </a:cubicBezTo>
                <a:cubicBezTo>
                  <a:pt x="474" y="705"/>
                  <a:pt x="477" y="695"/>
                  <a:pt x="481" y="685"/>
                </a:cubicBezTo>
                <a:cubicBezTo>
                  <a:pt x="485" y="674"/>
                  <a:pt x="502" y="672"/>
                  <a:pt x="511" y="673"/>
                </a:cubicBezTo>
                <a:cubicBezTo>
                  <a:pt x="515" y="674"/>
                  <a:pt x="523" y="674"/>
                  <a:pt x="532" y="675"/>
                </a:cubicBezTo>
                <a:cubicBezTo>
                  <a:pt x="532" y="594"/>
                  <a:pt x="532" y="594"/>
                  <a:pt x="532" y="594"/>
                </a:cubicBezTo>
                <a:cubicBezTo>
                  <a:pt x="644" y="441"/>
                  <a:pt x="644" y="441"/>
                  <a:pt x="644" y="441"/>
                </a:cubicBezTo>
                <a:cubicBezTo>
                  <a:pt x="522" y="231"/>
                  <a:pt x="522" y="231"/>
                  <a:pt x="522" y="231"/>
                </a:cubicBezTo>
                <a:cubicBezTo>
                  <a:pt x="334" y="252"/>
                  <a:pt x="334" y="252"/>
                  <a:pt x="334" y="252"/>
                </a:cubicBezTo>
                <a:cubicBezTo>
                  <a:pt x="198" y="174"/>
                  <a:pt x="198" y="174"/>
                  <a:pt x="198" y="174"/>
                </a:cubicBezTo>
                <a:cubicBezTo>
                  <a:pt x="121" y="0"/>
                  <a:pt x="121" y="0"/>
                  <a:pt x="121" y="0"/>
                </a:cubicBezTo>
                <a:cubicBezTo>
                  <a:pt x="17" y="0"/>
                  <a:pt x="17" y="0"/>
                  <a:pt x="17" y="0"/>
                </a:cubicBezTo>
                <a:cubicBezTo>
                  <a:pt x="16" y="3"/>
                  <a:pt x="16" y="4"/>
                  <a:pt x="16" y="4"/>
                </a:cubicBezTo>
                <a:cubicBezTo>
                  <a:pt x="16" y="9"/>
                  <a:pt x="12" y="23"/>
                  <a:pt x="11" y="31"/>
                </a:cubicBezTo>
                <a:close/>
              </a:path>
            </a:pathLst>
          </a:custGeom>
          <a:solidFill>
            <a:srgbClr val="EB673C"/>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3" name="文本框 2"/>
          <p:cNvSpPr txBox="1"/>
          <p:nvPr>
            <p:custDataLst>
              <p:tags r:id="rId6"/>
            </p:custDataLst>
          </p:nvPr>
        </p:nvSpPr>
        <p:spPr>
          <a:xfrm>
            <a:off x="1062990" y="4133850"/>
            <a:ext cx="2976245" cy="1167765"/>
          </a:xfrm>
          <a:prstGeom prst="rect">
            <a:avLst/>
          </a:prstGeom>
        </p:spPr>
        <p:txBody>
          <a:bodyPr wrap="square" anchor="b" anchorCtr="0"/>
          <a:lstStyle>
            <a:defPPr>
              <a:defRPr lang="zh-CN"/>
            </a:defPPr>
            <a:lvl1pPr indent="0" algn="r">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b="1">
                <a:latin typeface="宋体" panose="02010600030101010101" pitchFamily="2" charset="-122"/>
                <a:ea typeface="宋体" panose="02010600030101010101" pitchFamily="2" charset="-122"/>
              </a:rPr>
              <a:t>（三）活动内容</a:t>
            </a:r>
            <a:endParaRPr lang="zh-CN" altLang="en-US" sz="1600" b="1">
              <a:latin typeface="宋体" panose="02010600030101010101" pitchFamily="2" charset="-122"/>
              <a:ea typeface="宋体" panose="02010600030101010101" pitchFamily="2" charset="-122"/>
            </a:endParaRPr>
          </a:p>
          <a:p>
            <a:pPr algn="l"/>
            <a:r>
              <a:rPr lang="zh-CN" altLang="en-US" sz="1600">
                <a:solidFill>
                  <a:schemeClr val="tx1"/>
                </a:solidFill>
                <a:latin typeface="宋体" panose="02010600030101010101" pitchFamily="2" charset="-122"/>
                <a:ea typeface="宋体" panose="02010600030101010101" pitchFamily="2" charset="-122"/>
              </a:rPr>
              <a:t>讲述有关阅读的正能量故事，引导学生爱上阅读，养成良好的阅读习惯。</a:t>
            </a:r>
            <a:endParaRPr lang="zh-CN" altLang="en-US" sz="1600">
              <a:solidFill>
                <a:schemeClr val="tx1"/>
              </a:solidFill>
              <a:latin typeface="宋体" panose="02010600030101010101" pitchFamily="2" charset="-122"/>
              <a:ea typeface="宋体" panose="02010600030101010101" pitchFamily="2" charset="-122"/>
            </a:endParaRPr>
          </a:p>
        </p:txBody>
      </p:sp>
      <p:sp>
        <p:nvSpPr>
          <p:cNvPr id="10" name="文本框 9"/>
          <p:cNvSpPr txBox="1"/>
          <p:nvPr>
            <p:custDataLst>
              <p:tags r:id="rId7"/>
            </p:custDataLst>
          </p:nvPr>
        </p:nvSpPr>
        <p:spPr>
          <a:xfrm>
            <a:off x="8289290" y="4133850"/>
            <a:ext cx="2976245" cy="1376045"/>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b="1">
                <a:latin typeface="宋体" panose="02010600030101010101" pitchFamily="2" charset="-122"/>
                <a:ea typeface="宋体" panose="02010600030101010101" pitchFamily="2" charset="-122"/>
              </a:rPr>
              <a:t>（四）主讲老师</a:t>
            </a:r>
            <a:endParaRPr lang="zh-CN" altLang="en-US" sz="1600" b="1">
              <a:latin typeface="宋体" panose="02010600030101010101" pitchFamily="2" charset="-122"/>
              <a:ea typeface="宋体" panose="02010600030101010101" pitchFamily="2" charset="-122"/>
            </a:endParaRPr>
          </a:p>
          <a:p>
            <a:r>
              <a:rPr lang="zh-CN" altLang="en-US" sz="1600">
                <a:solidFill>
                  <a:schemeClr val="tx1"/>
                </a:solidFill>
                <a:latin typeface="宋体" panose="02010600030101010101" pitchFamily="2" charset="-122"/>
                <a:ea typeface="宋体" panose="02010600030101010101" pitchFamily="2" charset="-122"/>
              </a:rPr>
              <a:t>邀请其他高校名师或社会专家。</a:t>
            </a:r>
            <a:endParaRPr lang="zh-CN" altLang="en-US" sz="1600">
              <a:solidFill>
                <a:schemeClr val="tx1"/>
              </a:solidFill>
              <a:latin typeface="宋体" panose="02010600030101010101" pitchFamily="2" charset="-122"/>
              <a:ea typeface="宋体" panose="02010600030101010101" pitchFamily="2" charset="-122"/>
            </a:endParaRPr>
          </a:p>
        </p:txBody>
      </p:sp>
      <p:sp>
        <p:nvSpPr>
          <p:cNvPr id="12" name="文本框 11"/>
          <p:cNvSpPr txBox="1"/>
          <p:nvPr>
            <p:custDataLst>
              <p:tags r:id="rId8"/>
            </p:custDataLst>
          </p:nvPr>
        </p:nvSpPr>
        <p:spPr>
          <a:xfrm>
            <a:off x="1062990" y="1628775"/>
            <a:ext cx="3534410" cy="1821180"/>
          </a:xfrm>
          <a:prstGeom prst="rect">
            <a:avLst/>
          </a:prstGeom>
        </p:spPr>
        <p:txBody>
          <a:bodyPr wrap="square" lIns="90000" tIns="46800" rIns="90000" bIns="46800" anchor="b" anchorCtr="0"/>
          <a:lstStyle>
            <a:defPPr>
              <a:defRPr lang="zh-CN"/>
            </a:defPPr>
            <a:lvl1pPr indent="0" algn="r">
              <a:lnSpc>
                <a:spcPct val="130000"/>
              </a:lnSpc>
              <a:spcBef>
                <a:spcPts val="1200"/>
              </a:spcBef>
              <a:buFont typeface="Arial" panose="020B0604020202020204" pitchFamily="34" charset="0"/>
              <a:buNone/>
              <a:defRPr sz="2600" baseline="0">
                <a:solidFill>
                  <a:srgbClr val="FFDA62">
                    <a:lumMod val="75000"/>
                  </a:srgbClr>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en-US" altLang="zh-CN" sz="1600" b="1" smtClean="0">
                <a:latin typeface="宋体" panose="02010600030101010101" pitchFamily="2" charset="-122"/>
                <a:ea typeface="宋体" panose="02010600030101010101" pitchFamily="2" charset="-122"/>
                <a:cs typeface="宋体" panose="02010600030101010101" pitchFamily="2" charset="-122"/>
              </a:rPr>
              <a:t>（一）活动目的</a:t>
            </a:r>
            <a:endParaRPr lang="en-US" altLang="zh-CN" sz="1600" b="1" smtClean="0">
              <a:latin typeface="宋体" panose="02010600030101010101" pitchFamily="2" charset="-122"/>
              <a:ea typeface="宋体" panose="02010600030101010101" pitchFamily="2" charset="-122"/>
              <a:cs typeface="宋体" panose="02010600030101010101" pitchFamily="2" charset="-122"/>
            </a:endParaRPr>
          </a:p>
          <a:p>
            <a:pPr algn="l"/>
            <a:r>
              <a:rPr lang="en-US" altLang="zh-CN" sz="1600" smtClean="0">
                <a:solidFill>
                  <a:schemeClr val="tx1"/>
                </a:solidFill>
                <a:latin typeface="宋体" panose="02010600030101010101" pitchFamily="2" charset="-122"/>
                <a:ea typeface="宋体" panose="02010600030101010101" pitchFamily="2" charset="-122"/>
                <a:cs typeface="宋体" panose="02010600030101010101" pitchFamily="2" charset="-122"/>
              </a:rPr>
              <a:t>为了落实大学生“养成教育”目标要求，学校可精心策划以“我与书的故事”为主题的人文精神讲座特色活动，让学生在活动中感受阅读的美丽，拓展阅读视野。</a:t>
            </a:r>
            <a:endParaRPr lang="en-US" altLang="zh-CN" sz="160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p:cNvSpPr txBox="1"/>
          <p:nvPr>
            <p:custDataLst>
              <p:tags r:id="rId9"/>
            </p:custDataLst>
          </p:nvPr>
        </p:nvSpPr>
        <p:spPr>
          <a:xfrm>
            <a:off x="8289290" y="1635125"/>
            <a:ext cx="2976245" cy="1187450"/>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b="1">
                <a:latin typeface="宋体" panose="02010600030101010101" pitchFamily="2" charset="-122"/>
                <a:ea typeface="宋体" panose="02010600030101010101" pitchFamily="2" charset="-122"/>
              </a:rPr>
              <a:t>（二）讲座主题</a:t>
            </a:r>
            <a:endParaRPr lang="zh-CN" altLang="en-US" sz="1600" b="1">
              <a:latin typeface="宋体" panose="02010600030101010101" pitchFamily="2" charset="-122"/>
              <a:ea typeface="宋体" panose="02010600030101010101" pitchFamily="2" charset="-122"/>
            </a:endParaRPr>
          </a:p>
          <a:p>
            <a:r>
              <a:rPr lang="zh-CN" altLang="en-US" sz="1600">
                <a:solidFill>
                  <a:schemeClr val="tx1"/>
                </a:solidFill>
                <a:latin typeface="宋体" panose="02010600030101010101" pitchFamily="2" charset="-122"/>
                <a:ea typeface="宋体" panose="02010600030101010101" pitchFamily="2" charset="-122"/>
              </a:rPr>
              <a:t>“我与书的故事”的人文精神讲座。</a:t>
            </a:r>
            <a:endParaRPr lang="zh-CN" altLang="en-US" sz="160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二、举办“我与书的故事”的主题讲座</a:t>
            </a:r>
            <a:endParaRPr lang="zh-CN" altLang="en-US" sz="2800" b="1">
              <a:latin typeface="宋体" panose="02010600030101010101" pitchFamily="2" charset="-122"/>
              <a:ea typeface="宋体" panose="02010600030101010101" pitchFamily="2" charset="-122"/>
            </a:endParaRPr>
          </a:p>
        </p:txBody>
      </p:sp>
      <p:sp>
        <p:nvSpPr>
          <p:cNvPr id="63" name="Freeform 9"/>
          <p:cNvSpPr/>
          <p:nvPr>
            <p:custDataLst>
              <p:tags r:id="rId1"/>
            </p:custDataLst>
          </p:nvPr>
        </p:nvSpPr>
        <p:spPr bwMode="auto">
          <a:xfrm>
            <a:off x="5775931" y="3521583"/>
            <a:ext cx="821319" cy="821319"/>
          </a:xfrm>
          <a:custGeom>
            <a:avLst/>
            <a:gdLst>
              <a:gd name="T0" fmla="*/ 638 w 638"/>
              <a:gd name="T1" fmla="*/ 319 h 638"/>
              <a:gd name="T2" fmla="*/ 638 w 638"/>
              <a:gd name="T3" fmla="*/ 319 h 638"/>
              <a:gd name="T4" fmla="*/ 637 w 638"/>
              <a:gd name="T5" fmla="*/ 349 h 638"/>
              <a:gd name="T6" fmla="*/ 632 w 638"/>
              <a:gd name="T7" fmla="*/ 382 h 638"/>
              <a:gd name="T8" fmla="*/ 632 w 638"/>
              <a:gd name="T9" fmla="*/ 382 h 638"/>
              <a:gd name="T10" fmla="*/ 545 w 638"/>
              <a:gd name="T11" fmla="*/ 545 h 638"/>
              <a:gd name="T12" fmla="*/ 428 w 638"/>
              <a:gd name="T13" fmla="*/ 619 h 638"/>
              <a:gd name="T14" fmla="*/ 319 w 638"/>
              <a:gd name="T15" fmla="*/ 638 h 638"/>
              <a:gd name="T16" fmla="*/ 0 w 638"/>
              <a:gd name="T17" fmla="*/ 319 h 638"/>
              <a:gd name="T18" fmla="*/ 0 w 638"/>
              <a:gd name="T19" fmla="*/ 319 h 638"/>
              <a:gd name="T20" fmla="*/ 124 w 638"/>
              <a:gd name="T21" fmla="*/ 67 h 638"/>
              <a:gd name="T22" fmla="*/ 319 w 638"/>
              <a:gd name="T23" fmla="*/ 0 h 638"/>
              <a:gd name="T24" fmla="*/ 319 w 638"/>
              <a:gd name="T25" fmla="*/ 0 h 638"/>
              <a:gd name="T26" fmla="*/ 605 w 638"/>
              <a:gd name="T27" fmla="*/ 178 h 638"/>
              <a:gd name="T28" fmla="*/ 624 w 638"/>
              <a:gd name="T29" fmla="*/ 224 h 638"/>
              <a:gd name="T30" fmla="*/ 638 w 638"/>
              <a:gd name="T31" fmla="*/ 31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8" h="638">
                <a:moveTo>
                  <a:pt x="638" y="319"/>
                </a:moveTo>
                <a:cubicBezTo>
                  <a:pt x="638" y="319"/>
                  <a:pt x="638" y="319"/>
                  <a:pt x="638" y="319"/>
                </a:cubicBezTo>
                <a:cubicBezTo>
                  <a:pt x="638" y="329"/>
                  <a:pt x="638" y="339"/>
                  <a:pt x="637" y="349"/>
                </a:cubicBezTo>
                <a:cubicBezTo>
                  <a:pt x="636" y="360"/>
                  <a:pt x="634" y="371"/>
                  <a:pt x="632" y="382"/>
                </a:cubicBezTo>
                <a:cubicBezTo>
                  <a:pt x="632" y="382"/>
                  <a:pt x="632" y="382"/>
                  <a:pt x="632" y="382"/>
                </a:cubicBezTo>
                <a:cubicBezTo>
                  <a:pt x="620" y="445"/>
                  <a:pt x="589" y="501"/>
                  <a:pt x="545" y="545"/>
                </a:cubicBezTo>
                <a:cubicBezTo>
                  <a:pt x="512" y="577"/>
                  <a:pt x="473" y="603"/>
                  <a:pt x="428" y="619"/>
                </a:cubicBezTo>
                <a:cubicBezTo>
                  <a:pt x="394" y="632"/>
                  <a:pt x="358" y="638"/>
                  <a:pt x="319" y="638"/>
                </a:cubicBezTo>
                <a:cubicBezTo>
                  <a:pt x="143" y="638"/>
                  <a:pt x="0" y="496"/>
                  <a:pt x="0" y="319"/>
                </a:cubicBezTo>
                <a:cubicBezTo>
                  <a:pt x="0" y="319"/>
                  <a:pt x="0" y="319"/>
                  <a:pt x="0" y="319"/>
                </a:cubicBezTo>
                <a:cubicBezTo>
                  <a:pt x="0" y="216"/>
                  <a:pt x="49" y="125"/>
                  <a:pt x="124" y="67"/>
                </a:cubicBezTo>
                <a:cubicBezTo>
                  <a:pt x="178" y="25"/>
                  <a:pt x="246" y="0"/>
                  <a:pt x="319" y="0"/>
                </a:cubicBezTo>
                <a:cubicBezTo>
                  <a:pt x="319" y="0"/>
                  <a:pt x="319" y="0"/>
                  <a:pt x="319" y="0"/>
                </a:cubicBezTo>
                <a:cubicBezTo>
                  <a:pt x="445" y="0"/>
                  <a:pt x="553" y="73"/>
                  <a:pt x="605" y="178"/>
                </a:cubicBezTo>
                <a:cubicBezTo>
                  <a:pt x="613" y="193"/>
                  <a:pt x="619" y="208"/>
                  <a:pt x="624" y="224"/>
                </a:cubicBezTo>
                <a:cubicBezTo>
                  <a:pt x="633" y="254"/>
                  <a:pt x="638" y="286"/>
                  <a:pt x="638" y="319"/>
                </a:cubicBezTo>
                <a:close/>
              </a:path>
            </a:pathLst>
          </a:custGeom>
          <a:noFill/>
          <a:ln w="58738" cap="flat">
            <a:solidFill>
              <a:sysClr val="window" lastClr="FFFFFF">
                <a:lumMod val="85000"/>
              </a:sys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endParaRPr lang="en-US" sz="2400"/>
          </a:p>
        </p:txBody>
      </p:sp>
      <p:sp>
        <p:nvSpPr>
          <p:cNvPr id="65" name="Freeform 5"/>
          <p:cNvSpPr/>
          <p:nvPr>
            <p:custDataLst>
              <p:tags r:id="rId2"/>
            </p:custDataLst>
          </p:nvPr>
        </p:nvSpPr>
        <p:spPr bwMode="auto">
          <a:xfrm>
            <a:off x="4597506" y="3930160"/>
            <a:ext cx="1607318" cy="1661483"/>
          </a:xfrm>
          <a:custGeom>
            <a:avLst/>
            <a:gdLst>
              <a:gd name="T0" fmla="*/ 641 w 652"/>
              <a:gd name="T1" fmla="*/ 554 h 674"/>
              <a:gd name="T2" fmla="*/ 645 w 652"/>
              <a:gd name="T3" fmla="*/ 494 h 674"/>
              <a:gd name="T4" fmla="*/ 633 w 652"/>
              <a:gd name="T5" fmla="*/ 478 h 674"/>
              <a:gd name="T6" fmla="*/ 617 w 652"/>
              <a:gd name="T7" fmla="*/ 476 h 674"/>
              <a:gd name="T8" fmla="*/ 597 w 652"/>
              <a:gd name="T9" fmla="*/ 481 h 674"/>
              <a:gd name="T10" fmla="*/ 554 w 652"/>
              <a:gd name="T11" fmla="*/ 480 h 674"/>
              <a:gd name="T12" fmla="*/ 524 w 652"/>
              <a:gd name="T13" fmla="*/ 458 h 674"/>
              <a:gd name="T14" fmla="*/ 514 w 652"/>
              <a:gd name="T15" fmla="*/ 433 h 674"/>
              <a:gd name="T16" fmla="*/ 519 w 652"/>
              <a:gd name="T17" fmla="*/ 398 h 674"/>
              <a:gd name="T18" fmla="*/ 549 w 652"/>
              <a:gd name="T19" fmla="*/ 369 h 674"/>
              <a:gd name="T20" fmla="*/ 599 w 652"/>
              <a:gd name="T21" fmla="*/ 367 h 674"/>
              <a:gd name="T22" fmla="*/ 640 w 652"/>
              <a:gd name="T23" fmla="*/ 369 h 674"/>
              <a:gd name="T24" fmla="*/ 651 w 652"/>
              <a:gd name="T25" fmla="*/ 339 h 674"/>
              <a:gd name="T26" fmla="*/ 648 w 652"/>
              <a:gd name="T27" fmla="*/ 283 h 674"/>
              <a:gd name="T28" fmla="*/ 641 w 652"/>
              <a:gd name="T29" fmla="*/ 210 h 674"/>
              <a:gd name="T30" fmla="*/ 637 w 652"/>
              <a:gd name="T31" fmla="*/ 189 h 674"/>
              <a:gd name="T32" fmla="*/ 456 w 652"/>
              <a:gd name="T33" fmla="*/ 14 h 674"/>
              <a:gd name="T34" fmla="*/ 440 w 652"/>
              <a:gd name="T35" fmla="*/ 11 h 674"/>
              <a:gd name="T36" fmla="*/ 367 w 652"/>
              <a:gd name="T37" fmla="*/ 4 h 674"/>
              <a:gd name="T38" fmla="*/ 312 w 652"/>
              <a:gd name="T39" fmla="*/ 1 h 674"/>
              <a:gd name="T40" fmla="*/ 282 w 652"/>
              <a:gd name="T41" fmla="*/ 13 h 674"/>
              <a:gd name="T42" fmla="*/ 284 w 652"/>
              <a:gd name="T43" fmla="*/ 53 h 674"/>
              <a:gd name="T44" fmla="*/ 282 w 652"/>
              <a:gd name="T45" fmla="*/ 103 h 674"/>
              <a:gd name="T46" fmla="*/ 253 w 652"/>
              <a:gd name="T47" fmla="*/ 133 h 674"/>
              <a:gd name="T48" fmla="*/ 217 w 652"/>
              <a:gd name="T49" fmla="*/ 138 h 674"/>
              <a:gd name="T50" fmla="*/ 192 w 652"/>
              <a:gd name="T51" fmla="*/ 128 h 674"/>
              <a:gd name="T52" fmla="*/ 171 w 652"/>
              <a:gd name="T53" fmla="*/ 99 h 674"/>
              <a:gd name="T54" fmla="*/ 170 w 652"/>
              <a:gd name="T55" fmla="*/ 55 h 674"/>
              <a:gd name="T56" fmla="*/ 175 w 652"/>
              <a:gd name="T57" fmla="*/ 35 h 674"/>
              <a:gd name="T58" fmla="*/ 172 w 652"/>
              <a:gd name="T59" fmla="*/ 20 h 674"/>
              <a:gd name="T60" fmla="*/ 156 w 652"/>
              <a:gd name="T61" fmla="*/ 7 h 674"/>
              <a:gd name="T62" fmla="*/ 112 w 652"/>
              <a:gd name="T63" fmla="*/ 9 h 674"/>
              <a:gd name="T64" fmla="*/ 112 w 652"/>
              <a:gd name="T65" fmla="*/ 79 h 674"/>
              <a:gd name="T66" fmla="*/ 0 w 652"/>
              <a:gd name="T67" fmla="*/ 233 h 674"/>
              <a:gd name="T68" fmla="*/ 121 w 652"/>
              <a:gd name="T69" fmla="*/ 442 h 674"/>
              <a:gd name="T70" fmla="*/ 310 w 652"/>
              <a:gd name="T71" fmla="*/ 422 h 674"/>
              <a:gd name="T72" fmla="*/ 446 w 652"/>
              <a:gd name="T73" fmla="*/ 500 h 674"/>
              <a:gd name="T74" fmla="*/ 522 w 652"/>
              <a:gd name="T75" fmla="*/ 674 h 674"/>
              <a:gd name="T76" fmla="*/ 629 w 652"/>
              <a:gd name="T77" fmla="*/ 674 h 674"/>
              <a:gd name="T78" fmla="*/ 631 w 652"/>
              <a:gd name="T79" fmla="*/ 648 h 674"/>
              <a:gd name="T80" fmla="*/ 641 w 652"/>
              <a:gd name="T81" fmla="*/ 554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52" h="674">
                <a:moveTo>
                  <a:pt x="641" y="554"/>
                </a:moveTo>
                <a:cubicBezTo>
                  <a:pt x="644" y="536"/>
                  <a:pt x="647" y="504"/>
                  <a:pt x="645" y="494"/>
                </a:cubicBezTo>
                <a:cubicBezTo>
                  <a:pt x="643" y="484"/>
                  <a:pt x="636" y="480"/>
                  <a:pt x="633" y="478"/>
                </a:cubicBezTo>
                <a:cubicBezTo>
                  <a:pt x="629" y="476"/>
                  <a:pt x="622" y="475"/>
                  <a:pt x="617" y="476"/>
                </a:cubicBezTo>
                <a:cubicBezTo>
                  <a:pt x="613" y="476"/>
                  <a:pt x="614" y="476"/>
                  <a:pt x="597" y="481"/>
                </a:cubicBezTo>
                <a:cubicBezTo>
                  <a:pt x="580" y="486"/>
                  <a:pt x="564" y="482"/>
                  <a:pt x="554" y="480"/>
                </a:cubicBezTo>
                <a:cubicBezTo>
                  <a:pt x="543" y="478"/>
                  <a:pt x="528" y="462"/>
                  <a:pt x="524" y="458"/>
                </a:cubicBezTo>
                <a:cubicBezTo>
                  <a:pt x="521" y="454"/>
                  <a:pt x="514" y="439"/>
                  <a:pt x="514" y="433"/>
                </a:cubicBezTo>
                <a:cubicBezTo>
                  <a:pt x="514" y="428"/>
                  <a:pt x="513" y="412"/>
                  <a:pt x="519" y="398"/>
                </a:cubicBezTo>
                <a:cubicBezTo>
                  <a:pt x="526" y="384"/>
                  <a:pt x="543" y="370"/>
                  <a:pt x="549" y="369"/>
                </a:cubicBezTo>
                <a:cubicBezTo>
                  <a:pt x="556" y="367"/>
                  <a:pt x="579" y="358"/>
                  <a:pt x="599" y="367"/>
                </a:cubicBezTo>
                <a:cubicBezTo>
                  <a:pt x="619" y="375"/>
                  <a:pt x="629" y="373"/>
                  <a:pt x="640" y="369"/>
                </a:cubicBezTo>
                <a:cubicBezTo>
                  <a:pt x="650" y="365"/>
                  <a:pt x="652" y="348"/>
                  <a:pt x="651" y="339"/>
                </a:cubicBezTo>
                <a:cubicBezTo>
                  <a:pt x="650" y="329"/>
                  <a:pt x="649" y="307"/>
                  <a:pt x="648" y="283"/>
                </a:cubicBezTo>
                <a:cubicBezTo>
                  <a:pt x="646" y="259"/>
                  <a:pt x="643" y="219"/>
                  <a:pt x="641" y="210"/>
                </a:cubicBezTo>
                <a:cubicBezTo>
                  <a:pt x="640" y="204"/>
                  <a:pt x="638" y="196"/>
                  <a:pt x="637" y="189"/>
                </a:cubicBezTo>
                <a:cubicBezTo>
                  <a:pt x="540" y="186"/>
                  <a:pt x="462" y="110"/>
                  <a:pt x="456" y="14"/>
                </a:cubicBezTo>
                <a:cubicBezTo>
                  <a:pt x="450" y="13"/>
                  <a:pt x="445" y="12"/>
                  <a:pt x="440" y="11"/>
                </a:cubicBezTo>
                <a:cubicBezTo>
                  <a:pt x="432" y="10"/>
                  <a:pt x="391" y="6"/>
                  <a:pt x="367" y="4"/>
                </a:cubicBezTo>
                <a:cubicBezTo>
                  <a:pt x="344" y="3"/>
                  <a:pt x="321" y="2"/>
                  <a:pt x="312" y="1"/>
                </a:cubicBezTo>
                <a:cubicBezTo>
                  <a:pt x="302" y="0"/>
                  <a:pt x="286" y="2"/>
                  <a:pt x="282" y="13"/>
                </a:cubicBezTo>
                <a:cubicBezTo>
                  <a:pt x="278" y="23"/>
                  <a:pt x="275" y="33"/>
                  <a:pt x="284" y="53"/>
                </a:cubicBezTo>
                <a:cubicBezTo>
                  <a:pt x="292" y="73"/>
                  <a:pt x="283" y="96"/>
                  <a:pt x="282" y="103"/>
                </a:cubicBezTo>
                <a:cubicBezTo>
                  <a:pt x="280" y="109"/>
                  <a:pt x="267" y="126"/>
                  <a:pt x="253" y="133"/>
                </a:cubicBezTo>
                <a:cubicBezTo>
                  <a:pt x="239" y="140"/>
                  <a:pt x="223" y="138"/>
                  <a:pt x="217" y="138"/>
                </a:cubicBezTo>
                <a:cubicBezTo>
                  <a:pt x="212" y="138"/>
                  <a:pt x="197" y="132"/>
                  <a:pt x="192" y="128"/>
                </a:cubicBezTo>
                <a:cubicBezTo>
                  <a:pt x="188" y="124"/>
                  <a:pt x="172" y="109"/>
                  <a:pt x="171" y="99"/>
                </a:cubicBezTo>
                <a:cubicBezTo>
                  <a:pt x="169" y="88"/>
                  <a:pt x="165" y="72"/>
                  <a:pt x="170" y="55"/>
                </a:cubicBezTo>
                <a:cubicBezTo>
                  <a:pt x="174" y="38"/>
                  <a:pt x="174" y="39"/>
                  <a:pt x="175" y="35"/>
                </a:cubicBezTo>
                <a:cubicBezTo>
                  <a:pt x="175" y="31"/>
                  <a:pt x="174" y="23"/>
                  <a:pt x="172" y="20"/>
                </a:cubicBezTo>
                <a:cubicBezTo>
                  <a:pt x="171" y="17"/>
                  <a:pt x="166" y="9"/>
                  <a:pt x="156" y="7"/>
                </a:cubicBezTo>
                <a:cubicBezTo>
                  <a:pt x="149" y="6"/>
                  <a:pt x="129" y="7"/>
                  <a:pt x="112" y="9"/>
                </a:cubicBezTo>
                <a:cubicBezTo>
                  <a:pt x="112" y="79"/>
                  <a:pt x="112" y="79"/>
                  <a:pt x="112" y="79"/>
                </a:cubicBezTo>
                <a:cubicBezTo>
                  <a:pt x="0" y="233"/>
                  <a:pt x="0" y="233"/>
                  <a:pt x="0" y="233"/>
                </a:cubicBezTo>
                <a:cubicBezTo>
                  <a:pt x="121" y="442"/>
                  <a:pt x="121" y="442"/>
                  <a:pt x="121" y="442"/>
                </a:cubicBezTo>
                <a:cubicBezTo>
                  <a:pt x="310" y="422"/>
                  <a:pt x="310" y="422"/>
                  <a:pt x="310" y="422"/>
                </a:cubicBezTo>
                <a:cubicBezTo>
                  <a:pt x="446" y="500"/>
                  <a:pt x="446" y="500"/>
                  <a:pt x="446" y="500"/>
                </a:cubicBezTo>
                <a:cubicBezTo>
                  <a:pt x="522" y="674"/>
                  <a:pt x="522" y="674"/>
                  <a:pt x="522" y="674"/>
                </a:cubicBezTo>
                <a:cubicBezTo>
                  <a:pt x="629" y="674"/>
                  <a:pt x="629" y="674"/>
                  <a:pt x="629" y="674"/>
                </a:cubicBezTo>
                <a:cubicBezTo>
                  <a:pt x="631" y="648"/>
                  <a:pt x="631" y="648"/>
                  <a:pt x="631" y="648"/>
                </a:cubicBezTo>
                <a:cubicBezTo>
                  <a:pt x="635" y="602"/>
                  <a:pt x="638" y="570"/>
                  <a:pt x="641" y="554"/>
                </a:cubicBezTo>
                <a:close/>
              </a:path>
            </a:pathLst>
          </a:custGeom>
          <a:solidFill>
            <a:srgbClr val="FFC000"/>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6" name="Freeform 6"/>
          <p:cNvSpPr/>
          <p:nvPr>
            <p:custDataLst>
              <p:tags r:id="rId3"/>
            </p:custDataLst>
          </p:nvPr>
        </p:nvSpPr>
        <p:spPr bwMode="auto">
          <a:xfrm>
            <a:off x="4597506" y="2272843"/>
            <a:ext cx="1928157" cy="2002113"/>
          </a:xfrm>
          <a:custGeom>
            <a:avLst/>
            <a:gdLst>
              <a:gd name="T0" fmla="*/ 156 w 782"/>
              <a:gd name="T1" fmla="*/ 679 h 812"/>
              <a:gd name="T2" fmla="*/ 172 w 782"/>
              <a:gd name="T3" fmla="*/ 692 h 812"/>
              <a:gd name="T4" fmla="*/ 175 w 782"/>
              <a:gd name="T5" fmla="*/ 707 h 812"/>
              <a:gd name="T6" fmla="*/ 170 w 782"/>
              <a:gd name="T7" fmla="*/ 727 h 812"/>
              <a:gd name="T8" fmla="*/ 171 w 782"/>
              <a:gd name="T9" fmla="*/ 771 h 812"/>
              <a:gd name="T10" fmla="*/ 192 w 782"/>
              <a:gd name="T11" fmla="*/ 800 h 812"/>
              <a:gd name="T12" fmla="*/ 217 w 782"/>
              <a:gd name="T13" fmla="*/ 810 h 812"/>
              <a:gd name="T14" fmla="*/ 253 w 782"/>
              <a:gd name="T15" fmla="*/ 805 h 812"/>
              <a:gd name="T16" fmla="*/ 282 w 782"/>
              <a:gd name="T17" fmla="*/ 775 h 812"/>
              <a:gd name="T18" fmla="*/ 284 w 782"/>
              <a:gd name="T19" fmla="*/ 725 h 812"/>
              <a:gd name="T20" fmla="*/ 282 w 782"/>
              <a:gd name="T21" fmla="*/ 685 h 812"/>
              <a:gd name="T22" fmla="*/ 312 w 782"/>
              <a:gd name="T23" fmla="*/ 673 h 812"/>
              <a:gd name="T24" fmla="*/ 367 w 782"/>
              <a:gd name="T25" fmla="*/ 676 h 812"/>
              <a:gd name="T26" fmla="*/ 440 w 782"/>
              <a:gd name="T27" fmla="*/ 683 h 812"/>
              <a:gd name="T28" fmla="*/ 456 w 782"/>
              <a:gd name="T29" fmla="*/ 686 h 812"/>
              <a:gd name="T30" fmla="*/ 455 w 782"/>
              <a:gd name="T31" fmla="*/ 673 h 812"/>
              <a:gd name="T32" fmla="*/ 644 w 782"/>
              <a:gd name="T33" fmla="*/ 485 h 812"/>
              <a:gd name="T34" fmla="*/ 665 w 782"/>
              <a:gd name="T35" fmla="*/ 486 h 812"/>
              <a:gd name="T36" fmla="*/ 664 w 782"/>
              <a:gd name="T37" fmla="*/ 469 h 812"/>
              <a:gd name="T38" fmla="*/ 654 w 782"/>
              <a:gd name="T39" fmla="*/ 375 h 812"/>
              <a:gd name="T40" fmla="*/ 650 w 782"/>
              <a:gd name="T41" fmla="*/ 315 h 812"/>
              <a:gd name="T42" fmla="*/ 662 w 782"/>
              <a:gd name="T43" fmla="*/ 299 h 812"/>
              <a:gd name="T44" fmla="*/ 678 w 782"/>
              <a:gd name="T45" fmla="*/ 297 h 812"/>
              <a:gd name="T46" fmla="*/ 698 w 782"/>
              <a:gd name="T47" fmla="*/ 302 h 812"/>
              <a:gd name="T48" fmla="*/ 741 w 782"/>
              <a:gd name="T49" fmla="*/ 301 h 812"/>
              <a:gd name="T50" fmla="*/ 770 w 782"/>
              <a:gd name="T51" fmla="*/ 279 h 812"/>
              <a:gd name="T52" fmla="*/ 781 w 782"/>
              <a:gd name="T53" fmla="*/ 254 h 812"/>
              <a:gd name="T54" fmla="*/ 776 w 782"/>
              <a:gd name="T55" fmla="*/ 219 h 812"/>
              <a:gd name="T56" fmla="*/ 745 w 782"/>
              <a:gd name="T57" fmla="*/ 190 h 812"/>
              <a:gd name="T58" fmla="*/ 695 w 782"/>
              <a:gd name="T59" fmla="*/ 188 h 812"/>
              <a:gd name="T60" fmla="*/ 655 w 782"/>
              <a:gd name="T61" fmla="*/ 190 h 812"/>
              <a:gd name="T62" fmla="*/ 644 w 782"/>
              <a:gd name="T63" fmla="*/ 160 h 812"/>
              <a:gd name="T64" fmla="*/ 647 w 782"/>
              <a:gd name="T65" fmla="*/ 104 h 812"/>
              <a:gd name="T66" fmla="*/ 654 w 782"/>
              <a:gd name="T67" fmla="*/ 31 h 812"/>
              <a:gd name="T68" fmla="*/ 659 w 782"/>
              <a:gd name="T69" fmla="*/ 4 h 812"/>
              <a:gd name="T70" fmla="*/ 660 w 782"/>
              <a:gd name="T71" fmla="*/ 0 h 812"/>
              <a:gd name="T72" fmla="*/ 521 w 782"/>
              <a:gd name="T73" fmla="*/ 0 h 812"/>
              <a:gd name="T74" fmla="*/ 445 w 782"/>
              <a:gd name="T75" fmla="*/ 174 h 812"/>
              <a:gd name="T76" fmla="*/ 310 w 782"/>
              <a:gd name="T77" fmla="*/ 252 h 812"/>
              <a:gd name="T78" fmla="*/ 121 w 782"/>
              <a:gd name="T79" fmla="*/ 232 h 812"/>
              <a:gd name="T80" fmla="*/ 0 w 782"/>
              <a:gd name="T81" fmla="*/ 442 h 812"/>
              <a:gd name="T82" fmla="*/ 112 w 782"/>
              <a:gd name="T83" fmla="*/ 595 h 812"/>
              <a:gd name="T84" fmla="*/ 112 w 782"/>
              <a:gd name="T85" fmla="*/ 681 h 812"/>
              <a:gd name="T86" fmla="*/ 156 w 782"/>
              <a:gd name="T87" fmla="*/ 679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82" h="812">
                <a:moveTo>
                  <a:pt x="156" y="679"/>
                </a:moveTo>
                <a:cubicBezTo>
                  <a:pt x="166" y="681"/>
                  <a:pt x="171" y="689"/>
                  <a:pt x="172" y="692"/>
                </a:cubicBezTo>
                <a:cubicBezTo>
                  <a:pt x="174" y="695"/>
                  <a:pt x="175" y="703"/>
                  <a:pt x="175" y="707"/>
                </a:cubicBezTo>
                <a:cubicBezTo>
                  <a:pt x="174" y="711"/>
                  <a:pt x="174" y="710"/>
                  <a:pt x="170" y="727"/>
                </a:cubicBezTo>
                <a:cubicBezTo>
                  <a:pt x="165" y="744"/>
                  <a:pt x="169" y="760"/>
                  <a:pt x="171" y="771"/>
                </a:cubicBezTo>
                <a:cubicBezTo>
                  <a:pt x="172" y="781"/>
                  <a:pt x="188" y="796"/>
                  <a:pt x="192" y="800"/>
                </a:cubicBezTo>
                <a:cubicBezTo>
                  <a:pt x="197" y="804"/>
                  <a:pt x="212" y="810"/>
                  <a:pt x="217" y="810"/>
                </a:cubicBezTo>
                <a:cubicBezTo>
                  <a:pt x="223" y="810"/>
                  <a:pt x="239" y="812"/>
                  <a:pt x="253" y="805"/>
                </a:cubicBezTo>
                <a:cubicBezTo>
                  <a:pt x="267" y="798"/>
                  <a:pt x="280" y="781"/>
                  <a:pt x="282" y="775"/>
                </a:cubicBezTo>
                <a:cubicBezTo>
                  <a:pt x="283" y="768"/>
                  <a:pt x="292" y="745"/>
                  <a:pt x="284" y="725"/>
                </a:cubicBezTo>
                <a:cubicBezTo>
                  <a:pt x="275" y="705"/>
                  <a:pt x="278" y="695"/>
                  <a:pt x="282" y="685"/>
                </a:cubicBezTo>
                <a:cubicBezTo>
                  <a:pt x="286" y="674"/>
                  <a:pt x="302" y="672"/>
                  <a:pt x="312" y="673"/>
                </a:cubicBezTo>
                <a:cubicBezTo>
                  <a:pt x="321" y="674"/>
                  <a:pt x="344" y="675"/>
                  <a:pt x="367" y="676"/>
                </a:cubicBezTo>
                <a:cubicBezTo>
                  <a:pt x="391" y="678"/>
                  <a:pt x="432" y="682"/>
                  <a:pt x="440" y="683"/>
                </a:cubicBezTo>
                <a:cubicBezTo>
                  <a:pt x="445" y="684"/>
                  <a:pt x="450" y="685"/>
                  <a:pt x="456" y="686"/>
                </a:cubicBezTo>
                <a:cubicBezTo>
                  <a:pt x="455" y="682"/>
                  <a:pt x="455" y="678"/>
                  <a:pt x="455" y="673"/>
                </a:cubicBezTo>
                <a:cubicBezTo>
                  <a:pt x="455" y="569"/>
                  <a:pt x="540" y="485"/>
                  <a:pt x="644" y="485"/>
                </a:cubicBezTo>
                <a:cubicBezTo>
                  <a:pt x="651" y="485"/>
                  <a:pt x="658" y="485"/>
                  <a:pt x="665" y="486"/>
                </a:cubicBezTo>
                <a:cubicBezTo>
                  <a:pt x="664" y="469"/>
                  <a:pt x="664" y="469"/>
                  <a:pt x="664" y="469"/>
                </a:cubicBezTo>
                <a:cubicBezTo>
                  <a:pt x="660" y="423"/>
                  <a:pt x="657" y="392"/>
                  <a:pt x="654" y="375"/>
                </a:cubicBezTo>
                <a:cubicBezTo>
                  <a:pt x="651" y="358"/>
                  <a:pt x="648" y="325"/>
                  <a:pt x="650" y="315"/>
                </a:cubicBezTo>
                <a:cubicBezTo>
                  <a:pt x="651" y="305"/>
                  <a:pt x="659" y="301"/>
                  <a:pt x="662" y="299"/>
                </a:cubicBezTo>
                <a:cubicBezTo>
                  <a:pt x="665" y="297"/>
                  <a:pt x="673" y="297"/>
                  <a:pt x="678" y="297"/>
                </a:cubicBezTo>
                <a:cubicBezTo>
                  <a:pt x="682" y="297"/>
                  <a:pt x="681" y="297"/>
                  <a:pt x="698" y="302"/>
                </a:cubicBezTo>
                <a:cubicBezTo>
                  <a:pt x="715" y="307"/>
                  <a:pt x="731" y="303"/>
                  <a:pt x="741" y="301"/>
                </a:cubicBezTo>
                <a:cubicBezTo>
                  <a:pt x="751" y="299"/>
                  <a:pt x="767" y="284"/>
                  <a:pt x="770" y="279"/>
                </a:cubicBezTo>
                <a:cubicBezTo>
                  <a:pt x="774" y="275"/>
                  <a:pt x="780" y="260"/>
                  <a:pt x="781" y="254"/>
                </a:cubicBezTo>
                <a:cubicBezTo>
                  <a:pt x="781" y="249"/>
                  <a:pt x="782" y="233"/>
                  <a:pt x="776" y="219"/>
                </a:cubicBezTo>
                <a:cubicBezTo>
                  <a:pt x="769" y="205"/>
                  <a:pt x="752" y="191"/>
                  <a:pt x="745" y="190"/>
                </a:cubicBezTo>
                <a:cubicBezTo>
                  <a:pt x="739" y="188"/>
                  <a:pt x="715" y="179"/>
                  <a:pt x="695" y="188"/>
                </a:cubicBezTo>
                <a:cubicBezTo>
                  <a:pt x="675" y="196"/>
                  <a:pt x="666" y="194"/>
                  <a:pt x="655" y="190"/>
                </a:cubicBezTo>
                <a:cubicBezTo>
                  <a:pt x="645" y="186"/>
                  <a:pt x="643" y="169"/>
                  <a:pt x="644" y="160"/>
                </a:cubicBezTo>
                <a:cubicBezTo>
                  <a:pt x="645" y="151"/>
                  <a:pt x="646" y="128"/>
                  <a:pt x="647" y="104"/>
                </a:cubicBezTo>
                <a:cubicBezTo>
                  <a:pt x="648" y="81"/>
                  <a:pt x="652" y="40"/>
                  <a:pt x="654" y="31"/>
                </a:cubicBezTo>
                <a:cubicBezTo>
                  <a:pt x="655" y="23"/>
                  <a:pt x="659" y="9"/>
                  <a:pt x="659" y="4"/>
                </a:cubicBezTo>
                <a:cubicBezTo>
                  <a:pt x="659" y="4"/>
                  <a:pt x="659" y="3"/>
                  <a:pt x="660" y="0"/>
                </a:cubicBezTo>
                <a:cubicBezTo>
                  <a:pt x="521" y="0"/>
                  <a:pt x="521" y="0"/>
                  <a:pt x="521" y="0"/>
                </a:cubicBezTo>
                <a:cubicBezTo>
                  <a:pt x="445" y="174"/>
                  <a:pt x="445" y="174"/>
                  <a:pt x="445" y="174"/>
                </a:cubicBezTo>
                <a:cubicBezTo>
                  <a:pt x="310" y="252"/>
                  <a:pt x="310" y="252"/>
                  <a:pt x="310" y="252"/>
                </a:cubicBezTo>
                <a:cubicBezTo>
                  <a:pt x="121" y="232"/>
                  <a:pt x="121" y="232"/>
                  <a:pt x="121" y="232"/>
                </a:cubicBezTo>
                <a:cubicBezTo>
                  <a:pt x="0" y="442"/>
                  <a:pt x="0" y="442"/>
                  <a:pt x="0" y="442"/>
                </a:cubicBezTo>
                <a:cubicBezTo>
                  <a:pt x="112" y="595"/>
                  <a:pt x="112" y="595"/>
                  <a:pt x="112" y="595"/>
                </a:cubicBezTo>
                <a:cubicBezTo>
                  <a:pt x="112" y="681"/>
                  <a:pt x="112" y="681"/>
                  <a:pt x="112" y="681"/>
                </a:cubicBezTo>
                <a:cubicBezTo>
                  <a:pt x="129" y="679"/>
                  <a:pt x="149" y="678"/>
                  <a:pt x="156" y="679"/>
                </a:cubicBezTo>
                <a:close/>
              </a:path>
            </a:pathLst>
          </a:custGeom>
          <a:solidFill>
            <a:srgbClr val="5B9BD5"/>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7" name="Freeform 7"/>
          <p:cNvSpPr/>
          <p:nvPr>
            <p:custDataLst>
              <p:tags r:id="rId4"/>
            </p:custDataLst>
          </p:nvPr>
        </p:nvSpPr>
        <p:spPr bwMode="auto">
          <a:xfrm>
            <a:off x="5862110" y="3930160"/>
            <a:ext cx="1909406" cy="1661483"/>
          </a:xfrm>
          <a:custGeom>
            <a:avLst/>
            <a:gdLst>
              <a:gd name="T0" fmla="*/ 662 w 774"/>
              <a:gd name="T1" fmla="*/ 3 h 674"/>
              <a:gd name="T2" fmla="*/ 641 w 774"/>
              <a:gd name="T3" fmla="*/ 1 h 674"/>
              <a:gd name="T4" fmla="*/ 611 w 774"/>
              <a:gd name="T5" fmla="*/ 13 h 674"/>
              <a:gd name="T6" fmla="*/ 613 w 774"/>
              <a:gd name="T7" fmla="*/ 53 h 674"/>
              <a:gd name="T8" fmla="*/ 611 w 774"/>
              <a:gd name="T9" fmla="*/ 103 h 674"/>
              <a:gd name="T10" fmla="*/ 582 w 774"/>
              <a:gd name="T11" fmla="*/ 133 h 674"/>
              <a:gd name="T12" fmla="*/ 547 w 774"/>
              <a:gd name="T13" fmla="*/ 138 h 674"/>
              <a:gd name="T14" fmla="*/ 522 w 774"/>
              <a:gd name="T15" fmla="*/ 128 h 674"/>
              <a:gd name="T16" fmla="*/ 500 w 774"/>
              <a:gd name="T17" fmla="*/ 99 h 674"/>
              <a:gd name="T18" fmla="*/ 499 w 774"/>
              <a:gd name="T19" fmla="*/ 55 h 674"/>
              <a:gd name="T20" fmla="*/ 504 w 774"/>
              <a:gd name="T21" fmla="*/ 35 h 674"/>
              <a:gd name="T22" fmla="*/ 502 w 774"/>
              <a:gd name="T23" fmla="*/ 20 h 674"/>
              <a:gd name="T24" fmla="*/ 485 w 774"/>
              <a:gd name="T25" fmla="*/ 7 h 674"/>
              <a:gd name="T26" fmla="*/ 426 w 774"/>
              <a:gd name="T27" fmla="*/ 12 h 674"/>
              <a:gd name="T28" fmla="*/ 332 w 774"/>
              <a:gd name="T29" fmla="*/ 22 h 674"/>
              <a:gd name="T30" fmla="*/ 318 w 774"/>
              <a:gd name="T31" fmla="*/ 23 h 674"/>
              <a:gd name="T32" fmla="*/ 131 w 774"/>
              <a:gd name="T33" fmla="*/ 189 h 674"/>
              <a:gd name="T34" fmla="*/ 124 w 774"/>
              <a:gd name="T35" fmla="*/ 189 h 674"/>
              <a:gd name="T36" fmla="*/ 128 w 774"/>
              <a:gd name="T37" fmla="*/ 210 h 674"/>
              <a:gd name="T38" fmla="*/ 135 w 774"/>
              <a:gd name="T39" fmla="*/ 283 h 674"/>
              <a:gd name="T40" fmla="*/ 138 w 774"/>
              <a:gd name="T41" fmla="*/ 339 h 674"/>
              <a:gd name="T42" fmla="*/ 127 w 774"/>
              <a:gd name="T43" fmla="*/ 369 h 674"/>
              <a:gd name="T44" fmla="*/ 86 w 774"/>
              <a:gd name="T45" fmla="*/ 367 h 674"/>
              <a:gd name="T46" fmla="*/ 36 w 774"/>
              <a:gd name="T47" fmla="*/ 369 h 674"/>
              <a:gd name="T48" fmla="*/ 6 w 774"/>
              <a:gd name="T49" fmla="*/ 398 h 674"/>
              <a:gd name="T50" fmla="*/ 1 w 774"/>
              <a:gd name="T51" fmla="*/ 433 h 674"/>
              <a:gd name="T52" fmla="*/ 11 w 774"/>
              <a:gd name="T53" fmla="*/ 458 h 674"/>
              <a:gd name="T54" fmla="*/ 41 w 774"/>
              <a:gd name="T55" fmla="*/ 480 h 674"/>
              <a:gd name="T56" fmla="*/ 84 w 774"/>
              <a:gd name="T57" fmla="*/ 481 h 674"/>
              <a:gd name="T58" fmla="*/ 104 w 774"/>
              <a:gd name="T59" fmla="*/ 476 h 674"/>
              <a:gd name="T60" fmla="*/ 120 w 774"/>
              <a:gd name="T61" fmla="*/ 478 h 674"/>
              <a:gd name="T62" fmla="*/ 132 w 774"/>
              <a:gd name="T63" fmla="*/ 494 h 674"/>
              <a:gd name="T64" fmla="*/ 128 w 774"/>
              <a:gd name="T65" fmla="*/ 554 h 674"/>
              <a:gd name="T66" fmla="*/ 118 w 774"/>
              <a:gd name="T67" fmla="*/ 648 h 674"/>
              <a:gd name="T68" fmla="*/ 116 w 774"/>
              <a:gd name="T69" fmla="*/ 674 h 674"/>
              <a:gd name="T70" fmla="*/ 252 w 774"/>
              <a:gd name="T71" fmla="*/ 674 h 674"/>
              <a:gd name="T72" fmla="*/ 329 w 774"/>
              <a:gd name="T73" fmla="*/ 500 h 674"/>
              <a:gd name="T74" fmla="*/ 464 w 774"/>
              <a:gd name="T75" fmla="*/ 422 h 674"/>
              <a:gd name="T76" fmla="*/ 653 w 774"/>
              <a:gd name="T77" fmla="*/ 442 h 674"/>
              <a:gd name="T78" fmla="*/ 774 w 774"/>
              <a:gd name="T79" fmla="*/ 232 h 674"/>
              <a:gd name="T80" fmla="*/ 662 w 774"/>
              <a:gd name="T81" fmla="*/ 79 h 674"/>
              <a:gd name="T82" fmla="*/ 662 w 774"/>
              <a:gd name="T83" fmla="*/ 3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4" h="674">
                <a:moveTo>
                  <a:pt x="662" y="3"/>
                </a:moveTo>
                <a:cubicBezTo>
                  <a:pt x="653" y="2"/>
                  <a:pt x="645" y="2"/>
                  <a:pt x="641" y="1"/>
                </a:cubicBezTo>
                <a:cubicBezTo>
                  <a:pt x="632" y="0"/>
                  <a:pt x="615" y="2"/>
                  <a:pt x="611" y="13"/>
                </a:cubicBezTo>
                <a:cubicBezTo>
                  <a:pt x="607" y="23"/>
                  <a:pt x="604" y="33"/>
                  <a:pt x="613" y="53"/>
                </a:cubicBezTo>
                <a:cubicBezTo>
                  <a:pt x="621" y="73"/>
                  <a:pt x="612" y="96"/>
                  <a:pt x="611" y="103"/>
                </a:cubicBezTo>
                <a:cubicBezTo>
                  <a:pt x="610" y="109"/>
                  <a:pt x="596" y="126"/>
                  <a:pt x="582" y="133"/>
                </a:cubicBezTo>
                <a:cubicBezTo>
                  <a:pt x="568" y="140"/>
                  <a:pt x="552" y="138"/>
                  <a:pt x="547" y="138"/>
                </a:cubicBezTo>
                <a:cubicBezTo>
                  <a:pt x="541" y="138"/>
                  <a:pt x="526" y="132"/>
                  <a:pt x="522" y="128"/>
                </a:cubicBezTo>
                <a:cubicBezTo>
                  <a:pt x="517" y="124"/>
                  <a:pt x="502" y="109"/>
                  <a:pt x="500" y="99"/>
                </a:cubicBezTo>
                <a:cubicBezTo>
                  <a:pt x="498" y="88"/>
                  <a:pt x="494" y="72"/>
                  <a:pt x="499" y="55"/>
                </a:cubicBezTo>
                <a:cubicBezTo>
                  <a:pt x="504" y="38"/>
                  <a:pt x="504" y="39"/>
                  <a:pt x="504" y="35"/>
                </a:cubicBezTo>
                <a:cubicBezTo>
                  <a:pt x="504" y="31"/>
                  <a:pt x="504" y="23"/>
                  <a:pt x="502" y="20"/>
                </a:cubicBezTo>
                <a:cubicBezTo>
                  <a:pt x="500" y="17"/>
                  <a:pt x="495" y="9"/>
                  <a:pt x="485" y="7"/>
                </a:cubicBezTo>
                <a:cubicBezTo>
                  <a:pt x="476" y="5"/>
                  <a:pt x="443" y="8"/>
                  <a:pt x="426" y="12"/>
                </a:cubicBezTo>
                <a:cubicBezTo>
                  <a:pt x="409" y="15"/>
                  <a:pt x="377" y="17"/>
                  <a:pt x="332" y="22"/>
                </a:cubicBezTo>
                <a:cubicBezTo>
                  <a:pt x="318" y="23"/>
                  <a:pt x="318" y="23"/>
                  <a:pt x="318" y="23"/>
                </a:cubicBezTo>
                <a:cubicBezTo>
                  <a:pt x="307" y="117"/>
                  <a:pt x="227" y="189"/>
                  <a:pt x="131" y="189"/>
                </a:cubicBezTo>
                <a:cubicBezTo>
                  <a:pt x="128" y="189"/>
                  <a:pt x="126" y="189"/>
                  <a:pt x="124" y="189"/>
                </a:cubicBezTo>
                <a:cubicBezTo>
                  <a:pt x="125" y="196"/>
                  <a:pt x="127" y="204"/>
                  <a:pt x="128" y="210"/>
                </a:cubicBezTo>
                <a:cubicBezTo>
                  <a:pt x="130" y="219"/>
                  <a:pt x="133" y="259"/>
                  <a:pt x="135" y="283"/>
                </a:cubicBezTo>
                <a:cubicBezTo>
                  <a:pt x="136" y="307"/>
                  <a:pt x="137" y="329"/>
                  <a:pt x="138" y="339"/>
                </a:cubicBezTo>
                <a:cubicBezTo>
                  <a:pt x="139" y="348"/>
                  <a:pt x="137" y="365"/>
                  <a:pt x="127" y="369"/>
                </a:cubicBezTo>
                <a:cubicBezTo>
                  <a:pt x="116" y="373"/>
                  <a:pt x="106" y="375"/>
                  <a:pt x="86" y="367"/>
                </a:cubicBezTo>
                <a:cubicBezTo>
                  <a:pt x="66" y="358"/>
                  <a:pt x="43" y="367"/>
                  <a:pt x="36" y="369"/>
                </a:cubicBezTo>
                <a:cubicBezTo>
                  <a:pt x="30" y="370"/>
                  <a:pt x="13" y="384"/>
                  <a:pt x="6" y="398"/>
                </a:cubicBezTo>
                <a:cubicBezTo>
                  <a:pt x="0" y="412"/>
                  <a:pt x="1" y="428"/>
                  <a:pt x="1" y="433"/>
                </a:cubicBezTo>
                <a:cubicBezTo>
                  <a:pt x="1" y="439"/>
                  <a:pt x="8" y="454"/>
                  <a:pt x="11" y="458"/>
                </a:cubicBezTo>
                <a:cubicBezTo>
                  <a:pt x="15" y="462"/>
                  <a:pt x="30" y="478"/>
                  <a:pt x="41" y="480"/>
                </a:cubicBezTo>
                <a:cubicBezTo>
                  <a:pt x="51" y="482"/>
                  <a:pt x="67" y="486"/>
                  <a:pt x="84" y="481"/>
                </a:cubicBezTo>
                <a:cubicBezTo>
                  <a:pt x="101" y="476"/>
                  <a:pt x="100" y="476"/>
                  <a:pt x="104" y="476"/>
                </a:cubicBezTo>
                <a:cubicBezTo>
                  <a:pt x="109" y="475"/>
                  <a:pt x="116" y="476"/>
                  <a:pt x="120" y="478"/>
                </a:cubicBezTo>
                <a:cubicBezTo>
                  <a:pt x="123" y="480"/>
                  <a:pt x="130" y="484"/>
                  <a:pt x="132" y="494"/>
                </a:cubicBezTo>
                <a:cubicBezTo>
                  <a:pt x="134" y="504"/>
                  <a:pt x="131" y="536"/>
                  <a:pt x="128" y="554"/>
                </a:cubicBezTo>
                <a:cubicBezTo>
                  <a:pt x="125" y="570"/>
                  <a:pt x="122" y="602"/>
                  <a:pt x="118" y="648"/>
                </a:cubicBezTo>
                <a:cubicBezTo>
                  <a:pt x="116" y="674"/>
                  <a:pt x="116" y="674"/>
                  <a:pt x="116" y="674"/>
                </a:cubicBezTo>
                <a:cubicBezTo>
                  <a:pt x="252" y="674"/>
                  <a:pt x="252" y="674"/>
                  <a:pt x="252" y="674"/>
                </a:cubicBezTo>
                <a:cubicBezTo>
                  <a:pt x="329" y="500"/>
                  <a:pt x="329" y="500"/>
                  <a:pt x="329" y="500"/>
                </a:cubicBezTo>
                <a:cubicBezTo>
                  <a:pt x="464" y="422"/>
                  <a:pt x="464" y="422"/>
                  <a:pt x="464" y="422"/>
                </a:cubicBezTo>
                <a:cubicBezTo>
                  <a:pt x="653" y="442"/>
                  <a:pt x="653" y="442"/>
                  <a:pt x="653" y="442"/>
                </a:cubicBezTo>
                <a:cubicBezTo>
                  <a:pt x="774" y="232"/>
                  <a:pt x="774" y="232"/>
                  <a:pt x="774" y="232"/>
                </a:cubicBezTo>
                <a:cubicBezTo>
                  <a:pt x="662" y="79"/>
                  <a:pt x="662" y="79"/>
                  <a:pt x="662" y="79"/>
                </a:cubicBezTo>
                <a:lnTo>
                  <a:pt x="662" y="3"/>
                </a:lnTo>
                <a:close/>
              </a:path>
            </a:pathLst>
          </a:custGeom>
          <a:solidFill>
            <a:srgbClr val="A5A5A5"/>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68" name="Freeform 8"/>
          <p:cNvSpPr/>
          <p:nvPr>
            <p:custDataLst>
              <p:tags r:id="rId5"/>
            </p:custDataLst>
          </p:nvPr>
        </p:nvSpPr>
        <p:spPr bwMode="auto">
          <a:xfrm>
            <a:off x="6182948" y="2272843"/>
            <a:ext cx="1588568" cy="2002113"/>
          </a:xfrm>
          <a:custGeom>
            <a:avLst/>
            <a:gdLst>
              <a:gd name="T0" fmla="*/ 11 w 644"/>
              <a:gd name="T1" fmla="*/ 31 h 812"/>
              <a:gd name="T2" fmla="*/ 4 w 644"/>
              <a:gd name="T3" fmla="*/ 104 h 812"/>
              <a:gd name="T4" fmla="*/ 1 w 644"/>
              <a:gd name="T5" fmla="*/ 160 h 812"/>
              <a:gd name="T6" fmla="*/ 12 w 644"/>
              <a:gd name="T7" fmla="*/ 190 h 812"/>
              <a:gd name="T8" fmla="*/ 52 w 644"/>
              <a:gd name="T9" fmla="*/ 188 h 812"/>
              <a:gd name="T10" fmla="*/ 102 w 644"/>
              <a:gd name="T11" fmla="*/ 190 h 812"/>
              <a:gd name="T12" fmla="*/ 133 w 644"/>
              <a:gd name="T13" fmla="*/ 219 h 812"/>
              <a:gd name="T14" fmla="*/ 138 w 644"/>
              <a:gd name="T15" fmla="*/ 254 h 812"/>
              <a:gd name="T16" fmla="*/ 127 w 644"/>
              <a:gd name="T17" fmla="*/ 279 h 812"/>
              <a:gd name="T18" fmla="*/ 98 w 644"/>
              <a:gd name="T19" fmla="*/ 301 h 812"/>
              <a:gd name="T20" fmla="*/ 55 w 644"/>
              <a:gd name="T21" fmla="*/ 302 h 812"/>
              <a:gd name="T22" fmla="*/ 35 w 644"/>
              <a:gd name="T23" fmla="*/ 297 h 812"/>
              <a:gd name="T24" fmla="*/ 19 w 644"/>
              <a:gd name="T25" fmla="*/ 299 h 812"/>
              <a:gd name="T26" fmla="*/ 7 w 644"/>
              <a:gd name="T27" fmla="*/ 315 h 812"/>
              <a:gd name="T28" fmla="*/ 11 w 644"/>
              <a:gd name="T29" fmla="*/ 375 h 812"/>
              <a:gd name="T30" fmla="*/ 21 w 644"/>
              <a:gd name="T31" fmla="*/ 469 h 812"/>
              <a:gd name="T32" fmla="*/ 22 w 644"/>
              <a:gd name="T33" fmla="*/ 486 h 812"/>
              <a:gd name="T34" fmla="*/ 189 w 644"/>
              <a:gd name="T35" fmla="*/ 673 h 812"/>
              <a:gd name="T36" fmla="*/ 188 w 644"/>
              <a:gd name="T37" fmla="*/ 695 h 812"/>
              <a:gd name="T38" fmla="*/ 202 w 644"/>
              <a:gd name="T39" fmla="*/ 694 h 812"/>
              <a:gd name="T40" fmla="*/ 296 w 644"/>
              <a:gd name="T41" fmla="*/ 684 h 812"/>
              <a:gd name="T42" fmla="*/ 355 w 644"/>
              <a:gd name="T43" fmla="*/ 679 h 812"/>
              <a:gd name="T44" fmla="*/ 372 w 644"/>
              <a:gd name="T45" fmla="*/ 692 h 812"/>
              <a:gd name="T46" fmla="*/ 374 w 644"/>
              <a:gd name="T47" fmla="*/ 707 h 812"/>
              <a:gd name="T48" fmla="*/ 369 w 644"/>
              <a:gd name="T49" fmla="*/ 727 h 812"/>
              <a:gd name="T50" fmla="*/ 370 w 644"/>
              <a:gd name="T51" fmla="*/ 771 h 812"/>
              <a:gd name="T52" fmla="*/ 392 w 644"/>
              <a:gd name="T53" fmla="*/ 800 h 812"/>
              <a:gd name="T54" fmla="*/ 417 w 644"/>
              <a:gd name="T55" fmla="*/ 810 h 812"/>
              <a:gd name="T56" fmla="*/ 452 w 644"/>
              <a:gd name="T57" fmla="*/ 805 h 812"/>
              <a:gd name="T58" fmla="*/ 481 w 644"/>
              <a:gd name="T59" fmla="*/ 775 h 812"/>
              <a:gd name="T60" fmla="*/ 483 w 644"/>
              <a:gd name="T61" fmla="*/ 725 h 812"/>
              <a:gd name="T62" fmla="*/ 481 w 644"/>
              <a:gd name="T63" fmla="*/ 685 h 812"/>
              <a:gd name="T64" fmla="*/ 511 w 644"/>
              <a:gd name="T65" fmla="*/ 673 h 812"/>
              <a:gd name="T66" fmla="*/ 532 w 644"/>
              <a:gd name="T67" fmla="*/ 675 h 812"/>
              <a:gd name="T68" fmla="*/ 532 w 644"/>
              <a:gd name="T69" fmla="*/ 594 h 812"/>
              <a:gd name="T70" fmla="*/ 644 w 644"/>
              <a:gd name="T71" fmla="*/ 441 h 812"/>
              <a:gd name="T72" fmla="*/ 522 w 644"/>
              <a:gd name="T73" fmla="*/ 231 h 812"/>
              <a:gd name="T74" fmla="*/ 334 w 644"/>
              <a:gd name="T75" fmla="*/ 252 h 812"/>
              <a:gd name="T76" fmla="*/ 198 w 644"/>
              <a:gd name="T77" fmla="*/ 174 h 812"/>
              <a:gd name="T78" fmla="*/ 121 w 644"/>
              <a:gd name="T79" fmla="*/ 0 h 812"/>
              <a:gd name="T80" fmla="*/ 17 w 644"/>
              <a:gd name="T81" fmla="*/ 0 h 812"/>
              <a:gd name="T82" fmla="*/ 16 w 644"/>
              <a:gd name="T83" fmla="*/ 4 h 812"/>
              <a:gd name="T84" fmla="*/ 11 w 644"/>
              <a:gd name="T85" fmla="*/ 3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4" h="812">
                <a:moveTo>
                  <a:pt x="11" y="31"/>
                </a:moveTo>
                <a:cubicBezTo>
                  <a:pt x="9" y="40"/>
                  <a:pt x="5" y="81"/>
                  <a:pt x="4" y="104"/>
                </a:cubicBezTo>
                <a:cubicBezTo>
                  <a:pt x="3" y="128"/>
                  <a:pt x="2" y="151"/>
                  <a:pt x="1" y="160"/>
                </a:cubicBezTo>
                <a:cubicBezTo>
                  <a:pt x="0" y="169"/>
                  <a:pt x="2" y="186"/>
                  <a:pt x="12" y="190"/>
                </a:cubicBezTo>
                <a:cubicBezTo>
                  <a:pt x="23" y="194"/>
                  <a:pt x="32" y="196"/>
                  <a:pt x="52" y="188"/>
                </a:cubicBezTo>
                <a:cubicBezTo>
                  <a:pt x="72" y="179"/>
                  <a:pt x="96" y="188"/>
                  <a:pt x="102" y="190"/>
                </a:cubicBezTo>
                <a:cubicBezTo>
                  <a:pt x="109" y="191"/>
                  <a:pt x="126" y="205"/>
                  <a:pt x="133" y="219"/>
                </a:cubicBezTo>
                <a:cubicBezTo>
                  <a:pt x="139" y="233"/>
                  <a:pt x="138" y="249"/>
                  <a:pt x="138" y="254"/>
                </a:cubicBezTo>
                <a:cubicBezTo>
                  <a:pt x="137" y="260"/>
                  <a:pt x="131" y="275"/>
                  <a:pt x="127" y="279"/>
                </a:cubicBezTo>
                <a:cubicBezTo>
                  <a:pt x="124" y="284"/>
                  <a:pt x="108" y="299"/>
                  <a:pt x="98" y="301"/>
                </a:cubicBezTo>
                <a:cubicBezTo>
                  <a:pt x="88" y="303"/>
                  <a:pt x="72" y="307"/>
                  <a:pt x="55" y="302"/>
                </a:cubicBezTo>
                <a:cubicBezTo>
                  <a:pt x="38" y="297"/>
                  <a:pt x="39" y="297"/>
                  <a:pt x="35" y="297"/>
                </a:cubicBezTo>
                <a:cubicBezTo>
                  <a:pt x="30" y="297"/>
                  <a:pt x="22" y="297"/>
                  <a:pt x="19" y="299"/>
                </a:cubicBezTo>
                <a:cubicBezTo>
                  <a:pt x="16" y="301"/>
                  <a:pt x="8" y="305"/>
                  <a:pt x="7" y="315"/>
                </a:cubicBezTo>
                <a:cubicBezTo>
                  <a:pt x="5" y="325"/>
                  <a:pt x="8" y="358"/>
                  <a:pt x="11" y="375"/>
                </a:cubicBezTo>
                <a:cubicBezTo>
                  <a:pt x="14" y="392"/>
                  <a:pt x="17" y="423"/>
                  <a:pt x="21" y="469"/>
                </a:cubicBezTo>
                <a:cubicBezTo>
                  <a:pt x="22" y="486"/>
                  <a:pt x="22" y="486"/>
                  <a:pt x="22" y="486"/>
                </a:cubicBezTo>
                <a:cubicBezTo>
                  <a:pt x="116" y="497"/>
                  <a:pt x="189" y="576"/>
                  <a:pt x="189" y="673"/>
                </a:cubicBezTo>
                <a:cubicBezTo>
                  <a:pt x="189" y="680"/>
                  <a:pt x="189" y="688"/>
                  <a:pt x="188" y="695"/>
                </a:cubicBezTo>
                <a:cubicBezTo>
                  <a:pt x="202" y="694"/>
                  <a:pt x="202" y="694"/>
                  <a:pt x="202" y="694"/>
                </a:cubicBezTo>
                <a:cubicBezTo>
                  <a:pt x="247" y="689"/>
                  <a:pt x="279" y="687"/>
                  <a:pt x="296" y="684"/>
                </a:cubicBezTo>
                <a:cubicBezTo>
                  <a:pt x="313" y="680"/>
                  <a:pt x="346" y="677"/>
                  <a:pt x="355" y="679"/>
                </a:cubicBezTo>
                <a:cubicBezTo>
                  <a:pt x="365" y="681"/>
                  <a:pt x="370" y="689"/>
                  <a:pt x="372" y="692"/>
                </a:cubicBezTo>
                <a:cubicBezTo>
                  <a:pt x="374" y="695"/>
                  <a:pt x="374" y="703"/>
                  <a:pt x="374" y="707"/>
                </a:cubicBezTo>
                <a:cubicBezTo>
                  <a:pt x="374" y="711"/>
                  <a:pt x="374" y="710"/>
                  <a:pt x="369" y="727"/>
                </a:cubicBezTo>
                <a:cubicBezTo>
                  <a:pt x="364" y="744"/>
                  <a:pt x="368" y="760"/>
                  <a:pt x="370" y="771"/>
                </a:cubicBezTo>
                <a:cubicBezTo>
                  <a:pt x="372" y="781"/>
                  <a:pt x="387" y="796"/>
                  <a:pt x="392" y="800"/>
                </a:cubicBezTo>
                <a:cubicBezTo>
                  <a:pt x="396" y="804"/>
                  <a:pt x="411" y="810"/>
                  <a:pt x="417" y="810"/>
                </a:cubicBezTo>
                <a:cubicBezTo>
                  <a:pt x="422" y="810"/>
                  <a:pt x="438" y="812"/>
                  <a:pt x="452" y="805"/>
                </a:cubicBezTo>
                <a:cubicBezTo>
                  <a:pt x="466" y="798"/>
                  <a:pt x="480" y="781"/>
                  <a:pt x="481" y="775"/>
                </a:cubicBezTo>
                <a:cubicBezTo>
                  <a:pt x="482" y="768"/>
                  <a:pt x="491" y="745"/>
                  <a:pt x="483" y="725"/>
                </a:cubicBezTo>
                <a:cubicBezTo>
                  <a:pt x="474" y="705"/>
                  <a:pt x="477" y="695"/>
                  <a:pt x="481" y="685"/>
                </a:cubicBezTo>
                <a:cubicBezTo>
                  <a:pt x="485" y="674"/>
                  <a:pt x="502" y="672"/>
                  <a:pt x="511" y="673"/>
                </a:cubicBezTo>
                <a:cubicBezTo>
                  <a:pt x="515" y="674"/>
                  <a:pt x="523" y="674"/>
                  <a:pt x="532" y="675"/>
                </a:cubicBezTo>
                <a:cubicBezTo>
                  <a:pt x="532" y="594"/>
                  <a:pt x="532" y="594"/>
                  <a:pt x="532" y="594"/>
                </a:cubicBezTo>
                <a:cubicBezTo>
                  <a:pt x="644" y="441"/>
                  <a:pt x="644" y="441"/>
                  <a:pt x="644" y="441"/>
                </a:cubicBezTo>
                <a:cubicBezTo>
                  <a:pt x="522" y="231"/>
                  <a:pt x="522" y="231"/>
                  <a:pt x="522" y="231"/>
                </a:cubicBezTo>
                <a:cubicBezTo>
                  <a:pt x="334" y="252"/>
                  <a:pt x="334" y="252"/>
                  <a:pt x="334" y="252"/>
                </a:cubicBezTo>
                <a:cubicBezTo>
                  <a:pt x="198" y="174"/>
                  <a:pt x="198" y="174"/>
                  <a:pt x="198" y="174"/>
                </a:cubicBezTo>
                <a:cubicBezTo>
                  <a:pt x="121" y="0"/>
                  <a:pt x="121" y="0"/>
                  <a:pt x="121" y="0"/>
                </a:cubicBezTo>
                <a:cubicBezTo>
                  <a:pt x="17" y="0"/>
                  <a:pt x="17" y="0"/>
                  <a:pt x="17" y="0"/>
                </a:cubicBezTo>
                <a:cubicBezTo>
                  <a:pt x="16" y="3"/>
                  <a:pt x="16" y="4"/>
                  <a:pt x="16" y="4"/>
                </a:cubicBezTo>
                <a:cubicBezTo>
                  <a:pt x="16" y="9"/>
                  <a:pt x="12" y="23"/>
                  <a:pt x="11" y="31"/>
                </a:cubicBezTo>
                <a:close/>
              </a:path>
            </a:pathLst>
          </a:custGeom>
          <a:solidFill>
            <a:srgbClr val="ED7D31"/>
          </a:solidFill>
          <a:ln w="12700" cap="flat">
            <a:solidFill>
              <a:sysClr val="window" lastClr="FFFFFF"/>
            </a:solidFill>
            <a:prstDash val="solid"/>
            <a:miter lim="800000"/>
          </a:ln>
        </p:spPr>
        <p:txBody>
          <a:bodyPr vert="horz" wrap="square" lIns="91440" tIns="45720" rIns="91440" bIns="45720" numCol="1" anchor="t" anchorCtr="0" compatLnSpc="1"/>
          <a:lstStyle/>
          <a:p>
            <a:endParaRPr lang="zh-CN" altLang="en-US"/>
          </a:p>
        </p:txBody>
      </p:sp>
      <p:sp>
        <p:nvSpPr>
          <p:cNvPr id="3" name="文本框 2"/>
          <p:cNvSpPr txBox="1"/>
          <p:nvPr>
            <p:custDataLst>
              <p:tags r:id="rId6"/>
            </p:custDataLst>
          </p:nvPr>
        </p:nvSpPr>
        <p:spPr>
          <a:xfrm>
            <a:off x="1283970" y="4551045"/>
            <a:ext cx="2976245" cy="1167765"/>
          </a:xfrm>
          <a:prstGeom prst="rect">
            <a:avLst/>
          </a:prstGeom>
        </p:spPr>
        <p:txBody>
          <a:bodyPr wrap="square" anchor="b" anchorCtr="0"/>
          <a:lstStyle>
            <a:defPPr>
              <a:defRPr lang="zh-CN"/>
            </a:defPPr>
            <a:lvl1pPr indent="0" algn="r">
              <a:lnSpc>
                <a:spcPct val="130000"/>
              </a:lnSpc>
              <a:spcBef>
                <a:spcPts val="1200"/>
              </a:spcBef>
              <a:buFont typeface="Arial" panose="020B0604020202020204" pitchFamily="34" charset="0"/>
              <a:buNone/>
              <a:defRPr sz="2600" baseline="0">
                <a:solidFill>
                  <a:srgbClr val="6AB9D4"/>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zh-CN" altLang="en-US" sz="1600" b="1">
                <a:solidFill>
                  <a:srgbClr val="FFC000"/>
                </a:solidFill>
                <a:latin typeface="宋体" panose="02010600030101010101" pitchFamily="2" charset="-122"/>
                <a:ea typeface="宋体" panose="02010600030101010101" pitchFamily="2" charset="-122"/>
              </a:rPr>
              <a:t>（七）活动筹备</a:t>
            </a:r>
            <a:endParaRPr lang="zh-CN" altLang="en-US" sz="1600" b="1">
              <a:solidFill>
                <a:srgbClr val="FFC000"/>
              </a:solidFill>
              <a:latin typeface="宋体" panose="02010600030101010101" pitchFamily="2" charset="-122"/>
              <a:ea typeface="宋体" panose="02010600030101010101" pitchFamily="2" charset="-122"/>
            </a:endParaRPr>
          </a:p>
          <a:p>
            <a:pPr algn="l"/>
            <a:r>
              <a:rPr lang="zh-CN" altLang="en-US" sz="1600">
                <a:solidFill>
                  <a:schemeClr val="tx1"/>
                </a:solidFill>
                <a:latin typeface="宋体" panose="02010600030101010101" pitchFamily="2" charset="-122"/>
                <a:ea typeface="宋体" panose="02010600030101010101" pitchFamily="2" charset="-122"/>
              </a:rPr>
              <a:t>指定主要负责人、摄像组、宣传策划组、接待组等工作人员负责活动筹备工作。</a:t>
            </a:r>
            <a:endParaRPr lang="zh-CN" altLang="en-US" sz="1600">
              <a:solidFill>
                <a:schemeClr val="tx1"/>
              </a:solidFill>
              <a:latin typeface="宋体" panose="02010600030101010101" pitchFamily="2" charset="-122"/>
              <a:ea typeface="宋体" panose="02010600030101010101" pitchFamily="2" charset="-122"/>
            </a:endParaRPr>
          </a:p>
        </p:txBody>
      </p:sp>
      <p:sp>
        <p:nvSpPr>
          <p:cNvPr id="10" name="文本框 9"/>
          <p:cNvSpPr txBox="1"/>
          <p:nvPr>
            <p:custDataLst>
              <p:tags r:id="rId7"/>
            </p:custDataLst>
          </p:nvPr>
        </p:nvSpPr>
        <p:spPr>
          <a:xfrm>
            <a:off x="8289290" y="4133850"/>
            <a:ext cx="2976245" cy="920750"/>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A6D25F"/>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b="1">
                <a:solidFill>
                  <a:srgbClr val="A5A5A5"/>
                </a:solidFill>
                <a:latin typeface="宋体" panose="02010600030101010101" pitchFamily="2" charset="-122"/>
                <a:ea typeface="宋体" panose="02010600030101010101" pitchFamily="2" charset="-122"/>
              </a:rPr>
              <a:t>（八）活动地点</a:t>
            </a:r>
            <a:endParaRPr lang="zh-CN" altLang="en-US" sz="1600" b="1">
              <a:solidFill>
                <a:srgbClr val="A5A5A5"/>
              </a:solidFill>
              <a:latin typeface="宋体" panose="02010600030101010101" pitchFamily="2" charset="-122"/>
              <a:ea typeface="宋体" panose="02010600030101010101" pitchFamily="2" charset="-122"/>
            </a:endParaRPr>
          </a:p>
          <a:p>
            <a:r>
              <a:rPr lang="zh-CN" altLang="en-US" sz="1600">
                <a:solidFill>
                  <a:schemeClr val="tx1"/>
                </a:solidFill>
                <a:latin typeface="宋体" panose="02010600030101010101" pitchFamily="2" charset="-122"/>
                <a:ea typeface="宋体" panose="02010600030101010101" pitchFamily="2" charset="-122"/>
              </a:rPr>
              <a:t>学校大讲堂。</a:t>
            </a:r>
            <a:endParaRPr lang="zh-CN" altLang="en-US" sz="1600">
              <a:solidFill>
                <a:schemeClr val="tx1"/>
              </a:solidFill>
              <a:latin typeface="宋体" panose="02010600030101010101" pitchFamily="2" charset="-122"/>
              <a:ea typeface="宋体" panose="02010600030101010101" pitchFamily="2" charset="-122"/>
            </a:endParaRPr>
          </a:p>
        </p:txBody>
      </p:sp>
      <p:sp>
        <p:nvSpPr>
          <p:cNvPr id="12" name="文本框 11"/>
          <p:cNvSpPr txBox="1"/>
          <p:nvPr>
            <p:custDataLst>
              <p:tags r:id="rId8"/>
            </p:custDataLst>
          </p:nvPr>
        </p:nvSpPr>
        <p:spPr>
          <a:xfrm>
            <a:off x="1534160" y="2155190"/>
            <a:ext cx="3534410" cy="754380"/>
          </a:xfrm>
          <a:prstGeom prst="rect">
            <a:avLst/>
          </a:prstGeom>
        </p:spPr>
        <p:txBody>
          <a:bodyPr wrap="square" lIns="90000" tIns="46800" rIns="90000" bIns="46800" anchor="b" anchorCtr="0"/>
          <a:lstStyle>
            <a:defPPr>
              <a:defRPr lang="zh-CN"/>
            </a:defPPr>
            <a:lvl1pPr indent="0" algn="r">
              <a:lnSpc>
                <a:spcPct val="130000"/>
              </a:lnSpc>
              <a:spcBef>
                <a:spcPts val="1200"/>
              </a:spcBef>
              <a:buFont typeface="Arial" panose="020B0604020202020204" pitchFamily="34" charset="0"/>
              <a:buNone/>
              <a:defRPr sz="2600" baseline="0">
                <a:solidFill>
                  <a:srgbClr val="FFDA62">
                    <a:lumMod val="75000"/>
                  </a:srgbClr>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l"/>
            <a:r>
              <a:rPr lang="en-US" altLang="zh-CN" sz="1600" b="1" smtClean="0">
                <a:solidFill>
                  <a:srgbClr val="5B9BD5">
                    <a:lumMod val="75000"/>
                  </a:srgbClr>
                </a:solidFill>
                <a:latin typeface="宋体" panose="02010600030101010101" pitchFamily="2" charset="-122"/>
                <a:ea typeface="宋体" panose="02010600030101010101" pitchFamily="2" charset="-122"/>
                <a:cs typeface="宋体" panose="02010600030101010101" pitchFamily="2" charset="-122"/>
              </a:rPr>
              <a:t>（五）特邀嘉宾</a:t>
            </a:r>
            <a:endParaRPr lang="en-US" altLang="zh-CN" sz="1600" b="1" smtClean="0">
              <a:solidFill>
                <a:srgbClr val="5B9BD5">
                  <a:lumMod val="75000"/>
                </a:srgbClr>
              </a:solidFill>
              <a:latin typeface="宋体" panose="02010600030101010101" pitchFamily="2" charset="-122"/>
              <a:ea typeface="宋体" panose="02010600030101010101" pitchFamily="2" charset="-122"/>
              <a:cs typeface="宋体" panose="02010600030101010101" pitchFamily="2" charset="-122"/>
            </a:endParaRPr>
          </a:p>
          <a:p>
            <a:pPr algn="l"/>
            <a:r>
              <a:rPr lang="en-US" altLang="zh-CN" sz="1600" smtClean="0">
                <a:solidFill>
                  <a:schemeClr val="tx1"/>
                </a:solidFill>
                <a:latin typeface="宋体" panose="02010600030101010101" pitchFamily="2" charset="-122"/>
                <a:ea typeface="宋体" panose="02010600030101010101" pitchFamily="2" charset="-122"/>
                <a:cs typeface="宋体" panose="02010600030101010101" pitchFamily="2" charset="-122"/>
              </a:rPr>
              <a:t>校内专业教师及相关领导。</a:t>
            </a:r>
            <a:endParaRPr lang="en-US" altLang="zh-CN" sz="1600" smtClean="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p:cNvSpPr txBox="1"/>
          <p:nvPr>
            <p:custDataLst>
              <p:tags r:id="rId9"/>
            </p:custDataLst>
          </p:nvPr>
        </p:nvSpPr>
        <p:spPr>
          <a:xfrm>
            <a:off x="7913370" y="1933575"/>
            <a:ext cx="2976245" cy="1187450"/>
          </a:xfrm>
          <a:prstGeom prst="rect">
            <a:avLst/>
          </a:prstGeom>
        </p:spPr>
        <p:txBody>
          <a:bodyPr wrap="square" anchor="b" anchorCtr="0"/>
          <a:lstStyle>
            <a:defPPr>
              <a:defRPr lang="zh-CN"/>
            </a:defPPr>
            <a:lvl1pPr indent="0">
              <a:lnSpc>
                <a:spcPct val="130000"/>
              </a:lnSpc>
              <a:spcBef>
                <a:spcPts val="1200"/>
              </a:spcBef>
              <a:buFont typeface="Arial" panose="020B0604020202020204" pitchFamily="34" charset="0"/>
              <a:buNone/>
              <a:defRPr sz="2600" baseline="0">
                <a:solidFill>
                  <a:srgbClr val="EB673C"/>
                </a:solidFill>
                <a:latin typeface="Arial" panose="020B0604020202020204" pitchFamily="34" charset="0"/>
                <a:ea typeface="+mn-ea"/>
                <a:cs typeface="+mn-ea"/>
              </a:defRPr>
            </a:lvl1pPr>
            <a:lvl2pPr indent="0">
              <a:lnSpc>
                <a:spcPct val="130000"/>
              </a:lnSpc>
              <a:spcBef>
                <a:spcPts val="1200"/>
              </a:spcBef>
              <a:buFont typeface="Arial" panose="020B0604020202020204" pitchFamily="34" charset="0"/>
              <a:buNone/>
              <a:defRPr sz="2400"/>
            </a:lvl2pPr>
            <a:lvl3pPr indent="0">
              <a:lnSpc>
                <a:spcPct val="130000"/>
              </a:lnSpc>
              <a:spcBef>
                <a:spcPts val="1200"/>
              </a:spcBef>
              <a:buFont typeface="Arial" panose="020B0604020202020204" pitchFamily="34" charset="0"/>
              <a:buNone/>
              <a:defRPr sz="2000"/>
            </a:lvl3pPr>
            <a:lvl4pPr indent="0">
              <a:lnSpc>
                <a:spcPct val="130000"/>
              </a:lnSpc>
              <a:spcBef>
                <a:spcPts val="1200"/>
              </a:spcBef>
              <a:buFont typeface="Arial" panose="020B0604020202020204" pitchFamily="34" charset="0"/>
              <a:buNone/>
            </a:lvl4pPr>
            <a:lvl5pPr indent="0">
              <a:lnSpc>
                <a:spcPct val="130000"/>
              </a:lnSpc>
              <a:spcBef>
                <a:spcPts val="1200"/>
              </a:spcBef>
              <a:buFont typeface="Arial" panose="020B0604020202020204" pitchFamily="34" charset="0"/>
              <a:buNone/>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600" b="1">
                <a:solidFill>
                  <a:srgbClr val="ED7D31"/>
                </a:solidFill>
                <a:latin typeface="宋体" panose="02010600030101010101" pitchFamily="2" charset="-122"/>
                <a:ea typeface="宋体" panose="02010600030101010101" pitchFamily="2" charset="-122"/>
              </a:rPr>
              <a:t>（六）活动时间及参加人员</a:t>
            </a:r>
            <a:endParaRPr lang="zh-CN" altLang="en-US" sz="1600" b="1">
              <a:solidFill>
                <a:srgbClr val="ED7D31"/>
              </a:solidFill>
              <a:latin typeface="宋体" panose="02010600030101010101" pitchFamily="2" charset="-122"/>
              <a:ea typeface="宋体" panose="02010600030101010101" pitchFamily="2" charset="-122"/>
            </a:endParaRPr>
          </a:p>
          <a:p>
            <a:r>
              <a:rPr lang="zh-CN" altLang="en-US" sz="1600">
                <a:solidFill>
                  <a:schemeClr val="tx1"/>
                </a:solidFill>
                <a:latin typeface="宋体" panose="02010600030101010101" pitchFamily="2" charset="-122"/>
                <a:ea typeface="宋体" panose="02010600030101010101" pitchFamily="2" charset="-122"/>
              </a:rPr>
              <a:t>学院根据实际情况安排。</a:t>
            </a:r>
            <a:endParaRPr lang="zh-CN" altLang="en-US" sz="160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48335" y="1838960"/>
            <a:ext cx="6400800" cy="4246245"/>
          </a:xfrm>
          <a:prstGeom prst="rect">
            <a:avLst/>
          </a:prstGeom>
          <a:noFill/>
        </p:spPr>
        <p:txBody>
          <a:bodyPr wrap="square" rtlCol="0">
            <a:spAutoFit/>
          </a:bodyPr>
          <a:p>
            <a:pPr indent="0" fontAlgn="auto">
              <a:lnSpc>
                <a:spcPct val="150000"/>
              </a:lnSpc>
            </a:pPr>
            <a:r>
              <a:rPr lang="zh-CN" altLang="en-US" sz="2000" b="1"/>
              <a:t>（一）活动主要内容</a:t>
            </a:r>
            <a:endParaRPr lang="zh-CN" altLang="en-US" sz="2000" b="1"/>
          </a:p>
          <a:p>
            <a:pPr indent="0" fontAlgn="auto">
              <a:lnSpc>
                <a:spcPct val="150000"/>
              </a:lnSpc>
            </a:pPr>
            <a:r>
              <a:rPr lang="zh-CN" altLang="en-US" sz="2000"/>
              <a:t>本次活动由两部分内容组成。</a:t>
            </a:r>
            <a:endParaRPr lang="zh-CN" altLang="en-US" sz="2000"/>
          </a:p>
          <a:p>
            <a:pPr indent="0" fontAlgn="auto">
              <a:lnSpc>
                <a:spcPct val="150000"/>
              </a:lnSpc>
            </a:pPr>
            <a:r>
              <a:rPr lang="zh-CN" altLang="en-US" sz="2000"/>
              <a:t>第一部分各班级先通过海选，评选出优秀的读书笔记和书评，推荐至学校进行成果展示。</a:t>
            </a:r>
            <a:endParaRPr lang="zh-CN" altLang="en-US" sz="2000"/>
          </a:p>
          <a:p>
            <a:pPr indent="0" fontAlgn="auto">
              <a:lnSpc>
                <a:spcPct val="150000"/>
              </a:lnSpc>
            </a:pPr>
            <a:r>
              <a:rPr lang="zh-CN" altLang="en-US" sz="2000"/>
              <a:t>第二部分则是组织学生参观和欣赏初级评选的优秀读书笔记和书评后，让学生进行现场最终投票评选，同时通过记者提问，进行现场采访和讨论“我心中最优秀的读书笔记和书评”，最后组织最终现场投票，评选出校级最优秀的读书笔记和书评。</a:t>
            </a:r>
            <a:endParaRPr lang="zh-CN" altLang="en-US" sz="2000"/>
          </a:p>
        </p:txBody>
      </p:sp>
      <p:sp>
        <p:nvSpPr>
          <p:cNvPr id="2" name="文本框 1"/>
          <p:cNvSpPr txBox="1"/>
          <p:nvPr/>
        </p:nvSpPr>
        <p:spPr>
          <a:xfrm>
            <a:off x="1985645" y="635000"/>
            <a:ext cx="9625330" cy="953135"/>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三、世界读书日举办“让阅读成为习惯，让思考伴随人生”的读书分享会活动</a:t>
            </a:r>
            <a:endParaRPr lang="zh-CN" altLang="en-US" sz="2800" b="1">
              <a:latin typeface="宋体" panose="02010600030101010101" pitchFamily="2" charset="-122"/>
              <a:ea typeface="宋体" panose="02010600030101010101" pitchFamily="2" charset="-122"/>
            </a:endParaRPr>
          </a:p>
        </p:txBody>
      </p:sp>
      <p:pic>
        <p:nvPicPr>
          <p:cNvPr id="108" name="图片 107"/>
          <p:cNvPicPr/>
          <p:nvPr>
            <p:custDataLst>
              <p:tags r:id="rId1"/>
            </p:custDataLst>
          </p:nvPr>
        </p:nvPicPr>
        <p:blipFill>
          <a:blip r:embed="rId2"/>
          <a:stretch>
            <a:fillRect/>
          </a:stretch>
        </p:blipFill>
        <p:spPr>
          <a:xfrm>
            <a:off x="7202805" y="1896745"/>
            <a:ext cx="4215130" cy="336105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2050158" y="2367087"/>
            <a:ext cx="607695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第十六讲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腹有诗书气自华</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82600" y="1517650"/>
            <a:ext cx="7752080" cy="4707890"/>
          </a:xfrm>
          <a:prstGeom prst="rect">
            <a:avLst/>
          </a:prstGeom>
          <a:noFill/>
        </p:spPr>
        <p:txBody>
          <a:bodyPr wrap="square" rtlCol="0">
            <a:spAutoFit/>
          </a:bodyPr>
          <a:p>
            <a:pPr indent="0" fontAlgn="auto">
              <a:lnSpc>
                <a:spcPct val="150000"/>
              </a:lnSpc>
            </a:pPr>
            <a:r>
              <a:rPr lang="zh-CN" altLang="en-US" sz="2000"/>
              <a:t>（二）具体安排</a:t>
            </a:r>
            <a:endParaRPr lang="zh-CN" altLang="en-US" sz="2000"/>
          </a:p>
          <a:p>
            <a:pPr indent="0" fontAlgn="auto">
              <a:lnSpc>
                <a:spcPct val="150000"/>
              </a:lnSpc>
            </a:pPr>
            <a:r>
              <a:rPr lang="zh-CN" altLang="en-US" sz="2000" b="1">
                <a:solidFill>
                  <a:srgbClr val="C57E90"/>
                </a:solidFill>
              </a:rPr>
              <a:t>1. 前期准备</a:t>
            </a:r>
            <a:endParaRPr lang="zh-CN" altLang="en-US" sz="2000" b="1">
              <a:solidFill>
                <a:srgbClr val="C57E90"/>
              </a:solidFill>
            </a:endParaRPr>
          </a:p>
          <a:p>
            <a:pPr indent="0" fontAlgn="auto">
              <a:lnSpc>
                <a:spcPct val="150000"/>
              </a:lnSpc>
            </a:pPr>
            <a:r>
              <a:rPr lang="zh-CN" altLang="en-US" sz="2000"/>
              <a:t>征集相关优秀读书笔记和书评等，布置参观场景。</a:t>
            </a:r>
            <a:endParaRPr lang="zh-CN" altLang="en-US" sz="2000"/>
          </a:p>
          <a:p>
            <a:pPr indent="0" fontAlgn="auto">
              <a:lnSpc>
                <a:spcPct val="150000"/>
              </a:lnSpc>
            </a:pPr>
            <a:r>
              <a:rPr lang="zh-CN" altLang="en-US" sz="2000" b="1">
                <a:solidFill>
                  <a:srgbClr val="C57E90"/>
                </a:solidFill>
              </a:rPr>
              <a:t>2. 活动流程</a:t>
            </a:r>
            <a:endParaRPr lang="zh-CN" altLang="en-US" sz="2000" b="1">
              <a:solidFill>
                <a:srgbClr val="C57E90"/>
              </a:solidFill>
            </a:endParaRPr>
          </a:p>
          <a:p>
            <a:pPr indent="0" fontAlgn="auto">
              <a:lnSpc>
                <a:spcPct val="150000"/>
              </a:lnSpc>
            </a:pPr>
            <a:r>
              <a:rPr lang="zh-CN" altLang="en-US" sz="2000"/>
              <a:t>主持人开场白——参观优秀读书笔记和书评——组织现场采访和讨论：“我心中最优秀的读书笔记和书评”——组织现场最终投票，评选出校级最优秀的读书笔记和书评——颁奖环节。通过系列活动深化大学生的阅读认知，让他们对于深度阅读和广泛阅读有正确的认识，进而更准确地规划自己的大学生活，让阅读成为一生的习惯，让思考伴随人生。</a:t>
            </a:r>
            <a:endParaRPr lang="zh-CN" altLang="en-US" sz="2000"/>
          </a:p>
        </p:txBody>
      </p:sp>
      <p:sp>
        <p:nvSpPr>
          <p:cNvPr id="2" name="文本框 1"/>
          <p:cNvSpPr txBox="1"/>
          <p:nvPr/>
        </p:nvSpPr>
        <p:spPr>
          <a:xfrm>
            <a:off x="1985645" y="635000"/>
            <a:ext cx="9625330" cy="953135"/>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三、世界读书日举办“让阅读成为习惯，让思考伴随人生”的读书分享会活动</a:t>
            </a:r>
            <a:endParaRPr lang="zh-CN" altLang="en-US" sz="2800" b="1">
              <a:latin typeface="宋体" panose="02010600030101010101" pitchFamily="2" charset="-122"/>
              <a:ea typeface="宋体" panose="02010600030101010101" pitchFamily="2" charset="-122"/>
            </a:endParaRPr>
          </a:p>
        </p:txBody>
      </p:sp>
      <p:pic>
        <p:nvPicPr>
          <p:cNvPr id="109" name="图片 108"/>
          <p:cNvPicPr/>
          <p:nvPr>
            <p:custDataLst>
              <p:tags r:id="rId1"/>
            </p:custDataLst>
          </p:nvPr>
        </p:nvPicPr>
        <p:blipFill>
          <a:blip r:embed="rId2"/>
          <a:srcRect r="-4197" b="14861"/>
          <a:stretch>
            <a:fillRect/>
          </a:stretch>
        </p:blipFill>
        <p:spPr>
          <a:xfrm>
            <a:off x="8444230" y="1430020"/>
            <a:ext cx="3083560" cy="398907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6116" y="2963383"/>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152525" y="2043430"/>
            <a:ext cx="5203825" cy="3415030"/>
          </a:xfrm>
          <a:prstGeom prst="rect">
            <a:avLst/>
          </a:prstGeom>
          <a:noFill/>
        </p:spPr>
        <p:txBody>
          <a:bodyPr wrap="square" rtlCol="0">
            <a:spAutoFit/>
          </a:bodyPr>
          <a:p>
            <a:pPr indent="0" fontAlgn="auto">
              <a:lnSpc>
                <a:spcPct val="150000"/>
              </a:lnSpc>
            </a:pPr>
            <a:r>
              <a:rPr lang="zh-CN" altLang="en-US"/>
              <a:t>大学生的成长和发展需要阅读的伴随，青年大学生的自我完善、人格塑造、能力提升急需阅读带来的精神养料。大学生在阅读优秀书籍过程中，能够体会生动感人、具有人性美、道德美的情感，培养大学生良好的阅读习惯的养成，进而构筑美丽健康的人格，陶冶情操，全面提高学生的素质。优秀的文学作品不但给人带来文学的享受也会对大学生产生深远的影响。</a:t>
            </a:r>
            <a:endParaRPr lang="zh-CN" altLang="en-US"/>
          </a:p>
        </p:txBody>
      </p:sp>
      <p:sp>
        <p:nvSpPr>
          <p:cNvPr id="2" name="文本框 1"/>
          <p:cNvSpPr txBox="1"/>
          <p:nvPr/>
        </p:nvSpPr>
        <p:spPr>
          <a:xfrm>
            <a:off x="1985645" y="720090"/>
            <a:ext cx="4946015" cy="521970"/>
          </a:xfrm>
          <a:prstGeom prst="rect">
            <a:avLst/>
          </a:prstGeom>
          <a:noFill/>
        </p:spPr>
        <p:txBody>
          <a:bodyPr wrap="square" rtlCol="0">
            <a:spAutoFit/>
          </a:bodyPr>
          <a:p>
            <a:r>
              <a:rPr lang="zh-CN" altLang="en-US" sz="2800" b="1"/>
              <a:t>一、通过阅读，明理启智</a:t>
            </a:r>
            <a:endParaRPr lang="zh-CN" altLang="en-US" sz="2800" b="1"/>
          </a:p>
        </p:txBody>
      </p:sp>
      <p:pic>
        <p:nvPicPr>
          <p:cNvPr id="4" name="图片 3"/>
          <p:cNvPicPr/>
          <p:nvPr>
            <p:custDataLst>
              <p:tags r:id="rId1"/>
            </p:custDataLst>
          </p:nvPr>
        </p:nvPicPr>
        <p:blipFill>
          <a:blip r:embed="rId2"/>
          <a:stretch>
            <a:fillRect/>
          </a:stretch>
        </p:blipFill>
        <p:spPr>
          <a:xfrm>
            <a:off x="6918960" y="1829435"/>
            <a:ext cx="4494530" cy="362902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54685" y="1668780"/>
            <a:ext cx="6099175" cy="3830955"/>
          </a:xfrm>
          <a:prstGeom prst="rect">
            <a:avLst/>
          </a:prstGeom>
          <a:noFill/>
        </p:spPr>
        <p:txBody>
          <a:bodyPr wrap="square" rtlCol="0">
            <a:spAutoFit/>
          </a:bodyPr>
          <a:p>
            <a:pPr indent="0" fontAlgn="auto">
              <a:lnSpc>
                <a:spcPct val="150000"/>
              </a:lnSpc>
            </a:pPr>
            <a:r>
              <a:rPr lang="zh-CN" altLang="en-US"/>
              <a:t>读书可以改变一个人的气质，丰润一个人的思想，涤荡一个人的心灵，浸润一个人的人生。</a:t>
            </a:r>
            <a:endParaRPr lang="zh-CN" altLang="en-US"/>
          </a:p>
          <a:p>
            <a:pPr indent="0" fontAlgn="auto">
              <a:lnSpc>
                <a:spcPct val="150000"/>
              </a:lnSpc>
            </a:pPr>
            <a:r>
              <a:rPr lang="zh-CN" altLang="en-US"/>
              <a:t>当漫步于奥斯特罗夫斯基的</a:t>
            </a:r>
            <a:r>
              <a:rPr lang="zh-CN" altLang="en-US" b="1">
                <a:solidFill>
                  <a:srgbClr val="578FB7"/>
                </a:solidFill>
              </a:rPr>
              <a:t>《钢铁是怎样炼成的》</a:t>
            </a:r>
            <a:r>
              <a:rPr lang="zh-CN" altLang="en-US"/>
              <a:t>，你懂得了人生意义，学会了用正确的心态面对人生的磨难，用钢铁般的意志与顽强的奋斗精神迎接生活中的各种挑战。捧起这本书，遨游在保尔的精神世界里，你会受到一种激励，保尔以自己珍惜生命、热爱生活、坚韧不拔的人格魅力，让你愈加明白：人是要有点精神的。阅读启发你我，不畏困难，意志坚定。</a:t>
            </a:r>
            <a:endParaRPr lang="zh-CN" altLang="en-US"/>
          </a:p>
        </p:txBody>
      </p:sp>
      <p:sp>
        <p:nvSpPr>
          <p:cNvPr id="2" name="文本框 1"/>
          <p:cNvSpPr txBox="1"/>
          <p:nvPr/>
        </p:nvSpPr>
        <p:spPr>
          <a:xfrm>
            <a:off x="1985645" y="720090"/>
            <a:ext cx="4946015" cy="521970"/>
          </a:xfrm>
          <a:prstGeom prst="rect">
            <a:avLst/>
          </a:prstGeom>
          <a:noFill/>
        </p:spPr>
        <p:txBody>
          <a:bodyPr wrap="square" rtlCol="0">
            <a:spAutoFit/>
          </a:bodyPr>
          <a:p>
            <a:r>
              <a:rPr lang="zh-CN" altLang="en-US" sz="2800" b="1"/>
              <a:t>二、通过阅读，涤荡心灵</a:t>
            </a:r>
            <a:endParaRPr lang="zh-CN" altLang="en-US" sz="2800" b="1"/>
          </a:p>
        </p:txBody>
      </p:sp>
      <p:pic>
        <p:nvPicPr>
          <p:cNvPr id="101" name="图片 100"/>
          <p:cNvPicPr/>
          <p:nvPr>
            <p:custDataLst>
              <p:tags r:id="rId1"/>
            </p:custDataLst>
          </p:nvPr>
        </p:nvPicPr>
        <p:blipFill>
          <a:blip r:embed="rId2"/>
          <a:srcRect r="4790" b="13922"/>
          <a:stretch>
            <a:fillRect/>
          </a:stretch>
        </p:blipFill>
        <p:spPr>
          <a:xfrm>
            <a:off x="6894830" y="1971675"/>
            <a:ext cx="4523105" cy="298386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5654" y="2963571"/>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54685" y="1278255"/>
            <a:ext cx="10936605" cy="2584450"/>
          </a:xfrm>
          <a:prstGeom prst="rect">
            <a:avLst/>
          </a:prstGeom>
          <a:noFill/>
        </p:spPr>
        <p:txBody>
          <a:bodyPr wrap="square" rtlCol="0">
            <a:spAutoFit/>
          </a:bodyPr>
          <a:p>
            <a:pPr indent="0" fontAlgn="auto">
              <a:lnSpc>
                <a:spcPct val="150000"/>
              </a:lnSpc>
            </a:pPr>
            <a:r>
              <a:rPr lang="zh-CN" altLang="en-US"/>
              <a:t>近两年，WiFi 环境的局限迅速突破，智能手机、iPad 等具备电子书阅读、视频浏览功能的移动终端迅速流行。</a:t>
            </a:r>
            <a:r>
              <a:rPr lang="zh-CN" altLang="en-US" b="1">
                <a:solidFill>
                  <a:srgbClr val="578FB7"/>
                </a:solidFill>
              </a:rPr>
              <a:t>阅读方式</a:t>
            </a:r>
            <a:r>
              <a:rPr lang="zh-CN" altLang="en-US"/>
              <a:t>由单纯的传统纸质阅览逐步向现代数字化阅读转变，虽然传统阅读伴随我们已有数千年历史，但是如今数字化阅读却以其迅捷、便携等特点占领着大学生阅读的主要市场。身处移动互联时代，没有人能彻底远离数字阅读、碎片化阅读，高校大学生群体也不能例外。然而，在沉浸于数字图书市场的繁荣盛景之时，我们也正面对这样一种尴尬：近年来颇受关注的国民阅读率持续下滑，在平板电脑、智能手机等电子产品的冲击下，静心阅读纸质书成了现代生活中的近乎奢侈之事。</a:t>
            </a:r>
            <a:endParaRPr lang="zh-CN" altLang="en-US"/>
          </a:p>
        </p:txBody>
      </p:sp>
      <p:sp>
        <p:nvSpPr>
          <p:cNvPr id="2" name="文本框 1"/>
          <p:cNvSpPr txBox="1"/>
          <p:nvPr/>
        </p:nvSpPr>
        <p:spPr>
          <a:xfrm>
            <a:off x="1985645" y="635000"/>
            <a:ext cx="4618355"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一、呼吁慢阅读、深阅读</a:t>
            </a:r>
            <a:endParaRPr lang="zh-CN" altLang="en-US" sz="2800" b="1">
              <a:latin typeface="宋体" panose="02010600030101010101" pitchFamily="2" charset="-122"/>
              <a:ea typeface="宋体" panose="02010600030101010101" pitchFamily="2" charset="-122"/>
            </a:endParaRPr>
          </a:p>
        </p:txBody>
      </p:sp>
      <p:pic>
        <p:nvPicPr>
          <p:cNvPr id="100" name="图片 99"/>
          <p:cNvPicPr/>
          <p:nvPr>
            <p:custDataLst>
              <p:tags r:id="rId1"/>
            </p:custDataLst>
          </p:nvPr>
        </p:nvPicPr>
        <p:blipFill>
          <a:blip r:embed="rId2"/>
          <a:stretch>
            <a:fillRect/>
          </a:stretch>
        </p:blipFill>
        <p:spPr>
          <a:xfrm>
            <a:off x="871855" y="3862705"/>
            <a:ext cx="3580130" cy="2355215"/>
          </a:xfrm>
          <a:prstGeom prst="rect">
            <a:avLst/>
          </a:prstGeom>
          <a:noFill/>
          <a:ln w="9525">
            <a:noFill/>
          </a:ln>
        </p:spPr>
      </p:pic>
      <p:pic>
        <p:nvPicPr>
          <p:cNvPr id="101" name="图片 100"/>
          <p:cNvPicPr/>
          <p:nvPr>
            <p:custDataLst>
              <p:tags r:id="rId3"/>
            </p:custDataLst>
          </p:nvPr>
        </p:nvPicPr>
        <p:blipFill>
          <a:blip r:embed="rId4"/>
          <a:srcRect r="1204" b="13167"/>
          <a:stretch>
            <a:fillRect/>
          </a:stretch>
        </p:blipFill>
        <p:spPr>
          <a:xfrm>
            <a:off x="5008245" y="3862705"/>
            <a:ext cx="4471670" cy="237617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51510" y="1562735"/>
            <a:ext cx="6569075" cy="4246245"/>
          </a:xfrm>
          <a:prstGeom prst="rect">
            <a:avLst/>
          </a:prstGeom>
          <a:noFill/>
        </p:spPr>
        <p:txBody>
          <a:bodyPr wrap="square" rtlCol="0">
            <a:spAutoFit/>
          </a:bodyPr>
          <a:p>
            <a:pPr indent="0" fontAlgn="auto">
              <a:lnSpc>
                <a:spcPct val="150000"/>
              </a:lnSpc>
            </a:pPr>
            <a:r>
              <a:rPr lang="zh-CN" altLang="en-US"/>
              <a:t>读书让你哪怕深陷泥泞也依然可以仰望星空。</a:t>
            </a:r>
            <a:endParaRPr lang="zh-CN" altLang="en-US"/>
          </a:p>
          <a:p>
            <a:pPr indent="0" fontAlgn="auto">
              <a:lnSpc>
                <a:spcPct val="150000"/>
              </a:lnSpc>
            </a:pPr>
            <a:r>
              <a:rPr lang="zh-CN" altLang="en-US" b="1">
                <a:solidFill>
                  <a:srgbClr val="578FB7"/>
                </a:solidFill>
              </a:rPr>
              <a:t>作家赫尔岑说：“书籍是最有耐心和最令人愉快的伙伴，在任何艰难困苦的时刻，它都不会抛弃你。”</a:t>
            </a:r>
            <a:endParaRPr lang="zh-CN" altLang="en-US" b="1">
              <a:solidFill>
                <a:srgbClr val="578FB7"/>
              </a:solidFill>
            </a:endParaRPr>
          </a:p>
          <a:p>
            <a:pPr indent="0" fontAlgn="auto">
              <a:lnSpc>
                <a:spcPct val="150000"/>
              </a:lnSpc>
            </a:pPr>
            <a:r>
              <a:rPr lang="zh-CN" altLang="en-US"/>
              <a:t>当你被生活拖入泥潭时，读书，可以给你改变的底气，推动你向更好的人生靠近。青年作家王十月，初中毕业以后，一直过着颠沛流离的生活。他做过小吃、当过美工、干过调油师、甚至还搞过养殖。但日子再艰难，每天上班时间再长，他都会抽出几个小时看书。每日与书相伴，让他觉得生活还是有光的。看的书多了，他就尝试写作和投稿。后来，他蜕变成了一位知名作家，还进了中国作家协会。</a:t>
            </a:r>
            <a:endParaRPr lang="zh-CN" altLang="en-US"/>
          </a:p>
        </p:txBody>
      </p:sp>
      <p:sp>
        <p:nvSpPr>
          <p:cNvPr id="2" name="文本框 1"/>
          <p:cNvSpPr txBox="1"/>
          <p:nvPr/>
        </p:nvSpPr>
        <p:spPr>
          <a:xfrm>
            <a:off x="1985645" y="635000"/>
            <a:ext cx="949833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二、书中未必有黄金屋，但一定有更好的自己</a:t>
            </a:r>
            <a:endParaRPr lang="zh-CN" altLang="en-US" sz="2800" b="1">
              <a:latin typeface="宋体" panose="02010600030101010101" pitchFamily="2" charset="-122"/>
              <a:ea typeface="宋体" panose="02010600030101010101" pitchFamily="2" charset="-122"/>
            </a:endParaRPr>
          </a:p>
        </p:txBody>
      </p:sp>
      <p:pic>
        <p:nvPicPr>
          <p:cNvPr id="103" name="图片 102"/>
          <p:cNvPicPr/>
          <p:nvPr>
            <p:custDataLst>
              <p:tags r:id="rId1"/>
            </p:custDataLst>
          </p:nvPr>
        </p:nvPicPr>
        <p:blipFill>
          <a:blip r:embed="rId2"/>
          <a:stretch>
            <a:fillRect/>
          </a:stretch>
        </p:blipFill>
        <p:spPr>
          <a:xfrm>
            <a:off x="7451090" y="1915160"/>
            <a:ext cx="3785235" cy="315912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3*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Lst>
</file>

<file path=ppt/tags/tag1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3*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Lst>
</file>

<file path=ppt/tags/tag1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4_1"/>
  <p:tag name="KSO_WM_UNIT_ID" val="diagram20169746_3*q_h_i*1_4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Lst>
</file>

<file path=ppt/tags/tag1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3*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Lst>
</file>

<file path=ppt/tags/tag1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3*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Lst>
</file>

<file path=ppt/tags/tag1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3_1"/>
  <p:tag name="KSO_WM_UNIT_TEXT_FILL_FORE_SCHEMECOLOR_INDEX" val="8"/>
  <p:tag name="KSO_WM_UNIT_TEXT_FILL_TYPE" val="1"/>
</p:tagLst>
</file>

<file path=ppt/tags/tag1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2_1"/>
  <p:tag name="KSO_WM_UNIT_TEXT_FILL_FORE_SCHEMECOLOR_INDEX" val="7"/>
  <p:tag name="KSO_WM_UNIT_TEXT_FILL_TYPE" val="1"/>
</p:tagLst>
</file>

<file path=ppt/tags/tag1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4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4_1"/>
  <p:tag name="KSO_WM_UNIT_TEXT_FILL_FORE_SCHEMECOLOR_INDEX" val="5"/>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1_1"/>
  <p:tag name="KSO_WM_UNIT_TEXT_FILL_FORE_SCHEMECOLOR_INDEX" val="6"/>
  <p:tag name="KSO_WM_UNIT_TEXT_FILL_TYPE" val="1"/>
</p:tagLst>
</file>

<file path=ppt/tags/tag21.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i"/>
  <p:tag name="KSO_WM_UNIT_INDEX" val="1_1"/>
  <p:tag name="KSO_WM_UNIT_ID" val="diagram20169746_3*q_i*1_1"/>
  <p:tag name="KSO_WM_UNIT_LAYERLEVEL" val="1_1"/>
  <p:tag name="KSO_WM_DIAGRAM_GROUP_CODE" val="q1-1"/>
  <p:tag name="KSO_WM_UNIT_LINE_FORE_SCHEMECOLOR_INDEX" val="14"/>
  <p:tag name="KSO_WM_UNIT_LINE_FILL_TYPE" val="2"/>
  <p:tag name="KSO_WM_UNIT_TEXT_FILL_FORE_SCHEMECOLOR_INDEX" val="13"/>
  <p:tag name="KSO_WM_UNIT_TEXT_FILL_TYPE" val="1"/>
  <p:tag name="KSO_WM_UNIT_DIAGRAM_SCHEMECOLOR_ID" val="0"/>
  <p:tag name="KSO_WM_UNIT_USESOURCEFORMAT_APPLY" val="1"/>
</p:tagLst>
</file>

<file path=ppt/tags/tag22.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3_1"/>
  <p:tag name="KSO_WM_UNIT_ID" val="diagram20169746_3*q_h_i*1_3_1"/>
  <p:tag name="KSO_WM_UNIT_LAYERLEVEL" val="1_1_1"/>
  <p:tag name="KSO_WM_DIAGRAM_GROUP_CODE" val="q1-1"/>
  <p:tag name="KSO_WM_UNIT_FILL_FORE_SCHEMECOLOR_INDEX" val="8"/>
  <p:tag name="KSO_WM_UNIT_FILL_TYPE" val="1"/>
  <p:tag name="KSO_WM_UNIT_LINE_FORE_SCHEMECOLOR_INDEX" val="14"/>
  <p:tag name="KSO_WM_UNIT_LINE_FILL_TYPE" val="2"/>
  <p:tag name="KSO_WM_UNIT_TEXT_FILL_FORE_SCHEMECOLOR_INDEX" val="13"/>
  <p:tag name="KSO_WM_UNIT_TEXT_FILL_TYPE" val="1"/>
  <p:tag name="KSO_WM_UNIT_DIAGRAM_SCHEMECOLOR_ID" val="0"/>
  <p:tag name="KSO_WM_UNIT_USESOURCEFORMAT_APPLY" val="1"/>
</p:tagLst>
</file>

<file path=ppt/tags/tag23.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4_1"/>
  <p:tag name="KSO_WM_UNIT_ID" val="diagram20169746_3*q_h_i*1_4_1"/>
  <p:tag name="KSO_WM_UNIT_LAYERLEVEL" val="1_1_1"/>
  <p:tag name="KSO_WM_DIAGRAM_GROUP_CODE" val="q1-1"/>
  <p:tag name="KSO_WM_UNIT_FILL_FORE_SCHEMECOLOR_INDEX" val="5"/>
  <p:tag name="KSO_WM_UNIT_FILL_TYPE" val="1"/>
  <p:tag name="KSO_WM_UNIT_LINE_FORE_SCHEMECOLOR_INDEX" val="14"/>
  <p:tag name="KSO_WM_UNIT_LINE_FILL_TYPE" val="2"/>
  <p:tag name="KSO_WM_UNIT_TEXT_FILL_FORE_SCHEMECOLOR_INDEX" val="13"/>
  <p:tag name="KSO_WM_UNIT_TEXT_FILL_TYPE" val="1"/>
  <p:tag name="KSO_WM_UNIT_DIAGRAM_SCHEMECOLOR_ID" val="0"/>
  <p:tag name="KSO_WM_UNIT_USESOURCEFORMAT_APPLY" val="1"/>
</p:tagLst>
</file>

<file path=ppt/tags/tag24.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2_1"/>
  <p:tag name="KSO_WM_UNIT_ID" val="diagram20169746_3*q_h_i*1_2_1"/>
  <p:tag name="KSO_WM_UNIT_LAYERLEVEL" val="1_1_1"/>
  <p:tag name="KSO_WM_DIAGRAM_GROUP_CODE" val="q1-1"/>
  <p:tag name="KSO_WM_UNIT_FILL_FORE_SCHEMECOLOR_INDEX" val="7"/>
  <p:tag name="KSO_WM_UNIT_FILL_TYPE" val="1"/>
  <p:tag name="KSO_WM_UNIT_LINE_FORE_SCHEMECOLOR_INDEX" val="14"/>
  <p:tag name="KSO_WM_UNIT_LINE_FILL_TYPE" val="2"/>
  <p:tag name="KSO_WM_UNIT_TEXT_FILL_FORE_SCHEMECOLOR_INDEX" val="13"/>
  <p:tag name="KSO_WM_UNIT_TEXT_FILL_TYPE" val="1"/>
  <p:tag name="KSO_WM_UNIT_DIAGRAM_SCHEMECOLOR_ID" val="0"/>
  <p:tag name="KSO_WM_UNIT_USESOURCEFORMAT_APPLY" val="1"/>
</p:tagLst>
</file>

<file path=ppt/tags/tag25.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i"/>
  <p:tag name="KSO_WM_UNIT_INDEX" val="1_1_1"/>
  <p:tag name="KSO_WM_UNIT_ID" val="diagram20169746_3*q_h_i*1_1_1"/>
  <p:tag name="KSO_WM_UNIT_LAYERLEVEL" val="1_1_1"/>
  <p:tag name="KSO_WM_DIAGRAM_GROUP_CODE" val="q1-1"/>
  <p:tag name="KSO_WM_UNIT_FILL_FORE_SCHEMECOLOR_INDEX" val="6"/>
  <p:tag name="KSO_WM_UNIT_FILL_TYPE" val="1"/>
  <p:tag name="KSO_WM_UNIT_LINE_FORE_SCHEMECOLOR_INDEX" val="14"/>
  <p:tag name="KSO_WM_UNIT_LINE_FILL_TYPE" val="2"/>
  <p:tag name="KSO_WM_UNIT_TEXT_FILL_FORE_SCHEMECOLOR_INDEX" val="13"/>
  <p:tag name="KSO_WM_UNIT_TEXT_FILL_TYPE" val="1"/>
  <p:tag name="KSO_WM_UNIT_DIAGRAM_SCHEMECOLOR_ID" val="0"/>
  <p:tag name="KSO_WM_UNIT_USESOURCEFORMAT_APPLY" val="1"/>
</p:tagLst>
</file>

<file path=ppt/tags/tag26.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3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3_1"/>
  <p:tag name="KSO_WM_UNIT_TEXT_FILL_FORE_SCHEMECOLOR_INDEX" val="8"/>
  <p:tag name="KSO_WM_UNIT_TEXT_FILL_TYPE" val="1"/>
  <p:tag name="KSO_WM_UNIT_DIAGRAM_SCHEMECOLOR_ID" val="0"/>
  <p:tag name="KSO_WM_UNIT_USESOURCEFORMAT_APPLY" val="1"/>
</p:tagLst>
</file>

<file path=ppt/tags/tag27.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2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2_1"/>
  <p:tag name="KSO_WM_UNIT_TEXT_FILL_FORE_SCHEMECOLOR_INDEX" val="7"/>
  <p:tag name="KSO_WM_UNIT_TEXT_FILL_TYPE" val="1"/>
  <p:tag name="KSO_WM_UNIT_DIAGRAM_SCHEMECOLOR_ID" val="0"/>
  <p:tag name="KSO_WM_UNIT_USESOURCEFORMAT_APPLY" val="1"/>
</p:tagLst>
</file>

<file path=ppt/tags/tag28.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4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4_1"/>
  <p:tag name="KSO_WM_UNIT_TEXT_FILL_FORE_SCHEMECOLOR_INDEX" val="5"/>
  <p:tag name="KSO_WM_UNIT_TEXT_FILL_TYPE" val="1"/>
  <p:tag name="KSO_WM_UNIT_DIAGRAM_SCHEMECOLOR_ID" val="0"/>
  <p:tag name="KSO_WM_UNIT_USESOURCEFORMAT_APPLY" val="1"/>
</p:tagLst>
</file>

<file path=ppt/tags/tag29.xml><?xml version="1.0" encoding="utf-8"?>
<p:tagLst xmlns:p="http://schemas.openxmlformats.org/presentationml/2006/main">
  <p:tag name="KSO_WM_TAG_VERSION" val="1.0"/>
  <p:tag name="KSO_WM_BEAUTIFY_FLAG" val="#wm#"/>
  <p:tag name="KSO_WM_TEMPLATE_CATEGORY" val="diagram"/>
  <p:tag name="KSO_WM_TEMPLATE_INDEX" val="20169746"/>
  <p:tag name="KSO_WM_UNIT_TYPE" val="q_h_a"/>
  <p:tag name="KSO_WM_UNIT_INDEX" val="1_1_1"/>
  <p:tag name="KSO_WM_UNIT_LAYERLEVEL" val="1_1_1"/>
  <p:tag name="KSO_WM_UNIT_VALUE" val="9"/>
  <p:tag name="KSO_WM_UNIT_HIGHLIGHT" val="0"/>
  <p:tag name="KSO_WM_UNIT_COMPATIBLE" val="0"/>
  <p:tag name="KSO_WM_UNIT_CLEAR" val="0"/>
  <p:tag name="KSO_WM_UNIT_PRESET_TEXT_INDEX" val="3"/>
  <p:tag name="KSO_WM_UNIT_PRESET_TEXT_LEN" val="12"/>
  <p:tag name="KSO_WM_DIAGRAM_GROUP_CODE" val="q1-1"/>
  <p:tag name="KSO_WM_UNIT_ID" val="diagram20169746_3*q_h_a*1_1_1"/>
  <p:tag name="KSO_WM_UNIT_TEXT_FILL_FORE_SCHEMECOLOR_INDEX" val="6"/>
  <p:tag name="KSO_WM_UNIT_TEXT_FILL_TYPE" val="1"/>
  <p:tag name="KSO_WM_UNIT_DIAGRAM_SCHEMECOLOR_ID" val="0"/>
  <p:tag name="KSO_WM_UNIT_USESOURCEFORMAT_APPLY"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PP_MARK_KEY" val="7cacf78b-9b70-4a39-840d-a097007d870d"/>
  <p:tag name="COMMONDATA" val="eyJjb3VudCI6NywiaGRpZCI6IjdmNzE3YzM0NDQwZjRhZWNmYTY5ZjYzNzc5YTY3NTI3IiwidXNlckNvdW50Ijo3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2919</Words>
  <Application>WPS 演示</Application>
  <PresentationFormat>宽屏</PresentationFormat>
  <Paragraphs>132</Paragraphs>
  <Slides>21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Arial</vt:lpstr>
      <vt:lpstr>宋体</vt:lpstr>
      <vt:lpstr>Wingdings</vt:lpstr>
      <vt:lpstr>黑体</vt:lpstr>
      <vt:lpstr>汉仪文黑-55简</vt:lpstr>
      <vt:lpstr>Gill Sans</vt:lpstr>
      <vt:lpstr>Calibri</vt:lpstr>
      <vt:lpstr>微软雅黑</vt:lpstr>
      <vt:lpstr>Arial Unicode MS</vt:lpstr>
      <vt:lpstr>Calibri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无谓</cp:lastModifiedBy>
  <cp:revision>55</cp:revision>
  <dcterms:created xsi:type="dcterms:W3CDTF">2020-11-02T00:16:00Z</dcterms:created>
  <dcterms:modified xsi:type="dcterms:W3CDTF">2023-04-11T12:03:36Z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KSOTemplateUUID">
    <vt:lpwstr>v1.0_mb_FYPQbM/Idg0/3FlFuKmlMg==</vt:lpwstr>
  </property>
  <property fmtid="{D5CDD505-2E9C-101B-9397-08002B2CF9AE}" pid="4" name="ICV">
    <vt:lpwstr>EB2A524EA31F41FBB37A26437181D399</vt:lpwstr>
  </property>
</Properties>
</file>