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1.svg" ContentType="image/svg+xml"/>
  <Override PartName="/ppt/media/image13.svg" ContentType="image/svg+xml"/>
  <Override PartName="/ppt/media/image15.svg" ContentType="image/svg+xml"/>
  <Override PartName="/ppt/media/image17.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91" r:id="rId8"/>
    <p:sldId id="262" r:id="rId9"/>
    <p:sldId id="292" r:id="rId10"/>
    <p:sldId id="293" r:id="rId11"/>
    <p:sldId id="294" r:id="rId12"/>
    <p:sldId id="268" r:id="rId13"/>
    <p:sldId id="303" r:id="rId14"/>
    <p:sldId id="276" r:id="rId15"/>
    <p:sldId id="261" r:id="rId16"/>
    <p:sldId id="295" r:id="rId17"/>
    <p:sldId id="296" r:id="rId18"/>
    <p:sldId id="297" r:id="rId19"/>
    <p:sldId id="257" r:id="rId20"/>
  </p:sldIdLst>
  <p:sldSz cx="12192000" cy="6858000"/>
  <p:notesSz cx="6858000" cy="9144000"/>
  <p:embeddedFontLst>
    <p:embeddedFont>
      <p:font typeface="黑体" panose="02010609060101010101" charset="-122"/>
      <p:regular r:id="rId24"/>
    </p:embeddedFont>
    <p:embeddedFont>
      <p:font typeface="汉仪文黑-55简" panose="00020600040101010101" pitchFamily="18" charset="-122"/>
      <p:regular r:id="rId25"/>
    </p:embeddedFont>
    <p:embeddedFont>
      <p:font typeface="微软雅黑" panose="020B0503020204020204" charset="-122"/>
      <p:regular r:id="rId26"/>
    </p:embeddedFont>
    <p:embeddedFont>
      <p:font typeface="Calibri" panose="020F0502020204030204" charset="0"/>
      <p:regular r:id="rId27"/>
      <p:bold r:id="rId28"/>
      <p:italic r:id="rId29"/>
      <p:boldItalic r:id="rId30"/>
    </p:embeddedFont>
    <p:embeddedFont>
      <p:font typeface="Calibri Light" panose="020F0302020204030204" charset="0"/>
      <p:regular r:id="rId31"/>
      <p:italic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8FB7"/>
    <a:srgbClr val="C57E90"/>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80.xml"/><Relationship Id="rId32" Type="http://schemas.openxmlformats.org/officeDocument/2006/relationships/font" Target="fonts/font9.fntdata"/><Relationship Id="rId31" Type="http://schemas.openxmlformats.org/officeDocument/2006/relationships/font" Target="fonts/font8.fntdata"/><Relationship Id="rId30" Type="http://schemas.openxmlformats.org/officeDocument/2006/relationships/font" Target="fonts/font7.fntdata"/><Relationship Id="rId3" Type="http://schemas.openxmlformats.org/officeDocument/2006/relationships/slide" Target="slides/slide1.xml"/><Relationship Id="rId29" Type="http://schemas.openxmlformats.org/officeDocument/2006/relationships/font" Target="fonts/font6.fntdata"/><Relationship Id="rId28" Type="http://schemas.openxmlformats.org/officeDocument/2006/relationships/font" Target="fonts/font5.fntdata"/><Relationship Id="rId27" Type="http://schemas.openxmlformats.org/officeDocument/2006/relationships/font" Target="fonts/font4.fntdata"/><Relationship Id="rId26" Type="http://schemas.openxmlformats.org/officeDocument/2006/relationships/font" Target="fonts/font3.fntdata"/><Relationship Id="rId25" Type="http://schemas.openxmlformats.org/officeDocument/2006/relationships/font" Target="fonts/font2.fntdata"/><Relationship Id="rId24" Type="http://schemas.openxmlformats.org/officeDocument/2006/relationships/font" Target="fonts/font1.fntdata"/><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4" Type="http://schemas.openxmlformats.org/officeDocument/2006/relationships/slideLayout" Target="../slideLayouts/slideLayout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9" Type="http://schemas.openxmlformats.org/officeDocument/2006/relationships/tags" Target="../tags/tag39.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9" Type="http://schemas.openxmlformats.org/officeDocument/2006/relationships/slideLayout" Target="../slideLayouts/slideLayout1.xml"/><Relationship Id="rId18" Type="http://schemas.openxmlformats.org/officeDocument/2006/relationships/image" Target="../media/image9.svg"/><Relationship Id="rId17" Type="http://schemas.openxmlformats.org/officeDocument/2006/relationships/image" Target="../media/image8.png"/><Relationship Id="rId16" Type="http://schemas.openxmlformats.org/officeDocument/2006/relationships/tags" Target="../tags/tag44.xml"/><Relationship Id="rId15" Type="http://schemas.openxmlformats.org/officeDocument/2006/relationships/image" Target="../media/image7.svg"/><Relationship Id="rId14" Type="http://schemas.openxmlformats.org/officeDocument/2006/relationships/image" Target="../media/image6.png"/><Relationship Id="rId13" Type="http://schemas.openxmlformats.org/officeDocument/2006/relationships/tags" Target="../tags/tag43.xml"/><Relationship Id="rId12" Type="http://schemas.openxmlformats.org/officeDocument/2006/relationships/tags" Target="../tags/tag42.xml"/><Relationship Id="rId11" Type="http://schemas.openxmlformats.org/officeDocument/2006/relationships/tags" Target="../tags/tag41.xml"/><Relationship Id="rId10" Type="http://schemas.openxmlformats.org/officeDocument/2006/relationships/tags" Target="../tags/tag40.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9" Type="http://schemas.openxmlformats.org/officeDocument/2006/relationships/slideLayout" Target="../slideLayouts/slideLayout1.xml"/><Relationship Id="rId28" Type="http://schemas.openxmlformats.org/officeDocument/2006/relationships/image" Target="../media/image17.svg"/><Relationship Id="rId27" Type="http://schemas.openxmlformats.org/officeDocument/2006/relationships/image" Target="../media/image16.png"/><Relationship Id="rId26" Type="http://schemas.openxmlformats.org/officeDocument/2006/relationships/tags" Target="../tags/tag64.xml"/><Relationship Id="rId25" Type="http://schemas.openxmlformats.org/officeDocument/2006/relationships/image" Target="../media/image15.svg"/><Relationship Id="rId24" Type="http://schemas.openxmlformats.org/officeDocument/2006/relationships/image" Target="../media/image14.png"/><Relationship Id="rId23" Type="http://schemas.openxmlformats.org/officeDocument/2006/relationships/tags" Target="../tags/tag63.xml"/><Relationship Id="rId22" Type="http://schemas.openxmlformats.org/officeDocument/2006/relationships/image" Target="../media/image13.svg"/><Relationship Id="rId21" Type="http://schemas.openxmlformats.org/officeDocument/2006/relationships/image" Target="../media/image12.png"/><Relationship Id="rId20" Type="http://schemas.openxmlformats.org/officeDocument/2006/relationships/tags" Target="../tags/tag62.xml"/><Relationship Id="rId2" Type="http://schemas.openxmlformats.org/officeDocument/2006/relationships/tags" Target="../tags/tag46.xml"/><Relationship Id="rId19" Type="http://schemas.openxmlformats.org/officeDocument/2006/relationships/image" Target="../media/image11.svg"/><Relationship Id="rId18" Type="http://schemas.openxmlformats.org/officeDocument/2006/relationships/image" Target="../media/image10.png"/><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5.xml"/></Relationships>
</file>

<file path=ppt/slides/_rels/slide17.xml.rels><?xml version="1.0" encoding="UTF-8" standalone="yes"?>
<Relationships xmlns="http://schemas.openxmlformats.org/package/2006/relationships"><Relationship Id="rId9" Type="http://schemas.openxmlformats.org/officeDocument/2006/relationships/tags" Target="../tags/tag73.xml"/><Relationship Id="rId8" Type="http://schemas.openxmlformats.org/officeDocument/2006/relationships/tags" Target="../tags/tag72.xml"/><Relationship Id="rId7" Type="http://schemas.openxmlformats.org/officeDocument/2006/relationships/tags" Target="../tags/tag71.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3" Type="http://schemas.openxmlformats.org/officeDocument/2006/relationships/tags" Target="../tags/tag67.xml"/><Relationship Id="rId2" Type="http://schemas.openxmlformats.org/officeDocument/2006/relationships/tags" Target="../tags/tag66.xml"/><Relationship Id="rId16" Type="http://schemas.openxmlformats.org/officeDocument/2006/relationships/slideLayout" Target="../slideLayouts/slideLayout1.xml"/><Relationship Id="rId15" Type="http://schemas.openxmlformats.org/officeDocument/2006/relationships/tags" Target="../tags/tag79.xml"/><Relationship Id="rId14" Type="http://schemas.openxmlformats.org/officeDocument/2006/relationships/tags" Target="../tags/tag7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tags" Target="../tags/tag75.xml"/><Relationship Id="rId10" Type="http://schemas.openxmlformats.org/officeDocument/2006/relationships/tags" Target="../tags/tag74.xml"/><Relationship Id="rId1" Type="http://schemas.openxmlformats.org/officeDocument/2006/relationships/tags" Target="../tags/tag6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image" Target="../media/image4.jpeg"/><Relationship Id="rId15" Type="http://schemas.openxmlformats.org/officeDocument/2006/relationships/slideLayout" Target="../slideLayouts/slideLayout1.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626046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三、大学生践行友善价值观存在的问题</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603250" y="1258570"/>
            <a:ext cx="7108825" cy="5077460"/>
          </a:xfrm>
          <a:prstGeom prst="rect">
            <a:avLst/>
          </a:prstGeom>
          <a:noFill/>
        </p:spPr>
        <p:txBody>
          <a:bodyPr wrap="square" rtlCol="0">
            <a:spAutoFit/>
          </a:bodyPr>
          <a:p>
            <a:pPr indent="0" fontAlgn="auto">
              <a:lnSpc>
                <a:spcPct val="150000"/>
              </a:lnSpc>
            </a:pPr>
            <a:r>
              <a:rPr lang="zh-CN" altLang="en-US" b="1"/>
              <a:t>（</a:t>
            </a:r>
            <a:r>
              <a:rPr lang="en-US" altLang="zh-CN" b="1"/>
              <a:t>1</a:t>
            </a:r>
            <a:r>
              <a:rPr lang="zh-CN" altLang="en-US" b="1"/>
              <a:t>）呈现行善责任担当意识淡薄的问题。</a:t>
            </a:r>
            <a:endParaRPr lang="zh-CN" altLang="en-US" b="1"/>
          </a:p>
          <a:p>
            <a:pPr indent="0" fontAlgn="auto">
              <a:lnSpc>
                <a:spcPct val="150000"/>
              </a:lnSpc>
            </a:pPr>
            <a:r>
              <a:rPr lang="zh-CN" altLang="en-US" sz="1400"/>
              <a:t>部分大学生在社会公共生活里，忽视自己应尽的职责，不愿承担相应的义务，没有主人翁意识，总想着还有他人去承担责任、去完成任务，只要不涉及自己的利益，一切社会关系里遇到的事都持回避和推卸的态度，表现出“事不关己，高高挂起”的狭隘心理。</a:t>
            </a:r>
            <a:endParaRPr lang="zh-CN" altLang="en-US" sz="1400"/>
          </a:p>
          <a:p>
            <a:pPr indent="0" fontAlgn="auto">
              <a:lnSpc>
                <a:spcPct val="150000"/>
              </a:lnSpc>
            </a:pPr>
            <a:endParaRPr lang="zh-CN" altLang="en-US" b="1"/>
          </a:p>
          <a:p>
            <a:pPr indent="0" fontAlgn="auto">
              <a:lnSpc>
                <a:spcPct val="150000"/>
              </a:lnSpc>
            </a:pPr>
            <a:r>
              <a:rPr lang="zh-CN" altLang="en-US" b="1"/>
              <a:t>（</a:t>
            </a:r>
            <a:r>
              <a:rPr lang="en-US" altLang="zh-CN" b="1"/>
              <a:t>2</a:t>
            </a:r>
            <a:r>
              <a:rPr lang="zh-CN" altLang="en-US" b="1"/>
              <a:t>）呈现情感冷漠缺乏信任的问题。</a:t>
            </a:r>
            <a:endParaRPr lang="zh-CN" altLang="en-US" b="1"/>
          </a:p>
          <a:p>
            <a:pPr indent="0" fontAlgn="auto">
              <a:lnSpc>
                <a:spcPct val="150000"/>
              </a:lnSpc>
            </a:pPr>
            <a:r>
              <a:rPr lang="zh-CN" altLang="en-US" sz="1400"/>
              <a:t>在现实社会生活中，部分大学生在践行友善价值观时表现出来的状态是消极的、被动的，其内在实质源于其自身情感的冷漠，对外界的人和事缺乏信任，不喜好人际关系交往。</a:t>
            </a:r>
            <a:endParaRPr lang="zh-CN" altLang="en-US" sz="1400"/>
          </a:p>
          <a:p>
            <a:pPr indent="0" fontAlgn="auto">
              <a:lnSpc>
                <a:spcPct val="150000"/>
              </a:lnSpc>
            </a:pPr>
            <a:endParaRPr lang="zh-CN" altLang="en-US" b="1"/>
          </a:p>
          <a:p>
            <a:pPr indent="0" fontAlgn="auto">
              <a:lnSpc>
                <a:spcPct val="150000"/>
              </a:lnSpc>
            </a:pPr>
            <a:r>
              <a:rPr lang="zh-CN" altLang="en-US" b="1"/>
              <a:t>（</a:t>
            </a:r>
            <a:r>
              <a:rPr lang="en-US" altLang="zh-CN" b="1"/>
              <a:t>3</a:t>
            </a:r>
            <a:r>
              <a:rPr lang="zh-CN" altLang="en-US" b="1"/>
              <a:t>）网络交往呈现失善失德的问题。</a:t>
            </a:r>
            <a:endParaRPr lang="zh-CN" altLang="en-US" b="1"/>
          </a:p>
          <a:p>
            <a:pPr indent="0" fontAlgn="auto">
              <a:lnSpc>
                <a:spcPct val="150000"/>
              </a:lnSpc>
            </a:pPr>
            <a:r>
              <a:rPr lang="zh-CN" altLang="en-US" sz="1400"/>
              <a:t>部分大学生在明辨是非的能力上还有所欠缺，在接收到不实的信息时，并不关注信息本身的内容，只将着眼点放在虚假或情绪化信息耸人听闻的标题上，随意地将信息传播给他人，而忽略了自己在进行信息传播过程承担的法律责任与道德责任。长此以往，很容易出现失善失德行为。</a:t>
            </a:r>
            <a:endParaRPr lang="zh-CN" altLang="en-US" sz="1400"/>
          </a:p>
        </p:txBody>
      </p:sp>
      <p:pic>
        <p:nvPicPr>
          <p:cNvPr id="105" name="图片 104"/>
          <p:cNvPicPr/>
          <p:nvPr>
            <p:custDataLst>
              <p:tags r:id="rId1"/>
            </p:custDataLst>
          </p:nvPr>
        </p:nvPicPr>
        <p:blipFill>
          <a:blip r:embed="rId2"/>
          <a:stretch>
            <a:fillRect/>
          </a:stretch>
        </p:blipFill>
        <p:spPr>
          <a:xfrm>
            <a:off x="8046720" y="1806575"/>
            <a:ext cx="3500755" cy="340423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26046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四、大学生友善价值观培育的对策分析</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矩形 2"/>
          <p:cNvSpPr/>
          <p:nvPr/>
        </p:nvSpPr>
        <p:spPr>
          <a:xfrm>
            <a:off x="1265555" y="1828165"/>
            <a:ext cx="4405630" cy="172529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59525" y="1799590"/>
            <a:ext cx="4405630" cy="1753870"/>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265555" y="3973195"/>
            <a:ext cx="4405630" cy="1844040"/>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359525" y="3973195"/>
            <a:ext cx="4405630" cy="1739900"/>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Shape 23245"/>
          <p:cNvSpPr/>
          <p:nvPr/>
        </p:nvSpPr>
        <p:spPr>
          <a:xfrm>
            <a:off x="5753324" y="3561598"/>
            <a:ext cx="525019" cy="527194"/>
          </a:xfrm>
          <a:custGeom>
            <a:avLst/>
            <a:gdLst/>
            <a:ahLst/>
            <a:cxnLst>
              <a:cxn ang="0">
                <a:pos x="wd2" y="hd2"/>
              </a:cxn>
              <a:cxn ang="5400000">
                <a:pos x="wd2" y="hd2"/>
              </a:cxn>
              <a:cxn ang="10800000">
                <a:pos x="wd2" y="hd2"/>
              </a:cxn>
              <a:cxn ang="16200000">
                <a:pos x="wd2" y="hd2"/>
              </a:cxn>
            </a:cxnLst>
            <a:rect l="0" t="0" r="r" b="b"/>
            <a:pathLst>
              <a:path w="21600" h="21600" extrusionOk="0">
                <a:moveTo>
                  <a:pt x="8204" y="0"/>
                </a:moveTo>
                <a:lnTo>
                  <a:pt x="8204" y="4219"/>
                </a:lnTo>
                <a:lnTo>
                  <a:pt x="2924" y="4219"/>
                </a:lnTo>
                <a:cubicBezTo>
                  <a:pt x="1310" y="4219"/>
                  <a:pt x="0" y="5519"/>
                  <a:pt x="0" y="7131"/>
                </a:cubicBezTo>
                <a:lnTo>
                  <a:pt x="0" y="18688"/>
                </a:lnTo>
                <a:cubicBezTo>
                  <a:pt x="0" y="20296"/>
                  <a:pt x="1310" y="21600"/>
                  <a:pt x="2924" y="21600"/>
                </a:cubicBezTo>
                <a:lnTo>
                  <a:pt x="18676" y="21600"/>
                </a:lnTo>
                <a:cubicBezTo>
                  <a:pt x="20294" y="21600"/>
                  <a:pt x="21600" y="20296"/>
                  <a:pt x="21600" y="18688"/>
                </a:cubicBezTo>
                <a:lnTo>
                  <a:pt x="21600" y="7131"/>
                </a:lnTo>
                <a:cubicBezTo>
                  <a:pt x="21600" y="5519"/>
                  <a:pt x="20294" y="4219"/>
                  <a:pt x="18676" y="4219"/>
                </a:cubicBezTo>
                <a:lnTo>
                  <a:pt x="13783" y="4219"/>
                </a:lnTo>
                <a:lnTo>
                  <a:pt x="13783" y="0"/>
                </a:lnTo>
                <a:lnTo>
                  <a:pt x="8204" y="0"/>
                </a:lnTo>
                <a:close/>
                <a:moveTo>
                  <a:pt x="9577" y="1367"/>
                </a:moveTo>
                <a:lnTo>
                  <a:pt x="12381" y="1367"/>
                </a:lnTo>
                <a:lnTo>
                  <a:pt x="12381" y="5675"/>
                </a:lnTo>
                <a:lnTo>
                  <a:pt x="9577" y="5675"/>
                </a:lnTo>
                <a:cubicBezTo>
                  <a:pt x="9577" y="5675"/>
                  <a:pt x="9577" y="1367"/>
                  <a:pt x="9577" y="1367"/>
                </a:cubicBezTo>
                <a:close/>
                <a:moveTo>
                  <a:pt x="11098" y="2852"/>
                </a:moveTo>
                <a:cubicBezTo>
                  <a:pt x="10763" y="2852"/>
                  <a:pt x="10502" y="3115"/>
                  <a:pt x="10502" y="3446"/>
                </a:cubicBezTo>
                <a:cubicBezTo>
                  <a:pt x="10502" y="3780"/>
                  <a:pt x="10763" y="4070"/>
                  <a:pt x="11098" y="4070"/>
                </a:cubicBezTo>
                <a:cubicBezTo>
                  <a:pt x="11431" y="4070"/>
                  <a:pt x="11725" y="3780"/>
                  <a:pt x="11725" y="3446"/>
                </a:cubicBezTo>
                <a:cubicBezTo>
                  <a:pt x="11725" y="3115"/>
                  <a:pt x="11431" y="2852"/>
                  <a:pt x="11098" y="2852"/>
                </a:cubicBezTo>
                <a:close/>
                <a:moveTo>
                  <a:pt x="2924" y="5586"/>
                </a:moveTo>
                <a:lnTo>
                  <a:pt x="8204" y="5586"/>
                </a:lnTo>
                <a:lnTo>
                  <a:pt x="8204" y="7042"/>
                </a:lnTo>
                <a:lnTo>
                  <a:pt x="13783" y="7042"/>
                </a:lnTo>
                <a:lnTo>
                  <a:pt x="13783" y="5586"/>
                </a:lnTo>
                <a:lnTo>
                  <a:pt x="18676" y="5586"/>
                </a:lnTo>
                <a:cubicBezTo>
                  <a:pt x="19530" y="5586"/>
                  <a:pt x="20198" y="6280"/>
                  <a:pt x="20198" y="7131"/>
                </a:cubicBezTo>
                <a:cubicBezTo>
                  <a:pt x="20198" y="7131"/>
                  <a:pt x="20198" y="18688"/>
                  <a:pt x="20198" y="18688"/>
                </a:cubicBezTo>
                <a:cubicBezTo>
                  <a:pt x="20198" y="19536"/>
                  <a:pt x="19527" y="20233"/>
                  <a:pt x="18676" y="20233"/>
                </a:cubicBezTo>
                <a:lnTo>
                  <a:pt x="2924" y="20233"/>
                </a:lnTo>
                <a:cubicBezTo>
                  <a:pt x="2074" y="20233"/>
                  <a:pt x="1372" y="19536"/>
                  <a:pt x="1372" y="18688"/>
                </a:cubicBezTo>
                <a:lnTo>
                  <a:pt x="1372" y="7131"/>
                </a:lnTo>
                <a:cubicBezTo>
                  <a:pt x="1372" y="6280"/>
                  <a:pt x="2074" y="5586"/>
                  <a:pt x="2924" y="5586"/>
                </a:cubicBezTo>
                <a:close/>
                <a:moveTo>
                  <a:pt x="11456" y="9508"/>
                </a:moveTo>
                <a:cubicBezTo>
                  <a:pt x="11622" y="9871"/>
                  <a:pt x="11735" y="10325"/>
                  <a:pt x="11785" y="10874"/>
                </a:cubicBezTo>
                <a:cubicBezTo>
                  <a:pt x="11908" y="10950"/>
                  <a:pt x="12007" y="11055"/>
                  <a:pt x="12083" y="11201"/>
                </a:cubicBezTo>
                <a:lnTo>
                  <a:pt x="17155" y="11201"/>
                </a:lnTo>
                <a:cubicBezTo>
                  <a:pt x="17417" y="11201"/>
                  <a:pt x="17632" y="10986"/>
                  <a:pt x="17632" y="10726"/>
                </a:cubicBezTo>
                <a:lnTo>
                  <a:pt x="17632" y="9983"/>
                </a:lnTo>
                <a:cubicBezTo>
                  <a:pt x="17632" y="9719"/>
                  <a:pt x="17417" y="9508"/>
                  <a:pt x="17155" y="9508"/>
                </a:cubicBezTo>
                <a:lnTo>
                  <a:pt x="11456" y="9508"/>
                </a:lnTo>
                <a:close/>
                <a:moveTo>
                  <a:pt x="11486" y="12360"/>
                </a:moveTo>
                <a:cubicBezTo>
                  <a:pt x="11351" y="12866"/>
                  <a:pt x="10990" y="13407"/>
                  <a:pt x="10531" y="13548"/>
                </a:cubicBezTo>
                <a:cubicBezTo>
                  <a:pt x="10518" y="13574"/>
                  <a:pt x="10515" y="13583"/>
                  <a:pt x="10502" y="13608"/>
                </a:cubicBezTo>
                <a:lnTo>
                  <a:pt x="10502" y="14053"/>
                </a:lnTo>
                <a:lnTo>
                  <a:pt x="16439" y="14053"/>
                </a:lnTo>
                <a:cubicBezTo>
                  <a:pt x="16704" y="14053"/>
                  <a:pt x="16916" y="13838"/>
                  <a:pt x="16916" y="13578"/>
                </a:cubicBezTo>
                <a:lnTo>
                  <a:pt x="16916" y="12835"/>
                </a:lnTo>
                <a:cubicBezTo>
                  <a:pt x="16916" y="12574"/>
                  <a:pt x="16701" y="12360"/>
                  <a:pt x="16439" y="12360"/>
                </a:cubicBezTo>
                <a:lnTo>
                  <a:pt x="11486" y="12360"/>
                </a:lnTo>
                <a:close/>
                <a:moveTo>
                  <a:pt x="13366" y="15212"/>
                </a:moveTo>
                <a:cubicBezTo>
                  <a:pt x="13622" y="15614"/>
                  <a:pt x="13783" y="16101"/>
                  <a:pt x="13783" y="16609"/>
                </a:cubicBezTo>
                <a:lnTo>
                  <a:pt x="13783" y="16906"/>
                </a:lnTo>
                <a:lnTo>
                  <a:pt x="17244" y="16906"/>
                </a:lnTo>
                <a:cubicBezTo>
                  <a:pt x="17510" y="16906"/>
                  <a:pt x="17722" y="16690"/>
                  <a:pt x="17722" y="16430"/>
                </a:cubicBezTo>
                <a:lnTo>
                  <a:pt x="17722" y="15687"/>
                </a:lnTo>
                <a:cubicBezTo>
                  <a:pt x="17722" y="15426"/>
                  <a:pt x="17507" y="15212"/>
                  <a:pt x="17244" y="15212"/>
                </a:cubicBezTo>
                <a:lnTo>
                  <a:pt x="13366" y="15212"/>
                </a:ln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31" name="文本框 30"/>
          <p:cNvSpPr txBox="1"/>
          <p:nvPr/>
        </p:nvSpPr>
        <p:spPr>
          <a:xfrm>
            <a:off x="1348740" y="3959860"/>
            <a:ext cx="4323080" cy="1753235"/>
          </a:xfrm>
          <a:prstGeom prst="rect">
            <a:avLst/>
          </a:prstGeom>
          <a:noFill/>
        </p:spPr>
        <p:txBody>
          <a:bodyPr wrap="square" rtlCol="0">
            <a:spAutoFit/>
          </a:bodyPr>
          <a:lstStyle/>
          <a:p>
            <a:pPr algn="l"/>
            <a:r>
              <a:rPr lang="zh-CN" altLang="en-US" b="1" dirty="0" smtClean="0">
                <a:solidFill>
                  <a:schemeClr val="tx1">
                    <a:lumMod val="50000"/>
                    <a:lumOff val="50000"/>
                  </a:schemeClr>
                </a:solidFill>
                <a:latin typeface="宋体" panose="02010600030101010101" pitchFamily="2" charset="-122"/>
                <a:ea typeface="宋体" panose="02010600030101010101" pitchFamily="2" charset="-122"/>
              </a:rPr>
              <a:t>（3）要坚持做到课堂友善内容教学与课外友善专题辅导相结合、友善专题宣传与友善实践活动相结合。高校校园文化是在高校展示出来的特定的人文风貌、文化氛围以及隐含于校园景观、校园建筑、校园道路、校园布局等物态当中的文化特色。</a:t>
            </a:r>
            <a:endParaRPr lang="zh-CN" altLang="en-US" b="1" dirty="0" smtClean="0">
              <a:solidFill>
                <a:schemeClr val="tx1">
                  <a:lumMod val="50000"/>
                  <a:lumOff val="50000"/>
                </a:schemeClr>
              </a:solidFill>
              <a:latin typeface="宋体" panose="02010600030101010101" pitchFamily="2" charset="-122"/>
              <a:ea typeface="宋体" panose="02010600030101010101" pitchFamily="2" charset="-122"/>
            </a:endParaRPr>
          </a:p>
        </p:txBody>
      </p:sp>
      <p:sp>
        <p:nvSpPr>
          <p:cNvPr id="33" name="文本框 32"/>
          <p:cNvSpPr txBox="1"/>
          <p:nvPr/>
        </p:nvSpPr>
        <p:spPr>
          <a:xfrm>
            <a:off x="1477645" y="1799590"/>
            <a:ext cx="4184015" cy="1753235"/>
          </a:xfrm>
          <a:prstGeom prst="rect">
            <a:avLst/>
          </a:prstGeom>
          <a:noFill/>
        </p:spPr>
        <p:txBody>
          <a:bodyPr wrap="square" rtlCol="0">
            <a:spAutoFit/>
          </a:bodyPr>
          <a:lstStyle/>
          <a:p>
            <a:pPr algn="l"/>
            <a:r>
              <a:rPr lang="zh-CN" altLang="en-US" dirty="0" smtClean="0">
                <a:solidFill>
                  <a:schemeClr val="bg1"/>
                </a:solidFill>
                <a:latin typeface="宋体" panose="02010600030101010101" pitchFamily="2" charset="-122"/>
                <a:ea typeface="宋体" panose="02010600030101010101" pitchFamily="2" charset="-122"/>
              </a:rPr>
              <a:t>（1）加强思想政治理论课教学实效性。高校思想政治理论课程教学是对大学生进行友善价值观培育的主要渠道，要循序渐进地向大学生解析和阐述友善思想、友善文化、友善美德的具体内容和理论渊源。</a:t>
            </a:r>
            <a:endParaRPr lang="zh-CN" altLang="en-US" dirty="0" smtClean="0">
              <a:solidFill>
                <a:schemeClr val="bg1"/>
              </a:solidFill>
              <a:latin typeface="宋体" panose="02010600030101010101" pitchFamily="2" charset="-122"/>
              <a:ea typeface="宋体" panose="02010600030101010101" pitchFamily="2" charset="-122"/>
            </a:endParaRPr>
          </a:p>
        </p:txBody>
      </p:sp>
      <p:sp>
        <p:nvSpPr>
          <p:cNvPr id="35" name="文本框 34"/>
          <p:cNvSpPr txBox="1"/>
          <p:nvPr/>
        </p:nvSpPr>
        <p:spPr>
          <a:xfrm>
            <a:off x="6359525" y="1799590"/>
            <a:ext cx="4405630" cy="1753235"/>
          </a:xfrm>
          <a:prstGeom prst="rect">
            <a:avLst/>
          </a:prstGeom>
          <a:noFill/>
        </p:spPr>
        <p:txBody>
          <a:bodyPr wrap="square" rtlCol="0">
            <a:spAutoFit/>
          </a:bodyPr>
          <a:lstStyle/>
          <a:p>
            <a:pPr algn="l"/>
            <a:r>
              <a:rPr lang="zh-CN" altLang="en-US" dirty="0" smtClean="0">
                <a:solidFill>
                  <a:schemeClr val="bg1"/>
                </a:solidFill>
                <a:latin typeface="宋体" panose="02010600030101010101" pitchFamily="2" charset="-122"/>
                <a:ea typeface="宋体" panose="02010600030101010101" pitchFamily="2" charset="-122"/>
              </a:rPr>
              <a:t>（2）提升校园友善文化建设，榜样示范外化于行。要加强教师对于践行友善价值观的言传身教，为大学生树立良好的榜样，在校园内组织评选友善大使活动，在身边的榜样与书本上的大贤大德相比亦能发挥出激励作用。</a:t>
            </a:r>
            <a:endParaRPr lang="zh-CN" altLang="en-US" dirty="0" smtClean="0">
              <a:solidFill>
                <a:schemeClr val="bg1"/>
              </a:solidFill>
              <a:latin typeface="宋体" panose="02010600030101010101" pitchFamily="2" charset="-122"/>
              <a:ea typeface="宋体" panose="02010600030101010101" pitchFamily="2" charset="-122"/>
            </a:endParaRPr>
          </a:p>
        </p:txBody>
      </p:sp>
      <p:sp>
        <p:nvSpPr>
          <p:cNvPr id="37" name="文本框 36"/>
          <p:cNvSpPr txBox="1"/>
          <p:nvPr/>
        </p:nvSpPr>
        <p:spPr>
          <a:xfrm>
            <a:off x="6359525" y="4097020"/>
            <a:ext cx="4293235" cy="1476375"/>
          </a:xfrm>
          <a:prstGeom prst="rect">
            <a:avLst/>
          </a:prstGeom>
          <a:noFill/>
        </p:spPr>
        <p:txBody>
          <a:bodyPr wrap="square" rtlCol="0">
            <a:spAutoFit/>
          </a:bodyPr>
          <a:lstStyle/>
          <a:p>
            <a:pPr algn="l"/>
            <a:r>
              <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rPr>
              <a:t>（4）学校与企业合力培育友善价值观。它将学校资源和企业资源进行有效组合，利用双方的优势资源及教育环境，在强调提高大学生职业能力和技能的同时，更强调职业道德素质培养。</a:t>
            </a:r>
            <a:endParaRPr lang="zh-CN" altLang="en-US" dirty="0" smtClean="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706939"/>
            <a:ext cx="626046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四、大学生友善价值观培育的对策分析</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cxnSp>
        <p:nvCxnSpPr>
          <p:cNvPr id="23" name="直接连接符 22"/>
          <p:cNvCxnSpPr/>
          <p:nvPr>
            <p:custDataLst>
              <p:tags r:id="rId1"/>
            </p:custDataLst>
          </p:nvPr>
        </p:nvCxnSpPr>
        <p:spPr>
          <a:xfrm>
            <a:off x="666711" y="5384068"/>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666750" y="2221230"/>
            <a:ext cx="3444240" cy="257746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2" name="等腰三角形 1"/>
          <p:cNvSpPr/>
          <p:nvPr>
            <p:custDataLst>
              <p:tags r:id="rId3"/>
            </p:custDataLst>
          </p:nvPr>
        </p:nvSpPr>
        <p:spPr>
          <a:xfrm rot="10800000">
            <a:off x="669816" y="4798101"/>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4"/>
            </p:custDataLst>
          </p:nvPr>
        </p:nvSpPr>
        <p:spPr>
          <a:xfrm>
            <a:off x="714375" y="2512060"/>
            <a:ext cx="3349625" cy="1825625"/>
          </a:xfrm>
          <a:prstGeom prst="rect">
            <a:avLst/>
          </a:prstGeom>
        </p:spPr>
        <p:txBody>
          <a:bodyPr wrap="square" anchor="ctr"/>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树立典型是宣传教育工作中有着显著影响力的一种宣传方式，呼吁大学生积极践行友善价值观，除了理论教育以外还需要提供更直接、更鲜活的宣扬方法即树立典型形成模范带头作用。</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30" name="椭圆 29"/>
          <p:cNvSpPr/>
          <p:nvPr>
            <p:custDataLst>
              <p:tags r:id="rId5"/>
            </p:custDataLst>
          </p:nvPr>
        </p:nvSpPr>
        <p:spPr>
          <a:xfrm>
            <a:off x="2212045" y="5201886"/>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6"/>
            </p:custDataLst>
          </p:nvPr>
        </p:nvSpPr>
        <p:spPr>
          <a:xfrm>
            <a:off x="4425950" y="2221230"/>
            <a:ext cx="3444240" cy="2577465"/>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7"/>
            </p:custDataLst>
          </p:nvPr>
        </p:nvSpPr>
        <p:spPr>
          <a:xfrm rot="10800000">
            <a:off x="4429015" y="4798101"/>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8"/>
            </p:custDataLst>
          </p:nvPr>
        </p:nvSpPr>
        <p:spPr>
          <a:xfrm>
            <a:off x="4530725" y="2408555"/>
            <a:ext cx="3349625" cy="2138680"/>
          </a:xfrm>
          <a:prstGeom prst="rect">
            <a:avLst/>
          </a:prstGeom>
        </p:spPr>
        <p:txBody>
          <a:bodyPr wrap="square" anchor="ctr"/>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践行友善行为做到知行合一。人不会脱离社会而存在，每个人核心价值观的形成都是在先接受社会已有的核心价值观基础上，再通过自身实践认知后逐渐形成自己的价值观。</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65" name="矩形 64"/>
          <p:cNvSpPr/>
          <p:nvPr>
            <p:custDataLst>
              <p:tags r:id="rId9"/>
            </p:custDataLst>
          </p:nvPr>
        </p:nvSpPr>
        <p:spPr>
          <a:xfrm>
            <a:off x="8185150" y="2221230"/>
            <a:ext cx="3444240" cy="2577465"/>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0"/>
            </p:custDataLst>
          </p:nvPr>
        </p:nvSpPr>
        <p:spPr>
          <a:xfrm rot="10800000">
            <a:off x="8188216" y="4798101"/>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1"/>
            </p:custDataLst>
          </p:nvPr>
        </p:nvSpPr>
        <p:spPr>
          <a:xfrm>
            <a:off x="8232140" y="2512060"/>
            <a:ext cx="3349625" cy="1825625"/>
          </a:xfrm>
          <a:prstGeom prst="rect">
            <a:avLst/>
          </a:prstGeom>
        </p:spPr>
        <p:txBody>
          <a:bodyPr wrap="square" anchor="ctr"/>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乐善好施，树立主人翁意识。全党要把青年工作作为战略性工作来抓，用党的科学理论武装青年，用党的初心使命感召青年，做青</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a:p>
            <a:pPr>
              <a:lnSpc>
                <a:spcPct val="120000"/>
              </a:lnSpc>
            </a:pPr>
            <a:r>
              <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年朋友的知心人、青年工作的热心人、青年群众的引路人。</a:t>
            </a:r>
            <a:endParaRPr lang="zh-CN" altLang="en-US" sz="1600"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68" name="椭圆 67"/>
          <p:cNvSpPr/>
          <p:nvPr>
            <p:custDataLst>
              <p:tags r:id="rId12"/>
            </p:custDataLst>
          </p:nvPr>
        </p:nvSpPr>
        <p:spPr>
          <a:xfrm>
            <a:off x="5964691" y="5201886"/>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3"/>
            </p:custDataLst>
          </p:nvPr>
        </p:nvSpPr>
        <p:spPr>
          <a:xfrm>
            <a:off x="9730444" y="5201886"/>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044575" y="1466215"/>
            <a:ext cx="10368915" cy="4661535"/>
          </a:xfrm>
          <a:prstGeom prst="rect">
            <a:avLst/>
          </a:prstGeom>
          <a:noFill/>
        </p:spPr>
        <p:txBody>
          <a:bodyPr wrap="square" rtlCol="0">
            <a:spAutoFit/>
          </a:bodyPr>
          <a:lstStyle/>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lumMod val="50000"/>
                    <a:lumOff val="50000"/>
                  </a:schemeClr>
                </a:solidFill>
                <a:latin typeface="宋体" panose="02010600030101010101" pitchFamily="2" charset="-122"/>
                <a:ea typeface="宋体" panose="02010600030101010101" pitchFamily="2" charset="-122"/>
              </a:rPr>
              <a:t>美国著名的试飞驾驶员胡佛，有一次飞回洛杉矶，在距地面九十多米高的空中，刚好有两个引擎同时失灵，幸亏他技术高超，飞机才奇迹般地着陆。胡佛立即检查飞机用油，正如他所预料的，他驾驶的那架螺旋桨飞机，装的却是喷气机用油。当他召见那个负责保养的机械工时，对方已吓得直哭</a:t>
            </a:r>
            <a:r>
              <a:rPr lang="zh-CN" altLang="en-US" dirty="0">
                <a:solidFill>
                  <a:schemeClr val="tx1">
                    <a:lumMod val="50000"/>
                    <a:lumOff val="50000"/>
                  </a:schemeClr>
                </a:solidFill>
                <a:latin typeface="宋体" panose="02010600030101010101" pitchFamily="2" charset="-122"/>
                <a:ea typeface="宋体" panose="02010600030101010101" pitchFamily="2" charset="-122"/>
              </a:rPr>
              <a:t>。</a:t>
            </a:r>
            <a:r>
              <a:rPr lang="en-US" altLang="zh-CN" dirty="0">
                <a:solidFill>
                  <a:schemeClr val="tx1">
                    <a:lumMod val="50000"/>
                    <a:lumOff val="50000"/>
                  </a:schemeClr>
                </a:solidFill>
                <a:latin typeface="宋体" panose="02010600030101010101" pitchFamily="2" charset="-122"/>
                <a:ea typeface="宋体" panose="02010600030101010101" pitchFamily="2" charset="-122"/>
              </a:rPr>
              <a:t>这时，胡佛并没有像大家预想的那样大发雷霆，而是伸出手臂，抱住维修工的肩膀，信心十足地说：“为了证明你能干得好，我想请你明天帮我的飞机做维修工作。”从此，胡佛的飞机再也没有出过差错，那位马马虎虎的维修工也变得兢兢业业，一丝不苟了。这个故事令人感动。虽然维修工的过失险些使自己丧命，但心地善良的胡佛深深懂得有过失者的心理。</a:t>
            </a:r>
            <a:endParaRPr lang="en-US" altLang="zh-CN" dirty="0">
              <a:solidFill>
                <a:schemeClr val="tx1">
                  <a:lumMod val="50000"/>
                  <a:lumOff val="50000"/>
                </a:schemeClr>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lumMod val="50000"/>
                    <a:lumOff val="50000"/>
                  </a:schemeClr>
                </a:solidFill>
                <a:latin typeface="宋体" panose="02010600030101010101" pitchFamily="2" charset="-122"/>
                <a:ea typeface="宋体" panose="02010600030101010101" pitchFamily="2" charset="-122"/>
              </a:rPr>
              <a:t>当对方因出了严重差错而痛苦不堪时，善解人意，自我克制，出人意料地给予宽慰，使其恢复自信和自尊。这，就是友善的巨大力量。试想，如果胡佛愤怒斥责这位维修工，甚至不依不饶地追究他的责任，那么很可能会彻底地毁了他。可见，面对同一件事，以两种不同的态度来对待，就会有迥异的结局。友善，可以使大事化小，小事化了，不仅善待了他人，也能使自己得益。</a:t>
            </a:r>
            <a:endParaRPr lang="en-US" altLang="zh-CN" dirty="0">
              <a:solidFill>
                <a:schemeClr val="tx1">
                  <a:lumMod val="50000"/>
                  <a:lumOff val="50000"/>
                </a:schemeClr>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96420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554545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一、友善价值观主题班会实施方案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波形 3"/>
          <p:cNvSpPr/>
          <p:nvPr>
            <p:custDataLst>
              <p:tags r:id="rId1"/>
            </p:custDataLst>
          </p:nvPr>
        </p:nvSpPr>
        <p:spPr>
          <a:xfrm>
            <a:off x="5591810" y="1717040"/>
            <a:ext cx="1205865" cy="740410"/>
          </a:xfrm>
          <a:prstGeom prst="wav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0" name="等腰三角形 9"/>
          <p:cNvSpPr/>
          <p:nvPr>
            <p:custDataLst>
              <p:tags r:id="rId2"/>
            </p:custDataLst>
          </p:nvPr>
        </p:nvSpPr>
        <p:spPr>
          <a:xfrm rot="16200000">
            <a:off x="4942205" y="1893570"/>
            <a:ext cx="911225" cy="387350"/>
          </a:xfrm>
          <a:prstGeom prst="triangle">
            <a:avLst/>
          </a:prstGeom>
          <a:solidFill>
            <a:srgbClr val="FCA9BB"/>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2" name="波形 1"/>
          <p:cNvSpPr/>
          <p:nvPr>
            <p:custDataLst>
              <p:tags r:id="rId3"/>
            </p:custDataLst>
          </p:nvPr>
        </p:nvSpPr>
        <p:spPr>
          <a:xfrm>
            <a:off x="5205730" y="3213100"/>
            <a:ext cx="1205865" cy="740410"/>
          </a:xfrm>
          <a:prstGeom prst="wav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13" name="等腰三角形 12"/>
          <p:cNvSpPr/>
          <p:nvPr>
            <p:custDataLst>
              <p:tags r:id="rId4"/>
            </p:custDataLst>
          </p:nvPr>
        </p:nvSpPr>
        <p:spPr>
          <a:xfrm rot="5400000" flipH="1">
            <a:off x="6148070" y="3389630"/>
            <a:ext cx="911225" cy="387350"/>
          </a:xfrm>
          <a:prstGeom prst="triangle">
            <a:avLst/>
          </a:prstGeom>
          <a:solidFill>
            <a:srgbClr val="FFCBCC"/>
          </a:solidFill>
          <a:ln>
            <a:noFill/>
          </a:ln>
        </p:spPr>
        <p:style>
          <a:lnRef idx="2">
            <a:srgbClr val="FCA9BB">
              <a:shade val="50000"/>
            </a:srgbClr>
          </a:lnRef>
          <a:fillRef idx="1">
            <a:srgbClr val="FCA9BB"/>
          </a:fillRef>
          <a:effectRef idx="0">
            <a:srgbClr val="FCA9BB"/>
          </a:effectRef>
          <a:fontRef idx="minor">
            <a:srgbClr val="FEFFFF"/>
          </a:fontRef>
        </p:style>
        <p:txBody>
          <a:bodyPr rtlCol="0" anchor="ctr"/>
          <a:p>
            <a:pPr algn="ctr"/>
            <a:endParaRPr lang="zh-CN" altLang="en-US">
              <a:solidFill>
                <a:srgbClr val="FEFFFF"/>
              </a:solidFill>
            </a:endParaRPr>
          </a:p>
        </p:txBody>
      </p:sp>
      <p:sp>
        <p:nvSpPr>
          <p:cNvPr id="58" name="文本框 57"/>
          <p:cNvSpPr txBox="1"/>
          <p:nvPr>
            <p:custDataLst>
              <p:tags r:id="rId5"/>
            </p:custDataLst>
          </p:nvPr>
        </p:nvSpPr>
        <p:spPr>
          <a:xfrm>
            <a:off x="844550" y="1546225"/>
            <a:ext cx="3406140" cy="438785"/>
          </a:xfrm>
          <a:prstGeom prst="rect">
            <a:avLst/>
          </a:prstGeom>
          <a:noFill/>
        </p:spPr>
        <p:txBody>
          <a:bodyPr wrap="square" bIns="0" rtlCol="0"/>
          <a:p>
            <a:pPr algn="l"/>
            <a:r>
              <a:rPr lang="zh-CN" altLang="en-US" b="1" spc="300">
                <a:solidFill>
                  <a:srgbClr val="FCA9BB">
                    <a:lumMod val="90000"/>
                  </a:srgbClr>
                </a:solidFill>
                <a:uFillTx/>
                <a:latin typeface="宋体" panose="02010600030101010101" pitchFamily="2" charset="-122"/>
                <a:ea typeface="宋体" panose="02010600030101010101" pitchFamily="2" charset="-122"/>
              </a:rPr>
              <a:t>（一）活动教育背景</a:t>
            </a:r>
            <a:endParaRPr lang="zh-CN" altLang="en-US" b="1" spc="300">
              <a:solidFill>
                <a:srgbClr val="FCA9BB">
                  <a:lumMod val="90000"/>
                </a:srgbClr>
              </a:solidFill>
              <a:uFillTx/>
              <a:latin typeface="宋体" panose="02010600030101010101" pitchFamily="2" charset="-122"/>
              <a:ea typeface="宋体" panose="02010600030101010101" pitchFamily="2" charset="-122"/>
            </a:endParaRPr>
          </a:p>
        </p:txBody>
      </p:sp>
      <p:sp>
        <p:nvSpPr>
          <p:cNvPr id="22" name="文本框 21"/>
          <p:cNvSpPr txBox="1"/>
          <p:nvPr>
            <p:custDataLst>
              <p:tags r:id="rId6"/>
            </p:custDataLst>
          </p:nvPr>
        </p:nvSpPr>
        <p:spPr>
          <a:xfrm>
            <a:off x="607060" y="2008505"/>
            <a:ext cx="3912235" cy="3004820"/>
          </a:xfrm>
          <a:prstGeom prst="rect">
            <a:avLst/>
          </a:prstGeom>
          <a:noFill/>
        </p:spPr>
        <p:txBody>
          <a:bodyPr wrap="square" bIns="46990" rtlCol="0"/>
          <a:p>
            <a:pPr indent="-457200" algn="l" fontAlgn="auto">
              <a:lnSpc>
                <a:spcPct val="130000"/>
              </a:lnSpc>
              <a:spcAft>
                <a:spcPts val="1000"/>
              </a:spcAft>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rPr>
              <a:t>大学生时常会因为日常生活中一些不必要的小误会、小摩擦而产生一些矛盾，也会因为一些不适当的行为举止而影响他人的情绪，从而相互之间会产生一定的隔阂，导致同学之间不和睦的现象。开展友善价值观主题班会，重在体现学生之间的友善观，强调同学之间应该互相尊重、互相关心、互相帮助、和睦友好。</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44" name="文本框 43"/>
          <p:cNvSpPr txBox="1"/>
          <p:nvPr>
            <p:custDataLst>
              <p:tags r:id="rId7"/>
            </p:custDataLst>
          </p:nvPr>
        </p:nvSpPr>
        <p:spPr>
          <a:xfrm flipH="1">
            <a:off x="7813675" y="2214880"/>
            <a:ext cx="3019425" cy="438785"/>
          </a:xfrm>
          <a:prstGeom prst="rect">
            <a:avLst/>
          </a:prstGeom>
          <a:noFill/>
        </p:spPr>
        <p:txBody>
          <a:bodyPr wrap="square" bIns="0" rtlCol="0"/>
          <a:p>
            <a:pPr algn="l"/>
            <a:r>
              <a:rPr lang="zh-CN" altLang="en-US" b="1" spc="300">
                <a:solidFill>
                  <a:srgbClr val="FFCBCC">
                    <a:lumMod val="90000"/>
                  </a:srgbClr>
                </a:solidFill>
                <a:uFillTx/>
                <a:latin typeface="宋体" panose="02010600030101010101" pitchFamily="2" charset="-122"/>
                <a:ea typeface="宋体" panose="02010600030101010101" pitchFamily="2" charset="-122"/>
              </a:rPr>
              <a:t>（二）活动教育目标</a:t>
            </a:r>
            <a:endParaRPr lang="zh-CN" altLang="en-US" b="1" spc="300">
              <a:solidFill>
                <a:srgbClr val="FFCBCC">
                  <a:lumMod val="90000"/>
                </a:srgbClr>
              </a:solidFill>
              <a:uFillTx/>
              <a:latin typeface="宋体" panose="02010600030101010101" pitchFamily="2" charset="-122"/>
              <a:ea typeface="宋体" panose="02010600030101010101" pitchFamily="2" charset="-122"/>
            </a:endParaRPr>
          </a:p>
        </p:txBody>
      </p:sp>
      <p:sp>
        <p:nvSpPr>
          <p:cNvPr id="45" name="文本框 44"/>
          <p:cNvSpPr txBox="1"/>
          <p:nvPr>
            <p:custDataLst>
              <p:tags r:id="rId8"/>
            </p:custDataLst>
          </p:nvPr>
        </p:nvSpPr>
        <p:spPr>
          <a:xfrm flipH="1">
            <a:off x="7799070" y="2553335"/>
            <a:ext cx="3543935" cy="2597150"/>
          </a:xfrm>
          <a:prstGeom prst="rect">
            <a:avLst/>
          </a:prstGeom>
          <a:noFill/>
        </p:spPr>
        <p:txBody>
          <a:bodyPr wrap="square" bIns="46990" rtlCol="0"/>
          <a:p>
            <a:pPr indent="-457200" algn="l" fontAlgn="auto">
              <a:lnSpc>
                <a:spcPct val="130000"/>
              </a:lnSpc>
              <a:spcAft>
                <a:spcPts val="1000"/>
              </a:spcAft>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rPr>
              <a:t>（1）了解社会主义核心价值观中友善的内涵。</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30000"/>
              </a:lnSpc>
              <a:spcAft>
                <a:spcPts val="1000"/>
              </a:spcAft>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rPr>
              <a:t>（2）体会友谊和协作的乐趣，加强同学间的沟通与交流，增进集体感情。</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endParaRPr>
          </a:p>
          <a:p>
            <a:pPr indent="-457200" algn="l" fontAlgn="auto">
              <a:lnSpc>
                <a:spcPct val="130000"/>
              </a:lnSpc>
              <a:spcAft>
                <a:spcPts val="1000"/>
              </a:spcAft>
            </a:pPr>
            <a:r>
              <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rPr>
              <a:t>（3）掌握友善交往的技巧，并在日常生活中践行。</a:t>
            </a:r>
            <a:endParaRPr lang="zh-CN" altLang="en-US" sz="1600" spc="150">
              <a:solidFill>
                <a:srgbClr val="000000">
                  <a:lumMod val="50000"/>
                  <a:lumOff val="50000"/>
                </a:srgbClr>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54" name="文本框 53"/>
          <p:cNvSpPr txBox="1"/>
          <p:nvPr>
            <p:custDataLst>
              <p:tags r:id="rId9"/>
            </p:custDataLst>
          </p:nvPr>
        </p:nvSpPr>
        <p:spPr>
          <a:xfrm>
            <a:off x="5591810" y="1887855"/>
            <a:ext cx="372745" cy="398780"/>
          </a:xfrm>
          <a:prstGeom prst="rect">
            <a:avLst/>
          </a:prstGeom>
          <a:noFill/>
        </p:spPr>
        <p:txBody>
          <a:bodyPr wrap="square" rtlCol="0">
            <a:normAutofit/>
          </a:bodyPr>
          <a:p>
            <a:pPr algn="ctr"/>
            <a:r>
              <a:rPr lang="en-US" altLang="zh-CN" sz="2000" dirty="0">
                <a:solidFill>
                  <a:srgbClr val="FFFAFB"/>
                </a:solidFill>
                <a:latin typeface="思源黑体 CN Bold" panose="020B0800000000000000" charset="-122"/>
                <a:ea typeface="思源黑体 CN Bold" panose="020B0800000000000000" charset="-122"/>
              </a:rPr>
              <a:t>1</a:t>
            </a:r>
            <a:endParaRPr lang="en-US" altLang="zh-CN" sz="2000" dirty="0">
              <a:solidFill>
                <a:srgbClr val="FFFAFB"/>
              </a:solidFill>
              <a:latin typeface="思源黑体 CN Bold" panose="020B0800000000000000" charset="-122"/>
              <a:ea typeface="思源黑体 CN Bold" panose="020B0800000000000000" charset="-122"/>
            </a:endParaRPr>
          </a:p>
        </p:txBody>
      </p:sp>
      <p:sp>
        <p:nvSpPr>
          <p:cNvPr id="6" name="文本框 5"/>
          <p:cNvSpPr txBox="1"/>
          <p:nvPr>
            <p:custDataLst>
              <p:tags r:id="rId10"/>
            </p:custDataLst>
          </p:nvPr>
        </p:nvSpPr>
        <p:spPr>
          <a:xfrm>
            <a:off x="6037580" y="3383915"/>
            <a:ext cx="372745" cy="398780"/>
          </a:xfrm>
          <a:prstGeom prst="rect">
            <a:avLst/>
          </a:prstGeom>
          <a:noFill/>
        </p:spPr>
        <p:txBody>
          <a:bodyPr wrap="square" rtlCol="0">
            <a:normAutofit/>
          </a:bodyPr>
          <a:p>
            <a:pPr algn="ctr"/>
            <a:r>
              <a:rPr lang="en-US" altLang="zh-CN" sz="2000">
                <a:solidFill>
                  <a:srgbClr val="FFFAFB"/>
                </a:solidFill>
                <a:latin typeface="思源黑体 CN Bold" panose="020B0800000000000000" charset="-122"/>
                <a:ea typeface="思源黑体 CN Bold" panose="020B0800000000000000" charset="-122"/>
              </a:rPr>
              <a:t>2</a:t>
            </a:r>
            <a:endParaRPr lang="en-US" altLang="zh-CN" sz="2000">
              <a:solidFill>
                <a:srgbClr val="FFFAFB"/>
              </a:solidFill>
              <a:latin typeface="思源黑体 CN Bold" panose="020B0800000000000000" charset="-122"/>
              <a:ea typeface="思源黑体 CN Bold" panose="020B0800000000000000" charset="-122"/>
            </a:endParaRPr>
          </a:p>
        </p:txBody>
      </p:sp>
      <p:cxnSp>
        <p:nvCxnSpPr>
          <p:cNvPr id="7" name="直接连接符 6"/>
          <p:cNvCxnSpPr/>
          <p:nvPr>
            <p:custDataLst>
              <p:tags r:id="rId11"/>
            </p:custDataLst>
          </p:nvPr>
        </p:nvCxnSpPr>
        <p:spPr>
          <a:xfrm>
            <a:off x="4326255" y="2087880"/>
            <a:ext cx="802005" cy="0"/>
          </a:xfrm>
          <a:prstGeom prst="line">
            <a:avLst/>
          </a:prstGeom>
          <a:ln>
            <a:solidFill>
              <a:srgbClr val="FCA9BB"/>
            </a:solidFill>
          </a:ln>
        </p:spPr>
        <p:style>
          <a:lnRef idx="3">
            <a:srgbClr val="FCA9BB"/>
          </a:lnRef>
          <a:fillRef idx="0">
            <a:srgbClr val="FCA9BB"/>
          </a:fillRef>
          <a:effectRef idx="2">
            <a:srgbClr val="FCA9BB"/>
          </a:effectRef>
          <a:fontRef idx="minor">
            <a:srgbClr val="000000"/>
          </a:fontRef>
        </p:style>
      </p:cxnSp>
      <p:cxnSp>
        <p:nvCxnSpPr>
          <p:cNvPr id="30" name="直接连接符 29"/>
          <p:cNvCxnSpPr/>
          <p:nvPr>
            <p:custDataLst>
              <p:tags r:id="rId12"/>
            </p:custDataLst>
          </p:nvPr>
        </p:nvCxnSpPr>
        <p:spPr>
          <a:xfrm>
            <a:off x="6897370" y="3583305"/>
            <a:ext cx="802005" cy="0"/>
          </a:xfrm>
          <a:prstGeom prst="line">
            <a:avLst/>
          </a:prstGeom>
          <a:ln>
            <a:solidFill>
              <a:srgbClr val="FFCBCC"/>
            </a:solidFill>
          </a:ln>
        </p:spPr>
        <p:style>
          <a:lnRef idx="3">
            <a:srgbClr val="FCA9BB"/>
          </a:lnRef>
          <a:fillRef idx="0">
            <a:srgbClr val="FCA9BB"/>
          </a:fillRef>
          <a:effectRef idx="2">
            <a:srgbClr val="FCA9BB"/>
          </a:effectRef>
          <a:fontRef idx="minor">
            <a:srgbClr val="000000"/>
          </a:fontRef>
        </p:style>
      </p:cxnSp>
      <p:pic>
        <p:nvPicPr>
          <p:cNvPr id="34" name="图片 33" descr="32313538333630393b32313538333731393bcbd1cbf7bfceb3cc"/>
          <p:cNvPicPr>
            <a:picLocks noChangeAspect="1"/>
          </p:cNvPicPr>
          <p:nvPr>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4527550" y="2214880"/>
            <a:ext cx="398780" cy="398780"/>
          </a:xfrm>
          <a:prstGeom prst="rect">
            <a:avLst/>
          </a:prstGeom>
        </p:spPr>
      </p:pic>
      <p:pic>
        <p:nvPicPr>
          <p:cNvPr id="40" name="图片 39" descr="32313538333630393b32313538333731353bd1a7cfb0d6facad6"/>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7098665" y="3710940"/>
            <a:ext cx="398780" cy="398780"/>
          </a:xfrm>
          <a:prstGeom prst="rect">
            <a:avLst/>
          </a:prstGeom>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554545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一、友善价值观主题班会实施方案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442460" y="221932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498215" y="4310380"/>
            <a:ext cx="1375410" cy="0"/>
          </a:xfrm>
          <a:prstGeom prst="line">
            <a:avLst/>
          </a:prstGeom>
          <a:noFill/>
          <a:ln w="9525" cap="flat" cmpd="sng" algn="ctr">
            <a:solidFill>
              <a:sysClr val="window" lastClr="FFFFFF">
                <a:lumMod val="65000"/>
              </a:sysClr>
            </a:solidFill>
            <a:prstDash val="solid"/>
          </a:ln>
          <a:effectLst/>
        </p:spPr>
      </p:cxnSp>
      <p:cxnSp>
        <p:nvCxnSpPr>
          <p:cNvPr id="3" name="Straight Connector 38"/>
          <p:cNvCxnSpPr/>
          <p:nvPr>
            <p:custDataLst>
              <p:tags r:id="rId3"/>
            </p:custDataLst>
          </p:nvPr>
        </p:nvCxnSpPr>
        <p:spPr>
          <a:xfrm>
            <a:off x="6593840" y="4121785"/>
            <a:ext cx="2443480" cy="0"/>
          </a:xfrm>
          <a:prstGeom prst="line">
            <a:avLst/>
          </a:prstGeom>
          <a:noFill/>
          <a:ln w="9525" cap="flat" cmpd="sng" algn="ctr">
            <a:solidFill>
              <a:sysClr val="window" lastClr="FFFFFF">
                <a:lumMod val="65000"/>
              </a:sysClr>
            </a:solidFill>
            <a:prstDash val="solid"/>
          </a:ln>
          <a:effectLst/>
        </p:spPr>
      </p:cxnSp>
      <p:sp>
        <p:nvSpPr>
          <p:cNvPr id="8" name="Oval 4"/>
          <p:cNvSpPr>
            <a:spLocks noChangeArrowheads="1"/>
          </p:cNvSpPr>
          <p:nvPr>
            <p:custDataLst>
              <p:tags r:id="rId4"/>
            </p:custDataLst>
          </p:nvPr>
        </p:nvSpPr>
        <p:spPr bwMode="auto">
          <a:xfrm>
            <a:off x="6266815" y="326009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201285" y="129476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215765" y="325501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296910" y="375920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289935" y="396748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234180" y="181610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181600" y="259143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1" name="空心弧 10"/>
          <p:cNvSpPr/>
          <p:nvPr>
            <p:custDataLst>
              <p:tags r:id="rId11"/>
            </p:custDataLst>
          </p:nvPr>
        </p:nvSpPr>
        <p:spPr>
          <a:xfrm rot="5400000">
            <a:off x="5181600" y="260540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181600" y="260540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181600" y="260540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custDataLst>
              <p:tags r:id="rId14"/>
            </p:custDataLst>
          </p:nvPr>
        </p:nvSpPr>
        <p:spPr>
          <a:xfrm>
            <a:off x="438785" y="1403350"/>
            <a:ext cx="3785870" cy="195199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（三）活动时间、地点及准备</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（1）活动时间：周二下午。</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（2）活动地点：各班自行组织安排。</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（3）收集社会主义核心价值观中关于友善的相关资料。</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9005570" y="1176655"/>
            <a:ext cx="2653030" cy="448310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（四）活动流程</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（1）主持人开场白。</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（2）演讲人员简述大学生的社会历史地位和我们面临的社会现状。</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（3）请同学们对这一问题发表一下自己的看法，并谈谈自己对大学生友善价值观的认识。</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（4）全班同学分小组讨论大学生的使命以及如何践行友善观的问题。</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692785" y="3647440"/>
            <a:ext cx="2404745" cy="1915795"/>
          </a:xfrm>
          <a:prstGeom prst="rect">
            <a:avLst/>
          </a:prstGeom>
          <a:noFill/>
        </p:spPr>
        <p:txBody>
          <a:bodyPr wrap="square" rtlCol="0" anchor="ctr" anchorCtr="0">
            <a:norm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（五）活动结束</a:t>
            </a:r>
            <a:endParaRPr lang="zh-CN" altLang="en-US" sz="1600" b="1"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活动结束后，主持人总结班会内容。</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798820" y="3237230"/>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21830" y="4022090"/>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25490" y="1763395"/>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638675" y="3952875"/>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554545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二、友善价值观教育实践活动方案</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任意形状 3"/>
          <p:cNvSpPr/>
          <p:nvPr>
            <p:custDataLst>
              <p:tags r:id="rId1"/>
            </p:custDataLst>
          </p:nvPr>
        </p:nvSpPr>
        <p:spPr>
          <a:xfrm>
            <a:off x="4447533" y="2496580"/>
            <a:ext cx="1044594" cy="1302596"/>
          </a:xfrm>
          <a:custGeom>
            <a:avLst/>
            <a:gdLst>
              <a:gd name="connsiteX0" fmla="*/ 946690 w 948690"/>
              <a:gd name="connsiteY0" fmla="*/ 25432 h 1183005"/>
              <a:gd name="connsiteX1" fmla="*/ 937546 w 948690"/>
              <a:gd name="connsiteY1" fmla="*/ 4286 h 1183005"/>
              <a:gd name="connsiteX2" fmla="*/ 98012 w 948690"/>
              <a:gd name="connsiteY2" fmla="*/ 1007269 h 1183005"/>
              <a:gd name="connsiteX3" fmla="*/ 92297 w 948690"/>
              <a:gd name="connsiteY3" fmla="*/ 1007269 h 1183005"/>
              <a:gd name="connsiteX4" fmla="*/ 4286 w 948690"/>
              <a:gd name="connsiteY4" fmla="*/ 1095280 h 1183005"/>
              <a:gd name="connsiteX5" fmla="*/ 92297 w 948690"/>
              <a:gd name="connsiteY5" fmla="*/ 1183291 h 1183005"/>
              <a:gd name="connsiteX6" fmla="*/ 180308 w 948690"/>
              <a:gd name="connsiteY6" fmla="*/ 1095280 h 1183005"/>
              <a:gd name="connsiteX7" fmla="*/ 120301 w 948690"/>
              <a:gd name="connsiteY7" fmla="*/ 1011841 h 1183005"/>
              <a:gd name="connsiteX8" fmla="*/ 946690 w 948690"/>
              <a:gd name="connsiteY8" fmla="*/ 25432 h 1183005"/>
              <a:gd name="connsiteX9" fmla="*/ 130016 w 948690"/>
              <a:gd name="connsiteY9" fmla="*/ 1080992 h 1183005"/>
              <a:gd name="connsiteX10" fmla="*/ 86011 w 948690"/>
              <a:gd name="connsiteY10" fmla="*/ 1139285 h 1183005"/>
              <a:gd name="connsiteX11" fmla="*/ 63151 w 948690"/>
              <a:gd name="connsiteY11" fmla="*/ 1070134 h 1183005"/>
              <a:gd name="connsiteX12" fmla="*/ 130016 w 948690"/>
              <a:gd name="connsiteY12" fmla="*/ 1080992 h 118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8690" h="1183005">
                <a:moveTo>
                  <a:pt x="946690" y="25432"/>
                </a:moveTo>
                <a:lnTo>
                  <a:pt x="937546" y="4286"/>
                </a:lnTo>
                <a:cubicBezTo>
                  <a:pt x="512921" y="184309"/>
                  <a:pt x="199739" y="559213"/>
                  <a:pt x="98012" y="1007269"/>
                </a:cubicBezTo>
                <a:cubicBezTo>
                  <a:pt x="96298" y="1007269"/>
                  <a:pt x="94012" y="1007269"/>
                  <a:pt x="92297" y="1007269"/>
                </a:cubicBezTo>
                <a:cubicBezTo>
                  <a:pt x="43720" y="1007269"/>
                  <a:pt x="4286" y="1046702"/>
                  <a:pt x="4286" y="1095280"/>
                </a:cubicBezTo>
                <a:cubicBezTo>
                  <a:pt x="4286" y="1143857"/>
                  <a:pt x="43720" y="1183291"/>
                  <a:pt x="92297" y="1183291"/>
                </a:cubicBezTo>
                <a:cubicBezTo>
                  <a:pt x="140875" y="1183291"/>
                  <a:pt x="180308" y="1143857"/>
                  <a:pt x="180308" y="1095280"/>
                </a:cubicBezTo>
                <a:cubicBezTo>
                  <a:pt x="180308" y="1056418"/>
                  <a:pt x="155162" y="1023842"/>
                  <a:pt x="120301" y="1011841"/>
                </a:cubicBezTo>
                <a:cubicBezTo>
                  <a:pt x="221456" y="571214"/>
                  <a:pt x="529495" y="202597"/>
                  <a:pt x="946690" y="25432"/>
                </a:cubicBezTo>
                <a:close/>
                <a:moveTo>
                  <a:pt x="130016" y="1080992"/>
                </a:moveTo>
                <a:lnTo>
                  <a:pt x="86011" y="1139285"/>
                </a:lnTo>
                <a:lnTo>
                  <a:pt x="63151" y="1070134"/>
                </a:lnTo>
                <a:lnTo>
                  <a:pt x="130016" y="1080992"/>
                </a:lnTo>
                <a:close/>
              </a:path>
            </a:pathLst>
          </a:custGeom>
          <a:solidFill>
            <a:srgbClr val="2196F3"/>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 name="任意形状 4"/>
          <p:cNvSpPr/>
          <p:nvPr>
            <p:custDataLst>
              <p:tags r:id="rId2"/>
            </p:custDataLst>
          </p:nvPr>
        </p:nvSpPr>
        <p:spPr>
          <a:xfrm>
            <a:off x="5140992" y="5198050"/>
            <a:ext cx="1610939" cy="346100"/>
          </a:xfrm>
          <a:custGeom>
            <a:avLst/>
            <a:gdLst>
              <a:gd name="connsiteX0" fmla="*/ 18002 w 1463040"/>
              <a:gd name="connsiteY0" fmla="*/ 4286 h 314325"/>
              <a:gd name="connsiteX1" fmla="*/ 4286 w 1463040"/>
              <a:gd name="connsiteY1" fmla="*/ 22574 h 314325"/>
              <a:gd name="connsiteX2" fmla="*/ 1292447 w 1463040"/>
              <a:gd name="connsiteY2" fmla="*/ 248317 h 314325"/>
              <a:gd name="connsiteX3" fmla="*/ 1294733 w 1463040"/>
              <a:gd name="connsiteY3" fmla="*/ 253460 h 314325"/>
              <a:gd name="connsiteX4" fmla="*/ 1414748 w 1463040"/>
              <a:gd name="connsiteY4" fmla="*/ 285464 h 314325"/>
              <a:gd name="connsiteX5" fmla="*/ 1446752 w 1463040"/>
              <a:gd name="connsiteY5" fmla="*/ 165449 h 314325"/>
              <a:gd name="connsiteX6" fmla="*/ 1326737 w 1463040"/>
              <a:gd name="connsiteY6" fmla="*/ 133445 h 314325"/>
              <a:gd name="connsiteX7" fmla="*/ 1284446 w 1463040"/>
              <a:gd name="connsiteY7" fmla="*/ 226600 h 314325"/>
              <a:gd name="connsiteX8" fmla="*/ 18002 w 1463040"/>
              <a:gd name="connsiteY8" fmla="*/ 4286 h 314325"/>
              <a:gd name="connsiteX9" fmla="*/ 1340453 w 1463040"/>
              <a:gd name="connsiteY9" fmla="*/ 183737 h 314325"/>
              <a:gd name="connsiteX10" fmla="*/ 1413034 w 1463040"/>
              <a:gd name="connsiteY10" fmla="*/ 192310 h 314325"/>
              <a:gd name="connsiteX11" fmla="*/ 1364456 w 1463040"/>
              <a:gd name="connsiteY11" fmla="*/ 246602 h 314325"/>
              <a:gd name="connsiteX12" fmla="*/ 1340453 w 1463040"/>
              <a:gd name="connsiteY12" fmla="*/ 183737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63040" h="314325">
                <a:moveTo>
                  <a:pt x="18002" y="4286"/>
                </a:moveTo>
                <a:lnTo>
                  <a:pt x="4286" y="22574"/>
                </a:lnTo>
                <a:cubicBezTo>
                  <a:pt x="372332" y="299752"/>
                  <a:pt x="853535" y="383762"/>
                  <a:pt x="1292447" y="248317"/>
                </a:cubicBezTo>
                <a:cubicBezTo>
                  <a:pt x="1293019" y="250031"/>
                  <a:pt x="1294162" y="251746"/>
                  <a:pt x="1294733" y="253460"/>
                </a:cubicBezTo>
                <a:cubicBezTo>
                  <a:pt x="1318736" y="295180"/>
                  <a:pt x="1372457" y="310039"/>
                  <a:pt x="1414748" y="285464"/>
                </a:cubicBezTo>
                <a:cubicBezTo>
                  <a:pt x="1457039" y="261461"/>
                  <a:pt x="1471327" y="207740"/>
                  <a:pt x="1446752" y="165449"/>
                </a:cubicBezTo>
                <a:cubicBezTo>
                  <a:pt x="1422749" y="123158"/>
                  <a:pt x="1369028" y="108871"/>
                  <a:pt x="1326737" y="133445"/>
                </a:cubicBezTo>
                <a:cubicBezTo>
                  <a:pt x="1293019" y="152876"/>
                  <a:pt x="1277588" y="190595"/>
                  <a:pt x="1284446" y="226600"/>
                </a:cubicBezTo>
                <a:cubicBezTo>
                  <a:pt x="852964" y="359759"/>
                  <a:pt x="380333" y="276892"/>
                  <a:pt x="18002" y="4286"/>
                </a:cubicBezTo>
                <a:close/>
                <a:moveTo>
                  <a:pt x="1340453" y="183737"/>
                </a:moveTo>
                <a:lnTo>
                  <a:pt x="1413034" y="192310"/>
                </a:lnTo>
                <a:lnTo>
                  <a:pt x="1364456" y="246602"/>
                </a:lnTo>
                <a:lnTo>
                  <a:pt x="1340453" y="183737"/>
                </a:lnTo>
                <a:close/>
              </a:path>
            </a:pathLst>
          </a:custGeom>
          <a:solidFill>
            <a:srgbClr val="009587"/>
          </a:solidFill>
          <a:ln w="9525" cap="flat">
            <a:noFill/>
            <a:prstDash val="solid"/>
            <a:miter/>
          </a:ln>
        </p:spPr>
        <p:txBody>
          <a:bodyPr rtlCol="0" anchor="ctr">
            <a:normAutofit fontScale="65000" lnSpcReduction="10000"/>
          </a:bodyPr>
          <a:p>
            <a:pPr defTabSz="457200">
              <a:lnSpc>
                <a:spcPct val="130000"/>
              </a:lnSpc>
            </a:pPr>
            <a:endParaRPr lang="zh-CN" altLang="en-US">
              <a:solidFill>
                <a:srgbClr val="222222"/>
              </a:solidFill>
            </a:endParaRPr>
          </a:p>
        </p:txBody>
      </p:sp>
      <p:sp>
        <p:nvSpPr>
          <p:cNvPr id="6" name="任意形状 5"/>
          <p:cNvSpPr/>
          <p:nvPr>
            <p:custDataLst>
              <p:tags r:id="rId3"/>
            </p:custDataLst>
          </p:nvPr>
        </p:nvSpPr>
        <p:spPr>
          <a:xfrm>
            <a:off x="6993966" y="2644223"/>
            <a:ext cx="685908" cy="1510256"/>
          </a:xfrm>
          <a:custGeom>
            <a:avLst/>
            <a:gdLst>
              <a:gd name="connsiteX0" fmla="*/ 590859 w 622935"/>
              <a:gd name="connsiteY0" fmla="*/ 1366385 h 1371600"/>
              <a:gd name="connsiteX1" fmla="*/ 613719 w 622935"/>
              <a:gd name="connsiteY1" fmla="*/ 1369242 h 1371600"/>
              <a:gd name="connsiteX2" fmla="*/ 165092 w 622935"/>
              <a:gd name="connsiteY2" fmla="*/ 140517 h 1371600"/>
              <a:gd name="connsiteX3" fmla="*/ 167949 w 622935"/>
              <a:gd name="connsiteY3" fmla="*/ 135945 h 1371600"/>
              <a:gd name="connsiteX4" fmla="*/ 135945 w 622935"/>
              <a:gd name="connsiteY4" fmla="*/ 15930 h 1371600"/>
              <a:gd name="connsiteX5" fmla="*/ 15930 w 622935"/>
              <a:gd name="connsiteY5" fmla="*/ 47934 h 1371600"/>
              <a:gd name="connsiteX6" fmla="*/ 47934 w 622935"/>
              <a:gd name="connsiteY6" fmla="*/ 167949 h 1371600"/>
              <a:gd name="connsiteX7" fmla="*/ 149661 w 622935"/>
              <a:gd name="connsiteY7" fmla="*/ 157662 h 1371600"/>
              <a:gd name="connsiteX8" fmla="*/ 590859 w 622935"/>
              <a:gd name="connsiteY8" fmla="*/ 1366385 h 1371600"/>
              <a:gd name="connsiteX9" fmla="*/ 85082 w 622935"/>
              <a:gd name="connsiteY9" fmla="*/ 131373 h 1371600"/>
              <a:gd name="connsiteX10" fmla="*/ 56507 w 622935"/>
              <a:gd name="connsiteY10" fmla="*/ 63936 h 1371600"/>
              <a:gd name="connsiteX11" fmla="*/ 127944 w 622935"/>
              <a:gd name="connsiteY11" fmla="*/ 78795 h 1371600"/>
              <a:gd name="connsiteX12" fmla="*/ 85082 w 622935"/>
              <a:gd name="connsiteY12" fmla="*/ 131373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2935" h="1371600">
                <a:moveTo>
                  <a:pt x="590859" y="1366385"/>
                </a:moveTo>
                <a:lnTo>
                  <a:pt x="613719" y="1369242"/>
                </a:lnTo>
                <a:cubicBezTo>
                  <a:pt x="669726" y="911470"/>
                  <a:pt x="502277" y="453128"/>
                  <a:pt x="165092" y="140517"/>
                </a:cubicBezTo>
                <a:cubicBezTo>
                  <a:pt x="166235" y="138803"/>
                  <a:pt x="167377" y="137660"/>
                  <a:pt x="167949" y="135945"/>
                </a:cubicBezTo>
                <a:cubicBezTo>
                  <a:pt x="191952" y="94226"/>
                  <a:pt x="177665" y="40505"/>
                  <a:pt x="135945" y="15930"/>
                </a:cubicBezTo>
                <a:cubicBezTo>
                  <a:pt x="94225" y="-8073"/>
                  <a:pt x="40505" y="6215"/>
                  <a:pt x="15930" y="47934"/>
                </a:cubicBezTo>
                <a:cubicBezTo>
                  <a:pt x="-8073" y="89653"/>
                  <a:pt x="6215" y="143375"/>
                  <a:pt x="47934" y="167949"/>
                </a:cubicBezTo>
                <a:cubicBezTo>
                  <a:pt x="81652" y="187380"/>
                  <a:pt x="122229" y="182237"/>
                  <a:pt x="149661" y="157662"/>
                </a:cubicBezTo>
                <a:cubicBezTo>
                  <a:pt x="481131" y="465129"/>
                  <a:pt x="645723" y="916614"/>
                  <a:pt x="590859" y="1366385"/>
                </a:cubicBezTo>
                <a:close/>
                <a:moveTo>
                  <a:pt x="85082" y="131373"/>
                </a:moveTo>
                <a:lnTo>
                  <a:pt x="56507" y="63936"/>
                </a:lnTo>
                <a:lnTo>
                  <a:pt x="127944" y="78795"/>
                </a:lnTo>
                <a:lnTo>
                  <a:pt x="85082" y="131373"/>
                </a:lnTo>
                <a:close/>
              </a:path>
            </a:pathLst>
          </a:custGeom>
          <a:solidFill>
            <a:srgbClr val="8BC34A"/>
          </a:solidFill>
          <a:ln w="9525"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7" name="任意形状 6"/>
          <p:cNvSpPr/>
          <p:nvPr>
            <p:custDataLst>
              <p:tags r:id="rId4"/>
            </p:custDataLst>
          </p:nvPr>
        </p:nvSpPr>
        <p:spPr>
          <a:xfrm>
            <a:off x="5383737" y="1896493"/>
            <a:ext cx="1390694" cy="2473044"/>
          </a:xfrm>
          <a:custGeom>
            <a:avLst/>
            <a:gdLst>
              <a:gd name="connsiteX0" fmla="*/ 633508 w 1263015"/>
              <a:gd name="connsiteY0" fmla="*/ 4286 h 2245995"/>
              <a:gd name="connsiteX1" fmla="*/ 4286 w 1263015"/>
              <a:gd name="connsiteY1" fmla="*/ 633508 h 2245995"/>
              <a:gd name="connsiteX2" fmla="*/ 4286 w 1263015"/>
              <a:gd name="connsiteY2" fmla="*/ 1470755 h 2245995"/>
              <a:gd name="connsiteX3" fmla="*/ 591788 w 1263015"/>
              <a:gd name="connsiteY3" fmla="*/ 1131284 h 2245995"/>
              <a:gd name="connsiteX4" fmla="*/ 591788 w 1263015"/>
              <a:gd name="connsiteY4" fmla="*/ 633508 h 2245995"/>
              <a:gd name="connsiteX5" fmla="*/ 632936 w 1263015"/>
              <a:gd name="connsiteY5" fmla="*/ 592360 h 2245995"/>
              <a:gd name="connsiteX6" fmla="*/ 674084 w 1263015"/>
              <a:gd name="connsiteY6" fmla="*/ 633508 h 2245995"/>
              <a:gd name="connsiteX7" fmla="*/ 674084 w 1263015"/>
              <a:gd name="connsiteY7" fmla="*/ 1905667 h 2245995"/>
              <a:gd name="connsiteX8" fmla="*/ 1261586 w 1263015"/>
              <a:gd name="connsiteY8" fmla="*/ 2245138 h 2245995"/>
              <a:gd name="connsiteX9" fmla="*/ 1261586 w 1263015"/>
              <a:gd name="connsiteY9" fmla="*/ 633508 h 2245995"/>
              <a:gd name="connsiteX10" fmla="*/ 633508 w 1263015"/>
              <a:gd name="connsiteY10" fmla="*/ 4286 h 2245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63015" h="2245995">
                <a:moveTo>
                  <a:pt x="633508" y="4286"/>
                </a:moveTo>
                <a:cubicBezTo>
                  <a:pt x="286036" y="4286"/>
                  <a:pt x="4286" y="286036"/>
                  <a:pt x="4286" y="633508"/>
                </a:cubicBezTo>
                <a:lnTo>
                  <a:pt x="4286" y="1470755"/>
                </a:lnTo>
                <a:lnTo>
                  <a:pt x="591788" y="1131284"/>
                </a:lnTo>
                <a:lnTo>
                  <a:pt x="591788" y="633508"/>
                </a:lnTo>
                <a:cubicBezTo>
                  <a:pt x="591788" y="610648"/>
                  <a:pt x="610076" y="592360"/>
                  <a:pt x="632936" y="592360"/>
                </a:cubicBezTo>
                <a:cubicBezTo>
                  <a:pt x="655796" y="592360"/>
                  <a:pt x="674084" y="610648"/>
                  <a:pt x="674084" y="633508"/>
                </a:cubicBezTo>
                <a:lnTo>
                  <a:pt x="674084" y="1905667"/>
                </a:lnTo>
                <a:lnTo>
                  <a:pt x="1261586" y="2245138"/>
                </a:lnTo>
                <a:lnTo>
                  <a:pt x="1261586" y="633508"/>
                </a:lnTo>
                <a:cubicBezTo>
                  <a:pt x="1262729" y="286036"/>
                  <a:pt x="980980" y="4286"/>
                  <a:pt x="633508" y="4286"/>
                </a:cubicBezTo>
                <a:close/>
              </a:path>
            </a:pathLst>
          </a:custGeom>
          <a:solidFill>
            <a:srgbClr val="2196F3"/>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0" name="任意形状 7"/>
          <p:cNvSpPr/>
          <p:nvPr>
            <p:custDataLst>
              <p:tags r:id="rId5"/>
            </p:custDataLst>
          </p:nvPr>
        </p:nvSpPr>
        <p:spPr>
          <a:xfrm>
            <a:off x="4256407" y="3129377"/>
            <a:ext cx="1887820" cy="2183578"/>
          </a:xfrm>
          <a:custGeom>
            <a:avLst/>
            <a:gdLst>
              <a:gd name="connsiteX0" fmla="*/ 88711 w 1714500"/>
              <a:gd name="connsiteY0" fmla="*/ 1669637 h 1983105"/>
              <a:gd name="connsiteX1" fmla="*/ 948247 w 1714500"/>
              <a:gd name="connsiteY1" fmla="*/ 1899952 h 1983105"/>
              <a:gd name="connsiteX2" fmla="*/ 1672909 w 1714500"/>
              <a:gd name="connsiteY2" fmla="*/ 1481042 h 1983105"/>
              <a:gd name="connsiteX3" fmla="*/ 1085407 w 1714500"/>
              <a:gd name="connsiteY3" fmla="*/ 1141571 h 1983105"/>
              <a:gd name="connsiteX4" fmla="*/ 654496 w 1714500"/>
              <a:gd name="connsiteY4" fmla="*/ 1390745 h 1983105"/>
              <a:gd name="connsiteX5" fmla="*/ 597918 w 1714500"/>
              <a:gd name="connsiteY5" fmla="*/ 1375315 h 1983105"/>
              <a:gd name="connsiteX6" fmla="*/ 613348 w 1714500"/>
              <a:gd name="connsiteY6" fmla="*/ 1318736 h 1983105"/>
              <a:gd name="connsiteX7" fmla="*/ 1715201 w 1714500"/>
              <a:gd name="connsiteY7" fmla="*/ 682657 h 1983105"/>
              <a:gd name="connsiteX8" fmla="*/ 1715201 w 1714500"/>
              <a:gd name="connsiteY8" fmla="*/ 4286 h 1983105"/>
              <a:gd name="connsiteX9" fmla="*/ 319597 w 1714500"/>
              <a:gd name="connsiteY9" fmla="*/ 810101 h 1983105"/>
              <a:gd name="connsiteX10" fmla="*/ 88711 w 1714500"/>
              <a:gd name="connsiteY10" fmla="*/ 1669637 h 1983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14500" h="1983105">
                <a:moveTo>
                  <a:pt x="88711" y="1669637"/>
                </a:moveTo>
                <a:cubicBezTo>
                  <a:pt x="262447" y="1970246"/>
                  <a:pt x="647067" y="2073688"/>
                  <a:pt x="948247" y="1899952"/>
                </a:cubicBezTo>
                <a:lnTo>
                  <a:pt x="1672909" y="1481042"/>
                </a:lnTo>
                <a:lnTo>
                  <a:pt x="1085407" y="1141571"/>
                </a:lnTo>
                <a:lnTo>
                  <a:pt x="654496" y="1390745"/>
                </a:lnTo>
                <a:cubicBezTo>
                  <a:pt x="634494" y="1402175"/>
                  <a:pt x="609348" y="1395317"/>
                  <a:pt x="597918" y="1375315"/>
                </a:cubicBezTo>
                <a:cubicBezTo>
                  <a:pt x="586488" y="1355312"/>
                  <a:pt x="593346" y="1330166"/>
                  <a:pt x="613348" y="1318736"/>
                </a:cubicBezTo>
                <a:lnTo>
                  <a:pt x="1715201" y="682657"/>
                </a:lnTo>
                <a:lnTo>
                  <a:pt x="1715201" y="4286"/>
                </a:lnTo>
                <a:lnTo>
                  <a:pt x="319597" y="810101"/>
                </a:lnTo>
                <a:cubicBezTo>
                  <a:pt x="17845" y="983837"/>
                  <a:pt x="-85025" y="1368457"/>
                  <a:pt x="88711" y="1669637"/>
                </a:cubicBezTo>
                <a:close/>
              </a:path>
            </a:pathLst>
          </a:custGeom>
          <a:solidFill>
            <a:srgbClr val="009587"/>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3" name="任意形状 8"/>
          <p:cNvSpPr/>
          <p:nvPr>
            <p:custDataLst>
              <p:tags r:id="rId6"/>
            </p:custDataLst>
          </p:nvPr>
        </p:nvSpPr>
        <p:spPr>
          <a:xfrm>
            <a:off x="5355574" y="3555395"/>
            <a:ext cx="2580020" cy="1761965"/>
          </a:xfrm>
          <a:custGeom>
            <a:avLst/>
            <a:gdLst>
              <a:gd name="connsiteX0" fmla="*/ 2258854 w 2343150"/>
              <a:gd name="connsiteY0" fmla="*/ 1282160 h 1600200"/>
              <a:gd name="connsiteX1" fmla="*/ 2028539 w 2343150"/>
              <a:gd name="connsiteY1" fmla="*/ 422624 h 1600200"/>
              <a:gd name="connsiteX2" fmla="*/ 1303877 w 2343150"/>
              <a:gd name="connsiteY2" fmla="*/ 4286 h 1600200"/>
              <a:gd name="connsiteX3" fmla="*/ 1303877 w 2343150"/>
              <a:gd name="connsiteY3" fmla="*/ 682657 h 1600200"/>
              <a:gd name="connsiteX4" fmla="*/ 1734788 w 2343150"/>
              <a:gd name="connsiteY4" fmla="*/ 931259 h 1600200"/>
              <a:gd name="connsiteX5" fmla="*/ 1750219 w 2343150"/>
              <a:gd name="connsiteY5" fmla="*/ 987838 h 1600200"/>
              <a:gd name="connsiteX6" fmla="*/ 1693640 w 2343150"/>
              <a:gd name="connsiteY6" fmla="*/ 1003268 h 1600200"/>
              <a:gd name="connsiteX7" fmla="*/ 591788 w 2343150"/>
              <a:gd name="connsiteY7" fmla="*/ 367760 h 1600200"/>
              <a:gd name="connsiteX8" fmla="*/ 4286 w 2343150"/>
              <a:gd name="connsiteY8" fmla="*/ 707231 h 1600200"/>
              <a:gd name="connsiteX9" fmla="*/ 1399889 w 2343150"/>
              <a:gd name="connsiteY9" fmla="*/ 1513046 h 1600200"/>
              <a:gd name="connsiteX10" fmla="*/ 2258854 w 2343150"/>
              <a:gd name="connsiteY10" fmla="*/ 1282160 h 16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3150" h="1600200">
                <a:moveTo>
                  <a:pt x="2258854" y="1282160"/>
                </a:moveTo>
                <a:cubicBezTo>
                  <a:pt x="2432590" y="981551"/>
                  <a:pt x="2329720" y="596360"/>
                  <a:pt x="2028539" y="422624"/>
                </a:cubicBezTo>
                <a:lnTo>
                  <a:pt x="1303877" y="4286"/>
                </a:lnTo>
                <a:lnTo>
                  <a:pt x="1303877" y="682657"/>
                </a:lnTo>
                <a:lnTo>
                  <a:pt x="1734788" y="931259"/>
                </a:lnTo>
                <a:cubicBezTo>
                  <a:pt x="1754791" y="942689"/>
                  <a:pt x="1761649" y="967835"/>
                  <a:pt x="1750219" y="987838"/>
                </a:cubicBezTo>
                <a:cubicBezTo>
                  <a:pt x="1738789" y="1007840"/>
                  <a:pt x="1713643" y="1014698"/>
                  <a:pt x="1693640" y="1003268"/>
                </a:cubicBezTo>
                <a:lnTo>
                  <a:pt x="591788" y="367760"/>
                </a:lnTo>
                <a:lnTo>
                  <a:pt x="4286" y="707231"/>
                </a:lnTo>
                <a:lnTo>
                  <a:pt x="1399889" y="1513046"/>
                </a:lnTo>
                <a:cubicBezTo>
                  <a:pt x="1700498" y="1686211"/>
                  <a:pt x="2085118" y="1583341"/>
                  <a:pt x="2258854" y="1282160"/>
                </a:cubicBezTo>
                <a:close/>
              </a:path>
            </a:pathLst>
          </a:custGeom>
          <a:solidFill>
            <a:srgbClr val="8BC34A"/>
          </a:solidFill>
          <a:ln w="8068"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5" name="椭圆 14"/>
          <p:cNvSpPr>
            <a:spLocks noChangeAspect="1"/>
          </p:cNvSpPr>
          <p:nvPr>
            <p:custDataLst>
              <p:tags r:id="rId7"/>
            </p:custDataLst>
          </p:nvPr>
        </p:nvSpPr>
        <p:spPr>
          <a:xfrm>
            <a:off x="5522416" y="3437116"/>
            <a:ext cx="1147168" cy="1147168"/>
          </a:xfrm>
          <a:prstGeom prst="ellipse">
            <a:avLst/>
          </a:prstGeom>
          <a:solidFill>
            <a:srgbClr val="222222">
              <a:alpha val="40000"/>
            </a:srgbClr>
          </a:solidFill>
          <a:ln w="25400"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16" name="任意形状 10"/>
          <p:cNvSpPr/>
          <p:nvPr>
            <p:custDataLst>
              <p:tags r:id="rId8"/>
            </p:custDataLst>
          </p:nvPr>
        </p:nvSpPr>
        <p:spPr>
          <a:xfrm>
            <a:off x="5596360" y="3511060"/>
            <a:ext cx="999280" cy="999280"/>
          </a:xfrm>
          <a:custGeom>
            <a:avLst/>
            <a:gdLst>
              <a:gd name="connsiteX0" fmla="*/ 280892 w 280035"/>
              <a:gd name="connsiteY0" fmla="*/ 142589 h 280035"/>
              <a:gd name="connsiteX1" fmla="*/ 142589 w 280035"/>
              <a:gd name="connsiteY1" fmla="*/ 280892 h 280035"/>
              <a:gd name="connsiteX2" fmla="*/ 4286 w 280035"/>
              <a:gd name="connsiteY2" fmla="*/ 142589 h 280035"/>
              <a:gd name="connsiteX3" fmla="*/ 142589 w 280035"/>
              <a:gd name="connsiteY3" fmla="*/ 4286 h 280035"/>
              <a:gd name="connsiteX4" fmla="*/ 280892 w 280035"/>
              <a:gd name="connsiteY4" fmla="*/ 142589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a:moveTo>
                  <a:pt x="280892" y="142589"/>
                </a:moveTo>
                <a:cubicBezTo>
                  <a:pt x="280892" y="218972"/>
                  <a:pt x="218972" y="280892"/>
                  <a:pt x="142589" y="280892"/>
                </a:cubicBezTo>
                <a:cubicBezTo>
                  <a:pt x="66207" y="280892"/>
                  <a:pt x="4286" y="218972"/>
                  <a:pt x="4286" y="142589"/>
                </a:cubicBezTo>
                <a:cubicBezTo>
                  <a:pt x="4286" y="66207"/>
                  <a:pt x="66207" y="4286"/>
                  <a:pt x="142589" y="4286"/>
                </a:cubicBezTo>
                <a:cubicBezTo>
                  <a:pt x="218972" y="4286"/>
                  <a:pt x="280892" y="66207"/>
                  <a:pt x="280892" y="142589"/>
                </a:cubicBezTo>
                <a:close/>
              </a:path>
            </a:pathLst>
          </a:custGeom>
          <a:solidFill>
            <a:srgbClr val="FFFFFF"/>
          </a:solidFill>
          <a:ln w="2540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normAutofit/>
          </a:bodyPr>
          <a:p>
            <a:pPr defTabSz="457200">
              <a:lnSpc>
                <a:spcPct val="120000"/>
              </a:lnSpc>
            </a:pPr>
            <a:endParaRPr lang="zh-CN" altLang="en-US">
              <a:solidFill>
                <a:srgbClr val="222222"/>
              </a:solidFill>
            </a:endParaRPr>
          </a:p>
        </p:txBody>
      </p:sp>
      <p:sp>
        <p:nvSpPr>
          <p:cNvPr id="17" name="文本框 16"/>
          <p:cNvSpPr txBox="1"/>
          <p:nvPr>
            <p:custDataLst>
              <p:tags r:id="rId9"/>
            </p:custDataLst>
          </p:nvPr>
        </p:nvSpPr>
        <p:spPr>
          <a:xfrm>
            <a:off x="6912610" y="1783080"/>
            <a:ext cx="2992120" cy="676910"/>
          </a:xfrm>
          <a:prstGeom prst="rect">
            <a:avLst/>
          </a:prstGeom>
          <a:noFill/>
        </p:spPr>
        <p:txBody>
          <a:bodyPr wrap="square" bIns="0" rtlCol="0" anchor="b">
            <a:normAutofit lnSpcReduction="10000"/>
          </a:bodyPr>
          <a:p>
            <a:pPr defTabSz="457200">
              <a:lnSpc>
                <a:spcPct val="120000"/>
              </a:lnSpc>
            </a:pPr>
            <a:r>
              <a:rPr kumimoji="1" lang="zh-CN" altLang="en-US" b="1" spc="300" dirty="0">
                <a:solidFill>
                  <a:srgbClr val="2196F3"/>
                </a:solidFill>
                <a:latin typeface="微软雅黑" panose="020B0503020204020204" charset="-122"/>
              </a:rPr>
              <a:t>（二）活动时间</a:t>
            </a:r>
            <a:endParaRPr kumimoji="1" lang="zh-CN" altLang="en-US" b="1" spc="300" dirty="0">
              <a:solidFill>
                <a:srgbClr val="2196F3"/>
              </a:solidFill>
              <a:latin typeface="微软雅黑" panose="020B0503020204020204" charset="-122"/>
            </a:endParaRPr>
          </a:p>
          <a:p>
            <a:pPr defTabSz="457200">
              <a:lnSpc>
                <a:spcPct val="120000"/>
              </a:lnSpc>
            </a:pPr>
            <a:r>
              <a:rPr kumimoji="1" lang="zh-CN" altLang="en-US" sz="1600" spc="300" dirty="0">
                <a:solidFill>
                  <a:srgbClr val="2196F3"/>
                </a:solidFill>
                <a:latin typeface="微软雅黑" panose="020B0503020204020204" charset="-122"/>
              </a:rPr>
              <a:t>每年 3 月至 6 月。</a:t>
            </a:r>
            <a:endParaRPr kumimoji="1" lang="zh-CN" altLang="en-US" sz="1600" spc="300" dirty="0">
              <a:solidFill>
                <a:srgbClr val="2196F3"/>
              </a:solidFill>
              <a:latin typeface="微软雅黑" panose="020B0503020204020204" charset="-122"/>
            </a:endParaRPr>
          </a:p>
        </p:txBody>
      </p:sp>
      <p:sp>
        <p:nvSpPr>
          <p:cNvPr id="20" name="文本框 19"/>
          <p:cNvSpPr txBox="1"/>
          <p:nvPr>
            <p:custDataLst>
              <p:tags r:id="rId10"/>
            </p:custDataLst>
          </p:nvPr>
        </p:nvSpPr>
        <p:spPr>
          <a:xfrm>
            <a:off x="8056880" y="3430905"/>
            <a:ext cx="3425190" cy="2028825"/>
          </a:xfrm>
          <a:prstGeom prst="rect">
            <a:avLst/>
          </a:prstGeom>
          <a:noFill/>
        </p:spPr>
        <p:txBody>
          <a:bodyPr wrap="square" bIns="0" rtlCol="0" anchor="b"/>
          <a:p>
            <a:pPr defTabSz="457200">
              <a:lnSpc>
                <a:spcPct val="120000"/>
              </a:lnSpc>
            </a:pPr>
            <a:r>
              <a:rPr kumimoji="1" lang="zh-CN" altLang="en-US" b="1" spc="300" dirty="0">
                <a:solidFill>
                  <a:srgbClr val="8BC34A"/>
                </a:solidFill>
                <a:latin typeface="微软雅黑" panose="020B0503020204020204" charset="-122"/>
              </a:rPr>
              <a:t>（三）活动内容</a:t>
            </a:r>
            <a:endParaRPr kumimoji="1" lang="zh-CN" altLang="en-US" b="1" spc="300" dirty="0">
              <a:solidFill>
                <a:srgbClr val="8BC34A"/>
              </a:solidFill>
              <a:latin typeface="微软雅黑" panose="020B0503020204020204" charset="-122"/>
            </a:endParaRPr>
          </a:p>
          <a:p>
            <a:pPr defTabSz="457200">
              <a:lnSpc>
                <a:spcPct val="120000"/>
              </a:lnSpc>
            </a:pPr>
            <a:r>
              <a:rPr kumimoji="1" lang="zh-CN" altLang="en-US" sz="1600" spc="300" dirty="0">
                <a:solidFill>
                  <a:srgbClr val="8BC34A"/>
                </a:solidFill>
                <a:latin typeface="微软雅黑" panose="020B0503020204020204" charset="-122"/>
              </a:rPr>
              <a:t>1. 广泛开展培育和践行友善价值观宣传教育活动</a:t>
            </a:r>
            <a:endParaRPr kumimoji="1" lang="zh-CN" altLang="en-US" sz="1600" spc="300" dirty="0">
              <a:solidFill>
                <a:srgbClr val="8BC34A"/>
              </a:solidFill>
              <a:latin typeface="微软雅黑" panose="020B0503020204020204" charset="-122"/>
            </a:endParaRPr>
          </a:p>
          <a:p>
            <a:pPr defTabSz="457200">
              <a:lnSpc>
                <a:spcPct val="120000"/>
              </a:lnSpc>
            </a:pPr>
            <a:r>
              <a:rPr kumimoji="1" lang="zh-CN" altLang="en-US" sz="1600" spc="300" dirty="0">
                <a:solidFill>
                  <a:srgbClr val="8BC34A"/>
                </a:solidFill>
                <a:latin typeface="微软雅黑" panose="020B0503020204020204" charset="-122"/>
              </a:rPr>
              <a:t>2. 推进友善价值观融入校园文化育人活动</a:t>
            </a:r>
            <a:endParaRPr kumimoji="1" lang="zh-CN" altLang="en-US" sz="1600" spc="300" dirty="0">
              <a:solidFill>
                <a:srgbClr val="8BC34A"/>
              </a:solidFill>
              <a:latin typeface="微软雅黑" panose="020B0503020204020204" charset="-122"/>
            </a:endParaRPr>
          </a:p>
          <a:p>
            <a:pPr defTabSz="457200">
              <a:lnSpc>
                <a:spcPct val="120000"/>
              </a:lnSpc>
            </a:pPr>
            <a:r>
              <a:rPr kumimoji="1" lang="zh-CN" altLang="en-US" sz="1600" spc="300" dirty="0">
                <a:solidFill>
                  <a:srgbClr val="8BC34A"/>
                </a:solidFill>
                <a:latin typeface="微软雅黑" panose="020B0503020204020204" charset="-122"/>
              </a:rPr>
              <a:t>3. 推进友善价值观融入社会实践活动</a:t>
            </a:r>
            <a:endParaRPr kumimoji="1" lang="zh-CN" altLang="en-US" sz="1600" spc="300" dirty="0">
              <a:solidFill>
                <a:srgbClr val="8BC34A"/>
              </a:solidFill>
              <a:latin typeface="微软雅黑" panose="020B0503020204020204" charset="-122"/>
            </a:endParaRPr>
          </a:p>
        </p:txBody>
      </p:sp>
      <p:sp>
        <p:nvSpPr>
          <p:cNvPr id="22" name="文本框 21"/>
          <p:cNvSpPr txBox="1"/>
          <p:nvPr>
            <p:custDataLst>
              <p:tags r:id="rId11"/>
            </p:custDataLst>
          </p:nvPr>
        </p:nvSpPr>
        <p:spPr>
          <a:xfrm flipH="1">
            <a:off x="628650" y="2950210"/>
            <a:ext cx="3450590" cy="2367280"/>
          </a:xfrm>
          <a:prstGeom prst="rect">
            <a:avLst/>
          </a:prstGeom>
          <a:noFill/>
        </p:spPr>
        <p:txBody>
          <a:bodyPr wrap="square" bIns="0" rtlCol="0" anchor="b"/>
          <a:p>
            <a:pPr algn="l" defTabSz="457200">
              <a:lnSpc>
                <a:spcPct val="120000"/>
              </a:lnSpc>
            </a:pPr>
            <a:r>
              <a:rPr kumimoji="1" lang="zh-CN" altLang="en-US" b="1" spc="300" dirty="0">
                <a:solidFill>
                  <a:srgbClr val="009587"/>
                </a:solidFill>
                <a:latin typeface="微软雅黑" panose="020B0503020204020204" charset="-122"/>
              </a:rPr>
              <a:t>（一）充分认识培育和践行友善价值观的重要意义</a:t>
            </a:r>
            <a:endParaRPr kumimoji="1" lang="zh-CN" altLang="en-US" b="1" spc="300" dirty="0">
              <a:solidFill>
                <a:srgbClr val="009587"/>
              </a:solidFill>
              <a:latin typeface="微软雅黑" panose="020B0503020204020204" charset="-122"/>
            </a:endParaRPr>
          </a:p>
          <a:p>
            <a:pPr algn="l" defTabSz="457200">
              <a:lnSpc>
                <a:spcPct val="120000"/>
              </a:lnSpc>
            </a:pPr>
            <a:r>
              <a:rPr kumimoji="1" lang="zh-CN" altLang="en-US" sz="1600" spc="300" dirty="0">
                <a:solidFill>
                  <a:srgbClr val="009587"/>
                </a:solidFill>
                <a:latin typeface="微软雅黑" panose="020B0503020204020204" charset="-122"/>
              </a:rPr>
              <a:t>倡导、积极培育和践行友善价值观，对于促进学生全面发展、引领社会全面进步、集聚青春力量、实现中华民族伟大复兴中国梦具有重要意义。</a:t>
            </a:r>
            <a:endParaRPr kumimoji="1" lang="zh-CN" altLang="en-US" sz="1600" spc="300" dirty="0">
              <a:solidFill>
                <a:srgbClr val="009587"/>
              </a:solidFill>
              <a:latin typeface="微软雅黑" panose="020B0503020204020204" charset="-122"/>
            </a:endParaRPr>
          </a:p>
        </p:txBody>
      </p:sp>
      <p:sp>
        <p:nvSpPr>
          <p:cNvPr id="24" name="图形 11"/>
          <p:cNvSpPr/>
          <p:nvPr>
            <p:custDataLst>
              <p:tags r:id="rId12"/>
            </p:custDataLst>
          </p:nvPr>
        </p:nvSpPr>
        <p:spPr>
          <a:xfrm>
            <a:off x="5830174" y="3744873"/>
            <a:ext cx="531641" cy="531641"/>
          </a:xfrm>
          <a:custGeom>
            <a:avLst/>
            <a:gdLst>
              <a:gd name="connsiteX0" fmla="*/ 17745 w 531641"/>
              <a:gd name="connsiteY0" fmla="*/ 289567 h 531641"/>
              <a:gd name="connsiteX1" fmla="*/ 242071 w 531641"/>
              <a:gd name="connsiteY1" fmla="*/ 513858 h 531641"/>
              <a:gd name="connsiteX2" fmla="*/ 272793 w 531641"/>
              <a:gd name="connsiteY2" fmla="*/ 530647 h 531641"/>
              <a:gd name="connsiteX3" fmla="*/ 289577 w 531641"/>
              <a:gd name="connsiteY3" fmla="*/ 513875 h 531641"/>
              <a:gd name="connsiteX4" fmla="*/ 513876 w 531641"/>
              <a:gd name="connsiteY4" fmla="*/ 289577 h 531641"/>
              <a:gd name="connsiteX5" fmla="*/ 530641 w 531641"/>
              <a:gd name="connsiteY5" fmla="*/ 258842 h 531641"/>
              <a:gd name="connsiteX6" fmla="*/ 513849 w 531641"/>
              <a:gd name="connsiteY6" fmla="*/ 242068 h 531641"/>
              <a:gd name="connsiteX7" fmla="*/ 289572 w 531641"/>
              <a:gd name="connsiteY7" fmla="*/ 17763 h 531641"/>
              <a:gd name="connsiteX8" fmla="*/ 258827 w 531641"/>
              <a:gd name="connsiteY8" fmla="*/ 1017 h 531641"/>
              <a:gd name="connsiteX9" fmla="*/ 242068 w 531641"/>
              <a:gd name="connsiteY9" fmla="*/ 17806 h 531641"/>
              <a:gd name="connsiteX10" fmla="*/ 17779 w 531641"/>
              <a:gd name="connsiteY10" fmla="*/ 242076 h 531641"/>
              <a:gd name="connsiteX11" fmla="*/ 1012 w 531641"/>
              <a:gd name="connsiteY11" fmla="*/ 272809 h 531641"/>
              <a:gd name="connsiteX12" fmla="*/ 17745 w 531641"/>
              <a:gd name="connsiteY12" fmla="*/ 289567 h 531641"/>
              <a:gd name="connsiteX13" fmla="*/ 17745 w 531641"/>
              <a:gd name="connsiteY13" fmla="*/ 289567 h 531641"/>
              <a:gd name="connsiteX14" fmla="*/ 121912 w 531641"/>
              <a:gd name="connsiteY14" fmla="*/ 168870 h 531641"/>
              <a:gd name="connsiteX15" fmla="*/ 133691 w 531641"/>
              <a:gd name="connsiteY15" fmla="*/ 181264 h 531641"/>
              <a:gd name="connsiteX16" fmla="*/ 126661 w 531641"/>
              <a:gd name="connsiteY16" fmla="*/ 233391 h 531641"/>
              <a:gd name="connsiteX17" fmla="*/ 101672 w 531641"/>
              <a:gd name="connsiteY17" fmla="*/ 257520 h 531641"/>
              <a:gd name="connsiteX18" fmla="*/ 48316 w 531641"/>
              <a:gd name="connsiteY18" fmla="*/ 257520 h 531641"/>
              <a:gd name="connsiteX19" fmla="*/ 36991 w 531641"/>
              <a:gd name="connsiteY19" fmla="*/ 244157 h 531641"/>
              <a:gd name="connsiteX20" fmla="*/ 121912 w 531641"/>
              <a:gd name="connsiteY20" fmla="*/ 168870 h 531641"/>
              <a:gd name="connsiteX21" fmla="*/ 244140 w 531641"/>
              <a:gd name="connsiteY21" fmla="*/ 36959 h 531641"/>
              <a:gd name="connsiteX22" fmla="*/ 257520 w 531641"/>
              <a:gd name="connsiteY22" fmla="*/ 48317 h 531641"/>
              <a:gd name="connsiteX23" fmla="*/ 257520 w 531641"/>
              <a:gd name="connsiteY23" fmla="*/ 92562 h 531641"/>
              <a:gd name="connsiteX24" fmla="*/ 232599 w 531641"/>
              <a:gd name="connsiteY24" fmla="*/ 124610 h 531641"/>
              <a:gd name="connsiteX25" fmla="*/ 232807 w 531641"/>
              <a:gd name="connsiteY25" fmla="*/ 126659 h 531641"/>
              <a:gd name="connsiteX26" fmla="*/ 178324 w 531641"/>
              <a:gd name="connsiteY26" fmla="*/ 134256 h 531641"/>
              <a:gd name="connsiteX27" fmla="*/ 167787 w 531641"/>
              <a:gd name="connsiteY27" fmla="*/ 124523 h 531641"/>
              <a:gd name="connsiteX28" fmla="*/ 244139 w 531641"/>
              <a:gd name="connsiteY28" fmla="*/ 36959 h 531641"/>
              <a:gd name="connsiteX29" fmla="*/ 244140 w 531641"/>
              <a:gd name="connsiteY29" fmla="*/ 36959 h 531641"/>
              <a:gd name="connsiteX30" fmla="*/ 287512 w 531641"/>
              <a:gd name="connsiteY30" fmla="*/ 36962 h 531641"/>
              <a:gd name="connsiteX31" fmla="*/ 364312 w 531641"/>
              <a:gd name="connsiteY31" fmla="*/ 125728 h 531641"/>
              <a:gd name="connsiteX32" fmla="*/ 355052 w 531641"/>
              <a:gd name="connsiteY32" fmla="*/ 134544 h 531641"/>
              <a:gd name="connsiteX33" fmla="*/ 298848 w 531641"/>
              <a:gd name="connsiteY33" fmla="*/ 126649 h 531641"/>
              <a:gd name="connsiteX34" fmla="*/ 299054 w 531641"/>
              <a:gd name="connsiteY34" fmla="*/ 124610 h 531641"/>
              <a:gd name="connsiteX35" fmla="*/ 274133 w 531641"/>
              <a:gd name="connsiteY35" fmla="*/ 92562 h 531641"/>
              <a:gd name="connsiteX36" fmla="*/ 274133 w 531641"/>
              <a:gd name="connsiteY36" fmla="*/ 48317 h 531641"/>
              <a:gd name="connsiteX37" fmla="*/ 287512 w 531641"/>
              <a:gd name="connsiteY37" fmla="*/ 36962 h 531641"/>
              <a:gd name="connsiteX38" fmla="*/ 494754 w 531641"/>
              <a:gd name="connsiteY38" fmla="*/ 244108 h 531641"/>
              <a:gd name="connsiteX39" fmla="*/ 483336 w 531641"/>
              <a:gd name="connsiteY39" fmla="*/ 257520 h 531641"/>
              <a:gd name="connsiteX40" fmla="*/ 429981 w 531641"/>
              <a:gd name="connsiteY40" fmla="*/ 257520 h 531641"/>
              <a:gd name="connsiteX41" fmla="*/ 404994 w 531641"/>
              <a:gd name="connsiteY41" fmla="*/ 233391 h 531641"/>
              <a:gd name="connsiteX42" fmla="*/ 398216 w 531641"/>
              <a:gd name="connsiteY42" fmla="*/ 182574 h 531641"/>
              <a:gd name="connsiteX43" fmla="*/ 411186 w 531641"/>
              <a:gd name="connsiteY43" fmla="*/ 169458 h 531641"/>
              <a:gd name="connsiteX44" fmla="*/ 494754 w 531641"/>
              <a:gd name="connsiteY44" fmla="*/ 244108 h 531641"/>
              <a:gd name="connsiteX45" fmla="*/ 397488 w 531641"/>
              <a:gd name="connsiteY45" fmla="*/ 352838 h 531641"/>
              <a:gd name="connsiteX46" fmla="*/ 404993 w 531641"/>
              <a:gd name="connsiteY46" fmla="*/ 298263 h 531641"/>
              <a:gd name="connsiteX47" fmla="*/ 429981 w 531641"/>
              <a:gd name="connsiteY47" fmla="*/ 274134 h 531641"/>
              <a:gd name="connsiteX48" fmla="*/ 483337 w 531641"/>
              <a:gd name="connsiteY48" fmla="*/ 274134 h 531641"/>
              <a:gd name="connsiteX49" fmla="*/ 494721 w 531641"/>
              <a:gd name="connsiteY49" fmla="*/ 287529 h 531641"/>
              <a:gd name="connsiteX50" fmla="*/ 409191 w 531641"/>
              <a:gd name="connsiteY50" fmla="*/ 362980 h 531641"/>
              <a:gd name="connsiteX51" fmla="*/ 397488 w 531641"/>
              <a:gd name="connsiteY51" fmla="*/ 352838 h 531641"/>
              <a:gd name="connsiteX52" fmla="*/ 397488 w 531641"/>
              <a:gd name="connsiteY52" fmla="*/ 352838 h 531641"/>
              <a:gd name="connsiteX53" fmla="*/ 287514 w 531641"/>
              <a:gd name="connsiteY53" fmla="*/ 494695 h 531641"/>
              <a:gd name="connsiteX54" fmla="*/ 274133 w 531641"/>
              <a:gd name="connsiteY54" fmla="*/ 483337 h 531641"/>
              <a:gd name="connsiteX55" fmla="*/ 274133 w 531641"/>
              <a:gd name="connsiteY55" fmla="*/ 439092 h 531641"/>
              <a:gd name="connsiteX56" fmla="*/ 299054 w 531641"/>
              <a:gd name="connsiteY56" fmla="*/ 407044 h 531641"/>
              <a:gd name="connsiteX57" fmla="*/ 298838 w 531641"/>
              <a:gd name="connsiteY57" fmla="*/ 404909 h 531641"/>
              <a:gd name="connsiteX58" fmla="*/ 352822 w 531641"/>
              <a:gd name="connsiteY58" fmla="*/ 397459 h 531641"/>
              <a:gd name="connsiteX59" fmla="*/ 362998 w 531641"/>
              <a:gd name="connsiteY59" fmla="*/ 409208 h 531641"/>
              <a:gd name="connsiteX60" fmla="*/ 287514 w 531641"/>
              <a:gd name="connsiteY60" fmla="*/ 494695 h 531641"/>
              <a:gd name="connsiteX61" fmla="*/ 287514 w 531641"/>
              <a:gd name="connsiteY61" fmla="*/ 494695 h 531641"/>
              <a:gd name="connsiteX62" fmla="*/ 244141 w 531641"/>
              <a:gd name="connsiteY62" fmla="*/ 494692 h 531641"/>
              <a:gd name="connsiteX63" fmla="*/ 168746 w 531641"/>
              <a:gd name="connsiteY63" fmla="*/ 409376 h 531641"/>
              <a:gd name="connsiteX64" fmla="*/ 179758 w 531641"/>
              <a:gd name="connsiteY64" fmla="*/ 397611 h 531641"/>
              <a:gd name="connsiteX65" fmla="*/ 232816 w 531641"/>
              <a:gd name="connsiteY65" fmla="*/ 404900 h 531641"/>
              <a:gd name="connsiteX66" fmla="*/ 232599 w 531641"/>
              <a:gd name="connsiteY66" fmla="*/ 407044 h 531641"/>
              <a:gd name="connsiteX67" fmla="*/ 257520 w 531641"/>
              <a:gd name="connsiteY67" fmla="*/ 439092 h 531641"/>
              <a:gd name="connsiteX68" fmla="*/ 257520 w 531641"/>
              <a:gd name="connsiteY68" fmla="*/ 483337 h 531641"/>
              <a:gd name="connsiteX69" fmla="*/ 244141 w 531641"/>
              <a:gd name="connsiteY69" fmla="*/ 494691 h 531641"/>
              <a:gd name="connsiteX70" fmla="*/ 244141 w 531641"/>
              <a:gd name="connsiteY70" fmla="*/ 494692 h 531641"/>
              <a:gd name="connsiteX71" fmla="*/ 123181 w 531641"/>
              <a:gd name="connsiteY71" fmla="*/ 363216 h 531641"/>
              <a:gd name="connsiteX72" fmla="*/ 37016 w 531641"/>
              <a:gd name="connsiteY72" fmla="*/ 287483 h 531641"/>
              <a:gd name="connsiteX73" fmla="*/ 48317 w 531641"/>
              <a:gd name="connsiteY73" fmla="*/ 274134 h 531641"/>
              <a:gd name="connsiteX74" fmla="*/ 101672 w 531641"/>
              <a:gd name="connsiteY74" fmla="*/ 274134 h 531641"/>
              <a:gd name="connsiteX75" fmla="*/ 126664 w 531641"/>
              <a:gd name="connsiteY75" fmla="*/ 298264 h 531641"/>
              <a:gd name="connsiteX76" fmla="*/ 134209 w 531641"/>
              <a:gd name="connsiteY76" fmla="*/ 352875 h 531641"/>
              <a:gd name="connsiteX77" fmla="*/ 123181 w 531641"/>
              <a:gd name="connsiteY77" fmla="*/ 363216 h 531641"/>
              <a:gd name="connsiteX78" fmla="*/ 150917 w 531641"/>
              <a:gd name="connsiteY78" fmla="*/ 186218 h 531641"/>
              <a:gd name="connsiteX79" fmla="*/ 184145 w 531641"/>
              <a:gd name="connsiteY79" fmla="*/ 152990 h 531641"/>
              <a:gd name="connsiteX80" fmla="*/ 183851 w 531641"/>
              <a:gd name="connsiteY80" fmla="*/ 150084 h 531641"/>
              <a:gd name="connsiteX81" fmla="*/ 238139 w 531641"/>
              <a:gd name="connsiteY81" fmla="*/ 142915 h 531641"/>
              <a:gd name="connsiteX82" fmla="*/ 257520 w 531641"/>
              <a:gd name="connsiteY82" fmla="*/ 156658 h 531641"/>
              <a:gd name="connsiteX83" fmla="*/ 257520 w 531641"/>
              <a:gd name="connsiteY83" fmla="*/ 216736 h 531641"/>
              <a:gd name="connsiteX84" fmla="*/ 216735 w 531641"/>
              <a:gd name="connsiteY84" fmla="*/ 257520 h 531641"/>
              <a:gd name="connsiteX85" fmla="*/ 165767 w 531641"/>
              <a:gd name="connsiteY85" fmla="*/ 257520 h 531641"/>
              <a:gd name="connsiteX86" fmla="*/ 143262 w 531641"/>
              <a:gd name="connsiteY86" fmla="*/ 234164 h 531641"/>
              <a:gd name="connsiteX87" fmla="*/ 149677 w 531641"/>
              <a:gd name="connsiteY87" fmla="*/ 186093 h 531641"/>
              <a:gd name="connsiteX88" fmla="*/ 150917 w 531641"/>
              <a:gd name="connsiteY88" fmla="*/ 186218 h 531641"/>
              <a:gd name="connsiteX89" fmla="*/ 265826 w 531641"/>
              <a:gd name="connsiteY89" fmla="*/ 107996 h 531641"/>
              <a:gd name="connsiteX90" fmla="*/ 282440 w 531641"/>
              <a:gd name="connsiteY90" fmla="*/ 124610 h 531641"/>
              <a:gd name="connsiteX91" fmla="*/ 265826 w 531641"/>
              <a:gd name="connsiteY91" fmla="*/ 141224 h 531641"/>
              <a:gd name="connsiteX92" fmla="*/ 249213 w 531641"/>
              <a:gd name="connsiteY92" fmla="*/ 124610 h 531641"/>
              <a:gd name="connsiteX93" fmla="*/ 265826 w 531641"/>
              <a:gd name="connsiteY93" fmla="*/ 107996 h 531641"/>
              <a:gd name="connsiteX94" fmla="*/ 293512 w 531641"/>
              <a:gd name="connsiteY94" fmla="*/ 142918 h 531641"/>
              <a:gd name="connsiteX95" fmla="*/ 349235 w 531641"/>
              <a:gd name="connsiteY95" fmla="*/ 150329 h 531641"/>
              <a:gd name="connsiteX96" fmla="*/ 348895 w 531641"/>
              <a:gd name="connsiteY96" fmla="*/ 153684 h 531641"/>
              <a:gd name="connsiteX97" fmla="*/ 382123 w 531641"/>
              <a:gd name="connsiteY97" fmla="*/ 186912 h 531641"/>
              <a:gd name="connsiteX98" fmla="*/ 382137 w 531641"/>
              <a:gd name="connsiteY98" fmla="*/ 186910 h 531641"/>
              <a:gd name="connsiteX99" fmla="*/ 388398 w 531641"/>
              <a:gd name="connsiteY99" fmla="*/ 234162 h 531641"/>
              <a:gd name="connsiteX100" fmla="*/ 365886 w 531641"/>
              <a:gd name="connsiteY100" fmla="*/ 257521 h 531641"/>
              <a:gd name="connsiteX101" fmla="*/ 314917 w 531641"/>
              <a:gd name="connsiteY101" fmla="*/ 257521 h 531641"/>
              <a:gd name="connsiteX102" fmla="*/ 274133 w 531641"/>
              <a:gd name="connsiteY102" fmla="*/ 216736 h 531641"/>
              <a:gd name="connsiteX103" fmla="*/ 274133 w 531641"/>
              <a:gd name="connsiteY103" fmla="*/ 156658 h 531641"/>
              <a:gd name="connsiteX104" fmla="*/ 293512 w 531641"/>
              <a:gd name="connsiteY104" fmla="*/ 142918 h 531641"/>
              <a:gd name="connsiteX105" fmla="*/ 381315 w 531641"/>
              <a:gd name="connsiteY105" fmla="*/ 348978 h 531641"/>
              <a:gd name="connsiteX106" fmla="*/ 348981 w 531641"/>
              <a:gd name="connsiteY106" fmla="*/ 381281 h 531641"/>
              <a:gd name="connsiteX107" fmla="*/ 293449 w 531641"/>
              <a:gd name="connsiteY107" fmla="*/ 388621 h 531641"/>
              <a:gd name="connsiteX108" fmla="*/ 274133 w 531641"/>
              <a:gd name="connsiteY108" fmla="*/ 374996 h 531641"/>
              <a:gd name="connsiteX109" fmla="*/ 274133 w 531641"/>
              <a:gd name="connsiteY109" fmla="*/ 314918 h 531641"/>
              <a:gd name="connsiteX110" fmla="*/ 314917 w 531641"/>
              <a:gd name="connsiteY110" fmla="*/ 274134 h 531641"/>
              <a:gd name="connsiteX111" fmla="*/ 365886 w 531641"/>
              <a:gd name="connsiteY111" fmla="*/ 274134 h 531641"/>
              <a:gd name="connsiteX112" fmla="*/ 388398 w 531641"/>
              <a:gd name="connsiteY112" fmla="*/ 297493 h 531641"/>
              <a:gd name="connsiteX113" fmla="*/ 381315 w 531641"/>
              <a:gd name="connsiteY113" fmla="*/ 348978 h 531641"/>
              <a:gd name="connsiteX114" fmla="*/ 265826 w 531641"/>
              <a:gd name="connsiteY114" fmla="*/ 423658 h 531641"/>
              <a:gd name="connsiteX115" fmla="*/ 249213 w 531641"/>
              <a:gd name="connsiteY115" fmla="*/ 407044 h 531641"/>
              <a:gd name="connsiteX116" fmla="*/ 265826 w 531641"/>
              <a:gd name="connsiteY116" fmla="*/ 390430 h 531641"/>
              <a:gd name="connsiteX117" fmla="*/ 282440 w 531641"/>
              <a:gd name="connsiteY117" fmla="*/ 407044 h 531641"/>
              <a:gd name="connsiteX118" fmla="*/ 265826 w 531641"/>
              <a:gd name="connsiteY118" fmla="*/ 423658 h 531641"/>
              <a:gd name="connsiteX119" fmla="*/ 238191 w 531641"/>
              <a:gd name="connsiteY119" fmla="*/ 388644 h 531641"/>
              <a:gd name="connsiteX120" fmla="*/ 184134 w 531641"/>
              <a:gd name="connsiteY120" fmla="*/ 381540 h 531641"/>
              <a:gd name="connsiteX121" fmla="*/ 184145 w 531641"/>
              <a:gd name="connsiteY121" fmla="*/ 381430 h 531641"/>
              <a:gd name="connsiteX122" fmla="*/ 150917 w 531641"/>
              <a:gd name="connsiteY122" fmla="*/ 348202 h 531641"/>
              <a:gd name="connsiteX123" fmla="*/ 150224 w 531641"/>
              <a:gd name="connsiteY123" fmla="*/ 348272 h 531641"/>
              <a:gd name="connsiteX124" fmla="*/ 143257 w 531641"/>
              <a:gd name="connsiteY124" fmla="*/ 297492 h 531641"/>
              <a:gd name="connsiteX125" fmla="*/ 165767 w 531641"/>
              <a:gd name="connsiteY125" fmla="*/ 274134 h 531641"/>
              <a:gd name="connsiteX126" fmla="*/ 216735 w 531641"/>
              <a:gd name="connsiteY126" fmla="*/ 274134 h 531641"/>
              <a:gd name="connsiteX127" fmla="*/ 257520 w 531641"/>
              <a:gd name="connsiteY127" fmla="*/ 314918 h 531641"/>
              <a:gd name="connsiteX128" fmla="*/ 257520 w 531641"/>
              <a:gd name="connsiteY128" fmla="*/ 374996 h 531641"/>
              <a:gd name="connsiteX129" fmla="*/ 238191 w 531641"/>
              <a:gd name="connsiteY129" fmla="*/ 388644 h 531641"/>
              <a:gd name="connsiteX130" fmla="*/ 265826 w 531641"/>
              <a:gd name="connsiteY130" fmla="*/ 232599 h 531641"/>
              <a:gd name="connsiteX131" fmla="*/ 299054 w 531641"/>
              <a:gd name="connsiteY131" fmla="*/ 265827 h 531641"/>
              <a:gd name="connsiteX132" fmla="*/ 265826 w 531641"/>
              <a:gd name="connsiteY132" fmla="*/ 299055 h 531641"/>
              <a:gd name="connsiteX133" fmla="*/ 232599 w 531641"/>
              <a:gd name="connsiteY133" fmla="*/ 265827 h 531641"/>
              <a:gd name="connsiteX134" fmla="*/ 265826 w 531641"/>
              <a:gd name="connsiteY134" fmla="*/ 232599 h 531641"/>
              <a:gd name="connsiteX135" fmla="*/ 397934 w 531641"/>
              <a:gd name="connsiteY135" fmla="*/ 282441 h 531641"/>
              <a:gd name="connsiteX136" fmla="*/ 381320 w 531641"/>
              <a:gd name="connsiteY136" fmla="*/ 265827 h 531641"/>
              <a:gd name="connsiteX137" fmla="*/ 397934 w 531641"/>
              <a:gd name="connsiteY137" fmla="*/ 249213 h 531641"/>
              <a:gd name="connsiteX138" fmla="*/ 414547 w 531641"/>
              <a:gd name="connsiteY138" fmla="*/ 265827 h 531641"/>
              <a:gd name="connsiteX139" fmla="*/ 397934 w 531641"/>
              <a:gd name="connsiteY139" fmla="*/ 282441 h 531641"/>
              <a:gd name="connsiteX140" fmla="*/ 133719 w 531641"/>
              <a:gd name="connsiteY140" fmla="*/ 249213 h 531641"/>
              <a:gd name="connsiteX141" fmla="*/ 150333 w 531641"/>
              <a:gd name="connsiteY141" fmla="*/ 265827 h 531641"/>
              <a:gd name="connsiteX142" fmla="*/ 133719 w 531641"/>
              <a:gd name="connsiteY142" fmla="*/ 282441 h 531641"/>
              <a:gd name="connsiteX143" fmla="*/ 117106 w 531641"/>
              <a:gd name="connsiteY143" fmla="*/ 265827 h 531641"/>
              <a:gd name="connsiteX144" fmla="*/ 133719 w 531641"/>
              <a:gd name="connsiteY144" fmla="*/ 249213 h 531641"/>
              <a:gd name="connsiteX145" fmla="*/ 150917 w 531641"/>
              <a:gd name="connsiteY145" fmla="*/ 364816 h 531641"/>
              <a:gd name="connsiteX146" fmla="*/ 167531 w 531641"/>
              <a:gd name="connsiteY146" fmla="*/ 381430 h 531641"/>
              <a:gd name="connsiteX147" fmla="*/ 150917 w 531641"/>
              <a:gd name="connsiteY147" fmla="*/ 398044 h 531641"/>
              <a:gd name="connsiteX148" fmla="*/ 134303 w 531641"/>
              <a:gd name="connsiteY148" fmla="*/ 381430 h 531641"/>
              <a:gd name="connsiteX149" fmla="*/ 150917 w 531641"/>
              <a:gd name="connsiteY149" fmla="*/ 364816 h 531641"/>
              <a:gd name="connsiteX150" fmla="*/ 382123 w 531641"/>
              <a:gd name="connsiteY150" fmla="*/ 398737 h 531641"/>
              <a:gd name="connsiteX151" fmla="*/ 365509 w 531641"/>
              <a:gd name="connsiteY151" fmla="*/ 382124 h 531641"/>
              <a:gd name="connsiteX152" fmla="*/ 382123 w 531641"/>
              <a:gd name="connsiteY152" fmla="*/ 365510 h 531641"/>
              <a:gd name="connsiteX153" fmla="*/ 398737 w 531641"/>
              <a:gd name="connsiteY153" fmla="*/ 382124 h 531641"/>
              <a:gd name="connsiteX154" fmla="*/ 382123 w 531641"/>
              <a:gd name="connsiteY154" fmla="*/ 398737 h 531641"/>
              <a:gd name="connsiteX155" fmla="*/ 382123 w 531641"/>
              <a:gd name="connsiteY155" fmla="*/ 170298 h 531641"/>
              <a:gd name="connsiteX156" fmla="*/ 365509 w 531641"/>
              <a:gd name="connsiteY156" fmla="*/ 153684 h 531641"/>
              <a:gd name="connsiteX157" fmla="*/ 382123 w 531641"/>
              <a:gd name="connsiteY157" fmla="*/ 137070 h 531641"/>
              <a:gd name="connsiteX158" fmla="*/ 398737 w 531641"/>
              <a:gd name="connsiteY158" fmla="*/ 153684 h 531641"/>
              <a:gd name="connsiteX159" fmla="*/ 382123 w 531641"/>
              <a:gd name="connsiteY159" fmla="*/ 170298 h 531641"/>
              <a:gd name="connsiteX160" fmla="*/ 150917 w 531641"/>
              <a:gd name="connsiteY160" fmla="*/ 136377 h 531641"/>
              <a:gd name="connsiteX161" fmla="*/ 167531 w 531641"/>
              <a:gd name="connsiteY161" fmla="*/ 152990 h 531641"/>
              <a:gd name="connsiteX162" fmla="*/ 150917 w 531641"/>
              <a:gd name="connsiteY162" fmla="*/ 169604 h 531641"/>
              <a:gd name="connsiteX163" fmla="*/ 134303 w 531641"/>
              <a:gd name="connsiteY163" fmla="*/ 152990 h 531641"/>
              <a:gd name="connsiteX164" fmla="*/ 150917 w 531641"/>
              <a:gd name="connsiteY164" fmla="*/ 136377 h 531641"/>
              <a:gd name="connsiteX165" fmla="*/ 41427 w 531641"/>
              <a:gd name="connsiteY165" fmla="*/ 327159 h 531641"/>
              <a:gd name="connsiteX166" fmla="*/ 117935 w 531641"/>
              <a:gd name="connsiteY166" fmla="*/ 379000 h 531641"/>
              <a:gd name="connsiteX167" fmla="*/ 117690 w 531641"/>
              <a:gd name="connsiteY167" fmla="*/ 381430 h 531641"/>
              <a:gd name="connsiteX168" fmla="*/ 150917 w 531641"/>
              <a:gd name="connsiteY168" fmla="*/ 414658 h 531641"/>
              <a:gd name="connsiteX169" fmla="*/ 152894 w 531641"/>
              <a:gd name="connsiteY169" fmla="*/ 414458 h 531641"/>
              <a:gd name="connsiteX170" fmla="*/ 204377 w 531641"/>
              <a:gd name="connsiteY170" fmla="*/ 490197 h 531641"/>
              <a:gd name="connsiteX171" fmla="*/ 41427 w 531641"/>
              <a:gd name="connsiteY171" fmla="*/ 327159 h 531641"/>
              <a:gd name="connsiteX172" fmla="*/ 265826 w 531641"/>
              <a:gd name="connsiteY172" fmla="*/ 515034 h 531641"/>
              <a:gd name="connsiteX173" fmla="*/ 257520 w 531641"/>
              <a:gd name="connsiteY173" fmla="*/ 506727 h 531641"/>
              <a:gd name="connsiteX174" fmla="*/ 265826 w 531641"/>
              <a:gd name="connsiteY174" fmla="*/ 498420 h 531641"/>
              <a:gd name="connsiteX175" fmla="*/ 274133 w 531641"/>
              <a:gd name="connsiteY175" fmla="*/ 506727 h 531641"/>
              <a:gd name="connsiteX176" fmla="*/ 265826 w 531641"/>
              <a:gd name="connsiteY176" fmla="*/ 515034 h 531641"/>
              <a:gd name="connsiteX177" fmla="*/ 327318 w 531641"/>
              <a:gd name="connsiteY177" fmla="*/ 490177 h 531641"/>
              <a:gd name="connsiteX178" fmla="*/ 378559 w 531641"/>
              <a:gd name="connsiteY178" fmla="*/ 414991 h 531641"/>
              <a:gd name="connsiteX179" fmla="*/ 382123 w 531641"/>
              <a:gd name="connsiteY179" fmla="*/ 415351 h 531641"/>
              <a:gd name="connsiteX180" fmla="*/ 415350 w 531641"/>
              <a:gd name="connsiteY180" fmla="*/ 382124 h 531641"/>
              <a:gd name="connsiteX181" fmla="*/ 414987 w 531641"/>
              <a:gd name="connsiteY181" fmla="*/ 378535 h 531641"/>
              <a:gd name="connsiteX182" fmla="*/ 490168 w 531641"/>
              <a:gd name="connsiteY182" fmla="*/ 327356 h 531641"/>
              <a:gd name="connsiteX183" fmla="*/ 327318 w 531641"/>
              <a:gd name="connsiteY183" fmla="*/ 490177 h 531641"/>
              <a:gd name="connsiteX184" fmla="*/ 506726 w 531641"/>
              <a:gd name="connsiteY184" fmla="*/ 274134 h 531641"/>
              <a:gd name="connsiteX185" fmla="*/ 498419 w 531641"/>
              <a:gd name="connsiteY185" fmla="*/ 265827 h 531641"/>
              <a:gd name="connsiteX186" fmla="*/ 506726 w 531641"/>
              <a:gd name="connsiteY186" fmla="*/ 257520 h 531641"/>
              <a:gd name="connsiteX187" fmla="*/ 515033 w 531641"/>
              <a:gd name="connsiteY187" fmla="*/ 265827 h 531641"/>
              <a:gd name="connsiteX188" fmla="*/ 506726 w 531641"/>
              <a:gd name="connsiteY188" fmla="*/ 274134 h 531641"/>
              <a:gd name="connsiteX189" fmla="*/ 490084 w 531641"/>
              <a:gd name="connsiteY189" fmla="*/ 204053 h 531641"/>
              <a:gd name="connsiteX190" fmla="*/ 415294 w 531641"/>
              <a:gd name="connsiteY190" fmla="*/ 153125 h 531641"/>
              <a:gd name="connsiteX191" fmla="*/ 382123 w 531641"/>
              <a:gd name="connsiteY191" fmla="*/ 120456 h 531641"/>
              <a:gd name="connsiteX192" fmla="*/ 380163 w 531641"/>
              <a:gd name="connsiteY192" fmla="*/ 120655 h 531641"/>
              <a:gd name="connsiteX193" fmla="*/ 327418 w 531641"/>
              <a:gd name="connsiteY193" fmla="*/ 41551 h 531641"/>
              <a:gd name="connsiteX194" fmla="*/ 490084 w 531641"/>
              <a:gd name="connsiteY194" fmla="*/ 204053 h 531641"/>
              <a:gd name="connsiteX195" fmla="*/ 265826 w 531641"/>
              <a:gd name="connsiteY195" fmla="*/ 16620 h 531641"/>
              <a:gd name="connsiteX196" fmla="*/ 274133 w 531641"/>
              <a:gd name="connsiteY196" fmla="*/ 24927 h 531641"/>
              <a:gd name="connsiteX197" fmla="*/ 265826 w 531641"/>
              <a:gd name="connsiteY197" fmla="*/ 33234 h 531641"/>
              <a:gd name="connsiteX198" fmla="*/ 257520 w 531641"/>
              <a:gd name="connsiteY198" fmla="*/ 24927 h 531641"/>
              <a:gd name="connsiteX199" fmla="*/ 265826 w 531641"/>
              <a:gd name="connsiteY199" fmla="*/ 16620 h 531641"/>
              <a:gd name="connsiteX200" fmla="*/ 204301 w 531641"/>
              <a:gd name="connsiteY200" fmla="*/ 41447 h 531641"/>
              <a:gd name="connsiteX201" fmla="*/ 151789 w 531641"/>
              <a:gd name="connsiteY201" fmla="*/ 119851 h 531641"/>
              <a:gd name="connsiteX202" fmla="*/ 150917 w 531641"/>
              <a:gd name="connsiteY202" fmla="*/ 119763 h 531641"/>
              <a:gd name="connsiteX203" fmla="*/ 117724 w 531641"/>
              <a:gd name="connsiteY203" fmla="*/ 152650 h 531641"/>
              <a:gd name="connsiteX204" fmla="*/ 41404 w 531641"/>
              <a:gd name="connsiteY204" fmla="*/ 204445 h 531641"/>
              <a:gd name="connsiteX205" fmla="*/ 204301 w 531641"/>
              <a:gd name="connsiteY205" fmla="*/ 41447 h 531641"/>
              <a:gd name="connsiteX206" fmla="*/ 24927 w 531641"/>
              <a:gd name="connsiteY206" fmla="*/ 257520 h 531641"/>
              <a:gd name="connsiteX207" fmla="*/ 33234 w 531641"/>
              <a:gd name="connsiteY207" fmla="*/ 265827 h 531641"/>
              <a:gd name="connsiteX208" fmla="*/ 24927 w 531641"/>
              <a:gd name="connsiteY208" fmla="*/ 274134 h 531641"/>
              <a:gd name="connsiteX209" fmla="*/ 16620 w 531641"/>
              <a:gd name="connsiteY209" fmla="*/ 265827 h 531641"/>
              <a:gd name="connsiteX210" fmla="*/ 24927 w 531641"/>
              <a:gd name="connsiteY210" fmla="*/ 257520 h 53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Lst>
            <a:rect l="l" t="t" r="r" b="b"/>
            <a:pathLst>
              <a:path w="531641" h="531641">
                <a:moveTo>
                  <a:pt x="17745" y="289567"/>
                </a:moveTo>
                <a:cubicBezTo>
                  <a:pt x="28939" y="408508"/>
                  <a:pt x="123128" y="502682"/>
                  <a:pt x="242071" y="513858"/>
                </a:cubicBezTo>
                <a:cubicBezTo>
                  <a:pt x="245918" y="526978"/>
                  <a:pt x="259673" y="534495"/>
                  <a:pt x="272793" y="530647"/>
                </a:cubicBezTo>
                <a:cubicBezTo>
                  <a:pt x="280877" y="528277"/>
                  <a:pt x="287201" y="521957"/>
                  <a:pt x="289577" y="513875"/>
                </a:cubicBezTo>
                <a:cubicBezTo>
                  <a:pt x="408509" y="502680"/>
                  <a:pt x="502680" y="408508"/>
                  <a:pt x="513876" y="289577"/>
                </a:cubicBezTo>
                <a:cubicBezTo>
                  <a:pt x="526993" y="285719"/>
                  <a:pt x="534499" y="271959"/>
                  <a:pt x="530641" y="258842"/>
                </a:cubicBezTo>
                <a:cubicBezTo>
                  <a:pt x="528264" y="250757"/>
                  <a:pt x="521936" y="244437"/>
                  <a:pt x="513849" y="242068"/>
                </a:cubicBezTo>
                <a:cubicBezTo>
                  <a:pt x="502372" y="123277"/>
                  <a:pt x="408363" y="29256"/>
                  <a:pt x="289572" y="17763"/>
                </a:cubicBezTo>
                <a:cubicBezTo>
                  <a:pt x="285707" y="4649"/>
                  <a:pt x="271942" y="-2849"/>
                  <a:pt x="258827" y="1017"/>
                </a:cubicBezTo>
                <a:cubicBezTo>
                  <a:pt x="250748" y="3398"/>
                  <a:pt x="244435" y="9723"/>
                  <a:pt x="242068" y="17806"/>
                </a:cubicBezTo>
                <a:cubicBezTo>
                  <a:pt x="123116" y="28930"/>
                  <a:pt x="28914" y="123125"/>
                  <a:pt x="17779" y="242076"/>
                </a:cubicBezTo>
                <a:cubicBezTo>
                  <a:pt x="4662" y="245933"/>
                  <a:pt x="-2845" y="259692"/>
                  <a:pt x="1012" y="272809"/>
                </a:cubicBezTo>
                <a:cubicBezTo>
                  <a:pt x="3383" y="280874"/>
                  <a:pt x="9684" y="287184"/>
                  <a:pt x="17745" y="289567"/>
                </a:cubicBezTo>
                <a:lnTo>
                  <a:pt x="17745" y="289567"/>
                </a:lnTo>
                <a:close/>
                <a:moveTo>
                  <a:pt x="121912" y="168870"/>
                </a:moveTo>
                <a:cubicBezTo>
                  <a:pt x="124690" y="173958"/>
                  <a:pt x="128751" y="178230"/>
                  <a:pt x="133691" y="181264"/>
                </a:cubicBezTo>
                <a:cubicBezTo>
                  <a:pt x="130257" y="198475"/>
                  <a:pt x="127909" y="215885"/>
                  <a:pt x="126661" y="233391"/>
                </a:cubicBezTo>
                <a:cubicBezTo>
                  <a:pt x="114455" y="236093"/>
                  <a:pt x="104799" y="245417"/>
                  <a:pt x="101672" y="257520"/>
                </a:cubicBezTo>
                <a:lnTo>
                  <a:pt x="48316" y="257520"/>
                </a:lnTo>
                <a:cubicBezTo>
                  <a:pt x="46286" y="251840"/>
                  <a:pt x="42261" y="247091"/>
                  <a:pt x="36991" y="244157"/>
                </a:cubicBezTo>
                <a:cubicBezTo>
                  <a:pt x="46969" y="214652"/>
                  <a:pt x="77111" y="187843"/>
                  <a:pt x="121912" y="168870"/>
                </a:cubicBezTo>
                <a:close/>
                <a:moveTo>
                  <a:pt x="244140" y="36959"/>
                </a:moveTo>
                <a:cubicBezTo>
                  <a:pt x="247072" y="42245"/>
                  <a:pt x="251828" y="46282"/>
                  <a:pt x="257520" y="48317"/>
                </a:cubicBezTo>
                <a:lnTo>
                  <a:pt x="257520" y="92562"/>
                </a:lnTo>
                <a:cubicBezTo>
                  <a:pt x="242887" y="96328"/>
                  <a:pt x="232644" y="109501"/>
                  <a:pt x="232599" y="124610"/>
                </a:cubicBezTo>
                <a:cubicBezTo>
                  <a:pt x="232599" y="125312"/>
                  <a:pt x="232763" y="125968"/>
                  <a:pt x="232807" y="126659"/>
                </a:cubicBezTo>
                <a:cubicBezTo>
                  <a:pt x="214498" y="127988"/>
                  <a:pt x="196297" y="130526"/>
                  <a:pt x="178324" y="134256"/>
                </a:cubicBezTo>
                <a:cubicBezTo>
                  <a:pt x="175559" y="130286"/>
                  <a:pt x="171963" y="126965"/>
                  <a:pt x="167787" y="124523"/>
                </a:cubicBezTo>
                <a:cubicBezTo>
                  <a:pt x="186798" y="78216"/>
                  <a:pt x="213976" y="47159"/>
                  <a:pt x="244139" y="36959"/>
                </a:cubicBezTo>
                <a:lnTo>
                  <a:pt x="244140" y="36959"/>
                </a:lnTo>
                <a:close/>
                <a:moveTo>
                  <a:pt x="287512" y="36962"/>
                </a:moveTo>
                <a:cubicBezTo>
                  <a:pt x="317868" y="47250"/>
                  <a:pt x="345274" y="78817"/>
                  <a:pt x="364312" y="125728"/>
                </a:cubicBezTo>
                <a:cubicBezTo>
                  <a:pt x="360686" y="128043"/>
                  <a:pt x="357542" y="131036"/>
                  <a:pt x="355052" y="134544"/>
                </a:cubicBezTo>
                <a:cubicBezTo>
                  <a:pt x="336519" y="130634"/>
                  <a:pt x="317740" y="127996"/>
                  <a:pt x="298848" y="126649"/>
                </a:cubicBezTo>
                <a:cubicBezTo>
                  <a:pt x="298890" y="125961"/>
                  <a:pt x="299054" y="125308"/>
                  <a:pt x="299054" y="124610"/>
                </a:cubicBezTo>
                <a:cubicBezTo>
                  <a:pt x="299009" y="109501"/>
                  <a:pt x="288766" y="96328"/>
                  <a:pt x="274133" y="92562"/>
                </a:cubicBezTo>
                <a:lnTo>
                  <a:pt x="274133" y="48317"/>
                </a:lnTo>
                <a:cubicBezTo>
                  <a:pt x="279824" y="46282"/>
                  <a:pt x="284580" y="42246"/>
                  <a:pt x="287512" y="36962"/>
                </a:cubicBezTo>
                <a:close/>
                <a:moveTo>
                  <a:pt x="494754" y="244108"/>
                </a:moveTo>
                <a:cubicBezTo>
                  <a:pt x="489440" y="247037"/>
                  <a:pt x="485380" y="251807"/>
                  <a:pt x="483336" y="257520"/>
                </a:cubicBezTo>
                <a:lnTo>
                  <a:pt x="429981" y="257520"/>
                </a:lnTo>
                <a:cubicBezTo>
                  <a:pt x="426854" y="245417"/>
                  <a:pt x="417199" y="236094"/>
                  <a:pt x="404994" y="233391"/>
                </a:cubicBezTo>
                <a:cubicBezTo>
                  <a:pt x="403775" y="216330"/>
                  <a:pt x="401511" y="199358"/>
                  <a:pt x="398216" y="182574"/>
                </a:cubicBezTo>
                <a:cubicBezTo>
                  <a:pt x="403690" y="179514"/>
                  <a:pt x="408187" y="174967"/>
                  <a:pt x="411186" y="169458"/>
                </a:cubicBezTo>
                <a:cubicBezTo>
                  <a:pt x="455270" y="188378"/>
                  <a:pt x="484861" y="214824"/>
                  <a:pt x="494754" y="244108"/>
                </a:cubicBezTo>
                <a:close/>
                <a:moveTo>
                  <a:pt x="397488" y="352838"/>
                </a:moveTo>
                <a:cubicBezTo>
                  <a:pt x="401193" y="334833"/>
                  <a:pt x="403700" y="316601"/>
                  <a:pt x="404993" y="298263"/>
                </a:cubicBezTo>
                <a:cubicBezTo>
                  <a:pt x="417198" y="295561"/>
                  <a:pt x="426854" y="286237"/>
                  <a:pt x="429981" y="274134"/>
                </a:cubicBezTo>
                <a:lnTo>
                  <a:pt x="483337" y="274134"/>
                </a:lnTo>
                <a:cubicBezTo>
                  <a:pt x="485375" y="279836"/>
                  <a:pt x="489423" y="284598"/>
                  <a:pt x="494721" y="287529"/>
                </a:cubicBezTo>
                <a:cubicBezTo>
                  <a:pt x="484645" y="317178"/>
                  <a:pt x="454328" y="344023"/>
                  <a:pt x="409191" y="362980"/>
                </a:cubicBezTo>
                <a:cubicBezTo>
                  <a:pt x="406141" y="358727"/>
                  <a:pt x="402132" y="355253"/>
                  <a:pt x="397488" y="352838"/>
                </a:cubicBezTo>
                <a:lnTo>
                  <a:pt x="397488" y="352838"/>
                </a:lnTo>
                <a:close/>
                <a:moveTo>
                  <a:pt x="287514" y="494695"/>
                </a:moveTo>
                <a:cubicBezTo>
                  <a:pt x="284582" y="489410"/>
                  <a:pt x="279825" y="485372"/>
                  <a:pt x="274133" y="483337"/>
                </a:cubicBezTo>
                <a:lnTo>
                  <a:pt x="274133" y="439092"/>
                </a:lnTo>
                <a:cubicBezTo>
                  <a:pt x="288766" y="435326"/>
                  <a:pt x="299009" y="422154"/>
                  <a:pt x="299054" y="407044"/>
                </a:cubicBezTo>
                <a:cubicBezTo>
                  <a:pt x="299054" y="406313"/>
                  <a:pt x="298885" y="405629"/>
                  <a:pt x="298838" y="404909"/>
                </a:cubicBezTo>
                <a:cubicBezTo>
                  <a:pt x="316976" y="403604"/>
                  <a:pt x="335009" y="401115"/>
                  <a:pt x="352822" y="397459"/>
                </a:cubicBezTo>
                <a:cubicBezTo>
                  <a:pt x="355241" y="402123"/>
                  <a:pt x="358727" y="406149"/>
                  <a:pt x="362998" y="409208"/>
                </a:cubicBezTo>
                <a:cubicBezTo>
                  <a:pt x="344021" y="454311"/>
                  <a:pt x="317153" y="484641"/>
                  <a:pt x="287514" y="494695"/>
                </a:cubicBezTo>
                <a:lnTo>
                  <a:pt x="287514" y="494695"/>
                </a:lnTo>
                <a:close/>
                <a:moveTo>
                  <a:pt x="244141" y="494692"/>
                </a:moveTo>
                <a:cubicBezTo>
                  <a:pt x="214574" y="484655"/>
                  <a:pt x="187716" y="454369"/>
                  <a:pt x="168746" y="409376"/>
                </a:cubicBezTo>
                <a:cubicBezTo>
                  <a:pt x="173325" y="406416"/>
                  <a:pt x="177106" y="402376"/>
                  <a:pt x="179758" y="397611"/>
                </a:cubicBezTo>
                <a:cubicBezTo>
                  <a:pt x="197270" y="401173"/>
                  <a:pt x="214992" y="403607"/>
                  <a:pt x="232816" y="404900"/>
                </a:cubicBezTo>
                <a:cubicBezTo>
                  <a:pt x="232769" y="405622"/>
                  <a:pt x="232599" y="406310"/>
                  <a:pt x="232599" y="407044"/>
                </a:cubicBezTo>
                <a:cubicBezTo>
                  <a:pt x="232644" y="422154"/>
                  <a:pt x="242887" y="435326"/>
                  <a:pt x="257520" y="439092"/>
                </a:cubicBezTo>
                <a:lnTo>
                  <a:pt x="257520" y="483337"/>
                </a:lnTo>
                <a:cubicBezTo>
                  <a:pt x="251829" y="485371"/>
                  <a:pt x="247074" y="489407"/>
                  <a:pt x="244141" y="494691"/>
                </a:cubicBezTo>
                <a:lnTo>
                  <a:pt x="244141" y="494692"/>
                </a:lnTo>
                <a:close/>
                <a:moveTo>
                  <a:pt x="123181" y="363216"/>
                </a:moveTo>
                <a:cubicBezTo>
                  <a:pt x="77722" y="344240"/>
                  <a:pt x="47130" y="317263"/>
                  <a:pt x="37016" y="287483"/>
                </a:cubicBezTo>
                <a:cubicBezTo>
                  <a:pt x="42274" y="284548"/>
                  <a:pt x="46289" y="279805"/>
                  <a:pt x="48317" y="274134"/>
                </a:cubicBezTo>
                <a:lnTo>
                  <a:pt x="101672" y="274134"/>
                </a:lnTo>
                <a:cubicBezTo>
                  <a:pt x="104800" y="286239"/>
                  <a:pt x="114457" y="295563"/>
                  <a:pt x="126664" y="298264"/>
                </a:cubicBezTo>
                <a:cubicBezTo>
                  <a:pt x="127972" y="316614"/>
                  <a:pt x="130492" y="334857"/>
                  <a:pt x="134209" y="352875"/>
                </a:cubicBezTo>
                <a:cubicBezTo>
                  <a:pt x="129789" y="355431"/>
                  <a:pt x="126016" y="358970"/>
                  <a:pt x="123181" y="363216"/>
                </a:cubicBezTo>
                <a:close/>
                <a:moveTo>
                  <a:pt x="150917" y="186218"/>
                </a:moveTo>
                <a:cubicBezTo>
                  <a:pt x="169260" y="186198"/>
                  <a:pt x="184125" y="171333"/>
                  <a:pt x="184145" y="152990"/>
                </a:cubicBezTo>
                <a:cubicBezTo>
                  <a:pt x="184145" y="151995"/>
                  <a:pt x="183937" y="151057"/>
                  <a:pt x="183851" y="150084"/>
                </a:cubicBezTo>
                <a:cubicBezTo>
                  <a:pt x="201763" y="146466"/>
                  <a:pt x="219901" y="144071"/>
                  <a:pt x="238139" y="142915"/>
                </a:cubicBezTo>
                <a:cubicBezTo>
                  <a:pt x="242686" y="149727"/>
                  <a:pt x="249587" y="154620"/>
                  <a:pt x="257520" y="156658"/>
                </a:cubicBezTo>
                <a:lnTo>
                  <a:pt x="257520" y="216736"/>
                </a:lnTo>
                <a:cubicBezTo>
                  <a:pt x="236647" y="220298"/>
                  <a:pt x="220297" y="236648"/>
                  <a:pt x="216735" y="257520"/>
                </a:cubicBezTo>
                <a:lnTo>
                  <a:pt x="165767" y="257520"/>
                </a:lnTo>
                <a:cubicBezTo>
                  <a:pt x="162846" y="246346"/>
                  <a:pt x="154320" y="237497"/>
                  <a:pt x="143262" y="234164"/>
                </a:cubicBezTo>
                <a:cubicBezTo>
                  <a:pt x="144428" y="218025"/>
                  <a:pt x="146570" y="201972"/>
                  <a:pt x="149677" y="186093"/>
                </a:cubicBezTo>
                <a:cubicBezTo>
                  <a:pt x="150098" y="186108"/>
                  <a:pt x="150492" y="186218"/>
                  <a:pt x="150917" y="186218"/>
                </a:cubicBezTo>
                <a:close/>
                <a:moveTo>
                  <a:pt x="265826" y="107996"/>
                </a:moveTo>
                <a:cubicBezTo>
                  <a:pt x="275002" y="107996"/>
                  <a:pt x="282440" y="115434"/>
                  <a:pt x="282440" y="124610"/>
                </a:cubicBezTo>
                <a:cubicBezTo>
                  <a:pt x="282440" y="133785"/>
                  <a:pt x="275002" y="141224"/>
                  <a:pt x="265826" y="141224"/>
                </a:cubicBezTo>
                <a:cubicBezTo>
                  <a:pt x="256651" y="141224"/>
                  <a:pt x="249213" y="133785"/>
                  <a:pt x="249213" y="124610"/>
                </a:cubicBezTo>
                <a:cubicBezTo>
                  <a:pt x="249223" y="115439"/>
                  <a:pt x="256655" y="108007"/>
                  <a:pt x="265826" y="107996"/>
                </a:cubicBezTo>
                <a:close/>
                <a:moveTo>
                  <a:pt x="293512" y="142918"/>
                </a:moveTo>
                <a:cubicBezTo>
                  <a:pt x="312237" y="144085"/>
                  <a:pt x="330856" y="146561"/>
                  <a:pt x="349235" y="150329"/>
                </a:cubicBezTo>
                <a:cubicBezTo>
                  <a:pt x="349063" y="151440"/>
                  <a:pt x="348950" y="152560"/>
                  <a:pt x="348895" y="153684"/>
                </a:cubicBezTo>
                <a:cubicBezTo>
                  <a:pt x="348915" y="172027"/>
                  <a:pt x="363780" y="186892"/>
                  <a:pt x="382123" y="186912"/>
                </a:cubicBezTo>
                <a:lnTo>
                  <a:pt x="382137" y="186910"/>
                </a:lnTo>
                <a:cubicBezTo>
                  <a:pt x="385157" y="202523"/>
                  <a:pt x="387248" y="218301"/>
                  <a:pt x="388398" y="234162"/>
                </a:cubicBezTo>
                <a:cubicBezTo>
                  <a:pt x="377336" y="237494"/>
                  <a:pt x="368807" y="246344"/>
                  <a:pt x="365886" y="257521"/>
                </a:cubicBezTo>
                <a:lnTo>
                  <a:pt x="314917" y="257521"/>
                </a:lnTo>
                <a:cubicBezTo>
                  <a:pt x="311356" y="236648"/>
                  <a:pt x="295006" y="220298"/>
                  <a:pt x="274133" y="216736"/>
                </a:cubicBezTo>
                <a:lnTo>
                  <a:pt x="274133" y="156658"/>
                </a:lnTo>
                <a:cubicBezTo>
                  <a:pt x="282065" y="154621"/>
                  <a:pt x="288965" y="149728"/>
                  <a:pt x="293512" y="142918"/>
                </a:cubicBezTo>
                <a:close/>
                <a:moveTo>
                  <a:pt x="381315" y="348978"/>
                </a:moveTo>
                <a:cubicBezTo>
                  <a:pt x="363655" y="349418"/>
                  <a:pt x="349438" y="363621"/>
                  <a:pt x="348981" y="381281"/>
                </a:cubicBezTo>
                <a:cubicBezTo>
                  <a:pt x="330663" y="385015"/>
                  <a:pt x="312108" y="387467"/>
                  <a:pt x="293449" y="388621"/>
                </a:cubicBezTo>
                <a:cubicBezTo>
                  <a:pt x="288897" y="381867"/>
                  <a:pt x="282023" y="377019"/>
                  <a:pt x="274133" y="374996"/>
                </a:cubicBezTo>
                <a:lnTo>
                  <a:pt x="274133" y="314918"/>
                </a:lnTo>
                <a:cubicBezTo>
                  <a:pt x="295006" y="311356"/>
                  <a:pt x="311356" y="295006"/>
                  <a:pt x="314917" y="274134"/>
                </a:cubicBezTo>
                <a:lnTo>
                  <a:pt x="365886" y="274134"/>
                </a:lnTo>
                <a:cubicBezTo>
                  <a:pt x="368808" y="285311"/>
                  <a:pt x="377337" y="294161"/>
                  <a:pt x="388398" y="297493"/>
                </a:cubicBezTo>
                <a:cubicBezTo>
                  <a:pt x="387157" y="314790"/>
                  <a:pt x="384791" y="331988"/>
                  <a:pt x="381315" y="348978"/>
                </a:cubicBezTo>
                <a:close/>
                <a:moveTo>
                  <a:pt x="265826" y="423658"/>
                </a:moveTo>
                <a:cubicBezTo>
                  <a:pt x="256651" y="423658"/>
                  <a:pt x="249213" y="416220"/>
                  <a:pt x="249213" y="407044"/>
                </a:cubicBezTo>
                <a:cubicBezTo>
                  <a:pt x="249213" y="397869"/>
                  <a:pt x="256651" y="390430"/>
                  <a:pt x="265826" y="390430"/>
                </a:cubicBezTo>
                <a:cubicBezTo>
                  <a:pt x="275002" y="390430"/>
                  <a:pt x="282440" y="397869"/>
                  <a:pt x="282440" y="407044"/>
                </a:cubicBezTo>
                <a:cubicBezTo>
                  <a:pt x="282430" y="416215"/>
                  <a:pt x="274998" y="423648"/>
                  <a:pt x="265826" y="423658"/>
                </a:cubicBezTo>
                <a:close/>
                <a:moveTo>
                  <a:pt x="238191" y="388644"/>
                </a:moveTo>
                <a:cubicBezTo>
                  <a:pt x="220032" y="387500"/>
                  <a:pt x="201971" y="385127"/>
                  <a:pt x="184134" y="381540"/>
                </a:cubicBezTo>
                <a:lnTo>
                  <a:pt x="184145" y="381430"/>
                </a:lnTo>
                <a:cubicBezTo>
                  <a:pt x="184125" y="363087"/>
                  <a:pt x="169260" y="348222"/>
                  <a:pt x="150917" y="348202"/>
                </a:cubicBezTo>
                <a:cubicBezTo>
                  <a:pt x="150680" y="348202"/>
                  <a:pt x="150460" y="348267"/>
                  <a:pt x="150224" y="348272"/>
                </a:cubicBezTo>
                <a:cubicBezTo>
                  <a:pt x="146822" y="331511"/>
                  <a:pt x="144495" y="314550"/>
                  <a:pt x="143257" y="297492"/>
                </a:cubicBezTo>
                <a:cubicBezTo>
                  <a:pt x="154317" y="294159"/>
                  <a:pt x="162846" y="285310"/>
                  <a:pt x="165767" y="274134"/>
                </a:cubicBezTo>
                <a:lnTo>
                  <a:pt x="216735" y="274134"/>
                </a:lnTo>
                <a:cubicBezTo>
                  <a:pt x="220297" y="295006"/>
                  <a:pt x="236647" y="311356"/>
                  <a:pt x="257520" y="314918"/>
                </a:cubicBezTo>
                <a:lnTo>
                  <a:pt x="257520" y="374996"/>
                </a:lnTo>
                <a:cubicBezTo>
                  <a:pt x="249621" y="377022"/>
                  <a:pt x="242743" y="381879"/>
                  <a:pt x="238191" y="388644"/>
                </a:cubicBezTo>
                <a:close/>
                <a:moveTo>
                  <a:pt x="265826" y="232599"/>
                </a:moveTo>
                <a:cubicBezTo>
                  <a:pt x="284178" y="232599"/>
                  <a:pt x="299054" y="247476"/>
                  <a:pt x="299054" y="265827"/>
                </a:cubicBezTo>
                <a:cubicBezTo>
                  <a:pt x="299054" y="284178"/>
                  <a:pt x="284178" y="299055"/>
                  <a:pt x="265826" y="299055"/>
                </a:cubicBezTo>
                <a:cubicBezTo>
                  <a:pt x="247475" y="299055"/>
                  <a:pt x="232599" y="284178"/>
                  <a:pt x="232599" y="265827"/>
                </a:cubicBezTo>
                <a:cubicBezTo>
                  <a:pt x="232618" y="247484"/>
                  <a:pt x="247484" y="232619"/>
                  <a:pt x="265826" y="232599"/>
                </a:cubicBezTo>
                <a:close/>
                <a:moveTo>
                  <a:pt x="397934" y="282441"/>
                </a:moveTo>
                <a:cubicBezTo>
                  <a:pt x="388758" y="282441"/>
                  <a:pt x="381320" y="275003"/>
                  <a:pt x="381320" y="265827"/>
                </a:cubicBezTo>
                <a:cubicBezTo>
                  <a:pt x="381320" y="256652"/>
                  <a:pt x="388758" y="249213"/>
                  <a:pt x="397934" y="249213"/>
                </a:cubicBezTo>
                <a:cubicBezTo>
                  <a:pt x="407109" y="249213"/>
                  <a:pt x="414547" y="256652"/>
                  <a:pt x="414547" y="265827"/>
                </a:cubicBezTo>
                <a:cubicBezTo>
                  <a:pt x="414537" y="274998"/>
                  <a:pt x="407105" y="282430"/>
                  <a:pt x="397934" y="282441"/>
                </a:cubicBezTo>
                <a:close/>
                <a:moveTo>
                  <a:pt x="133719" y="249213"/>
                </a:moveTo>
                <a:cubicBezTo>
                  <a:pt x="142895" y="249213"/>
                  <a:pt x="150333" y="256652"/>
                  <a:pt x="150333" y="265827"/>
                </a:cubicBezTo>
                <a:cubicBezTo>
                  <a:pt x="150333" y="275003"/>
                  <a:pt x="142895" y="282441"/>
                  <a:pt x="133719" y="282441"/>
                </a:cubicBezTo>
                <a:cubicBezTo>
                  <a:pt x="124544" y="282441"/>
                  <a:pt x="117106" y="275003"/>
                  <a:pt x="117106" y="265827"/>
                </a:cubicBezTo>
                <a:cubicBezTo>
                  <a:pt x="117116" y="256656"/>
                  <a:pt x="124548" y="249224"/>
                  <a:pt x="133719" y="249213"/>
                </a:cubicBezTo>
                <a:close/>
                <a:moveTo>
                  <a:pt x="150917" y="364816"/>
                </a:moveTo>
                <a:cubicBezTo>
                  <a:pt x="160093" y="364816"/>
                  <a:pt x="167531" y="372254"/>
                  <a:pt x="167531" y="381430"/>
                </a:cubicBezTo>
                <a:cubicBezTo>
                  <a:pt x="167531" y="390605"/>
                  <a:pt x="160093" y="398044"/>
                  <a:pt x="150917" y="398044"/>
                </a:cubicBezTo>
                <a:cubicBezTo>
                  <a:pt x="141742" y="398044"/>
                  <a:pt x="134303" y="390605"/>
                  <a:pt x="134303" y="381430"/>
                </a:cubicBezTo>
                <a:cubicBezTo>
                  <a:pt x="134314" y="372259"/>
                  <a:pt x="141746" y="364827"/>
                  <a:pt x="150917" y="364816"/>
                </a:cubicBezTo>
                <a:close/>
                <a:moveTo>
                  <a:pt x="382123" y="398737"/>
                </a:moveTo>
                <a:cubicBezTo>
                  <a:pt x="372947" y="398737"/>
                  <a:pt x="365509" y="391299"/>
                  <a:pt x="365509" y="382124"/>
                </a:cubicBezTo>
                <a:cubicBezTo>
                  <a:pt x="365509" y="372948"/>
                  <a:pt x="372947" y="365510"/>
                  <a:pt x="382123" y="365510"/>
                </a:cubicBezTo>
                <a:cubicBezTo>
                  <a:pt x="391298" y="365510"/>
                  <a:pt x="398737" y="372948"/>
                  <a:pt x="398737" y="382124"/>
                </a:cubicBezTo>
                <a:cubicBezTo>
                  <a:pt x="398726" y="391295"/>
                  <a:pt x="391294" y="398727"/>
                  <a:pt x="382123" y="398737"/>
                </a:cubicBezTo>
                <a:close/>
                <a:moveTo>
                  <a:pt x="382123" y="170298"/>
                </a:moveTo>
                <a:cubicBezTo>
                  <a:pt x="372947" y="170298"/>
                  <a:pt x="365509" y="162860"/>
                  <a:pt x="365509" y="153684"/>
                </a:cubicBezTo>
                <a:cubicBezTo>
                  <a:pt x="365509" y="144508"/>
                  <a:pt x="372947" y="137070"/>
                  <a:pt x="382123" y="137070"/>
                </a:cubicBezTo>
                <a:cubicBezTo>
                  <a:pt x="391298" y="137070"/>
                  <a:pt x="398737" y="144508"/>
                  <a:pt x="398737" y="153684"/>
                </a:cubicBezTo>
                <a:cubicBezTo>
                  <a:pt x="398726" y="162855"/>
                  <a:pt x="391294" y="170287"/>
                  <a:pt x="382123" y="170298"/>
                </a:cubicBezTo>
                <a:close/>
                <a:moveTo>
                  <a:pt x="150917" y="136377"/>
                </a:moveTo>
                <a:cubicBezTo>
                  <a:pt x="160093" y="136377"/>
                  <a:pt x="167531" y="143815"/>
                  <a:pt x="167531" y="152990"/>
                </a:cubicBezTo>
                <a:cubicBezTo>
                  <a:pt x="167531" y="162166"/>
                  <a:pt x="160093" y="169604"/>
                  <a:pt x="150917" y="169604"/>
                </a:cubicBezTo>
                <a:cubicBezTo>
                  <a:pt x="141742" y="169604"/>
                  <a:pt x="134303" y="162166"/>
                  <a:pt x="134303" y="152990"/>
                </a:cubicBezTo>
                <a:cubicBezTo>
                  <a:pt x="134314" y="143819"/>
                  <a:pt x="141746" y="136387"/>
                  <a:pt x="150917" y="136377"/>
                </a:cubicBezTo>
                <a:close/>
                <a:moveTo>
                  <a:pt x="41427" y="327159"/>
                </a:moveTo>
                <a:cubicBezTo>
                  <a:pt x="62543" y="350164"/>
                  <a:pt x="88742" y="367916"/>
                  <a:pt x="117935" y="379000"/>
                </a:cubicBezTo>
                <a:cubicBezTo>
                  <a:pt x="117875" y="379817"/>
                  <a:pt x="117690" y="380598"/>
                  <a:pt x="117690" y="381430"/>
                </a:cubicBezTo>
                <a:cubicBezTo>
                  <a:pt x="117709" y="399773"/>
                  <a:pt x="132574" y="414638"/>
                  <a:pt x="150917" y="414658"/>
                </a:cubicBezTo>
                <a:cubicBezTo>
                  <a:pt x="151594" y="414658"/>
                  <a:pt x="152227" y="414498"/>
                  <a:pt x="152894" y="414458"/>
                </a:cubicBezTo>
                <a:cubicBezTo>
                  <a:pt x="163964" y="443348"/>
                  <a:pt x="181588" y="469274"/>
                  <a:pt x="204377" y="490197"/>
                </a:cubicBezTo>
                <a:cubicBezTo>
                  <a:pt x="125013" y="468556"/>
                  <a:pt x="63026" y="406535"/>
                  <a:pt x="41427" y="327159"/>
                </a:cubicBezTo>
                <a:close/>
                <a:moveTo>
                  <a:pt x="265826" y="515034"/>
                </a:moveTo>
                <a:cubicBezTo>
                  <a:pt x="261239" y="515034"/>
                  <a:pt x="257520" y="511315"/>
                  <a:pt x="257520" y="506727"/>
                </a:cubicBezTo>
                <a:cubicBezTo>
                  <a:pt x="257520" y="502139"/>
                  <a:pt x="261239" y="498420"/>
                  <a:pt x="265826" y="498420"/>
                </a:cubicBezTo>
                <a:cubicBezTo>
                  <a:pt x="270414" y="498420"/>
                  <a:pt x="274133" y="502139"/>
                  <a:pt x="274133" y="506727"/>
                </a:cubicBezTo>
                <a:cubicBezTo>
                  <a:pt x="274129" y="511313"/>
                  <a:pt x="270412" y="515029"/>
                  <a:pt x="265826" y="515034"/>
                </a:cubicBezTo>
                <a:close/>
                <a:moveTo>
                  <a:pt x="327318" y="490177"/>
                </a:moveTo>
                <a:cubicBezTo>
                  <a:pt x="349960" y="469395"/>
                  <a:pt x="367497" y="443664"/>
                  <a:pt x="378559" y="414991"/>
                </a:cubicBezTo>
                <a:cubicBezTo>
                  <a:pt x="379740" y="415176"/>
                  <a:pt x="380929" y="415297"/>
                  <a:pt x="382123" y="415351"/>
                </a:cubicBezTo>
                <a:cubicBezTo>
                  <a:pt x="400466" y="415332"/>
                  <a:pt x="415331" y="400466"/>
                  <a:pt x="415350" y="382124"/>
                </a:cubicBezTo>
                <a:cubicBezTo>
                  <a:pt x="415296" y="380922"/>
                  <a:pt x="415175" y="379723"/>
                  <a:pt x="414987" y="378535"/>
                </a:cubicBezTo>
                <a:cubicBezTo>
                  <a:pt x="443653" y="367490"/>
                  <a:pt x="469382" y="349976"/>
                  <a:pt x="490168" y="327356"/>
                </a:cubicBezTo>
                <a:cubicBezTo>
                  <a:pt x="468514" y="406619"/>
                  <a:pt x="406585" y="468537"/>
                  <a:pt x="327318" y="490177"/>
                </a:cubicBezTo>
                <a:close/>
                <a:moveTo>
                  <a:pt x="506726" y="274134"/>
                </a:moveTo>
                <a:cubicBezTo>
                  <a:pt x="502139" y="274134"/>
                  <a:pt x="498419" y="270415"/>
                  <a:pt x="498419" y="265827"/>
                </a:cubicBezTo>
                <a:cubicBezTo>
                  <a:pt x="498419" y="261239"/>
                  <a:pt x="502139" y="257520"/>
                  <a:pt x="506726" y="257520"/>
                </a:cubicBezTo>
                <a:cubicBezTo>
                  <a:pt x="511314" y="257520"/>
                  <a:pt x="515033" y="261239"/>
                  <a:pt x="515033" y="265827"/>
                </a:cubicBezTo>
                <a:cubicBezTo>
                  <a:pt x="515029" y="270413"/>
                  <a:pt x="511312" y="274129"/>
                  <a:pt x="506726" y="274134"/>
                </a:cubicBezTo>
                <a:close/>
                <a:moveTo>
                  <a:pt x="490084" y="204053"/>
                </a:moveTo>
                <a:cubicBezTo>
                  <a:pt x="469389" y="181567"/>
                  <a:pt x="443799" y="164142"/>
                  <a:pt x="415294" y="153125"/>
                </a:cubicBezTo>
                <a:cubicBezTo>
                  <a:pt x="414987" y="135015"/>
                  <a:pt x="400235" y="120487"/>
                  <a:pt x="382123" y="120456"/>
                </a:cubicBezTo>
                <a:cubicBezTo>
                  <a:pt x="381452" y="120456"/>
                  <a:pt x="380824" y="120615"/>
                  <a:pt x="380163" y="120655"/>
                </a:cubicBezTo>
                <a:cubicBezTo>
                  <a:pt x="369095" y="90481"/>
                  <a:pt x="351017" y="63369"/>
                  <a:pt x="327418" y="41551"/>
                </a:cubicBezTo>
                <a:cubicBezTo>
                  <a:pt x="406423" y="63380"/>
                  <a:pt x="468176" y="125070"/>
                  <a:pt x="490084" y="204053"/>
                </a:cubicBezTo>
                <a:close/>
                <a:moveTo>
                  <a:pt x="265826" y="16620"/>
                </a:moveTo>
                <a:cubicBezTo>
                  <a:pt x="270414" y="16620"/>
                  <a:pt x="274133" y="20339"/>
                  <a:pt x="274133" y="24927"/>
                </a:cubicBezTo>
                <a:cubicBezTo>
                  <a:pt x="274133" y="29515"/>
                  <a:pt x="270414" y="33234"/>
                  <a:pt x="265826" y="33234"/>
                </a:cubicBezTo>
                <a:cubicBezTo>
                  <a:pt x="261239" y="33234"/>
                  <a:pt x="257520" y="29515"/>
                  <a:pt x="257520" y="24927"/>
                </a:cubicBezTo>
                <a:cubicBezTo>
                  <a:pt x="257524" y="20341"/>
                  <a:pt x="261241" y="16625"/>
                  <a:pt x="265826" y="16620"/>
                </a:cubicBezTo>
                <a:close/>
                <a:moveTo>
                  <a:pt x="204301" y="41447"/>
                </a:moveTo>
                <a:cubicBezTo>
                  <a:pt x="180851" y="63067"/>
                  <a:pt x="162855" y="89936"/>
                  <a:pt x="151789" y="119851"/>
                </a:cubicBezTo>
                <a:cubicBezTo>
                  <a:pt x="151493" y="119843"/>
                  <a:pt x="151216" y="119763"/>
                  <a:pt x="150917" y="119763"/>
                </a:cubicBezTo>
                <a:cubicBezTo>
                  <a:pt x="132715" y="119789"/>
                  <a:pt x="117919" y="134449"/>
                  <a:pt x="117724" y="152650"/>
                </a:cubicBezTo>
                <a:cubicBezTo>
                  <a:pt x="88600" y="163740"/>
                  <a:pt x="62467" y="181476"/>
                  <a:pt x="41404" y="204445"/>
                </a:cubicBezTo>
                <a:cubicBezTo>
                  <a:pt x="62975" y="125081"/>
                  <a:pt x="124950" y="63067"/>
                  <a:pt x="204301" y="41447"/>
                </a:cubicBezTo>
                <a:close/>
                <a:moveTo>
                  <a:pt x="24927" y="257520"/>
                </a:moveTo>
                <a:cubicBezTo>
                  <a:pt x="29514" y="257520"/>
                  <a:pt x="33234" y="261239"/>
                  <a:pt x="33234" y="265827"/>
                </a:cubicBezTo>
                <a:cubicBezTo>
                  <a:pt x="33234" y="270415"/>
                  <a:pt x="29514" y="274134"/>
                  <a:pt x="24927" y="274134"/>
                </a:cubicBezTo>
                <a:cubicBezTo>
                  <a:pt x="20339" y="274134"/>
                  <a:pt x="16620" y="270415"/>
                  <a:pt x="16620" y="265827"/>
                </a:cubicBezTo>
                <a:cubicBezTo>
                  <a:pt x="16624" y="261241"/>
                  <a:pt x="20341" y="257525"/>
                  <a:pt x="24927" y="257520"/>
                </a:cubicBezTo>
                <a:close/>
              </a:path>
            </a:pathLst>
          </a:custGeom>
          <a:solidFill>
            <a:srgbClr val="2196F3"/>
          </a:solidFill>
          <a:ln w="8186" cap="flat">
            <a:noFill/>
            <a:prstDash val="solid"/>
            <a:miter/>
          </a:ln>
        </p:spPr>
        <p:txBody>
          <a:bodyPr rtlCol="0" anchor="ctr">
            <a:normAutofit/>
          </a:bodyPr>
          <a:p>
            <a:pPr defTabSz="457200">
              <a:lnSpc>
                <a:spcPct val="120000"/>
              </a:lnSpc>
            </a:pPr>
            <a:endParaRPr lang="zh-CN" altLang="en-US">
              <a:solidFill>
                <a:srgbClr val="222222"/>
              </a:solidFill>
            </a:endParaRPr>
          </a:p>
        </p:txBody>
      </p:sp>
      <p:sp>
        <p:nvSpPr>
          <p:cNvPr id="25" name="图形 22"/>
          <p:cNvSpPr/>
          <p:nvPr>
            <p:custDataLst>
              <p:tags r:id="rId13"/>
            </p:custDataLst>
          </p:nvPr>
        </p:nvSpPr>
        <p:spPr>
          <a:xfrm>
            <a:off x="7366508" y="4591636"/>
            <a:ext cx="360000" cy="360000"/>
          </a:xfrm>
          <a:custGeom>
            <a:avLst/>
            <a:gdLst>
              <a:gd name="connsiteX0" fmla="*/ 228332 w 360000"/>
              <a:gd name="connsiteY0" fmla="*/ 57552 h 360000"/>
              <a:gd name="connsiteX1" fmla="*/ 228332 w 360000"/>
              <a:gd name="connsiteY1" fmla="*/ 20012 h 360000"/>
              <a:gd name="connsiteX2" fmla="*/ 208320 w 360000"/>
              <a:gd name="connsiteY2" fmla="*/ 0 h 360000"/>
              <a:gd name="connsiteX3" fmla="*/ 0 w 360000"/>
              <a:gd name="connsiteY3" fmla="*/ 22 h 360000"/>
              <a:gd name="connsiteX4" fmla="*/ 0 w 360000"/>
              <a:gd name="connsiteY4" fmla="*/ 360022 h 360000"/>
              <a:gd name="connsiteX5" fmla="*/ 11250 w 360000"/>
              <a:gd name="connsiteY5" fmla="*/ 360022 h 360000"/>
              <a:gd name="connsiteX6" fmla="*/ 11250 w 360000"/>
              <a:gd name="connsiteY6" fmla="*/ 191293 h 360000"/>
              <a:gd name="connsiteX7" fmla="*/ 22514 w 360000"/>
              <a:gd name="connsiteY7" fmla="*/ 191291 h 360000"/>
              <a:gd name="connsiteX8" fmla="*/ 22514 w 360000"/>
              <a:gd name="connsiteY8" fmla="*/ 331908 h 360000"/>
              <a:gd name="connsiteX9" fmla="*/ 50639 w 360000"/>
              <a:gd name="connsiteY9" fmla="*/ 360033 h 360000"/>
              <a:gd name="connsiteX10" fmla="*/ 88635 w 360000"/>
              <a:gd name="connsiteY10" fmla="*/ 360033 h 360000"/>
              <a:gd name="connsiteX11" fmla="*/ 104546 w 360000"/>
              <a:gd name="connsiteY11" fmla="*/ 353441 h 360000"/>
              <a:gd name="connsiteX12" fmla="*/ 140666 w 360000"/>
              <a:gd name="connsiteY12" fmla="*/ 317324 h 360000"/>
              <a:gd name="connsiteX13" fmla="*/ 155327 w 360000"/>
              <a:gd name="connsiteY13" fmla="*/ 331741 h 360000"/>
              <a:gd name="connsiteX14" fmla="*/ 155171 w 360000"/>
              <a:gd name="connsiteY14" fmla="*/ 331897 h 360000"/>
              <a:gd name="connsiteX15" fmla="*/ 163125 w 360000"/>
              <a:gd name="connsiteY15" fmla="*/ 339851 h 360000"/>
              <a:gd name="connsiteX16" fmla="*/ 163348 w 360000"/>
              <a:gd name="connsiteY16" fmla="*/ 339628 h 360000"/>
              <a:gd name="connsiteX17" fmla="*/ 183233 w 360000"/>
              <a:gd name="connsiteY17" fmla="*/ 359181 h 360000"/>
              <a:gd name="connsiteX18" fmla="*/ 191121 w 360000"/>
              <a:gd name="connsiteY18" fmla="*/ 351161 h 360000"/>
              <a:gd name="connsiteX19" fmla="*/ 171303 w 360000"/>
              <a:gd name="connsiteY19" fmla="*/ 331673 h 360000"/>
              <a:gd name="connsiteX20" fmla="*/ 230644 w 360000"/>
              <a:gd name="connsiteY20" fmla="*/ 272335 h 360000"/>
              <a:gd name="connsiteX21" fmla="*/ 279137 w 360000"/>
              <a:gd name="connsiteY21" fmla="*/ 320434 h 360000"/>
              <a:gd name="connsiteX22" fmla="*/ 278924 w 360000"/>
              <a:gd name="connsiteY22" fmla="*/ 320647 h 360000"/>
              <a:gd name="connsiteX23" fmla="*/ 286878 w 360000"/>
              <a:gd name="connsiteY23" fmla="*/ 328601 h 360000"/>
              <a:gd name="connsiteX24" fmla="*/ 287123 w 360000"/>
              <a:gd name="connsiteY24" fmla="*/ 328356 h 360000"/>
              <a:gd name="connsiteX25" fmla="*/ 318200 w 360000"/>
              <a:gd name="connsiteY25" fmla="*/ 359181 h 360000"/>
              <a:gd name="connsiteX26" fmla="*/ 326121 w 360000"/>
              <a:gd name="connsiteY26" fmla="*/ 351194 h 360000"/>
              <a:gd name="connsiteX27" fmla="*/ 295077 w 360000"/>
              <a:gd name="connsiteY27" fmla="*/ 320402 h 360000"/>
              <a:gd name="connsiteX28" fmla="*/ 309378 w 360000"/>
              <a:gd name="connsiteY28" fmla="*/ 306101 h 360000"/>
              <a:gd name="connsiteX29" fmla="*/ 339552 w 360000"/>
              <a:gd name="connsiteY29" fmla="*/ 336275 h 360000"/>
              <a:gd name="connsiteX30" fmla="*/ 347506 w 360000"/>
              <a:gd name="connsiteY30" fmla="*/ 328321 h 360000"/>
              <a:gd name="connsiteX31" fmla="*/ 309378 w 360000"/>
              <a:gd name="connsiteY31" fmla="*/ 290193 h 360000"/>
              <a:gd name="connsiteX32" fmla="*/ 287090 w 360000"/>
              <a:gd name="connsiteY32" fmla="*/ 312480 h 360000"/>
              <a:gd name="connsiteX33" fmla="*/ 230611 w 360000"/>
              <a:gd name="connsiteY33" fmla="*/ 256459 h 360000"/>
              <a:gd name="connsiteX34" fmla="*/ 163282 w 360000"/>
              <a:gd name="connsiteY34" fmla="*/ 323786 h 360000"/>
              <a:gd name="connsiteX35" fmla="*/ 140600 w 360000"/>
              <a:gd name="connsiteY35" fmla="*/ 301481 h 360000"/>
              <a:gd name="connsiteX36" fmla="*/ 96592 w 360000"/>
              <a:gd name="connsiteY36" fmla="*/ 345487 h 360000"/>
              <a:gd name="connsiteX37" fmla="*/ 88635 w 360000"/>
              <a:gd name="connsiteY37" fmla="*/ 348783 h 360000"/>
              <a:gd name="connsiteX38" fmla="*/ 50639 w 360000"/>
              <a:gd name="connsiteY38" fmla="*/ 348783 h 360000"/>
              <a:gd name="connsiteX39" fmla="*/ 33764 w 360000"/>
              <a:gd name="connsiteY39" fmla="*/ 331908 h 360000"/>
              <a:gd name="connsiteX40" fmla="*/ 33764 w 360000"/>
              <a:gd name="connsiteY40" fmla="*/ 191291 h 360000"/>
              <a:gd name="connsiteX41" fmla="*/ 208320 w 360000"/>
              <a:gd name="connsiteY41" fmla="*/ 191272 h 360000"/>
              <a:gd name="connsiteX42" fmla="*/ 217104 w 360000"/>
              <a:gd name="connsiteY42" fmla="*/ 200012 h 360000"/>
              <a:gd name="connsiteX43" fmla="*/ 208364 w 360000"/>
              <a:gd name="connsiteY43" fmla="*/ 208795 h 360000"/>
              <a:gd name="connsiteX44" fmla="*/ 208320 w 360000"/>
              <a:gd name="connsiteY44" fmla="*/ 208795 h 360000"/>
              <a:gd name="connsiteX45" fmla="*/ 121995 w 360000"/>
              <a:gd name="connsiteY45" fmla="*/ 208795 h 360000"/>
              <a:gd name="connsiteX46" fmla="*/ 102012 w 360000"/>
              <a:gd name="connsiteY46" fmla="*/ 228841 h 360000"/>
              <a:gd name="connsiteX47" fmla="*/ 121995 w 360000"/>
              <a:gd name="connsiteY47" fmla="*/ 248824 h 360000"/>
              <a:gd name="connsiteX48" fmla="*/ 360508 w 360000"/>
              <a:gd name="connsiteY48" fmla="*/ 248824 h 360000"/>
              <a:gd name="connsiteX49" fmla="*/ 322270 w 360000"/>
              <a:gd name="connsiteY49" fmla="*/ 153188 h 360000"/>
              <a:gd name="connsiteX50" fmla="*/ 360508 w 360000"/>
              <a:gd name="connsiteY50" fmla="*/ 57552 h 360000"/>
              <a:gd name="connsiteX51" fmla="*/ 228332 w 360000"/>
              <a:gd name="connsiteY51" fmla="*/ 57552 h 360000"/>
              <a:gd name="connsiteX52" fmla="*/ 208320 w 360000"/>
              <a:gd name="connsiteY52" fmla="*/ 180022 h 360000"/>
              <a:gd name="connsiteX53" fmla="*/ 11250 w 360000"/>
              <a:gd name="connsiteY53" fmla="*/ 180044 h 360000"/>
              <a:gd name="connsiteX54" fmla="*/ 11250 w 360000"/>
              <a:gd name="connsiteY54" fmla="*/ 11272 h 360000"/>
              <a:gd name="connsiteX55" fmla="*/ 208320 w 360000"/>
              <a:gd name="connsiteY55" fmla="*/ 11250 h 360000"/>
              <a:gd name="connsiteX56" fmla="*/ 217082 w 360000"/>
              <a:gd name="connsiteY56" fmla="*/ 20012 h 360000"/>
              <a:gd name="connsiteX57" fmla="*/ 217087 w 360000"/>
              <a:gd name="connsiteY57" fmla="*/ 182044 h 360000"/>
              <a:gd name="connsiteX58" fmla="*/ 208320 w 360000"/>
              <a:gd name="connsiteY58" fmla="*/ 180022 h 360000"/>
              <a:gd name="connsiteX59" fmla="*/ 343897 w 360000"/>
              <a:gd name="connsiteY59" fmla="*/ 237574 h 360000"/>
              <a:gd name="connsiteX60" fmla="*/ 121995 w 360000"/>
              <a:gd name="connsiteY60" fmla="*/ 237574 h 360000"/>
              <a:gd name="connsiteX61" fmla="*/ 113252 w 360000"/>
              <a:gd name="connsiteY61" fmla="*/ 228788 h 360000"/>
              <a:gd name="connsiteX62" fmla="*/ 121995 w 360000"/>
              <a:gd name="connsiteY62" fmla="*/ 220045 h 360000"/>
              <a:gd name="connsiteX63" fmla="*/ 208320 w 360000"/>
              <a:gd name="connsiteY63" fmla="*/ 220045 h 360000"/>
              <a:gd name="connsiteX64" fmla="*/ 227529 w 360000"/>
              <a:gd name="connsiteY64" fmla="*/ 205659 h 360000"/>
              <a:gd name="connsiteX65" fmla="*/ 228337 w 360000"/>
              <a:gd name="connsiteY65" fmla="*/ 205659 h 360000"/>
              <a:gd name="connsiteX66" fmla="*/ 228331 w 360000"/>
              <a:gd name="connsiteY66" fmla="*/ 68802 h 360000"/>
              <a:gd name="connsiteX67" fmla="*/ 343897 w 360000"/>
              <a:gd name="connsiteY67" fmla="*/ 68802 h 360000"/>
              <a:gd name="connsiteX68" fmla="*/ 310152 w 360000"/>
              <a:gd name="connsiteY68" fmla="*/ 153188 h 360000"/>
              <a:gd name="connsiteX69" fmla="*/ 343897 w 360000"/>
              <a:gd name="connsiteY69" fmla="*/ 237574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360000" h="360000">
                <a:moveTo>
                  <a:pt x="228332" y="57552"/>
                </a:moveTo>
                <a:lnTo>
                  <a:pt x="228332" y="20012"/>
                </a:lnTo>
                <a:cubicBezTo>
                  <a:pt x="228320" y="8964"/>
                  <a:pt x="219367" y="12"/>
                  <a:pt x="208320" y="0"/>
                </a:cubicBezTo>
                <a:lnTo>
                  <a:pt x="0" y="22"/>
                </a:lnTo>
                <a:lnTo>
                  <a:pt x="0" y="360022"/>
                </a:lnTo>
                <a:lnTo>
                  <a:pt x="11250" y="360022"/>
                </a:lnTo>
                <a:lnTo>
                  <a:pt x="11250" y="191293"/>
                </a:lnTo>
                <a:lnTo>
                  <a:pt x="22514" y="191291"/>
                </a:lnTo>
                <a:lnTo>
                  <a:pt x="22514" y="331908"/>
                </a:lnTo>
                <a:cubicBezTo>
                  <a:pt x="22532" y="347433"/>
                  <a:pt x="35113" y="360015"/>
                  <a:pt x="50639" y="360033"/>
                </a:cubicBezTo>
                <a:lnTo>
                  <a:pt x="88635" y="360033"/>
                </a:lnTo>
                <a:cubicBezTo>
                  <a:pt x="94606" y="360048"/>
                  <a:pt x="100335" y="357675"/>
                  <a:pt x="104546" y="353441"/>
                </a:cubicBezTo>
                <a:lnTo>
                  <a:pt x="140666" y="317324"/>
                </a:lnTo>
                <a:lnTo>
                  <a:pt x="155327" y="331741"/>
                </a:lnTo>
                <a:lnTo>
                  <a:pt x="155171" y="331897"/>
                </a:lnTo>
                <a:lnTo>
                  <a:pt x="163125" y="339851"/>
                </a:lnTo>
                <a:lnTo>
                  <a:pt x="163348" y="339628"/>
                </a:lnTo>
                <a:lnTo>
                  <a:pt x="183233" y="359181"/>
                </a:lnTo>
                <a:lnTo>
                  <a:pt x="191121" y="351161"/>
                </a:lnTo>
                <a:lnTo>
                  <a:pt x="171303" y="331673"/>
                </a:lnTo>
                <a:lnTo>
                  <a:pt x="230644" y="272335"/>
                </a:lnTo>
                <a:lnTo>
                  <a:pt x="279137" y="320434"/>
                </a:lnTo>
                <a:lnTo>
                  <a:pt x="278924" y="320647"/>
                </a:lnTo>
                <a:lnTo>
                  <a:pt x="286878" y="328601"/>
                </a:lnTo>
                <a:lnTo>
                  <a:pt x="287123" y="328356"/>
                </a:lnTo>
                <a:lnTo>
                  <a:pt x="318200" y="359181"/>
                </a:lnTo>
                <a:lnTo>
                  <a:pt x="326121" y="351194"/>
                </a:lnTo>
                <a:lnTo>
                  <a:pt x="295077" y="320402"/>
                </a:lnTo>
                <a:lnTo>
                  <a:pt x="309378" y="306101"/>
                </a:lnTo>
                <a:lnTo>
                  <a:pt x="339552" y="336275"/>
                </a:lnTo>
                <a:lnTo>
                  <a:pt x="347506" y="328321"/>
                </a:lnTo>
                <a:lnTo>
                  <a:pt x="309378" y="290193"/>
                </a:lnTo>
                <a:lnTo>
                  <a:pt x="287090" y="312480"/>
                </a:lnTo>
                <a:lnTo>
                  <a:pt x="230611" y="256459"/>
                </a:lnTo>
                <a:lnTo>
                  <a:pt x="163282" y="323786"/>
                </a:lnTo>
                <a:lnTo>
                  <a:pt x="140600" y="301481"/>
                </a:lnTo>
                <a:lnTo>
                  <a:pt x="96592" y="345487"/>
                </a:lnTo>
                <a:cubicBezTo>
                  <a:pt x="94485" y="347603"/>
                  <a:pt x="91621" y="348790"/>
                  <a:pt x="88635" y="348783"/>
                </a:cubicBezTo>
                <a:lnTo>
                  <a:pt x="50639" y="348783"/>
                </a:lnTo>
                <a:cubicBezTo>
                  <a:pt x="41323" y="348773"/>
                  <a:pt x="33774" y="341224"/>
                  <a:pt x="33764" y="331908"/>
                </a:cubicBezTo>
                <a:lnTo>
                  <a:pt x="33764" y="191291"/>
                </a:lnTo>
                <a:lnTo>
                  <a:pt x="208320" y="191272"/>
                </a:lnTo>
                <a:cubicBezTo>
                  <a:pt x="213159" y="191260"/>
                  <a:pt x="217092" y="195173"/>
                  <a:pt x="217104" y="200012"/>
                </a:cubicBezTo>
                <a:cubicBezTo>
                  <a:pt x="217115" y="204851"/>
                  <a:pt x="213202" y="208783"/>
                  <a:pt x="208364" y="208795"/>
                </a:cubicBezTo>
                <a:cubicBezTo>
                  <a:pt x="208349" y="208795"/>
                  <a:pt x="208335" y="208795"/>
                  <a:pt x="208320" y="208795"/>
                </a:cubicBezTo>
                <a:lnTo>
                  <a:pt x="121995" y="208795"/>
                </a:lnTo>
                <a:cubicBezTo>
                  <a:pt x="110941" y="208813"/>
                  <a:pt x="101995" y="217788"/>
                  <a:pt x="102012" y="228841"/>
                </a:cubicBezTo>
                <a:cubicBezTo>
                  <a:pt x="102030" y="239870"/>
                  <a:pt x="110966" y="248806"/>
                  <a:pt x="121995" y="248824"/>
                </a:cubicBezTo>
                <a:lnTo>
                  <a:pt x="360508" y="248824"/>
                </a:lnTo>
                <a:lnTo>
                  <a:pt x="322270" y="153188"/>
                </a:lnTo>
                <a:lnTo>
                  <a:pt x="360508" y="57552"/>
                </a:lnTo>
                <a:lnTo>
                  <a:pt x="228332" y="57552"/>
                </a:lnTo>
                <a:close/>
                <a:moveTo>
                  <a:pt x="208320" y="180022"/>
                </a:moveTo>
                <a:lnTo>
                  <a:pt x="11250" y="180044"/>
                </a:lnTo>
                <a:lnTo>
                  <a:pt x="11250" y="11272"/>
                </a:lnTo>
                <a:lnTo>
                  <a:pt x="208320" y="11250"/>
                </a:lnTo>
                <a:cubicBezTo>
                  <a:pt x="213156" y="11257"/>
                  <a:pt x="217074" y="15176"/>
                  <a:pt x="217082" y="20012"/>
                </a:cubicBezTo>
                <a:lnTo>
                  <a:pt x="217087" y="182044"/>
                </a:lnTo>
                <a:cubicBezTo>
                  <a:pt x="214358" y="180709"/>
                  <a:pt x="211358" y="180017"/>
                  <a:pt x="208320" y="180022"/>
                </a:cubicBezTo>
                <a:close/>
                <a:moveTo>
                  <a:pt x="343897" y="237574"/>
                </a:moveTo>
                <a:lnTo>
                  <a:pt x="121995" y="237574"/>
                </a:lnTo>
                <a:cubicBezTo>
                  <a:pt x="117154" y="237562"/>
                  <a:pt x="113240" y="233629"/>
                  <a:pt x="113252" y="228788"/>
                </a:cubicBezTo>
                <a:cubicBezTo>
                  <a:pt x="113263" y="223964"/>
                  <a:pt x="117171" y="220057"/>
                  <a:pt x="121995" y="220045"/>
                </a:cubicBezTo>
                <a:lnTo>
                  <a:pt x="208320" y="220045"/>
                </a:lnTo>
                <a:cubicBezTo>
                  <a:pt x="217204" y="220036"/>
                  <a:pt x="225022" y="214181"/>
                  <a:pt x="227529" y="205659"/>
                </a:cubicBezTo>
                <a:lnTo>
                  <a:pt x="228337" y="205659"/>
                </a:lnTo>
                <a:lnTo>
                  <a:pt x="228331" y="68802"/>
                </a:lnTo>
                <a:lnTo>
                  <a:pt x="343897" y="68802"/>
                </a:lnTo>
                <a:lnTo>
                  <a:pt x="310152" y="153188"/>
                </a:lnTo>
                <a:lnTo>
                  <a:pt x="343897" y="237574"/>
                </a:lnTo>
                <a:close/>
              </a:path>
            </a:pathLst>
          </a:custGeom>
          <a:solidFill>
            <a:srgbClr val="8BC34A">
              <a:lumMod val="50000"/>
            </a:srgbClr>
          </a:solidFill>
          <a:ln w="5507"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
        <p:nvSpPr>
          <p:cNvPr id="26" name="任意形状 34"/>
          <p:cNvSpPr/>
          <p:nvPr>
            <p:custDataLst>
              <p:tags r:id="rId14"/>
            </p:custDataLst>
          </p:nvPr>
        </p:nvSpPr>
        <p:spPr>
          <a:xfrm>
            <a:off x="4431459" y="4598177"/>
            <a:ext cx="315000" cy="348376"/>
          </a:xfrm>
          <a:custGeom>
            <a:avLst/>
            <a:gdLst>
              <a:gd name="connsiteX0" fmla="*/ 112538 w 315000"/>
              <a:gd name="connsiteY0" fmla="*/ 89851 h 348376"/>
              <a:gd name="connsiteX1" fmla="*/ 112538 w 315000"/>
              <a:gd name="connsiteY1" fmla="*/ 153638 h 348376"/>
              <a:gd name="connsiteX2" fmla="*/ 169650 w 315000"/>
              <a:gd name="connsiteY2" fmla="*/ 124985 h 348376"/>
              <a:gd name="connsiteX3" fmla="*/ 112538 w 315000"/>
              <a:gd name="connsiteY3" fmla="*/ 89851 h 348376"/>
              <a:gd name="connsiteX4" fmla="*/ 87199 w 315000"/>
              <a:gd name="connsiteY4" fmla="*/ 80502 h 348376"/>
              <a:gd name="connsiteX5" fmla="*/ 90539 w 315000"/>
              <a:gd name="connsiteY5" fmla="*/ 91247 h 348376"/>
              <a:gd name="connsiteX6" fmla="*/ 85166 w 315000"/>
              <a:gd name="connsiteY6" fmla="*/ 92917 h 348376"/>
              <a:gd name="connsiteX7" fmla="*/ 33789 w 315000"/>
              <a:gd name="connsiteY7" fmla="*/ 162751 h 348376"/>
              <a:gd name="connsiteX8" fmla="*/ 35310 w 315000"/>
              <a:gd name="connsiteY8" fmla="*/ 177584 h 348376"/>
              <a:gd name="connsiteX9" fmla="*/ 121762 w 315000"/>
              <a:gd name="connsiteY9" fmla="*/ 234355 h 348376"/>
              <a:gd name="connsiteX10" fmla="*/ 178533 w 315000"/>
              <a:gd name="connsiteY10" fmla="*/ 147903 h 348376"/>
              <a:gd name="connsiteX11" fmla="*/ 177402 w 315000"/>
              <a:gd name="connsiteY11" fmla="*/ 142393 h 348376"/>
              <a:gd name="connsiteX12" fmla="*/ 188421 w 315000"/>
              <a:gd name="connsiteY12" fmla="*/ 140130 h 348376"/>
              <a:gd name="connsiteX13" fmla="*/ 189553 w 315000"/>
              <a:gd name="connsiteY13" fmla="*/ 145640 h 348376"/>
              <a:gd name="connsiteX14" fmla="*/ 191289 w 315000"/>
              <a:gd name="connsiteY14" fmla="*/ 162751 h 348376"/>
              <a:gd name="connsiteX15" fmla="*/ 131984 w 315000"/>
              <a:gd name="connsiteY15" fmla="*/ 243314 h 348376"/>
              <a:gd name="connsiteX16" fmla="*/ 26334 w 315000"/>
              <a:gd name="connsiteY16" fmla="*/ 187821 h 348376"/>
              <a:gd name="connsiteX17" fmla="*/ 81827 w 315000"/>
              <a:gd name="connsiteY17" fmla="*/ 82172 h 348376"/>
              <a:gd name="connsiteX18" fmla="*/ 101288 w 315000"/>
              <a:gd name="connsiteY18" fmla="*/ 78376 h 348376"/>
              <a:gd name="connsiteX19" fmla="*/ 106913 w 315000"/>
              <a:gd name="connsiteY19" fmla="*/ 78376 h 348376"/>
              <a:gd name="connsiteX20" fmla="*/ 182455 w 315000"/>
              <a:gd name="connsiteY20" fmla="*/ 124771 h 348376"/>
              <a:gd name="connsiteX21" fmla="*/ 185075 w 315000"/>
              <a:gd name="connsiteY21" fmla="*/ 129830 h 348376"/>
              <a:gd name="connsiteX22" fmla="*/ 101288 w 315000"/>
              <a:gd name="connsiteY22" fmla="*/ 171864 h 348376"/>
              <a:gd name="connsiteX23" fmla="*/ 269835 w 315000"/>
              <a:gd name="connsiteY23" fmla="*/ 0 h 348376"/>
              <a:gd name="connsiteX24" fmla="*/ 300646 w 315000"/>
              <a:gd name="connsiteY24" fmla="*/ 48851 h 348376"/>
              <a:gd name="connsiteX25" fmla="*/ 291132 w 315000"/>
              <a:gd name="connsiteY25" fmla="*/ 54849 h 348376"/>
              <a:gd name="connsiteX26" fmla="*/ 270231 w 315000"/>
              <a:gd name="connsiteY26" fmla="*/ 21709 h 348376"/>
              <a:gd name="connsiteX27" fmla="*/ 257316 w 315000"/>
              <a:gd name="connsiteY27" fmla="*/ 43929 h 348376"/>
              <a:gd name="connsiteX28" fmla="*/ 275658 w 315000"/>
              <a:gd name="connsiteY28" fmla="*/ 43929 h 348376"/>
              <a:gd name="connsiteX29" fmla="*/ 275669 w 315000"/>
              <a:gd name="connsiteY29" fmla="*/ 78701 h 348376"/>
              <a:gd name="connsiteX30" fmla="*/ 205126 w 315000"/>
              <a:gd name="connsiteY30" fmla="*/ 252708 h 348376"/>
              <a:gd name="connsiteX31" fmla="*/ 34124 w 315000"/>
              <a:gd name="connsiteY31" fmla="*/ 326530 h 348376"/>
              <a:gd name="connsiteX32" fmla="*/ 16666 w 315000"/>
              <a:gd name="connsiteY32" fmla="*/ 325871 h 348376"/>
              <a:gd name="connsiteX33" fmla="*/ 11247 w 315000"/>
              <a:gd name="connsiteY33" fmla="*/ 331495 h 348376"/>
              <a:gd name="connsiteX34" fmla="*/ 16875 w 315000"/>
              <a:gd name="connsiteY34" fmla="*/ 337126 h 348376"/>
              <a:gd name="connsiteX35" fmla="*/ 140625 w 315000"/>
              <a:gd name="connsiteY35" fmla="*/ 337126 h 348376"/>
              <a:gd name="connsiteX36" fmla="*/ 146250 w 315000"/>
              <a:gd name="connsiteY36" fmla="*/ 331501 h 348376"/>
              <a:gd name="connsiteX37" fmla="*/ 146250 w 315000"/>
              <a:gd name="connsiteY37" fmla="*/ 320251 h 348376"/>
              <a:gd name="connsiteX38" fmla="*/ 163125 w 315000"/>
              <a:gd name="connsiteY38" fmla="*/ 303376 h 348376"/>
              <a:gd name="connsiteX39" fmla="*/ 180000 w 315000"/>
              <a:gd name="connsiteY39" fmla="*/ 320251 h 348376"/>
              <a:gd name="connsiteX40" fmla="*/ 180000 w 315000"/>
              <a:gd name="connsiteY40" fmla="*/ 331501 h 348376"/>
              <a:gd name="connsiteX41" fmla="*/ 185625 w 315000"/>
              <a:gd name="connsiteY41" fmla="*/ 337126 h 348376"/>
              <a:gd name="connsiteX42" fmla="*/ 191250 w 315000"/>
              <a:gd name="connsiteY42" fmla="*/ 331501 h 348376"/>
              <a:gd name="connsiteX43" fmla="*/ 191250 w 315000"/>
              <a:gd name="connsiteY43" fmla="*/ 297751 h 348376"/>
              <a:gd name="connsiteX44" fmla="*/ 208125 w 315000"/>
              <a:gd name="connsiteY44" fmla="*/ 280876 h 348376"/>
              <a:gd name="connsiteX45" fmla="*/ 225000 w 315000"/>
              <a:gd name="connsiteY45" fmla="*/ 297751 h 348376"/>
              <a:gd name="connsiteX46" fmla="*/ 225000 w 315000"/>
              <a:gd name="connsiteY46" fmla="*/ 331501 h 348376"/>
              <a:gd name="connsiteX47" fmla="*/ 230625 w 315000"/>
              <a:gd name="connsiteY47" fmla="*/ 337126 h 348376"/>
              <a:gd name="connsiteX48" fmla="*/ 236250 w 315000"/>
              <a:gd name="connsiteY48" fmla="*/ 331501 h 348376"/>
              <a:gd name="connsiteX49" fmla="*/ 236250 w 315000"/>
              <a:gd name="connsiteY49" fmla="*/ 241501 h 348376"/>
              <a:gd name="connsiteX50" fmla="*/ 253125 w 315000"/>
              <a:gd name="connsiteY50" fmla="*/ 224626 h 348376"/>
              <a:gd name="connsiteX51" fmla="*/ 270000 w 315000"/>
              <a:gd name="connsiteY51" fmla="*/ 241501 h 348376"/>
              <a:gd name="connsiteX52" fmla="*/ 270000 w 315000"/>
              <a:gd name="connsiteY52" fmla="*/ 331501 h 348376"/>
              <a:gd name="connsiteX53" fmla="*/ 275625 w 315000"/>
              <a:gd name="connsiteY53" fmla="*/ 337126 h 348376"/>
              <a:gd name="connsiteX54" fmla="*/ 281250 w 315000"/>
              <a:gd name="connsiteY54" fmla="*/ 331501 h 348376"/>
              <a:gd name="connsiteX55" fmla="*/ 281250 w 315000"/>
              <a:gd name="connsiteY55" fmla="*/ 123382 h 348376"/>
              <a:gd name="connsiteX56" fmla="*/ 298125 w 315000"/>
              <a:gd name="connsiteY56" fmla="*/ 106507 h 348376"/>
              <a:gd name="connsiteX57" fmla="*/ 315000 w 315000"/>
              <a:gd name="connsiteY57" fmla="*/ 123382 h 348376"/>
              <a:gd name="connsiteX58" fmla="*/ 315000 w 315000"/>
              <a:gd name="connsiteY58" fmla="*/ 342740 h 348376"/>
              <a:gd name="connsiteX59" fmla="*/ 303750 w 315000"/>
              <a:gd name="connsiteY59" fmla="*/ 342740 h 348376"/>
              <a:gd name="connsiteX60" fmla="*/ 303750 w 315000"/>
              <a:gd name="connsiteY60" fmla="*/ 123382 h 348376"/>
              <a:gd name="connsiteX61" fmla="*/ 298125 w 315000"/>
              <a:gd name="connsiteY61" fmla="*/ 117757 h 348376"/>
              <a:gd name="connsiteX62" fmla="*/ 292500 w 315000"/>
              <a:gd name="connsiteY62" fmla="*/ 123382 h 348376"/>
              <a:gd name="connsiteX63" fmla="*/ 292500 w 315000"/>
              <a:gd name="connsiteY63" fmla="*/ 331501 h 348376"/>
              <a:gd name="connsiteX64" fmla="*/ 275625 w 315000"/>
              <a:gd name="connsiteY64" fmla="*/ 348376 h 348376"/>
              <a:gd name="connsiteX65" fmla="*/ 258750 w 315000"/>
              <a:gd name="connsiteY65" fmla="*/ 331501 h 348376"/>
              <a:gd name="connsiteX66" fmla="*/ 258750 w 315000"/>
              <a:gd name="connsiteY66" fmla="*/ 241501 h 348376"/>
              <a:gd name="connsiteX67" fmla="*/ 253125 w 315000"/>
              <a:gd name="connsiteY67" fmla="*/ 235876 h 348376"/>
              <a:gd name="connsiteX68" fmla="*/ 247500 w 315000"/>
              <a:gd name="connsiteY68" fmla="*/ 241501 h 348376"/>
              <a:gd name="connsiteX69" fmla="*/ 247500 w 315000"/>
              <a:gd name="connsiteY69" fmla="*/ 331501 h 348376"/>
              <a:gd name="connsiteX70" fmla="*/ 230625 w 315000"/>
              <a:gd name="connsiteY70" fmla="*/ 348376 h 348376"/>
              <a:gd name="connsiteX71" fmla="*/ 213750 w 315000"/>
              <a:gd name="connsiteY71" fmla="*/ 331501 h 348376"/>
              <a:gd name="connsiteX72" fmla="*/ 213750 w 315000"/>
              <a:gd name="connsiteY72" fmla="*/ 297751 h 348376"/>
              <a:gd name="connsiteX73" fmla="*/ 208125 w 315000"/>
              <a:gd name="connsiteY73" fmla="*/ 292126 h 348376"/>
              <a:gd name="connsiteX74" fmla="*/ 202500 w 315000"/>
              <a:gd name="connsiteY74" fmla="*/ 297751 h 348376"/>
              <a:gd name="connsiteX75" fmla="*/ 202500 w 315000"/>
              <a:gd name="connsiteY75" fmla="*/ 331501 h 348376"/>
              <a:gd name="connsiteX76" fmla="*/ 185625 w 315000"/>
              <a:gd name="connsiteY76" fmla="*/ 348376 h 348376"/>
              <a:gd name="connsiteX77" fmla="*/ 168750 w 315000"/>
              <a:gd name="connsiteY77" fmla="*/ 331501 h 348376"/>
              <a:gd name="connsiteX78" fmla="*/ 168750 w 315000"/>
              <a:gd name="connsiteY78" fmla="*/ 320251 h 348376"/>
              <a:gd name="connsiteX79" fmla="*/ 163125 w 315000"/>
              <a:gd name="connsiteY79" fmla="*/ 314626 h 348376"/>
              <a:gd name="connsiteX80" fmla="*/ 157500 w 315000"/>
              <a:gd name="connsiteY80" fmla="*/ 320251 h 348376"/>
              <a:gd name="connsiteX81" fmla="*/ 157500 w 315000"/>
              <a:gd name="connsiteY81" fmla="*/ 331501 h 348376"/>
              <a:gd name="connsiteX82" fmla="*/ 140625 w 315000"/>
              <a:gd name="connsiteY82" fmla="*/ 348376 h 348376"/>
              <a:gd name="connsiteX83" fmla="*/ 16875 w 315000"/>
              <a:gd name="connsiteY83" fmla="*/ 348376 h 348376"/>
              <a:gd name="connsiteX84" fmla="*/ 0 w 315000"/>
              <a:gd name="connsiteY84" fmla="*/ 331501 h 348376"/>
              <a:gd name="connsiteX85" fmla="*/ 16875 w 315000"/>
              <a:gd name="connsiteY85" fmla="*/ 314626 h 348376"/>
              <a:gd name="connsiteX86" fmla="*/ 34338 w 315000"/>
              <a:gd name="connsiteY86" fmla="*/ 315286 h 348376"/>
              <a:gd name="connsiteX87" fmla="*/ 264419 w 315000"/>
              <a:gd name="connsiteY87" fmla="*/ 78701 h 348376"/>
              <a:gd name="connsiteX88" fmla="*/ 264408 w 315000"/>
              <a:gd name="connsiteY88" fmla="*/ 55179 h 348376"/>
              <a:gd name="connsiteX89" fmla="*/ 237772 w 315000"/>
              <a:gd name="connsiteY89" fmla="*/ 55179 h 348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15000" h="348376">
                <a:moveTo>
                  <a:pt x="112538" y="89851"/>
                </a:moveTo>
                <a:lnTo>
                  <a:pt x="112538" y="153638"/>
                </a:lnTo>
                <a:lnTo>
                  <a:pt x="169650" y="124985"/>
                </a:lnTo>
                <a:cubicBezTo>
                  <a:pt x="157200" y="104942"/>
                  <a:pt x="136042" y="91926"/>
                  <a:pt x="112538" y="89851"/>
                </a:cubicBezTo>
                <a:close/>
                <a:moveTo>
                  <a:pt x="87199" y="80502"/>
                </a:moveTo>
                <a:lnTo>
                  <a:pt x="90539" y="91247"/>
                </a:lnTo>
                <a:lnTo>
                  <a:pt x="85166" y="92917"/>
                </a:lnTo>
                <a:cubicBezTo>
                  <a:pt x="54533" y="102344"/>
                  <a:pt x="33671" y="130700"/>
                  <a:pt x="33789" y="162751"/>
                </a:cubicBezTo>
                <a:cubicBezTo>
                  <a:pt x="33789" y="167734"/>
                  <a:pt x="34299" y="172704"/>
                  <a:pt x="35310" y="177584"/>
                </a:cubicBezTo>
                <a:cubicBezTo>
                  <a:pt x="43506" y="217134"/>
                  <a:pt x="82212" y="242551"/>
                  <a:pt x="121762" y="234355"/>
                </a:cubicBezTo>
                <a:cubicBezTo>
                  <a:pt x="161312" y="226159"/>
                  <a:pt x="186729" y="187453"/>
                  <a:pt x="178533" y="147903"/>
                </a:cubicBezTo>
                <a:lnTo>
                  <a:pt x="177402" y="142393"/>
                </a:lnTo>
                <a:lnTo>
                  <a:pt x="188421" y="140130"/>
                </a:lnTo>
                <a:lnTo>
                  <a:pt x="189553" y="145640"/>
                </a:lnTo>
                <a:cubicBezTo>
                  <a:pt x="190708" y="151270"/>
                  <a:pt x="191290" y="157003"/>
                  <a:pt x="191289" y="162751"/>
                </a:cubicBezTo>
                <a:cubicBezTo>
                  <a:pt x="191285" y="199691"/>
                  <a:pt x="167255" y="232335"/>
                  <a:pt x="131984" y="243314"/>
                </a:cubicBezTo>
                <a:cubicBezTo>
                  <a:pt x="87486" y="257164"/>
                  <a:pt x="40185" y="232319"/>
                  <a:pt x="26334" y="187821"/>
                </a:cubicBezTo>
                <a:cubicBezTo>
                  <a:pt x="12484" y="143323"/>
                  <a:pt x="37329" y="96022"/>
                  <a:pt x="81827" y="82172"/>
                </a:cubicBezTo>
                <a:close/>
                <a:moveTo>
                  <a:pt x="101288" y="78376"/>
                </a:moveTo>
                <a:lnTo>
                  <a:pt x="106913" y="78376"/>
                </a:lnTo>
                <a:cubicBezTo>
                  <a:pt x="138731" y="78697"/>
                  <a:pt x="167780" y="96537"/>
                  <a:pt x="182455" y="124771"/>
                </a:cubicBezTo>
                <a:lnTo>
                  <a:pt x="185075" y="129830"/>
                </a:lnTo>
                <a:lnTo>
                  <a:pt x="101288" y="171864"/>
                </a:lnTo>
                <a:close/>
                <a:moveTo>
                  <a:pt x="269835" y="0"/>
                </a:moveTo>
                <a:lnTo>
                  <a:pt x="300646" y="48851"/>
                </a:lnTo>
                <a:lnTo>
                  <a:pt x="291132" y="54849"/>
                </a:lnTo>
                <a:lnTo>
                  <a:pt x="270231" y="21709"/>
                </a:lnTo>
                <a:lnTo>
                  <a:pt x="257316" y="43929"/>
                </a:lnTo>
                <a:lnTo>
                  <a:pt x="275658" y="43929"/>
                </a:lnTo>
                <a:lnTo>
                  <a:pt x="275669" y="78701"/>
                </a:lnTo>
                <a:cubicBezTo>
                  <a:pt x="275698" y="143673"/>
                  <a:pt x="250391" y="206097"/>
                  <a:pt x="205126" y="252708"/>
                </a:cubicBezTo>
                <a:cubicBezTo>
                  <a:pt x="160641" y="299697"/>
                  <a:pt x="98829" y="326381"/>
                  <a:pt x="34124" y="326530"/>
                </a:cubicBezTo>
                <a:lnTo>
                  <a:pt x="16666" y="325871"/>
                </a:lnTo>
                <a:cubicBezTo>
                  <a:pt x="13642" y="325984"/>
                  <a:pt x="11248" y="328468"/>
                  <a:pt x="11247" y="331495"/>
                </a:cubicBezTo>
                <a:cubicBezTo>
                  <a:pt x="11246" y="334604"/>
                  <a:pt x="13766" y="337125"/>
                  <a:pt x="16875" y="337126"/>
                </a:cubicBezTo>
                <a:lnTo>
                  <a:pt x="140625" y="337126"/>
                </a:lnTo>
                <a:cubicBezTo>
                  <a:pt x="143731" y="337124"/>
                  <a:pt x="146248" y="334607"/>
                  <a:pt x="146250" y="331501"/>
                </a:cubicBezTo>
                <a:lnTo>
                  <a:pt x="146250" y="320251"/>
                </a:lnTo>
                <a:cubicBezTo>
                  <a:pt x="146250" y="310932"/>
                  <a:pt x="153805" y="303376"/>
                  <a:pt x="163125" y="303376"/>
                </a:cubicBezTo>
                <a:cubicBezTo>
                  <a:pt x="172445" y="303376"/>
                  <a:pt x="180000" y="310932"/>
                  <a:pt x="180000" y="320251"/>
                </a:cubicBezTo>
                <a:lnTo>
                  <a:pt x="180000" y="331501"/>
                </a:lnTo>
                <a:cubicBezTo>
                  <a:pt x="180000" y="334608"/>
                  <a:pt x="182518" y="337126"/>
                  <a:pt x="185625" y="337126"/>
                </a:cubicBezTo>
                <a:cubicBezTo>
                  <a:pt x="188732" y="337126"/>
                  <a:pt x="191250" y="334608"/>
                  <a:pt x="191250" y="331501"/>
                </a:cubicBezTo>
                <a:lnTo>
                  <a:pt x="191250" y="297751"/>
                </a:lnTo>
                <a:cubicBezTo>
                  <a:pt x="191250" y="288432"/>
                  <a:pt x="198805" y="280876"/>
                  <a:pt x="208125" y="280876"/>
                </a:cubicBezTo>
                <a:cubicBezTo>
                  <a:pt x="217445" y="280876"/>
                  <a:pt x="225000" y="288432"/>
                  <a:pt x="225000" y="297751"/>
                </a:cubicBezTo>
                <a:lnTo>
                  <a:pt x="225000" y="331501"/>
                </a:lnTo>
                <a:cubicBezTo>
                  <a:pt x="225000" y="334608"/>
                  <a:pt x="227518" y="337126"/>
                  <a:pt x="230625" y="337126"/>
                </a:cubicBezTo>
                <a:cubicBezTo>
                  <a:pt x="233732" y="337126"/>
                  <a:pt x="236250" y="334608"/>
                  <a:pt x="236250" y="331501"/>
                </a:cubicBezTo>
                <a:lnTo>
                  <a:pt x="236250" y="241501"/>
                </a:lnTo>
                <a:cubicBezTo>
                  <a:pt x="236250" y="232182"/>
                  <a:pt x="243805" y="224626"/>
                  <a:pt x="253125" y="224626"/>
                </a:cubicBezTo>
                <a:cubicBezTo>
                  <a:pt x="262445" y="224626"/>
                  <a:pt x="270000" y="232182"/>
                  <a:pt x="270000" y="241501"/>
                </a:cubicBezTo>
                <a:lnTo>
                  <a:pt x="270000" y="331501"/>
                </a:lnTo>
                <a:cubicBezTo>
                  <a:pt x="270000" y="334608"/>
                  <a:pt x="272518" y="337126"/>
                  <a:pt x="275625" y="337126"/>
                </a:cubicBezTo>
                <a:cubicBezTo>
                  <a:pt x="278732" y="337126"/>
                  <a:pt x="281250" y="334608"/>
                  <a:pt x="281250" y="331501"/>
                </a:cubicBezTo>
                <a:lnTo>
                  <a:pt x="281250" y="123382"/>
                </a:lnTo>
                <a:cubicBezTo>
                  <a:pt x="281250" y="114062"/>
                  <a:pt x="288805" y="106507"/>
                  <a:pt x="298125" y="106507"/>
                </a:cubicBezTo>
                <a:cubicBezTo>
                  <a:pt x="307445" y="106507"/>
                  <a:pt x="315000" y="114062"/>
                  <a:pt x="315000" y="123382"/>
                </a:cubicBezTo>
                <a:lnTo>
                  <a:pt x="315000" y="342740"/>
                </a:lnTo>
                <a:lnTo>
                  <a:pt x="303750" y="342740"/>
                </a:lnTo>
                <a:lnTo>
                  <a:pt x="303750" y="123382"/>
                </a:lnTo>
                <a:cubicBezTo>
                  <a:pt x="303750" y="120275"/>
                  <a:pt x="301232" y="117757"/>
                  <a:pt x="298125" y="117757"/>
                </a:cubicBezTo>
                <a:cubicBezTo>
                  <a:pt x="295018" y="117757"/>
                  <a:pt x="292500" y="120275"/>
                  <a:pt x="292500" y="123382"/>
                </a:cubicBezTo>
                <a:lnTo>
                  <a:pt x="292500" y="331501"/>
                </a:lnTo>
                <a:cubicBezTo>
                  <a:pt x="292500" y="340821"/>
                  <a:pt x="284945" y="348376"/>
                  <a:pt x="275625" y="348376"/>
                </a:cubicBezTo>
                <a:cubicBezTo>
                  <a:pt x="266305" y="348376"/>
                  <a:pt x="258750" y="340821"/>
                  <a:pt x="258750" y="331501"/>
                </a:cubicBezTo>
                <a:lnTo>
                  <a:pt x="258750" y="241501"/>
                </a:lnTo>
                <a:cubicBezTo>
                  <a:pt x="258750" y="238395"/>
                  <a:pt x="256232" y="235876"/>
                  <a:pt x="253125" y="235876"/>
                </a:cubicBezTo>
                <a:cubicBezTo>
                  <a:pt x="250018" y="235876"/>
                  <a:pt x="247500" y="238395"/>
                  <a:pt x="247500" y="241501"/>
                </a:cubicBezTo>
                <a:lnTo>
                  <a:pt x="247500" y="331501"/>
                </a:lnTo>
                <a:cubicBezTo>
                  <a:pt x="247500" y="340821"/>
                  <a:pt x="239945" y="348376"/>
                  <a:pt x="230625" y="348376"/>
                </a:cubicBezTo>
                <a:cubicBezTo>
                  <a:pt x="221305" y="348376"/>
                  <a:pt x="213750" y="340821"/>
                  <a:pt x="213750" y="331501"/>
                </a:cubicBezTo>
                <a:lnTo>
                  <a:pt x="213750" y="297751"/>
                </a:lnTo>
                <a:cubicBezTo>
                  <a:pt x="213750" y="294645"/>
                  <a:pt x="211232" y="292126"/>
                  <a:pt x="208125" y="292126"/>
                </a:cubicBezTo>
                <a:cubicBezTo>
                  <a:pt x="205018" y="292126"/>
                  <a:pt x="202500" y="294645"/>
                  <a:pt x="202500" y="297751"/>
                </a:cubicBezTo>
                <a:lnTo>
                  <a:pt x="202500" y="331501"/>
                </a:lnTo>
                <a:cubicBezTo>
                  <a:pt x="202500" y="340821"/>
                  <a:pt x="194945" y="348376"/>
                  <a:pt x="185625" y="348376"/>
                </a:cubicBezTo>
                <a:cubicBezTo>
                  <a:pt x="176305" y="348376"/>
                  <a:pt x="168750" y="340821"/>
                  <a:pt x="168750" y="331501"/>
                </a:cubicBezTo>
                <a:lnTo>
                  <a:pt x="168750" y="320251"/>
                </a:lnTo>
                <a:cubicBezTo>
                  <a:pt x="168750" y="317145"/>
                  <a:pt x="166232" y="314626"/>
                  <a:pt x="163125" y="314626"/>
                </a:cubicBezTo>
                <a:cubicBezTo>
                  <a:pt x="160018" y="314626"/>
                  <a:pt x="157500" y="317145"/>
                  <a:pt x="157500" y="320251"/>
                </a:cubicBezTo>
                <a:lnTo>
                  <a:pt x="157500" y="331501"/>
                </a:lnTo>
                <a:cubicBezTo>
                  <a:pt x="157490" y="340817"/>
                  <a:pt x="149941" y="348366"/>
                  <a:pt x="140625" y="348376"/>
                </a:cubicBezTo>
                <a:lnTo>
                  <a:pt x="16875" y="348376"/>
                </a:lnTo>
                <a:cubicBezTo>
                  <a:pt x="7555" y="348376"/>
                  <a:pt x="0" y="340821"/>
                  <a:pt x="0" y="331501"/>
                </a:cubicBezTo>
                <a:cubicBezTo>
                  <a:pt x="0" y="322182"/>
                  <a:pt x="7555" y="314626"/>
                  <a:pt x="16875" y="314626"/>
                </a:cubicBezTo>
                <a:lnTo>
                  <a:pt x="34338" y="315286"/>
                </a:lnTo>
                <a:cubicBezTo>
                  <a:pt x="158956" y="315280"/>
                  <a:pt x="264419" y="206938"/>
                  <a:pt x="264419" y="78701"/>
                </a:cubicBezTo>
                <a:lnTo>
                  <a:pt x="264408" y="55179"/>
                </a:lnTo>
                <a:lnTo>
                  <a:pt x="237772" y="55179"/>
                </a:lnTo>
                <a:close/>
              </a:path>
            </a:pathLst>
          </a:custGeom>
          <a:solidFill>
            <a:srgbClr val="009587">
              <a:lumMod val="50000"/>
            </a:srgbClr>
          </a:solidFill>
          <a:ln w="5507" cap="flat">
            <a:noFill/>
            <a:prstDash val="solid"/>
            <a:miter/>
          </a:ln>
        </p:spPr>
        <p:txBody>
          <a:bodyPr rtlCol="0" anchor="ctr">
            <a:normAutofit fontScale="75000" lnSpcReduction="10000"/>
          </a:bodyPr>
          <a:p>
            <a:pPr defTabSz="457200">
              <a:lnSpc>
                <a:spcPct val="130000"/>
              </a:lnSpc>
            </a:pPr>
            <a:endParaRPr lang="zh-CN" altLang="en-US">
              <a:solidFill>
                <a:srgbClr val="222222"/>
              </a:solidFill>
            </a:endParaRPr>
          </a:p>
        </p:txBody>
      </p:sp>
      <p:sp>
        <p:nvSpPr>
          <p:cNvPr id="34" name="任意形状 33"/>
          <p:cNvSpPr/>
          <p:nvPr>
            <p:custDataLst>
              <p:tags r:id="rId15"/>
            </p:custDataLst>
          </p:nvPr>
        </p:nvSpPr>
        <p:spPr>
          <a:xfrm>
            <a:off x="5916297" y="2135812"/>
            <a:ext cx="359403" cy="360276"/>
          </a:xfrm>
          <a:custGeom>
            <a:avLst/>
            <a:gdLst>
              <a:gd name="connsiteX0" fmla="*/ 214591 w 359403"/>
              <a:gd name="connsiteY0" fmla="*/ 203450 h 360276"/>
              <a:gd name="connsiteX1" fmla="*/ 202616 w 359403"/>
              <a:gd name="connsiteY1" fmla="*/ 203452 h 360276"/>
              <a:gd name="connsiteX2" fmla="*/ 202605 w 359403"/>
              <a:gd name="connsiteY2" fmla="*/ 215439 h 360276"/>
              <a:gd name="connsiteX3" fmla="*/ 202602 w 359403"/>
              <a:gd name="connsiteY3" fmla="*/ 215439 h 360276"/>
              <a:gd name="connsiteX4" fmla="*/ 289141 w 359403"/>
              <a:gd name="connsiteY4" fmla="*/ 301975 h 360276"/>
              <a:gd name="connsiteX5" fmla="*/ 301125 w 359403"/>
              <a:gd name="connsiteY5" fmla="*/ 301975 h 360276"/>
              <a:gd name="connsiteX6" fmla="*/ 303610 w 359403"/>
              <a:gd name="connsiteY6" fmla="*/ 295982 h 360276"/>
              <a:gd name="connsiteX7" fmla="*/ 301127 w 359403"/>
              <a:gd name="connsiteY7" fmla="*/ 289992 h 360276"/>
              <a:gd name="connsiteX8" fmla="*/ 131744 w 359403"/>
              <a:gd name="connsiteY8" fmla="*/ 202930 h 360276"/>
              <a:gd name="connsiteX9" fmla="*/ 84559 w 359403"/>
              <a:gd name="connsiteY9" fmla="*/ 250117 h 360276"/>
              <a:gd name="connsiteX10" fmla="*/ 81178 w 359403"/>
              <a:gd name="connsiteY10" fmla="*/ 248862 h 360276"/>
              <a:gd name="connsiteX11" fmla="*/ 59925 w 359403"/>
              <a:gd name="connsiteY11" fmla="*/ 245728 h 360276"/>
              <a:gd name="connsiteX12" fmla="*/ 11615 w 359403"/>
              <a:gd name="connsiteY12" fmla="*/ 300542 h 360276"/>
              <a:gd name="connsiteX13" fmla="*/ 38095 w 359403"/>
              <a:gd name="connsiteY13" fmla="*/ 274059 h 360276"/>
              <a:gd name="connsiteX14" fmla="*/ 76679 w 359403"/>
              <a:gd name="connsiteY14" fmla="*/ 283829 h 360276"/>
              <a:gd name="connsiteX15" fmla="*/ 86446 w 359403"/>
              <a:gd name="connsiteY15" fmla="*/ 322413 h 360276"/>
              <a:gd name="connsiteX16" fmla="*/ 59966 w 359403"/>
              <a:gd name="connsiteY16" fmla="*/ 348893 h 360276"/>
              <a:gd name="connsiteX17" fmla="*/ 81213 w 359403"/>
              <a:gd name="connsiteY17" fmla="*/ 345759 h 360276"/>
              <a:gd name="connsiteX18" fmla="*/ 111646 w 359403"/>
              <a:gd name="connsiteY18" fmla="*/ 279330 h 360276"/>
              <a:gd name="connsiteX19" fmla="*/ 110390 w 359403"/>
              <a:gd name="connsiteY19" fmla="*/ 275949 h 360276"/>
              <a:gd name="connsiteX20" fmla="*/ 164592 w 359403"/>
              <a:gd name="connsiteY20" fmla="*/ 221751 h 360276"/>
              <a:gd name="connsiteX21" fmla="*/ 164710 w 359403"/>
              <a:gd name="connsiteY21" fmla="*/ 207584 h 360276"/>
              <a:gd name="connsiteX22" fmla="*/ 136623 w 359403"/>
              <a:gd name="connsiteY22" fmla="*/ 207809 h 360276"/>
              <a:gd name="connsiteX23" fmla="*/ 208597 w 359403"/>
              <a:gd name="connsiteY23" fmla="*/ 189731 h 360276"/>
              <a:gd name="connsiteX24" fmla="*/ 222545 w 359403"/>
              <a:gd name="connsiteY24" fmla="*/ 195496 h 360276"/>
              <a:gd name="connsiteX25" fmla="*/ 309081 w 359403"/>
              <a:gd name="connsiteY25" fmla="*/ 282035 h 360276"/>
              <a:gd name="connsiteX26" fmla="*/ 314860 w 359403"/>
              <a:gd name="connsiteY26" fmla="*/ 295983 h 360276"/>
              <a:gd name="connsiteX27" fmla="*/ 295137 w 359403"/>
              <a:gd name="connsiteY27" fmla="*/ 315708 h 360276"/>
              <a:gd name="connsiteX28" fmla="*/ 295134 w 359403"/>
              <a:gd name="connsiteY28" fmla="*/ 315708 h 360276"/>
              <a:gd name="connsiteX29" fmla="*/ 281187 w 359403"/>
              <a:gd name="connsiteY29" fmla="*/ 309930 h 360276"/>
              <a:gd name="connsiteX30" fmla="*/ 194645 w 359403"/>
              <a:gd name="connsiteY30" fmla="*/ 223393 h 360276"/>
              <a:gd name="connsiteX31" fmla="*/ 194651 w 359403"/>
              <a:gd name="connsiteY31" fmla="*/ 195502 h 360276"/>
              <a:gd name="connsiteX32" fmla="*/ 208597 w 359403"/>
              <a:gd name="connsiteY32" fmla="*/ 189731 h 360276"/>
              <a:gd name="connsiteX33" fmla="*/ 194153 w 359403"/>
              <a:gd name="connsiteY33" fmla="*/ 140573 h 360276"/>
              <a:gd name="connsiteX34" fmla="*/ 179299 w 359403"/>
              <a:gd name="connsiteY34" fmla="*/ 155426 h 360276"/>
              <a:gd name="connsiteX35" fmla="*/ 154555 w 359403"/>
              <a:gd name="connsiteY35" fmla="*/ 180173 h 360276"/>
              <a:gd name="connsiteX36" fmla="*/ 154554 w 359403"/>
              <a:gd name="connsiteY36" fmla="*/ 180172 h 360276"/>
              <a:gd name="connsiteX37" fmla="*/ 139724 w 359403"/>
              <a:gd name="connsiteY37" fmla="*/ 195002 h 360276"/>
              <a:gd name="connsiteX38" fmla="*/ 141243 w 359403"/>
              <a:gd name="connsiteY38" fmla="*/ 196521 h 360276"/>
              <a:gd name="connsiteX39" fmla="*/ 176053 w 359403"/>
              <a:gd name="connsiteY39" fmla="*/ 196241 h 360276"/>
              <a:gd name="connsiteX40" fmla="*/ 175765 w 359403"/>
              <a:gd name="connsiteY40" fmla="*/ 231040 h 360276"/>
              <a:gd name="connsiteX41" fmla="*/ 282453 w 359403"/>
              <a:gd name="connsiteY41" fmla="*/ 337731 h 360276"/>
              <a:gd name="connsiteX42" fmla="*/ 336890 w 359403"/>
              <a:gd name="connsiteY42" fmla="*/ 337722 h 360276"/>
              <a:gd name="connsiteX43" fmla="*/ 336882 w 359403"/>
              <a:gd name="connsiteY43" fmla="*/ 283302 h 360276"/>
              <a:gd name="connsiteX44" fmla="*/ 230191 w 359403"/>
              <a:gd name="connsiteY44" fmla="*/ 176611 h 360276"/>
              <a:gd name="connsiteX45" fmla="*/ 195392 w 359403"/>
              <a:gd name="connsiteY45" fmla="*/ 176899 h 360276"/>
              <a:gd name="connsiteX46" fmla="*/ 195672 w 359403"/>
              <a:gd name="connsiteY46" fmla="*/ 142092 h 360276"/>
              <a:gd name="connsiteX47" fmla="*/ 13554 w 359403"/>
              <a:gd name="connsiteY47" fmla="*/ 13447 h 360276"/>
              <a:gd name="connsiteX48" fmla="*/ 13442 w 359403"/>
              <a:gd name="connsiteY48" fmla="*/ 13557 h 360276"/>
              <a:gd name="connsiteX49" fmla="*/ 20569 w 359403"/>
              <a:gd name="connsiteY49" fmla="*/ 29424 h 360276"/>
              <a:gd name="connsiteX50" fmla="*/ 154577 w 359403"/>
              <a:gd name="connsiteY50" fmla="*/ 164237 h 360276"/>
              <a:gd name="connsiteX51" fmla="*/ 163413 w 359403"/>
              <a:gd name="connsiteY51" fmla="*/ 155404 h 360276"/>
              <a:gd name="connsiteX52" fmla="*/ 29391 w 359403"/>
              <a:gd name="connsiteY52" fmla="*/ 20574 h 360276"/>
              <a:gd name="connsiteX53" fmla="*/ 299698 w 359403"/>
              <a:gd name="connsiteY53" fmla="*/ 12456 h 360276"/>
              <a:gd name="connsiteX54" fmla="*/ 278456 w 359403"/>
              <a:gd name="connsiteY54" fmla="*/ 15589 h 360276"/>
              <a:gd name="connsiteX55" fmla="*/ 248019 w 359403"/>
              <a:gd name="connsiteY55" fmla="*/ 82021 h 360276"/>
              <a:gd name="connsiteX56" fmla="*/ 249271 w 359403"/>
              <a:gd name="connsiteY56" fmla="*/ 85402 h 360276"/>
              <a:gd name="connsiteX57" fmla="*/ 202081 w 359403"/>
              <a:gd name="connsiteY57" fmla="*/ 132593 h 360276"/>
              <a:gd name="connsiteX58" fmla="*/ 206960 w 359403"/>
              <a:gd name="connsiteY58" fmla="*/ 137472 h 360276"/>
              <a:gd name="connsiteX59" fmla="*/ 206735 w 359403"/>
              <a:gd name="connsiteY59" fmla="*/ 165556 h 360276"/>
              <a:gd name="connsiteX60" fmla="*/ 220902 w 359403"/>
              <a:gd name="connsiteY60" fmla="*/ 165438 h 360276"/>
              <a:gd name="connsiteX61" fmla="*/ 275105 w 359403"/>
              <a:gd name="connsiteY61" fmla="*/ 111231 h 360276"/>
              <a:gd name="connsiteX62" fmla="*/ 278487 w 359403"/>
              <a:gd name="connsiteY62" fmla="*/ 112486 h 360276"/>
              <a:gd name="connsiteX63" fmla="*/ 299737 w 359403"/>
              <a:gd name="connsiteY63" fmla="*/ 115621 h 360276"/>
              <a:gd name="connsiteX64" fmla="*/ 348049 w 359403"/>
              <a:gd name="connsiteY64" fmla="*/ 60809 h 360276"/>
              <a:gd name="connsiteX65" fmla="*/ 321569 w 359403"/>
              <a:gd name="connsiteY65" fmla="*/ 87289 h 360276"/>
              <a:gd name="connsiteX66" fmla="*/ 282985 w 359403"/>
              <a:gd name="connsiteY66" fmla="*/ 77520 h 360276"/>
              <a:gd name="connsiteX67" fmla="*/ 273219 w 359403"/>
              <a:gd name="connsiteY67" fmla="*/ 38938 h 360276"/>
              <a:gd name="connsiteX68" fmla="*/ 11088 w 359403"/>
              <a:gd name="connsiteY68" fmla="*/ 0 h 360276"/>
              <a:gd name="connsiteX69" fmla="*/ 35906 w 359403"/>
              <a:gd name="connsiteY69" fmla="*/ 11170 h 360276"/>
              <a:gd name="connsiteX70" fmla="*/ 171369 w 359403"/>
              <a:gd name="connsiteY70" fmla="*/ 147449 h 360276"/>
              <a:gd name="connsiteX71" fmla="*/ 190175 w 359403"/>
              <a:gd name="connsiteY71" fmla="*/ 128643 h 360276"/>
              <a:gd name="connsiteX72" fmla="*/ 190149 w 359403"/>
              <a:gd name="connsiteY72" fmla="*/ 128617 h 360276"/>
              <a:gd name="connsiteX73" fmla="*/ 236302 w 359403"/>
              <a:gd name="connsiteY73" fmla="*/ 82463 h 360276"/>
              <a:gd name="connsiteX74" fmla="*/ 235715 w 359403"/>
              <a:gd name="connsiteY74" fmla="*/ 47624 h 360276"/>
              <a:gd name="connsiteX75" fmla="*/ 312874 w 359403"/>
              <a:gd name="connsiteY75" fmla="*/ 3266 h 360276"/>
              <a:gd name="connsiteX76" fmla="*/ 322273 w 359403"/>
              <a:gd name="connsiteY76" fmla="*/ 5795 h 360276"/>
              <a:gd name="connsiteX77" fmla="*/ 285694 w 359403"/>
              <a:gd name="connsiteY77" fmla="*/ 42372 h 360276"/>
              <a:gd name="connsiteX78" fmla="*/ 292247 w 359403"/>
              <a:gd name="connsiteY78" fmla="*/ 68258 h 360276"/>
              <a:gd name="connsiteX79" fmla="*/ 318136 w 359403"/>
              <a:gd name="connsiteY79" fmla="*/ 74814 h 360276"/>
              <a:gd name="connsiteX80" fmla="*/ 354715 w 359403"/>
              <a:gd name="connsiteY80" fmla="*/ 38235 h 360276"/>
              <a:gd name="connsiteX81" fmla="*/ 357242 w 359403"/>
              <a:gd name="connsiteY81" fmla="*/ 47634 h 360276"/>
              <a:gd name="connsiteX82" fmla="*/ 340985 w 359403"/>
              <a:gd name="connsiteY82" fmla="*/ 108534 h 360276"/>
              <a:gd name="connsiteX83" fmla="*/ 278044 w 359403"/>
              <a:gd name="connsiteY83" fmla="*/ 124203 h 360276"/>
              <a:gd name="connsiteX84" fmla="*/ 235868 w 359403"/>
              <a:gd name="connsiteY84" fmla="*/ 166380 h 360276"/>
              <a:gd name="connsiteX85" fmla="*/ 344836 w 359403"/>
              <a:gd name="connsiteY85" fmla="*/ 275348 h 360276"/>
              <a:gd name="connsiteX86" fmla="*/ 344836 w 359403"/>
              <a:gd name="connsiteY86" fmla="*/ 345685 h 360276"/>
              <a:gd name="connsiteX87" fmla="*/ 274499 w 359403"/>
              <a:gd name="connsiteY87" fmla="*/ 345685 h 360276"/>
              <a:gd name="connsiteX88" fmla="*/ 165534 w 359403"/>
              <a:gd name="connsiteY88" fmla="*/ 236717 h 360276"/>
              <a:gd name="connsiteX89" fmla="*/ 123363 w 359403"/>
              <a:gd name="connsiteY89" fmla="*/ 278888 h 360276"/>
              <a:gd name="connsiteX90" fmla="*/ 123950 w 359403"/>
              <a:gd name="connsiteY90" fmla="*/ 313728 h 360276"/>
              <a:gd name="connsiteX91" fmla="*/ 46790 w 359403"/>
              <a:gd name="connsiteY91" fmla="*/ 358086 h 360276"/>
              <a:gd name="connsiteX92" fmla="*/ 37392 w 359403"/>
              <a:gd name="connsiteY92" fmla="*/ 355559 h 360276"/>
              <a:gd name="connsiteX93" fmla="*/ 73971 w 359403"/>
              <a:gd name="connsiteY93" fmla="*/ 318980 h 360276"/>
              <a:gd name="connsiteX94" fmla="*/ 67417 w 359403"/>
              <a:gd name="connsiteY94" fmla="*/ 293091 h 360276"/>
              <a:gd name="connsiteX95" fmla="*/ 41528 w 359403"/>
              <a:gd name="connsiteY95" fmla="*/ 286534 h 360276"/>
              <a:gd name="connsiteX96" fmla="*/ 4949 w 359403"/>
              <a:gd name="connsiteY96" fmla="*/ 323116 h 360276"/>
              <a:gd name="connsiteX97" fmla="*/ 2422 w 359403"/>
              <a:gd name="connsiteY97" fmla="*/ 313717 h 360276"/>
              <a:gd name="connsiteX98" fmla="*/ 3010 w 359403"/>
              <a:gd name="connsiteY98" fmla="*/ 278873 h 360276"/>
              <a:gd name="connsiteX99" fmla="*/ 81620 w 359403"/>
              <a:gd name="connsiteY99" fmla="*/ 237145 h 360276"/>
              <a:gd name="connsiteX100" fmla="*/ 127793 w 359403"/>
              <a:gd name="connsiteY100" fmla="*/ 190973 h 360276"/>
              <a:gd name="connsiteX101" fmla="*/ 127819 w 359403"/>
              <a:gd name="connsiteY101" fmla="*/ 190999 h 360276"/>
              <a:gd name="connsiteX102" fmla="*/ 146624 w 359403"/>
              <a:gd name="connsiteY102" fmla="*/ 172194 h 360276"/>
              <a:gd name="connsiteX103" fmla="*/ 11148 w 359403"/>
              <a:gd name="connsiteY103" fmla="*/ 35901 h 360276"/>
              <a:gd name="connsiteX104" fmla="*/ 0 w 359403"/>
              <a:gd name="connsiteY104" fmla="*/ 11091 h 360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359403" h="360276">
                <a:moveTo>
                  <a:pt x="214591" y="203450"/>
                </a:moveTo>
                <a:cubicBezTo>
                  <a:pt x="211282" y="200149"/>
                  <a:pt x="205924" y="200149"/>
                  <a:pt x="202616" y="203452"/>
                </a:cubicBezTo>
                <a:cubicBezTo>
                  <a:pt x="199303" y="206759"/>
                  <a:pt x="199298" y="212126"/>
                  <a:pt x="202605" y="215439"/>
                </a:cubicBezTo>
                <a:lnTo>
                  <a:pt x="202602" y="215439"/>
                </a:lnTo>
                <a:lnTo>
                  <a:pt x="289141" y="301975"/>
                </a:lnTo>
                <a:cubicBezTo>
                  <a:pt x="292494" y="305178"/>
                  <a:pt x="297772" y="305178"/>
                  <a:pt x="301125" y="301975"/>
                </a:cubicBezTo>
                <a:cubicBezTo>
                  <a:pt x="302721" y="300391"/>
                  <a:pt x="303616" y="298232"/>
                  <a:pt x="303610" y="295982"/>
                </a:cubicBezTo>
                <a:cubicBezTo>
                  <a:pt x="303617" y="293734"/>
                  <a:pt x="302722" y="291577"/>
                  <a:pt x="301127" y="289992"/>
                </a:cubicBezTo>
                <a:close/>
                <a:moveTo>
                  <a:pt x="131744" y="202930"/>
                </a:moveTo>
                <a:lnTo>
                  <a:pt x="84559" y="250117"/>
                </a:lnTo>
                <a:lnTo>
                  <a:pt x="81178" y="248862"/>
                </a:lnTo>
                <a:cubicBezTo>
                  <a:pt x="74391" y="246340"/>
                  <a:pt x="67151" y="245272"/>
                  <a:pt x="59925" y="245728"/>
                </a:cubicBezTo>
                <a:cubicBezTo>
                  <a:pt x="31448" y="247524"/>
                  <a:pt x="9819" y="272065"/>
                  <a:pt x="11615" y="300542"/>
                </a:cubicBezTo>
                <a:lnTo>
                  <a:pt x="38095" y="274059"/>
                </a:lnTo>
                <a:lnTo>
                  <a:pt x="76679" y="283829"/>
                </a:lnTo>
                <a:lnTo>
                  <a:pt x="86446" y="322413"/>
                </a:lnTo>
                <a:lnTo>
                  <a:pt x="59966" y="348893"/>
                </a:lnTo>
                <a:cubicBezTo>
                  <a:pt x="67190" y="349348"/>
                  <a:pt x="74428" y="348280"/>
                  <a:pt x="81213" y="345759"/>
                </a:cubicBezTo>
                <a:cubicBezTo>
                  <a:pt x="107960" y="335819"/>
                  <a:pt x="121586" y="306078"/>
                  <a:pt x="111646" y="279330"/>
                </a:cubicBezTo>
                <a:lnTo>
                  <a:pt x="110390" y="275949"/>
                </a:lnTo>
                <a:lnTo>
                  <a:pt x="164592" y="221751"/>
                </a:lnTo>
                <a:lnTo>
                  <a:pt x="164710" y="207584"/>
                </a:lnTo>
                <a:lnTo>
                  <a:pt x="136623" y="207809"/>
                </a:lnTo>
                <a:close/>
                <a:moveTo>
                  <a:pt x="208597" y="189731"/>
                </a:moveTo>
                <a:cubicBezTo>
                  <a:pt x="213643" y="189730"/>
                  <a:pt x="218690" y="191652"/>
                  <a:pt x="222545" y="195496"/>
                </a:cubicBezTo>
                <a:lnTo>
                  <a:pt x="309081" y="282035"/>
                </a:lnTo>
                <a:cubicBezTo>
                  <a:pt x="312781" y="285734"/>
                  <a:pt x="314860" y="290752"/>
                  <a:pt x="314860" y="295983"/>
                </a:cubicBezTo>
                <a:cubicBezTo>
                  <a:pt x="314861" y="306877"/>
                  <a:pt x="306030" y="315708"/>
                  <a:pt x="295137" y="315708"/>
                </a:cubicBezTo>
                <a:lnTo>
                  <a:pt x="295134" y="315708"/>
                </a:lnTo>
                <a:cubicBezTo>
                  <a:pt x="289900" y="315723"/>
                  <a:pt x="284877" y="313642"/>
                  <a:pt x="281187" y="309930"/>
                </a:cubicBezTo>
                <a:lnTo>
                  <a:pt x="194645" y="223393"/>
                </a:lnTo>
                <a:cubicBezTo>
                  <a:pt x="186959" y="215684"/>
                  <a:pt x="186961" y="203208"/>
                  <a:pt x="194651" y="195502"/>
                </a:cubicBezTo>
                <a:cubicBezTo>
                  <a:pt x="198504" y="191656"/>
                  <a:pt x="203550" y="189732"/>
                  <a:pt x="208597" y="189731"/>
                </a:cubicBezTo>
                <a:close/>
                <a:moveTo>
                  <a:pt x="194153" y="140573"/>
                </a:moveTo>
                <a:lnTo>
                  <a:pt x="179299" y="155426"/>
                </a:lnTo>
                <a:lnTo>
                  <a:pt x="154555" y="180173"/>
                </a:lnTo>
                <a:lnTo>
                  <a:pt x="154554" y="180172"/>
                </a:lnTo>
                <a:lnTo>
                  <a:pt x="139724" y="195002"/>
                </a:lnTo>
                <a:lnTo>
                  <a:pt x="141243" y="196521"/>
                </a:lnTo>
                <a:lnTo>
                  <a:pt x="176053" y="196241"/>
                </a:lnTo>
                <a:lnTo>
                  <a:pt x="175765" y="231040"/>
                </a:lnTo>
                <a:lnTo>
                  <a:pt x="282453" y="337731"/>
                </a:lnTo>
                <a:cubicBezTo>
                  <a:pt x="297498" y="352736"/>
                  <a:pt x="321850" y="352732"/>
                  <a:pt x="336890" y="337722"/>
                </a:cubicBezTo>
                <a:cubicBezTo>
                  <a:pt x="351891" y="322682"/>
                  <a:pt x="351887" y="298338"/>
                  <a:pt x="336882" y="283302"/>
                </a:cubicBezTo>
                <a:lnTo>
                  <a:pt x="230191" y="176611"/>
                </a:lnTo>
                <a:lnTo>
                  <a:pt x="195392" y="176899"/>
                </a:lnTo>
                <a:lnTo>
                  <a:pt x="195672" y="142092"/>
                </a:lnTo>
                <a:close/>
                <a:moveTo>
                  <a:pt x="13554" y="13447"/>
                </a:moveTo>
                <a:lnTo>
                  <a:pt x="13442" y="13557"/>
                </a:lnTo>
                <a:lnTo>
                  <a:pt x="20569" y="29424"/>
                </a:lnTo>
                <a:lnTo>
                  <a:pt x="154577" y="164237"/>
                </a:lnTo>
                <a:lnTo>
                  <a:pt x="163413" y="155404"/>
                </a:lnTo>
                <a:lnTo>
                  <a:pt x="29391" y="20574"/>
                </a:lnTo>
                <a:close/>
                <a:moveTo>
                  <a:pt x="299698" y="12456"/>
                </a:moveTo>
                <a:cubicBezTo>
                  <a:pt x="292476" y="12001"/>
                  <a:pt x="285240" y="13069"/>
                  <a:pt x="278456" y="15589"/>
                </a:cubicBezTo>
                <a:cubicBezTo>
                  <a:pt x="251707" y="25529"/>
                  <a:pt x="238079" y="55271"/>
                  <a:pt x="248019" y="82021"/>
                </a:cubicBezTo>
                <a:lnTo>
                  <a:pt x="249271" y="85402"/>
                </a:lnTo>
                <a:lnTo>
                  <a:pt x="202081" y="132593"/>
                </a:lnTo>
                <a:lnTo>
                  <a:pt x="206960" y="137472"/>
                </a:lnTo>
                <a:lnTo>
                  <a:pt x="206735" y="165556"/>
                </a:lnTo>
                <a:lnTo>
                  <a:pt x="220902" y="165438"/>
                </a:lnTo>
                <a:lnTo>
                  <a:pt x="275105" y="111231"/>
                </a:lnTo>
                <a:lnTo>
                  <a:pt x="278487" y="112486"/>
                </a:lnTo>
                <a:cubicBezTo>
                  <a:pt x="285272" y="115008"/>
                  <a:pt x="292512" y="116076"/>
                  <a:pt x="299737" y="115621"/>
                </a:cubicBezTo>
                <a:cubicBezTo>
                  <a:pt x="328214" y="113826"/>
                  <a:pt x="349844" y="89286"/>
                  <a:pt x="348049" y="60809"/>
                </a:cubicBezTo>
                <a:lnTo>
                  <a:pt x="321569" y="87289"/>
                </a:lnTo>
                <a:lnTo>
                  <a:pt x="282985" y="77520"/>
                </a:lnTo>
                <a:lnTo>
                  <a:pt x="273219" y="38938"/>
                </a:lnTo>
                <a:close/>
                <a:moveTo>
                  <a:pt x="11088" y="0"/>
                </a:moveTo>
                <a:lnTo>
                  <a:pt x="35906" y="11170"/>
                </a:lnTo>
                <a:lnTo>
                  <a:pt x="171369" y="147449"/>
                </a:lnTo>
                <a:lnTo>
                  <a:pt x="190175" y="128643"/>
                </a:lnTo>
                <a:lnTo>
                  <a:pt x="190149" y="128617"/>
                </a:lnTo>
                <a:lnTo>
                  <a:pt x="236302" y="82463"/>
                </a:lnTo>
                <a:cubicBezTo>
                  <a:pt x="232831" y="71137"/>
                  <a:pt x="232628" y="59061"/>
                  <a:pt x="235715" y="47624"/>
                </a:cubicBezTo>
                <a:cubicBezTo>
                  <a:pt x="244773" y="14068"/>
                  <a:pt x="279318" y="-5792"/>
                  <a:pt x="312874" y="3266"/>
                </a:cubicBezTo>
                <a:lnTo>
                  <a:pt x="322273" y="5795"/>
                </a:lnTo>
                <a:lnTo>
                  <a:pt x="285694" y="42372"/>
                </a:lnTo>
                <a:lnTo>
                  <a:pt x="292247" y="68258"/>
                </a:lnTo>
                <a:lnTo>
                  <a:pt x="318136" y="74814"/>
                </a:lnTo>
                <a:lnTo>
                  <a:pt x="354715" y="38235"/>
                </a:lnTo>
                <a:lnTo>
                  <a:pt x="357242" y="47634"/>
                </a:lnTo>
                <a:cubicBezTo>
                  <a:pt x="363064" y="69381"/>
                  <a:pt x="356871" y="92582"/>
                  <a:pt x="340985" y="108534"/>
                </a:cubicBezTo>
                <a:cubicBezTo>
                  <a:pt x="324497" y="124959"/>
                  <a:pt x="300309" y="130981"/>
                  <a:pt x="278044" y="124203"/>
                </a:cubicBezTo>
                <a:lnTo>
                  <a:pt x="235868" y="166380"/>
                </a:lnTo>
                <a:lnTo>
                  <a:pt x="344836" y="275348"/>
                </a:lnTo>
                <a:cubicBezTo>
                  <a:pt x="364259" y="294771"/>
                  <a:pt x="364259" y="326262"/>
                  <a:pt x="344836" y="345685"/>
                </a:cubicBezTo>
                <a:cubicBezTo>
                  <a:pt x="325413" y="365108"/>
                  <a:pt x="293922" y="365108"/>
                  <a:pt x="274499" y="345685"/>
                </a:cubicBezTo>
                <a:lnTo>
                  <a:pt x="165534" y="236717"/>
                </a:lnTo>
                <a:lnTo>
                  <a:pt x="123363" y="278888"/>
                </a:lnTo>
                <a:cubicBezTo>
                  <a:pt x="126833" y="290215"/>
                  <a:pt x="127037" y="302291"/>
                  <a:pt x="123950" y="313728"/>
                </a:cubicBezTo>
                <a:cubicBezTo>
                  <a:pt x="114892" y="347284"/>
                  <a:pt x="80347" y="367144"/>
                  <a:pt x="46790" y="358086"/>
                </a:cubicBezTo>
                <a:lnTo>
                  <a:pt x="37392" y="355559"/>
                </a:lnTo>
                <a:lnTo>
                  <a:pt x="73971" y="318980"/>
                </a:lnTo>
                <a:lnTo>
                  <a:pt x="67417" y="293091"/>
                </a:lnTo>
                <a:lnTo>
                  <a:pt x="41528" y="286534"/>
                </a:lnTo>
                <a:lnTo>
                  <a:pt x="4949" y="323116"/>
                </a:lnTo>
                <a:lnTo>
                  <a:pt x="2422" y="313717"/>
                </a:lnTo>
                <a:cubicBezTo>
                  <a:pt x="-666" y="302279"/>
                  <a:pt x="-462" y="290201"/>
                  <a:pt x="3010" y="278873"/>
                </a:cubicBezTo>
                <a:cubicBezTo>
                  <a:pt x="13195" y="245642"/>
                  <a:pt x="48390" y="226960"/>
                  <a:pt x="81620" y="237145"/>
                </a:cubicBezTo>
                <a:lnTo>
                  <a:pt x="127793" y="190973"/>
                </a:lnTo>
                <a:lnTo>
                  <a:pt x="127819" y="190999"/>
                </a:lnTo>
                <a:lnTo>
                  <a:pt x="146624" y="172194"/>
                </a:lnTo>
                <a:lnTo>
                  <a:pt x="11148" y="35901"/>
                </a:lnTo>
                <a:lnTo>
                  <a:pt x="0" y="11091"/>
                </a:lnTo>
                <a:close/>
              </a:path>
            </a:pathLst>
          </a:custGeom>
          <a:solidFill>
            <a:srgbClr val="2196F3">
              <a:lumMod val="50000"/>
            </a:srgbClr>
          </a:solidFill>
          <a:ln w="5506" cap="flat">
            <a:noFill/>
            <a:prstDash val="solid"/>
            <a:miter/>
          </a:ln>
        </p:spPr>
        <p:txBody>
          <a:bodyPr rtlCol="0" anchor="ctr">
            <a:normAutofit fontScale="72500"/>
          </a:bodyPr>
          <a:p>
            <a:pPr defTabSz="457200">
              <a:lnSpc>
                <a:spcPct val="130000"/>
              </a:lnSpc>
            </a:pPr>
            <a:endParaRPr lang="zh-CN" altLang="en-US">
              <a:solidFill>
                <a:srgbClr val="222222"/>
              </a:solidFill>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364483" y="2151822"/>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第四讲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仁慈友善　宽厚待人</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731686" y="2854798"/>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876300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一、养成友善价值观，丰富和践行社会主义核心价值观</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394460" y="1951990"/>
            <a:ext cx="5869305" cy="2584450"/>
          </a:xfrm>
          <a:prstGeom prst="rect">
            <a:avLst/>
          </a:prstGeom>
          <a:noFill/>
        </p:spPr>
        <p:txBody>
          <a:bodyPr wrap="square" rtlCol="0">
            <a:spAutoFit/>
          </a:bodyPr>
          <a:p>
            <a:pPr indent="0" fontAlgn="auto">
              <a:lnSpc>
                <a:spcPct val="150000"/>
              </a:lnSpc>
            </a:pPr>
            <a:r>
              <a:rPr lang="zh-CN" altLang="en-US"/>
              <a:t>友善价值观是社会主义核心价值观不可忽视的一部分。人与人能和谐相处是友善价值观的重要内容，大学生能成为社会主义建设事业主要力量的一个表现就是他们能与其他社会主义建设者和谐友好相处。因此，养成友善的习惯有利于对大学生进行社会主义核心价值观的培育，从而更加有利于践行社会主义核心价值。</a:t>
            </a:r>
            <a:endParaRPr lang="zh-CN" altLang="en-US"/>
          </a:p>
        </p:txBody>
      </p:sp>
      <p:pic>
        <p:nvPicPr>
          <p:cNvPr id="100" name="图片 99"/>
          <p:cNvPicPr/>
          <p:nvPr>
            <p:custDataLst>
              <p:tags r:id="rId1"/>
            </p:custDataLst>
          </p:nvPr>
        </p:nvPicPr>
        <p:blipFill>
          <a:blip r:embed="rId2"/>
          <a:stretch>
            <a:fillRect/>
          </a:stretch>
        </p:blipFill>
        <p:spPr>
          <a:xfrm>
            <a:off x="7387590" y="1838325"/>
            <a:ext cx="3439160" cy="35909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769048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二、养成友善价值观，营造友好和谐的校园氛围</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113155" y="1948815"/>
            <a:ext cx="6346190" cy="3415030"/>
          </a:xfrm>
          <a:prstGeom prst="rect">
            <a:avLst/>
          </a:prstGeom>
          <a:noFill/>
        </p:spPr>
        <p:txBody>
          <a:bodyPr wrap="square" rtlCol="0">
            <a:spAutoFit/>
          </a:bodyPr>
          <a:p>
            <a:pPr indent="0" fontAlgn="auto">
              <a:lnSpc>
                <a:spcPct val="150000"/>
              </a:lnSpc>
            </a:pPr>
            <a:r>
              <a:rPr lang="zh-CN" altLang="en-US"/>
              <a:t>大学生友善品质的培养能够让大学生与人为善，形成良好的道德品质，从而使整个校园氛围得到改善，满足学校的发展需要。当前大学生在处理同学、师生关系以及与外界沟通交流时，总体上都是友善而和谐的。但个别不友善现象仍时有出现：如存在不正当的学业竞争、不和谐的校园之声、不规范的网络生活等现象。大学生人际异化、友善缺失主要表现在：从校园生活看，行为出格；从情感领域看，情感不纯；从网络背景看，网络失德；从学习方面看，学业不端。</a:t>
            </a:r>
            <a:endParaRPr lang="zh-CN" altLang="en-US"/>
          </a:p>
        </p:txBody>
      </p:sp>
      <p:pic>
        <p:nvPicPr>
          <p:cNvPr id="101" name="图片 100"/>
          <p:cNvPicPr/>
          <p:nvPr>
            <p:custDataLst>
              <p:tags r:id="rId1"/>
            </p:custDataLst>
          </p:nvPr>
        </p:nvPicPr>
        <p:blipFill>
          <a:blip r:embed="rId2"/>
          <a:stretch>
            <a:fillRect/>
          </a:stretch>
        </p:blipFill>
        <p:spPr>
          <a:xfrm>
            <a:off x="7459345" y="1934845"/>
            <a:ext cx="4114800" cy="35242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801709" y="277751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4830445"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一、大学生友善价值观的内涵</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200785" y="1607185"/>
            <a:ext cx="5710555" cy="2999740"/>
          </a:xfrm>
          <a:prstGeom prst="rect">
            <a:avLst/>
          </a:prstGeom>
          <a:noFill/>
        </p:spPr>
        <p:txBody>
          <a:bodyPr wrap="square" rtlCol="0">
            <a:spAutoFit/>
          </a:bodyPr>
          <a:p>
            <a:pPr indent="0" fontAlgn="auto">
              <a:lnSpc>
                <a:spcPct val="150000"/>
              </a:lnSpc>
            </a:pPr>
            <a:r>
              <a:rPr lang="zh-CN" altLang="en-US"/>
              <a:t>友善是中华民族的传统美德，是维系人与人之间关系的纽带，也是社会主义核心价值观个人层面中的重要内容。</a:t>
            </a:r>
            <a:endParaRPr lang="zh-CN" altLang="en-US"/>
          </a:p>
          <a:p>
            <a:pPr indent="0" fontAlgn="auto">
              <a:lnSpc>
                <a:spcPct val="150000"/>
              </a:lnSpc>
            </a:pPr>
            <a:endParaRPr lang="zh-CN" altLang="en-US"/>
          </a:p>
          <a:p>
            <a:pPr indent="0" fontAlgn="auto">
              <a:lnSpc>
                <a:spcPct val="150000"/>
              </a:lnSpc>
            </a:pPr>
            <a:r>
              <a:rPr lang="zh-CN" altLang="en-US"/>
              <a:t>友善价值观是建设社会主义社会新的理论成果，它作为一种社会伦理、核心的价值观是要让社会成员之间相互关心和帮助、相互尊重和理解、各成员平等和睦、美好融洽的友善相处，使整个社会温馨和谐。</a:t>
            </a:r>
            <a:endParaRPr lang="zh-CN" altLang="en-US"/>
          </a:p>
        </p:txBody>
      </p:sp>
      <p:pic>
        <p:nvPicPr>
          <p:cNvPr id="102" name="图片 101"/>
          <p:cNvPicPr/>
          <p:nvPr>
            <p:custDataLst>
              <p:tags r:id="rId1"/>
            </p:custDataLst>
          </p:nvPr>
        </p:nvPicPr>
        <p:blipFill>
          <a:blip r:embed="rId2"/>
          <a:stretch>
            <a:fillRect/>
          </a:stretch>
        </p:blipFill>
        <p:spPr>
          <a:xfrm>
            <a:off x="7219315" y="1699895"/>
            <a:ext cx="4117340" cy="34639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080020" y="696144"/>
            <a:ext cx="5902960" cy="521970"/>
          </a:xfrm>
          <a:prstGeom prst="rect">
            <a:avLst/>
          </a:prstGeom>
          <a:noFill/>
        </p:spPr>
        <p:txBody>
          <a:bodyPr wrap="none" rtlCol="0">
            <a:spAutoFit/>
          </a:bodyPr>
          <a:lstStyle/>
          <a:p>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二、大学生友善价值观培育的必要性</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 name="文本框 2"/>
          <p:cNvSpPr txBox="1"/>
          <p:nvPr/>
        </p:nvSpPr>
        <p:spPr>
          <a:xfrm>
            <a:off x="1127760" y="27305"/>
            <a:ext cx="6014085" cy="1337945"/>
          </a:xfrm>
          <a:prstGeom prst="rect">
            <a:avLst/>
          </a:prstGeom>
          <a:noFill/>
        </p:spPr>
        <p:txBody>
          <a:bodyPr wrap="square" rtlCol="0">
            <a:spAutoFit/>
          </a:bodyPr>
          <a:p>
            <a:pPr indent="0" fontAlgn="auto">
              <a:lnSpc>
                <a:spcPct val="150000"/>
              </a:lnSpc>
            </a:pPr>
            <a:endParaRPr lang="zh-CN" altLang="en-US"/>
          </a:p>
          <a:p>
            <a:pPr indent="0" fontAlgn="auto">
              <a:lnSpc>
                <a:spcPct val="150000"/>
              </a:lnSpc>
            </a:pPr>
            <a:endParaRPr lang="zh-CN" altLang="en-US"/>
          </a:p>
          <a:p>
            <a:pPr indent="0" fontAlgn="auto">
              <a:lnSpc>
                <a:spcPct val="150000"/>
              </a:lnSpc>
            </a:pPr>
            <a:endParaRPr lang="zh-CN" altLang="en-US"/>
          </a:p>
        </p:txBody>
      </p:sp>
      <p:pic>
        <p:nvPicPr>
          <p:cNvPr id="103" name="图片 102"/>
          <p:cNvPicPr/>
          <p:nvPr>
            <p:custDataLst>
              <p:tags r:id="rId1"/>
            </p:custDataLst>
          </p:nvPr>
        </p:nvPicPr>
        <p:blipFill>
          <a:blip r:embed="rId2"/>
          <a:stretch>
            <a:fillRect/>
          </a:stretch>
        </p:blipFill>
        <p:spPr>
          <a:xfrm>
            <a:off x="7655560" y="1715135"/>
            <a:ext cx="3945890" cy="3385185"/>
          </a:xfrm>
          <a:prstGeom prst="rect">
            <a:avLst/>
          </a:prstGeom>
          <a:noFill/>
          <a:ln w="9525">
            <a:noFill/>
          </a:ln>
        </p:spPr>
      </p:pic>
      <p:grpSp>
        <p:nvGrpSpPr>
          <p:cNvPr id="23" name="组合 22"/>
          <p:cNvGrpSpPr/>
          <p:nvPr/>
        </p:nvGrpSpPr>
        <p:grpSpPr>
          <a:xfrm>
            <a:off x="1206442" y="1368803"/>
            <a:ext cx="1582600" cy="3463105"/>
            <a:chOff x="7206397" y="1693080"/>
            <a:chExt cx="1857426" cy="4064490"/>
          </a:xfrm>
        </p:grpSpPr>
        <p:grpSp>
          <p:nvGrpSpPr>
            <p:cNvPr id="24" name="组合 23"/>
            <p:cNvGrpSpPr/>
            <p:nvPr/>
          </p:nvGrpSpPr>
          <p:grpSpPr>
            <a:xfrm>
              <a:off x="7206397" y="1693080"/>
              <a:ext cx="1857426" cy="4064490"/>
              <a:chOff x="-2264218" y="238352"/>
              <a:chExt cx="1857426" cy="4064490"/>
            </a:xfrm>
          </p:grpSpPr>
          <p:sp>
            <p:nvSpPr>
              <p:cNvPr id="26" name="矩形 25"/>
              <p:cNvSpPr/>
              <p:nvPr>
                <p:custDataLst>
                  <p:tags r:id="rId3"/>
                </p:custDataLst>
              </p:nvPr>
            </p:nvSpPr>
            <p:spPr>
              <a:xfrm>
                <a:off x="-2249906" y="1142999"/>
                <a:ext cx="1828801" cy="3159843"/>
              </a:xfrm>
              <a:prstGeom prst="rect">
                <a:avLst/>
              </a:prstGeom>
              <a:solidFill>
                <a:schemeClr val="bg1"/>
              </a:solidFill>
              <a:ln w="34925">
                <a:gradFill>
                  <a:gsLst>
                    <a:gs pos="0">
                      <a:srgbClr val="FE6B59"/>
                    </a:gs>
                    <a:gs pos="100000">
                      <a:srgbClr val="FE6B59">
                        <a:alpha val="0"/>
                      </a:srgbClr>
                    </a:gs>
                  </a:gsLst>
                  <a:lin ang="5400000" scaled="1"/>
                </a:grad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panose="020B0500000000000000" pitchFamily="34" charset="-122"/>
                </a:endParaRPr>
              </a:p>
            </p:txBody>
          </p:sp>
          <p:sp>
            <p:nvSpPr>
              <p:cNvPr id="2" name="椭圆 1"/>
              <p:cNvSpPr/>
              <p:nvPr>
                <p:custDataLst>
                  <p:tags r:id="rId4"/>
                </p:custDataLst>
              </p:nvPr>
            </p:nvSpPr>
            <p:spPr>
              <a:xfrm>
                <a:off x="-2264218" y="238352"/>
                <a:ext cx="1857426" cy="1857424"/>
              </a:xfrm>
              <a:prstGeom prst="ellipse">
                <a:avLst/>
              </a:prstGeom>
              <a:solidFill>
                <a:srgbClr val="FBCEC8"/>
              </a:soli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dirty="0">
                  <a:solidFill>
                    <a:schemeClr val="bg1"/>
                  </a:solidFill>
                  <a:latin typeface="思源黑体" panose="020B0500000000000000" pitchFamily="34" charset="-122"/>
                  <a:ea typeface="思源黑体" panose="020B0500000000000000" pitchFamily="34" charset="-122"/>
                </a:endParaRPr>
              </a:p>
            </p:txBody>
          </p:sp>
        </p:grpSp>
        <p:sp>
          <p:nvSpPr>
            <p:cNvPr id="25" name="文本框 24"/>
            <p:cNvSpPr txBox="1"/>
            <p:nvPr>
              <p:custDataLst>
                <p:tags r:id="rId5"/>
              </p:custDataLst>
            </p:nvPr>
          </p:nvSpPr>
          <p:spPr>
            <a:xfrm>
              <a:off x="7301046" y="3630784"/>
              <a:ext cx="1715613" cy="1957826"/>
            </a:xfrm>
            <a:prstGeom prst="rect">
              <a:avLst/>
            </a:prstGeom>
            <a:noFill/>
          </p:spPr>
          <p:txBody>
            <a:bodyPr wrap="square" rtlCol="0">
              <a:noAutofit/>
            </a:bodyPr>
            <a:p>
              <a:pPr marL="0" marR="0" lvl="0" indent="0" algn="ctr" defTabSz="914400" rtl="0" eaLnBrk="1" fontAlgn="auto" latinLnBrk="0" hangingPunct="1">
                <a:lnSpc>
                  <a:spcPct val="150000"/>
                </a:lnSpc>
                <a:spcBef>
                  <a:spcPts val="0"/>
                </a:spcBef>
                <a:spcAft>
                  <a:spcPts val="0"/>
                </a:spcAft>
                <a:buClrTx/>
                <a:buSzTx/>
                <a:buFontTx/>
                <a:buNone/>
                <a:defRPr/>
              </a:pPr>
              <a:r>
                <a:rPr lang="zh-CN" altLang="en-US" sz="1600">
                  <a:latin typeface="黑体" panose="02010609060101010101" charset="-122"/>
                  <a:ea typeface="黑体" panose="02010609060101010101" charset="-122"/>
                  <a:cs typeface="黑体" panose="02010609060101010101" charset="-122"/>
                  <a:sym typeface="+mn-ea"/>
                </a:rPr>
                <a:t>（1）友善是大学生与教师交往应具备的道德品质。</a:t>
              </a:r>
              <a:endParaRPr kumimoji="0" lang="en-US" altLang="zh-CN" sz="1600" b="0" i="0" u="none" strike="noStrike" kern="1200" cap="none" spc="0" normalizeH="0" baseline="0" noProof="0" dirty="0">
                <a:ln>
                  <a:noFill/>
                </a:ln>
                <a:solidFill>
                  <a:prstClr val="black">
                    <a:lumMod val="75000"/>
                    <a:lumOff val="25000"/>
                  </a:prstClr>
                </a:solidFill>
                <a:effectLst/>
                <a:uLnTx/>
                <a:uFillTx/>
                <a:latin typeface="黑体" panose="02010609060101010101" charset="-122"/>
                <a:ea typeface="黑体" panose="02010609060101010101" charset="-122"/>
                <a:cs typeface="黑体" panose="02010609060101010101" charset="-122"/>
                <a:sym typeface="+mn-lt"/>
              </a:endParaRPr>
            </a:p>
          </p:txBody>
        </p:sp>
      </p:grpSp>
      <p:grpSp>
        <p:nvGrpSpPr>
          <p:cNvPr id="4" name="组合 3"/>
          <p:cNvGrpSpPr/>
          <p:nvPr/>
        </p:nvGrpSpPr>
        <p:grpSpPr>
          <a:xfrm>
            <a:off x="5558986" y="1368803"/>
            <a:ext cx="1582600" cy="3463105"/>
            <a:chOff x="7206397" y="1693080"/>
            <a:chExt cx="1857426" cy="4064490"/>
          </a:xfrm>
        </p:grpSpPr>
        <p:grpSp>
          <p:nvGrpSpPr>
            <p:cNvPr id="6" name="组合 5"/>
            <p:cNvGrpSpPr/>
            <p:nvPr/>
          </p:nvGrpSpPr>
          <p:grpSpPr>
            <a:xfrm>
              <a:off x="7206397" y="1693080"/>
              <a:ext cx="1857426" cy="4064490"/>
              <a:chOff x="-2264218" y="238352"/>
              <a:chExt cx="1857426" cy="4064490"/>
            </a:xfrm>
          </p:grpSpPr>
          <p:sp>
            <p:nvSpPr>
              <p:cNvPr id="31" name="矩形 30"/>
              <p:cNvSpPr/>
              <p:nvPr>
                <p:custDataLst>
                  <p:tags r:id="rId6"/>
                </p:custDataLst>
              </p:nvPr>
            </p:nvSpPr>
            <p:spPr>
              <a:xfrm>
                <a:off x="-2249906" y="1142999"/>
                <a:ext cx="1828801" cy="3159843"/>
              </a:xfrm>
              <a:prstGeom prst="rect">
                <a:avLst/>
              </a:prstGeom>
              <a:solidFill>
                <a:schemeClr val="bg1"/>
              </a:solidFill>
              <a:ln w="34925">
                <a:gradFill>
                  <a:gsLst>
                    <a:gs pos="0">
                      <a:srgbClr val="FE6B59"/>
                    </a:gs>
                    <a:gs pos="100000">
                      <a:srgbClr val="FE6B59">
                        <a:alpha val="0"/>
                      </a:srgbClr>
                    </a:gs>
                  </a:gsLst>
                  <a:lin ang="5400000" scaled="1"/>
                </a:grad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panose="020B0500000000000000" pitchFamily="34" charset="-122"/>
                </a:endParaRPr>
              </a:p>
            </p:txBody>
          </p:sp>
          <p:sp>
            <p:nvSpPr>
              <p:cNvPr id="32" name="椭圆 31"/>
              <p:cNvSpPr/>
              <p:nvPr>
                <p:custDataLst>
                  <p:tags r:id="rId7"/>
                </p:custDataLst>
              </p:nvPr>
            </p:nvSpPr>
            <p:spPr>
              <a:xfrm>
                <a:off x="-2264218" y="238352"/>
                <a:ext cx="1857426" cy="1857424"/>
              </a:xfrm>
              <a:prstGeom prst="ellipse">
                <a:avLst/>
              </a:prstGeom>
              <a:solidFill>
                <a:srgbClr val="FBCEC8"/>
              </a:soli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dirty="0">
                  <a:latin typeface="思源黑体" panose="020B0500000000000000" pitchFamily="34" charset="-122"/>
                  <a:ea typeface="思源黑体" panose="020B0500000000000000" pitchFamily="34" charset="-122"/>
                </a:endParaRPr>
              </a:p>
            </p:txBody>
          </p:sp>
        </p:grpSp>
        <p:sp>
          <p:nvSpPr>
            <p:cNvPr id="30" name="文本框 29"/>
            <p:cNvSpPr txBox="1"/>
            <p:nvPr>
              <p:custDataLst>
                <p:tags r:id="rId8"/>
              </p:custDataLst>
            </p:nvPr>
          </p:nvSpPr>
          <p:spPr>
            <a:xfrm>
              <a:off x="7301046" y="3791763"/>
              <a:ext cx="1754367" cy="1796848"/>
            </a:xfrm>
            <a:prstGeom prst="rect">
              <a:avLst/>
            </a:prstGeom>
            <a:noFill/>
          </p:spPr>
          <p:txBody>
            <a:bodyPr wrap="square" rtlCol="0">
              <a:noAutofit/>
            </a:bodyPr>
            <a:p>
              <a:pPr algn="ctr" fontAlgn="auto">
                <a:lnSpc>
                  <a:spcPct val="150000"/>
                </a:lnSpc>
                <a:spcBef>
                  <a:spcPts val="0"/>
                </a:spcBef>
                <a:spcAft>
                  <a:spcPts val="0"/>
                </a:spcAft>
                <a:buClrTx/>
                <a:buSzTx/>
                <a:buFontTx/>
                <a:defRPr/>
              </a:pPr>
              <a:r>
                <a:rPr lang="zh-CN" altLang="en-US" sz="1600">
                  <a:latin typeface="黑体" panose="02010609060101010101" charset="-122"/>
                  <a:ea typeface="黑体" panose="02010609060101010101" charset="-122"/>
                  <a:cs typeface="黑体" panose="02010609060101010101" charset="-122"/>
                  <a:sym typeface="+mn-ea"/>
                </a:rPr>
                <a:t>（3）友善是大学生与陌生人交往应具备的道德品质。</a:t>
              </a:r>
              <a:endParaRPr kumimoji="0" lang="zh-CN" altLang="en-US" sz="1600" b="0" i="0" u="none" strike="noStrike" kern="1200" cap="none" spc="0" normalizeH="0" baseline="0">
                <a:latin typeface="黑体" panose="02010609060101010101" charset="-122"/>
                <a:ea typeface="黑体" panose="02010609060101010101" charset="-122"/>
                <a:cs typeface="黑体" panose="02010609060101010101" charset="-122"/>
                <a:sym typeface="+mn-lt"/>
              </a:endParaRPr>
            </a:p>
          </p:txBody>
        </p:sp>
      </p:grpSp>
      <p:grpSp>
        <p:nvGrpSpPr>
          <p:cNvPr id="33" name="组合 32"/>
          <p:cNvGrpSpPr/>
          <p:nvPr/>
        </p:nvGrpSpPr>
        <p:grpSpPr>
          <a:xfrm>
            <a:off x="3382714" y="2231415"/>
            <a:ext cx="1582600" cy="3463105"/>
            <a:chOff x="7206397" y="1693080"/>
            <a:chExt cx="1857426" cy="4064490"/>
          </a:xfrm>
        </p:grpSpPr>
        <p:grpSp>
          <p:nvGrpSpPr>
            <p:cNvPr id="34" name="组合 33"/>
            <p:cNvGrpSpPr/>
            <p:nvPr/>
          </p:nvGrpSpPr>
          <p:grpSpPr>
            <a:xfrm>
              <a:off x="7206397" y="1693080"/>
              <a:ext cx="1857426" cy="4064490"/>
              <a:chOff x="-2264218" y="238352"/>
              <a:chExt cx="1857426" cy="4064490"/>
            </a:xfrm>
          </p:grpSpPr>
          <p:sp>
            <p:nvSpPr>
              <p:cNvPr id="36" name="矩形 35"/>
              <p:cNvSpPr/>
              <p:nvPr>
                <p:custDataLst>
                  <p:tags r:id="rId9"/>
                </p:custDataLst>
              </p:nvPr>
            </p:nvSpPr>
            <p:spPr>
              <a:xfrm>
                <a:off x="-2249906" y="1142999"/>
                <a:ext cx="1828801" cy="3159843"/>
              </a:xfrm>
              <a:prstGeom prst="rect">
                <a:avLst/>
              </a:prstGeom>
              <a:solidFill>
                <a:schemeClr val="bg1"/>
              </a:solidFill>
              <a:ln w="34925">
                <a:gradFill>
                  <a:gsLst>
                    <a:gs pos="0">
                      <a:srgbClr val="00374C"/>
                    </a:gs>
                    <a:gs pos="100000">
                      <a:srgbClr val="00374C">
                        <a:alpha val="0"/>
                      </a:srgbClr>
                    </a:gs>
                  </a:gsLst>
                  <a:lin ang="5400000" scaled="1"/>
                </a:gradFill>
              </a:ln>
              <a:effectLst>
                <a:outerShdw blurRad="254000" dist="1270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思源黑体" panose="020B0500000000000000" pitchFamily="34" charset="-122"/>
                </a:endParaRPr>
              </a:p>
            </p:txBody>
          </p:sp>
          <p:sp>
            <p:nvSpPr>
              <p:cNvPr id="37" name="椭圆 36"/>
              <p:cNvSpPr/>
              <p:nvPr>
                <p:custDataLst>
                  <p:tags r:id="rId10"/>
                </p:custDataLst>
              </p:nvPr>
            </p:nvSpPr>
            <p:spPr>
              <a:xfrm>
                <a:off x="-2264218" y="238352"/>
                <a:ext cx="1857426" cy="1857424"/>
              </a:xfrm>
              <a:prstGeom prst="ellipse">
                <a:avLst/>
              </a:prstGeom>
              <a:solidFill>
                <a:srgbClr val="578FB7"/>
              </a:solidFill>
              <a:ln>
                <a:noFill/>
              </a:ln>
              <a:effectLst>
                <a:outerShdw blurRad="190500" dist="635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3200" dirty="0">
                  <a:latin typeface="思源黑体" panose="020B0500000000000000" pitchFamily="34" charset="-122"/>
                  <a:ea typeface="思源黑体" panose="020B0500000000000000" pitchFamily="34" charset="-122"/>
                </a:endParaRPr>
              </a:p>
            </p:txBody>
          </p:sp>
        </p:grpSp>
        <p:sp>
          <p:nvSpPr>
            <p:cNvPr id="35" name="文本框 34"/>
            <p:cNvSpPr txBox="1"/>
            <p:nvPr>
              <p:custDataLst>
                <p:tags r:id="rId11"/>
              </p:custDataLst>
            </p:nvPr>
          </p:nvSpPr>
          <p:spPr>
            <a:xfrm>
              <a:off x="7301046" y="3650161"/>
              <a:ext cx="1641831" cy="1938449"/>
            </a:xfrm>
            <a:prstGeom prst="rect">
              <a:avLst/>
            </a:prstGeom>
            <a:noFill/>
          </p:spPr>
          <p:txBody>
            <a:bodyPr wrap="square" rtlCol="0">
              <a:noAutofit/>
            </a:bodyPr>
            <a:p>
              <a:pPr marL="0" marR="0" lvl="0" algn="ctr" defTabSz="914400" rtl="0" eaLnBrk="1" fontAlgn="auto" latinLnBrk="0" hangingPunct="1">
                <a:lnSpc>
                  <a:spcPct val="150000"/>
                </a:lnSpc>
                <a:spcBef>
                  <a:spcPts val="0"/>
                </a:spcBef>
                <a:spcAft>
                  <a:spcPts val="0"/>
                </a:spcAft>
                <a:buClrTx/>
                <a:buSzTx/>
                <a:buFontTx/>
                <a:buNone/>
                <a:defRPr/>
              </a:pPr>
              <a:r>
                <a:rPr lang="zh-CN" altLang="en-US" sz="1600">
                  <a:latin typeface="黑体" panose="02010609060101010101" charset="-122"/>
                  <a:ea typeface="黑体" panose="02010609060101010101" charset="-122"/>
                  <a:cs typeface="黑体" panose="02010609060101010101" charset="-122"/>
                  <a:sym typeface="+mn-ea"/>
                </a:rPr>
                <a:t>（2）友善是同学之间交往应具备的道德品质。</a:t>
              </a:r>
              <a:endParaRPr kumimoji="0" lang="zh-CN" altLang="en-US" sz="1600" i="0" u="none" strike="noStrike" kern="1200" cap="none" spc="0" normalizeH="0" baseline="0">
                <a:latin typeface="黑体" panose="02010609060101010101" charset="-122"/>
                <a:ea typeface="黑体" panose="02010609060101010101" charset="-122"/>
                <a:cs typeface="黑体" panose="02010609060101010101" charset="-122"/>
                <a:sym typeface="+mn-lt"/>
              </a:endParaRPr>
            </a:p>
          </p:txBody>
        </p:sp>
      </p:grpSp>
      <p:sp>
        <p:nvSpPr>
          <p:cNvPr id="46" name="verified-commercial-list_57632"/>
          <p:cNvSpPr>
            <a:spLocks noChangeAspect="1"/>
          </p:cNvSpPr>
          <p:nvPr>
            <p:custDataLst>
              <p:tags r:id="rId12"/>
            </p:custDataLst>
          </p:nvPr>
        </p:nvSpPr>
        <p:spPr>
          <a:xfrm>
            <a:off x="3838030" y="2659428"/>
            <a:ext cx="712477" cy="826325"/>
          </a:xfrm>
          <a:custGeom>
            <a:avLst/>
            <a:gdLst>
              <a:gd name="connsiteX0" fmla="*/ 232301 w 523313"/>
              <a:gd name="connsiteY0" fmla="*/ 453100 h 606933"/>
              <a:gd name="connsiteX1" fmla="*/ 443362 w 523313"/>
              <a:gd name="connsiteY1" fmla="*/ 453100 h 606933"/>
              <a:gd name="connsiteX2" fmla="*/ 443362 w 523313"/>
              <a:gd name="connsiteY2" fmla="*/ 496498 h 606933"/>
              <a:gd name="connsiteX3" fmla="*/ 232301 w 523313"/>
              <a:gd name="connsiteY3" fmla="*/ 496498 h 606933"/>
              <a:gd name="connsiteX4" fmla="*/ 166906 w 523313"/>
              <a:gd name="connsiteY4" fmla="*/ 405116 h 606933"/>
              <a:gd name="connsiteX5" fmla="*/ 197654 w 523313"/>
              <a:gd name="connsiteY5" fmla="*/ 435818 h 606933"/>
              <a:gd name="connsiteX6" fmla="*/ 118601 w 523313"/>
              <a:gd name="connsiteY6" fmla="*/ 514704 h 606933"/>
              <a:gd name="connsiteX7" fmla="*/ 70777 w 523313"/>
              <a:gd name="connsiteY7" fmla="*/ 466951 h 606933"/>
              <a:gd name="connsiteX8" fmla="*/ 101525 w 523313"/>
              <a:gd name="connsiteY8" fmla="*/ 436249 h 606933"/>
              <a:gd name="connsiteX9" fmla="*/ 118601 w 523313"/>
              <a:gd name="connsiteY9" fmla="*/ 453300 h 606933"/>
              <a:gd name="connsiteX10" fmla="*/ 232301 w 523313"/>
              <a:gd name="connsiteY10" fmla="*/ 344783 h 606933"/>
              <a:gd name="connsiteX11" fmla="*/ 443362 w 523313"/>
              <a:gd name="connsiteY11" fmla="*/ 344783 h 606933"/>
              <a:gd name="connsiteX12" fmla="*/ 443362 w 523313"/>
              <a:gd name="connsiteY12" fmla="*/ 388251 h 606933"/>
              <a:gd name="connsiteX13" fmla="*/ 232301 w 523313"/>
              <a:gd name="connsiteY13" fmla="*/ 388251 h 606933"/>
              <a:gd name="connsiteX14" fmla="*/ 166906 w 523313"/>
              <a:gd name="connsiteY14" fmla="*/ 296939 h 606933"/>
              <a:gd name="connsiteX15" fmla="*/ 197654 w 523313"/>
              <a:gd name="connsiteY15" fmla="*/ 327627 h 606933"/>
              <a:gd name="connsiteX16" fmla="*/ 118601 w 523313"/>
              <a:gd name="connsiteY16" fmla="*/ 406527 h 606933"/>
              <a:gd name="connsiteX17" fmla="*/ 70777 w 523313"/>
              <a:gd name="connsiteY17" fmla="*/ 358795 h 606933"/>
              <a:gd name="connsiteX18" fmla="*/ 101525 w 523313"/>
              <a:gd name="connsiteY18" fmla="*/ 328106 h 606933"/>
              <a:gd name="connsiteX19" fmla="*/ 118601 w 523313"/>
              <a:gd name="connsiteY19" fmla="*/ 345150 h 606933"/>
              <a:gd name="connsiteX20" fmla="*/ 232301 w 523313"/>
              <a:gd name="connsiteY20" fmla="*/ 236606 h 606933"/>
              <a:gd name="connsiteX21" fmla="*/ 443362 w 523313"/>
              <a:gd name="connsiteY21" fmla="*/ 236606 h 606933"/>
              <a:gd name="connsiteX22" fmla="*/ 443362 w 523313"/>
              <a:gd name="connsiteY22" fmla="*/ 280004 h 606933"/>
              <a:gd name="connsiteX23" fmla="*/ 232301 w 523313"/>
              <a:gd name="connsiteY23" fmla="*/ 280004 h 606933"/>
              <a:gd name="connsiteX24" fmla="*/ 166906 w 523313"/>
              <a:gd name="connsiteY24" fmla="*/ 188762 h 606933"/>
              <a:gd name="connsiteX25" fmla="*/ 197654 w 523313"/>
              <a:gd name="connsiteY25" fmla="*/ 219470 h 606933"/>
              <a:gd name="connsiteX26" fmla="*/ 118601 w 523313"/>
              <a:gd name="connsiteY26" fmla="*/ 298421 h 606933"/>
              <a:gd name="connsiteX27" fmla="*/ 70777 w 523313"/>
              <a:gd name="connsiteY27" fmla="*/ 250610 h 606933"/>
              <a:gd name="connsiteX28" fmla="*/ 101525 w 523313"/>
              <a:gd name="connsiteY28" fmla="*/ 219902 h 606933"/>
              <a:gd name="connsiteX29" fmla="*/ 118601 w 523313"/>
              <a:gd name="connsiteY29" fmla="*/ 236956 h 606933"/>
              <a:gd name="connsiteX30" fmla="*/ 393684 w 523313"/>
              <a:gd name="connsiteY30" fmla="*/ 74154 h 606933"/>
              <a:gd name="connsiteX31" fmla="*/ 393684 w 523313"/>
              <a:gd name="connsiteY31" fmla="*/ 129434 h 606933"/>
              <a:gd name="connsiteX32" fmla="*/ 449096 w 523313"/>
              <a:gd name="connsiteY32" fmla="*/ 129434 h 606933"/>
              <a:gd name="connsiteX33" fmla="*/ 43513 w 523313"/>
              <a:gd name="connsiteY33" fmla="*/ 43448 h 606933"/>
              <a:gd name="connsiteX34" fmla="*/ 43513 w 523313"/>
              <a:gd name="connsiteY34" fmla="*/ 563533 h 606933"/>
              <a:gd name="connsiteX35" fmla="*/ 479848 w 523313"/>
              <a:gd name="connsiteY35" fmla="*/ 563533 h 606933"/>
              <a:gd name="connsiteX36" fmla="*/ 479848 w 523313"/>
              <a:gd name="connsiteY36" fmla="*/ 172883 h 606933"/>
              <a:gd name="connsiteX37" fmla="*/ 350219 w 523313"/>
              <a:gd name="connsiteY37" fmla="*/ 172883 h 606933"/>
              <a:gd name="connsiteX38" fmla="*/ 350219 w 523313"/>
              <a:gd name="connsiteY38" fmla="*/ 43448 h 606933"/>
              <a:gd name="connsiteX39" fmla="*/ 0 w 523313"/>
              <a:gd name="connsiteY39" fmla="*/ 0 h 606933"/>
              <a:gd name="connsiteX40" fmla="*/ 380971 w 523313"/>
              <a:gd name="connsiteY40" fmla="*/ 0 h 606933"/>
              <a:gd name="connsiteX41" fmla="*/ 523313 w 523313"/>
              <a:gd name="connsiteY41" fmla="*/ 142177 h 606933"/>
              <a:gd name="connsiteX42" fmla="*/ 523313 w 523313"/>
              <a:gd name="connsiteY42" fmla="*/ 606933 h 606933"/>
              <a:gd name="connsiteX43" fmla="*/ 0 w 523313"/>
              <a:gd name="connsiteY43" fmla="*/ 606933 h 606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23313" h="606933">
                <a:moveTo>
                  <a:pt x="232301" y="453100"/>
                </a:moveTo>
                <a:lnTo>
                  <a:pt x="443362" y="453100"/>
                </a:lnTo>
                <a:lnTo>
                  <a:pt x="443362" y="496498"/>
                </a:lnTo>
                <a:lnTo>
                  <a:pt x="232301" y="496498"/>
                </a:lnTo>
                <a:close/>
                <a:moveTo>
                  <a:pt x="166906" y="405116"/>
                </a:moveTo>
                <a:lnTo>
                  <a:pt x="197654" y="435818"/>
                </a:lnTo>
                <a:lnTo>
                  <a:pt x="118601" y="514704"/>
                </a:lnTo>
                <a:lnTo>
                  <a:pt x="70777" y="466951"/>
                </a:lnTo>
                <a:lnTo>
                  <a:pt x="101525" y="436249"/>
                </a:lnTo>
                <a:lnTo>
                  <a:pt x="118601" y="453300"/>
                </a:lnTo>
                <a:close/>
                <a:moveTo>
                  <a:pt x="232301" y="344783"/>
                </a:moveTo>
                <a:lnTo>
                  <a:pt x="443362" y="344783"/>
                </a:lnTo>
                <a:lnTo>
                  <a:pt x="443362" y="388251"/>
                </a:lnTo>
                <a:lnTo>
                  <a:pt x="232301" y="388251"/>
                </a:lnTo>
                <a:close/>
                <a:moveTo>
                  <a:pt x="166906" y="296939"/>
                </a:moveTo>
                <a:lnTo>
                  <a:pt x="197654" y="327627"/>
                </a:lnTo>
                <a:lnTo>
                  <a:pt x="118601" y="406527"/>
                </a:lnTo>
                <a:lnTo>
                  <a:pt x="70777" y="358795"/>
                </a:lnTo>
                <a:lnTo>
                  <a:pt x="101525" y="328106"/>
                </a:lnTo>
                <a:lnTo>
                  <a:pt x="118601" y="345150"/>
                </a:lnTo>
                <a:close/>
                <a:moveTo>
                  <a:pt x="232301" y="236606"/>
                </a:moveTo>
                <a:lnTo>
                  <a:pt x="443362" y="236606"/>
                </a:lnTo>
                <a:lnTo>
                  <a:pt x="443362" y="280004"/>
                </a:lnTo>
                <a:lnTo>
                  <a:pt x="232301" y="280004"/>
                </a:lnTo>
                <a:close/>
                <a:moveTo>
                  <a:pt x="166906" y="188762"/>
                </a:moveTo>
                <a:lnTo>
                  <a:pt x="197654" y="219470"/>
                </a:lnTo>
                <a:lnTo>
                  <a:pt x="118601" y="298421"/>
                </a:lnTo>
                <a:lnTo>
                  <a:pt x="70777" y="250610"/>
                </a:lnTo>
                <a:lnTo>
                  <a:pt x="101525" y="219902"/>
                </a:lnTo>
                <a:lnTo>
                  <a:pt x="118601" y="236956"/>
                </a:lnTo>
                <a:close/>
                <a:moveTo>
                  <a:pt x="393684" y="74154"/>
                </a:moveTo>
                <a:lnTo>
                  <a:pt x="393684" y="129434"/>
                </a:lnTo>
                <a:lnTo>
                  <a:pt x="449096" y="129434"/>
                </a:lnTo>
                <a:close/>
                <a:moveTo>
                  <a:pt x="43513" y="43448"/>
                </a:moveTo>
                <a:lnTo>
                  <a:pt x="43513" y="563533"/>
                </a:lnTo>
                <a:lnTo>
                  <a:pt x="479848" y="563533"/>
                </a:lnTo>
                <a:lnTo>
                  <a:pt x="479848" y="172883"/>
                </a:lnTo>
                <a:lnTo>
                  <a:pt x="350219" y="172883"/>
                </a:lnTo>
                <a:lnTo>
                  <a:pt x="350219" y="43448"/>
                </a:lnTo>
                <a:close/>
                <a:moveTo>
                  <a:pt x="0" y="0"/>
                </a:moveTo>
                <a:lnTo>
                  <a:pt x="380971" y="0"/>
                </a:lnTo>
                <a:lnTo>
                  <a:pt x="523313" y="142177"/>
                </a:lnTo>
                <a:lnTo>
                  <a:pt x="523313" y="606933"/>
                </a:lnTo>
                <a:lnTo>
                  <a:pt x="0" y="60693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sym typeface="+mn-lt"/>
            </a:endParaRPr>
          </a:p>
        </p:txBody>
      </p:sp>
      <p:sp>
        <p:nvSpPr>
          <p:cNvPr id="7" name="iconfont-1124-841231"/>
          <p:cNvSpPr>
            <a:spLocks noChangeAspect="1"/>
          </p:cNvSpPr>
          <p:nvPr>
            <p:custDataLst>
              <p:tags r:id="rId13"/>
            </p:custDataLst>
          </p:nvPr>
        </p:nvSpPr>
        <p:spPr>
          <a:xfrm>
            <a:off x="5965194" y="1872576"/>
            <a:ext cx="747670" cy="629643"/>
          </a:xfrm>
          <a:custGeom>
            <a:avLst/>
            <a:gdLst>
              <a:gd name="T0" fmla="*/ 0 w 10133"/>
              <a:gd name="T1" fmla="*/ 6934 h 8534"/>
              <a:gd name="T2" fmla="*/ 1066 w 10133"/>
              <a:gd name="T3" fmla="*/ 6934 h 8534"/>
              <a:gd name="T4" fmla="*/ 1066 w 10133"/>
              <a:gd name="T5" fmla="*/ 7200 h 8534"/>
              <a:gd name="T6" fmla="*/ 533 w 10133"/>
              <a:gd name="T7" fmla="*/ 7200 h 8534"/>
              <a:gd name="T8" fmla="*/ 533 w 10133"/>
              <a:gd name="T9" fmla="*/ 7734 h 8534"/>
              <a:gd name="T10" fmla="*/ 1066 w 10133"/>
              <a:gd name="T11" fmla="*/ 7734 h 8534"/>
              <a:gd name="T12" fmla="*/ 1066 w 10133"/>
              <a:gd name="T13" fmla="*/ 8000 h 8534"/>
              <a:gd name="T14" fmla="*/ 0 w 10133"/>
              <a:gd name="T15" fmla="*/ 8000 h 8534"/>
              <a:gd name="T16" fmla="*/ 0 w 10133"/>
              <a:gd name="T17" fmla="*/ 8534 h 8534"/>
              <a:gd name="T18" fmla="*/ 1600 w 10133"/>
              <a:gd name="T19" fmla="*/ 8534 h 8534"/>
              <a:gd name="T20" fmla="*/ 1600 w 10133"/>
              <a:gd name="T21" fmla="*/ 6400 h 8534"/>
              <a:gd name="T22" fmla="*/ 0 w 10133"/>
              <a:gd name="T23" fmla="*/ 6400 h 8534"/>
              <a:gd name="T24" fmla="*/ 0 w 10133"/>
              <a:gd name="T25" fmla="*/ 6934 h 8534"/>
              <a:gd name="T26" fmla="*/ 533 w 10133"/>
              <a:gd name="T27" fmla="*/ 2134 h 8534"/>
              <a:gd name="T28" fmla="*/ 1066 w 10133"/>
              <a:gd name="T29" fmla="*/ 2134 h 8534"/>
              <a:gd name="T30" fmla="*/ 1066 w 10133"/>
              <a:gd name="T31" fmla="*/ 0 h 8534"/>
              <a:gd name="T32" fmla="*/ 0 w 10133"/>
              <a:gd name="T33" fmla="*/ 0 h 8534"/>
              <a:gd name="T34" fmla="*/ 0 w 10133"/>
              <a:gd name="T35" fmla="*/ 534 h 8534"/>
              <a:gd name="T36" fmla="*/ 533 w 10133"/>
              <a:gd name="T37" fmla="*/ 534 h 8534"/>
              <a:gd name="T38" fmla="*/ 533 w 10133"/>
              <a:gd name="T39" fmla="*/ 2134 h 8534"/>
              <a:gd name="T40" fmla="*/ 0 w 10133"/>
              <a:gd name="T41" fmla="*/ 3734 h 8534"/>
              <a:gd name="T42" fmla="*/ 960 w 10133"/>
              <a:gd name="T43" fmla="*/ 3734 h 8534"/>
              <a:gd name="T44" fmla="*/ 0 w 10133"/>
              <a:gd name="T45" fmla="*/ 4854 h 8534"/>
              <a:gd name="T46" fmla="*/ 0 w 10133"/>
              <a:gd name="T47" fmla="*/ 5334 h 8534"/>
              <a:gd name="T48" fmla="*/ 1600 w 10133"/>
              <a:gd name="T49" fmla="*/ 5334 h 8534"/>
              <a:gd name="T50" fmla="*/ 1600 w 10133"/>
              <a:gd name="T51" fmla="*/ 4800 h 8534"/>
              <a:gd name="T52" fmla="*/ 640 w 10133"/>
              <a:gd name="T53" fmla="*/ 4800 h 8534"/>
              <a:gd name="T54" fmla="*/ 1600 w 10133"/>
              <a:gd name="T55" fmla="*/ 3680 h 8534"/>
              <a:gd name="T56" fmla="*/ 1600 w 10133"/>
              <a:gd name="T57" fmla="*/ 3200 h 8534"/>
              <a:gd name="T58" fmla="*/ 0 w 10133"/>
              <a:gd name="T59" fmla="*/ 3200 h 8534"/>
              <a:gd name="T60" fmla="*/ 0 w 10133"/>
              <a:gd name="T61" fmla="*/ 3734 h 8534"/>
              <a:gd name="T62" fmla="*/ 2666 w 10133"/>
              <a:gd name="T63" fmla="*/ 534 h 8534"/>
              <a:gd name="T64" fmla="*/ 2666 w 10133"/>
              <a:gd name="T65" fmla="*/ 1600 h 8534"/>
              <a:gd name="T66" fmla="*/ 10133 w 10133"/>
              <a:gd name="T67" fmla="*/ 1600 h 8534"/>
              <a:gd name="T68" fmla="*/ 10133 w 10133"/>
              <a:gd name="T69" fmla="*/ 534 h 8534"/>
              <a:gd name="T70" fmla="*/ 2666 w 10133"/>
              <a:gd name="T71" fmla="*/ 534 h 8534"/>
              <a:gd name="T72" fmla="*/ 2666 w 10133"/>
              <a:gd name="T73" fmla="*/ 8000 h 8534"/>
              <a:gd name="T74" fmla="*/ 10133 w 10133"/>
              <a:gd name="T75" fmla="*/ 8000 h 8534"/>
              <a:gd name="T76" fmla="*/ 10133 w 10133"/>
              <a:gd name="T77" fmla="*/ 6934 h 8534"/>
              <a:gd name="T78" fmla="*/ 2666 w 10133"/>
              <a:gd name="T79" fmla="*/ 6934 h 8534"/>
              <a:gd name="T80" fmla="*/ 2666 w 10133"/>
              <a:gd name="T81" fmla="*/ 8000 h 8534"/>
              <a:gd name="T82" fmla="*/ 2666 w 10133"/>
              <a:gd name="T83" fmla="*/ 4800 h 8534"/>
              <a:gd name="T84" fmla="*/ 10133 w 10133"/>
              <a:gd name="T85" fmla="*/ 4800 h 8534"/>
              <a:gd name="T86" fmla="*/ 10133 w 10133"/>
              <a:gd name="T87" fmla="*/ 3734 h 8534"/>
              <a:gd name="T88" fmla="*/ 2666 w 10133"/>
              <a:gd name="T89" fmla="*/ 3734 h 8534"/>
              <a:gd name="T90" fmla="*/ 2666 w 10133"/>
              <a:gd name="T91" fmla="*/ 4800 h 8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133" h="8534">
                <a:moveTo>
                  <a:pt x="0" y="6934"/>
                </a:moveTo>
                <a:lnTo>
                  <a:pt x="1066" y="6934"/>
                </a:lnTo>
                <a:lnTo>
                  <a:pt x="1066" y="7200"/>
                </a:lnTo>
                <a:lnTo>
                  <a:pt x="533" y="7200"/>
                </a:lnTo>
                <a:lnTo>
                  <a:pt x="533" y="7734"/>
                </a:lnTo>
                <a:lnTo>
                  <a:pt x="1066" y="7734"/>
                </a:lnTo>
                <a:lnTo>
                  <a:pt x="1066" y="8000"/>
                </a:lnTo>
                <a:lnTo>
                  <a:pt x="0" y="8000"/>
                </a:lnTo>
                <a:lnTo>
                  <a:pt x="0" y="8534"/>
                </a:lnTo>
                <a:lnTo>
                  <a:pt x="1600" y="8534"/>
                </a:lnTo>
                <a:lnTo>
                  <a:pt x="1600" y="6400"/>
                </a:lnTo>
                <a:lnTo>
                  <a:pt x="0" y="6400"/>
                </a:lnTo>
                <a:lnTo>
                  <a:pt x="0" y="6934"/>
                </a:lnTo>
                <a:close/>
                <a:moveTo>
                  <a:pt x="533" y="2134"/>
                </a:moveTo>
                <a:lnTo>
                  <a:pt x="1066" y="2134"/>
                </a:lnTo>
                <a:lnTo>
                  <a:pt x="1066" y="0"/>
                </a:lnTo>
                <a:lnTo>
                  <a:pt x="0" y="0"/>
                </a:lnTo>
                <a:lnTo>
                  <a:pt x="0" y="534"/>
                </a:lnTo>
                <a:lnTo>
                  <a:pt x="533" y="534"/>
                </a:lnTo>
                <a:lnTo>
                  <a:pt x="533" y="2134"/>
                </a:lnTo>
                <a:close/>
                <a:moveTo>
                  <a:pt x="0" y="3734"/>
                </a:moveTo>
                <a:lnTo>
                  <a:pt x="960" y="3734"/>
                </a:lnTo>
                <a:lnTo>
                  <a:pt x="0" y="4854"/>
                </a:lnTo>
                <a:lnTo>
                  <a:pt x="0" y="5334"/>
                </a:lnTo>
                <a:lnTo>
                  <a:pt x="1600" y="5334"/>
                </a:lnTo>
                <a:lnTo>
                  <a:pt x="1600" y="4800"/>
                </a:lnTo>
                <a:lnTo>
                  <a:pt x="640" y="4800"/>
                </a:lnTo>
                <a:lnTo>
                  <a:pt x="1600" y="3680"/>
                </a:lnTo>
                <a:lnTo>
                  <a:pt x="1600" y="3200"/>
                </a:lnTo>
                <a:lnTo>
                  <a:pt x="0" y="3200"/>
                </a:lnTo>
                <a:lnTo>
                  <a:pt x="0" y="3734"/>
                </a:lnTo>
                <a:close/>
                <a:moveTo>
                  <a:pt x="2666" y="534"/>
                </a:moveTo>
                <a:lnTo>
                  <a:pt x="2666" y="1600"/>
                </a:lnTo>
                <a:lnTo>
                  <a:pt x="10133" y="1600"/>
                </a:lnTo>
                <a:lnTo>
                  <a:pt x="10133" y="534"/>
                </a:lnTo>
                <a:lnTo>
                  <a:pt x="2666" y="534"/>
                </a:lnTo>
                <a:close/>
                <a:moveTo>
                  <a:pt x="2666" y="8000"/>
                </a:moveTo>
                <a:lnTo>
                  <a:pt x="10133" y="8000"/>
                </a:lnTo>
                <a:lnTo>
                  <a:pt x="10133" y="6934"/>
                </a:lnTo>
                <a:lnTo>
                  <a:pt x="2666" y="6934"/>
                </a:lnTo>
                <a:lnTo>
                  <a:pt x="2666" y="8000"/>
                </a:lnTo>
                <a:close/>
                <a:moveTo>
                  <a:pt x="2666" y="4800"/>
                </a:moveTo>
                <a:lnTo>
                  <a:pt x="10133" y="4800"/>
                </a:lnTo>
                <a:lnTo>
                  <a:pt x="10133" y="3734"/>
                </a:lnTo>
                <a:lnTo>
                  <a:pt x="2666" y="3734"/>
                </a:lnTo>
                <a:lnTo>
                  <a:pt x="2666" y="4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sym typeface="+mn-lt"/>
            </a:endParaRPr>
          </a:p>
        </p:txBody>
      </p:sp>
      <p:sp>
        <p:nvSpPr>
          <p:cNvPr id="48" name="list-menu_16051"/>
          <p:cNvSpPr>
            <a:spLocks noChangeAspect="1"/>
          </p:cNvSpPr>
          <p:nvPr>
            <p:custDataLst>
              <p:tags r:id="rId14"/>
            </p:custDataLst>
          </p:nvPr>
        </p:nvSpPr>
        <p:spPr>
          <a:xfrm>
            <a:off x="1613325" y="1780649"/>
            <a:ext cx="746319" cy="745194"/>
          </a:xfrm>
          <a:custGeom>
            <a:avLst/>
            <a:gdLst>
              <a:gd name="connsiteX0" fmla="*/ 244898 w 609544"/>
              <a:gd name="connsiteY0" fmla="*/ 449008 h 608627"/>
              <a:gd name="connsiteX1" fmla="*/ 462378 w 609544"/>
              <a:gd name="connsiteY1" fmla="*/ 449008 h 608627"/>
              <a:gd name="connsiteX2" fmla="*/ 481820 w 609544"/>
              <a:gd name="connsiteY2" fmla="*/ 468414 h 608627"/>
              <a:gd name="connsiteX3" fmla="*/ 462378 w 609544"/>
              <a:gd name="connsiteY3" fmla="*/ 487819 h 608627"/>
              <a:gd name="connsiteX4" fmla="*/ 244898 w 609544"/>
              <a:gd name="connsiteY4" fmla="*/ 487819 h 608627"/>
              <a:gd name="connsiteX5" fmla="*/ 225456 w 609544"/>
              <a:gd name="connsiteY5" fmla="*/ 468414 h 608627"/>
              <a:gd name="connsiteX6" fmla="*/ 244898 w 609544"/>
              <a:gd name="connsiteY6" fmla="*/ 449008 h 608627"/>
              <a:gd name="connsiteX7" fmla="*/ 95193 w 609544"/>
              <a:gd name="connsiteY7" fmla="*/ 428191 h 608627"/>
              <a:gd name="connsiteX8" fmla="*/ 175849 w 609544"/>
              <a:gd name="connsiteY8" fmla="*/ 428191 h 608627"/>
              <a:gd name="connsiteX9" fmla="*/ 175849 w 609544"/>
              <a:gd name="connsiteY9" fmla="*/ 508777 h 608627"/>
              <a:gd name="connsiteX10" fmla="*/ 95193 w 609544"/>
              <a:gd name="connsiteY10" fmla="*/ 508777 h 608627"/>
              <a:gd name="connsiteX11" fmla="*/ 244898 w 609544"/>
              <a:gd name="connsiteY11" fmla="*/ 293693 h 608627"/>
              <a:gd name="connsiteX12" fmla="*/ 462378 w 609544"/>
              <a:gd name="connsiteY12" fmla="*/ 293693 h 608627"/>
              <a:gd name="connsiteX13" fmla="*/ 481820 w 609544"/>
              <a:gd name="connsiteY13" fmla="*/ 313098 h 608627"/>
              <a:gd name="connsiteX14" fmla="*/ 462378 w 609544"/>
              <a:gd name="connsiteY14" fmla="*/ 332504 h 608627"/>
              <a:gd name="connsiteX15" fmla="*/ 244898 w 609544"/>
              <a:gd name="connsiteY15" fmla="*/ 332504 h 608627"/>
              <a:gd name="connsiteX16" fmla="*/ 225456 w 609544"/>
              <a:gd name="connsiteY16" fmla="*/ 313098 h 608627"/>
              <a:gd name="connsiteX17" fmla="*/ 244898 w 609544"/>
              <a:gd name="connsiteY17" fmla="*/ 293693 h 608627"/>
              <a:gd name="connsiteX18" fmla="*/ 95193 w 609544"/>
              <a:gd name="connsiteY18" fmla="*/ 272877 h 608627"/>
              <a:gd name="connsiteX19" fmla="*/ 175849 w 609544"/>
              <a:gd name="connsiteY19" fmla="*/ 272877 h 608627"/>
              <a:gd name="connsiteX20" fmla="*/ 175849 w 609544"/>
              <a:gd name="connsiteY20" fmla="*/ 353463 h 608627"/>
              <a:gd name="connsiteX21" fmla="*/ 95193 w 609544"/>
              <a:gd name="connsiteY21" fmla="*/ 353463 h 608627"/>
              <a:gd name="connsiteX22" fmla="*/ 244898 w 609544"/>
              <a:gd name="connsiteY22" fmla="*/ 138308 h 608627"/>
              <a:gd name="connsiteX23" fmla="*/ 462378 w 609544"/>
              <a:gd name="connsiteY23" fmla="*/ 138308 h 608627"/>
              <a:gd name="connsiteX24" fmla="*/ 481820 w 609544"/>
              <a:gd name="connsiteY24" fmla="*/ 157749 h 608627"/>
              <a:gd name="connsiteX25" fmla="*/ 462378 w 609544"/>
              <a:gd name="connsiteY25" fmla="*/ 177190 h 608627"/>
              <a:gd name="connsiteX26" fmla="*/ 244898 w 609544"/>
              <a:gd name="connsiteY26" fmla="*/ 177190 h 608627"/>
              <a:gd name="connsiteX27" fmla="*/ 225456 w 609544"/>
              <a:gd name="connsiteY27" fmla="*/ 157749 h 608627"/>
              <a:gd name="connsiteX28" fmla="*/ 244898 w 609544"/>
              <a:gd name="connsiteY28" fmla="*/ 138308 h 608627"/>
              <a:gd name="connsiteX29" fmla="*/ 95193 w 609544"/>
              <a:gd name="connsiteY29" fmla="*/ 117562 h 608627"/>
              <a:gd name="connsiteX30" fmla="*/ 175849 w 609544"/>
              <a:gd name="connsiteY30" fmla="*/ 117562 h 608627"/>
              <a:gd name="connsiteX31" fmla="*/ 175849 w 609544"/>
              <a:gd name="connsiteY31" fmla="*/ 198148 h 608627"/>
              <a:gd name="connsiteX32" fmla="*/ 95193 w 609544"/>
              <a:gd name="connsiteY32" fmla="*/ 198148 h 608627"/>
              <a:gd name="connsiteX33" fmla="*/ 58339 w 609544"/>
              <a:gd name="connsiteY33" fmla="*/ 58251 h 608627"/>
              <a:gd name="connsiteX34" fmla="*/ 58339 w 609544"/>
              <a:gd name="connsiteY34" fmla="*/ 550376 h 608627"/>
              <a:gd name="connsiteX35" fmla="*/ 551205 w 609544"/>
              <a:gd name="connsiteY35" fmla="*/ 550376 h 608627"/>
              <a:gd name="connsiteX36" fmla="*/ 551205 w 609544"/>
              <a:gd name="connsiteY36" fmla="*/ 58251 h 608627"/>
              <a:gd name="connsiteX37" fmla="*/ 29083 w 609544"/>
              <a:gd name="connsiteY37" fmla="*/ 0 h 608627"/>
              <a:gd name="connsiteX38" fmla="*/ 580289 w 609544"/>
              <a:gd name="connsiteY38" fmla="*/ 0 h 608627"/>
              <a:gd name="connsiteX39" fmla="*/ 609544 w 609544"/>
              <a:gd name="connsiteY39" fmla="*/ 29211 h 608627"/>
              <a:gd name="connsiteX40" fmla="*/ 609544 w 609544"/>
              <a:gd name="connsiteY40" fmla="*/ 579416 h 608627"/>
              <a:gd name="connsiteX41" fmla="*/ 580289 w 609544"/>
              <a:gd name="connsiteY41" fmla="*/ 608627 h 608627"/>
              <a:gd name="connsiteX42" fmla="*/ 29083 w 609544"/>
              <a:gd name="connsiteY42" fmla="*/ 608627 h 608627"/>
              <a:gd name="connsiteX43" fmla="*/ 0 w 609544"/>
              <a:gd name="connsiteY43" fmla="*/ 579416 h 608627"/>
              <a:gd name="connsiteX44" fmla="*/ 0 w 609544"/>
              <a:gd name="connsiteY44" fmla="*/ 29211 h 608627"/>
              <a:gd name="connsiteX45" fmla="*/ 29083 w 609544"/>
              <a:gd name="connsiteY45" fmla="*/ 0 h 60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9544" h="608627">
                <a:moveTo>
                  <a:pt x="244898" y="449008"/>
                </a:moveTo>
                <a:lnTo>
                  <a:pt x="462378" y="449008"/>
                </a:lnTo>
                <a:cubicBezTo>
                  <a:pt x="473045" y="449008"/>
                  <a:pt x="481820" y="457766"/>
                  <a:pt x="481820" y="468414"/>
                </a:cubicBezTo>
                <a:cubicBezTo>
                  <a:pt x="481820" y="479233"/>
                  <a:pt x="473045" y="487819"/>
                  <a:pt x="462378" y="487819"/>
                </a:cubicBezTo>
                <a:lnTo>
                  <a:pt x="244898" y="487819"/>
                </a:lnTo>
                <a:cubicBezTo>
                  <a:pt x="234231" y="487819"/>
                  <a:pt x="225456" y="479233"/>
                  <a:pt x="225456" y="468414"/>
                </a:cubicBezTo>
                <a:cubicBezTo>
                  <a:pt x="225456" y="457766"/>
                  <a:pt x="234231" y="449008"/>
                  <a:pt x="244898" y="449008"/>
                </a:cubicBezTo>
                <a:close/>
                <a:moveTo>
                  <a:pt x="95193" y="428191"/>
                </a:moveTo>
                <a:lnTo>
                  <a:pt x="175849" y="428191"/>
                </a:lnTo>
                <a:lnTo>
                  <a:pt x="175849" y="508777"/>
                </a:lnTo>
                <a:lnTo>
                  <a:pt x="95193" y="508777"/>
                </a:lnTo>
                <a:close/>
                <a:moveTo>
                  <a:pt x="244898" y="293693"/>
                </a:moveTo>
                <a:lnTo>
                  <a:pt x="462378" y="293693"/>
                </a:lnTo>
                <a:cubicBezTo>
                  <a:pt x="473045" y="293693"/>
                  <a:pt x="481820" y="302451"/>
                  <a:pt x="481820" y="313098"/>
                </a:cubicBezTo>
                <a:cubicBezTo>
                  <a:pt x="481820" y="323917"/>
                  <a:pt x="473045" y="332504"/>
                  <a:pt x="462378" y="332504"/>
                </a:cubicBezTo>
                <a:lnTo>
                  <a:pt x="244898" y="332504"/>
                </a:lnTo>
                <a:cubicBezTo>
                  <a:pt x="234231" y="332504"/>
                  <a:pt x="225456" y="323917"/>
                  <a:pt x="225456" y="313098"/>
                </a:cubicBezTo>
                <a:cubicBezTo>
                  <a:pt x="225456" y="302451"/>
                  <a:pt x="234231" y="293693"/>
                  <a:pt x="244898" y="293693"/>
                </a:cubicBezTo>
                <a:close/>
                <a:moveTo>
                  <a:pt x="95193" y="272877"/>
                </a:moveTo>
                <a:lnTo>
                  <a:pt x="175849" y="272877"/>
                </a:lnTo>
                <a:lnTo>
                  <a:pt x="175849" y="353463"/>
                </a:lnTo>
                <a:lnTo>
                  <a:pt x="95193" y="353463"/>
                </a:lnTo>
                <a:close/>
                <a:moveTo>
                  <a:pt x="244898" y="138308"/>
                </a:moveTo>
                <a:lnTo>
                  <a:pt x="462378" y="138308"/>
                </a:lnTo>
                <a:cubicBezTo>
                  <a:pt x="473045" y="138308"/>
                  <a:pt x="481820" y="147082"/>
                  <a:pt x="481820" y="157749"/>
                </a:cubicBezTo>
                <a:cubicBezTo>
                  <a:pt x="481820" y="168588"/>
                  <a:pt x="473045" y="177190"/>
                  <a:pt x="462378" y="177190"/>
                </a:cubicBezTo>
                <a:lnTo>
                  <a:pt x="244898" y="177190"/>
                </a:lnTo>
                <a:cubicBezTo>
                  <a:pt x="234231" y="177190"/>
                  <a:pt x="225456" y="168588"/>
                  <a:pt x="225456" y="157749"/>
                </a:cubicBezTo>
                <a:cubicBezTo>
                  <a:pt x="225456" y="147082"/>
                  <a:pt x="234231" y="138308"/>
                  <a:pt x="244898" y="138308"/>
                </a:cubicBezTo>
                <a:close/>
                <a:moveTo>
                  <a:pt x="95193" y="117562"/>
                </a:moveTo>
                <a:lnTo>
                  <a:pt x="175849" y="117562"/>
                </a:lnTo>
                <a:lnTo>
                  <a:pt x="175849" y="198148"/>
                </a:lnTo>
                <a:lnTo>
                  <a:pt x="95193" y="198148"/>
                </a:lnTo>
                <a:close/>
                <a:moveTo>
                  <a:pt x="58339" y="58251"/>
                </a:moveTo>
                <a:lnTo>
                  <a:pt x="58339" y="550376"/>
                </a:lnTo>
                <a:lnTo>
                  <a:pt x="551205" y="550376"/>
                </a:lnTo>
                <a:lnTo>
                  <a:pt x="551205" y="58251"/>
                </a:lnTo>
                <a:close/>
                <a:moveTo>
                  <a:pt x="29083" y="0"/>
                </a:moveTo>
                <a:lnTo>
                  <a:pt x="580289" y="0"/>
                </a:lnTo>
                <a:cubicBezTo>
                  <a:pt x="596465" y="0"/>
                  <a:pt x="609544" y="13059"/>
                  <a:pt x="609544" y="29211"/>
                </a:cubicBezTo>
                <a:lnTo>
                  <a:pt x="609544" y="579416"/>
                </a:lnTo>
                <a:cubicBezTo>
                  <a:pt x="609544" y="595568"/>
                  <a:pt x="596465" y="608627"/>
                  <a:pt x="580289" y="608627"/>
                </a:cubicBezTo>
                <a:lnTo>
                  <a:pt x="29083" y="608627"/>
                </a:lnTo>
                <a:cubicBezTo>
                  <a:pt x="13079" y="608627"/>
                  <a:pt x="0" y="595568"/>
                  <a:pt x="0" y="579416"/>
                </a:cubicBezTo>
                <a:lnTo>
                  <a:pt x="0" y="29211"/>
                </a:lnTo>
                <a:cubicBezTo>
                  <a:pt x="0" y="13059"/>
                  <a:pt x="13079" y="0"/>
                  <a:pt x="2908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Medium" panose="020B0600000000000000" pitchFamily="34" charset="-122"/>
              <a:ea typeface="思源黑体 CN Medium" panose="020B0600000000000000" pitchFamily="34" charset="-122"/>
              <a:sym typeface="+mn-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par>
                                <p:cTn id="19" presetID="21" presetClass="entr" presetSubtype="1" fill="hold" grpId="0" nodeType="with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heel(1)">
                                      <p:cBhvr>
                                        <p:cTn id="21" dur="2000"/>
                                        <p:tgtEl>
                                          <p:spTgt spid="46"/>
                                        </p:tgtEl>
                                      </p:cBhvr>
                                    </p:animEffect>
                                  </p:childTnLst>
                                </p:cTn>
                              </p:par>
                              <p:par>
                                <p:cTn id="22" presetID="21" presetClass="entr" presetSubtype="1"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2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ldLvl="0" animBg="1"/>
      <p:bldP spid="7" grpId="0" bldLvl="0" animBg="1"/>
      <p:bldP spid="48"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19.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23.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6.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28.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3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0_2*l_h_i*1_1_1"/>
  <p:tag name="KSO_WM_TEMPLATE_CATEGORY" val="diagram"/>
  <p:tag name="KSO_WM_TEMPLATE_INDEX" val="20228040"/>
  <p:tag name="KSO_WM_UNIT_LAYERLEVEL" val="1_1_1"/>
  <p:tag name="KSO_WM_TAG_VERSION" val="1.0"/>
  <p:tag name="KSO_WM_BEAUTIFY_FLAG" val="#wm#"/>
</p:tagLst>
</file>

<file path=ppt/tags/tag3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40_2*l_h_i*1_1_2"/>
  <p:tag name="KSO_WM_TEMPLATE_CATEGORY" val="diagram"/>
  <p:tag name="KSO_WM_TEMPLATE_INDEX" val="20228040"/>
  <p:tag name="KSO_WM_UNIT_LAYERLEVEL" val="1_1_1"/>
  <p:tag name="KSO_WM_TAG_VERSION" val="1.0"/>
  <p:tag name="KSO_WM_BEAUTIFY_FLAG" val="#wm#"/>
</p:tagLst>
</file>

<file path=ppt/tags/tag3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0_2*l_h_i*1_2_1"/>
  <p:tag name="KSO_WM_TEMPLATE_CATEGORY" val="diagram"/>
  <p:tag name="KSO_WM_TEMPLATE_INDEX" val="20228040"/>
  <p:tag name="KSO_WM_UNIT_LAYERLEVEL" val="1_1_1"/>
  <p:tag name="KSO_WM_TAG_VERSION" val="1.0"/>
  <p:tag name="KSO_WM_BEAUTIFY_FLAG" val="#wm#"/>
</p:tagLst>
</file>

<file path=ppt/tags/tag3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40_2*l_h_i*1_2_2"/>
  <p:tag name="KSO_WM_TEMPLATE_CATEGORY" val="diagram"/>
  <p:tag name="KSO_WM_TEMPLATE_INDEX" val="20228040"/>
  <p:tag name="KSO_WM_UNIT_LAYERLEVEL" val="1_1_1"/>
  <p:tag name="KSO_WM_TAG_VERSION" val="1.0"/>
  <p:tag name="KSO_WM_BEAUTIFY_FLAG" val="#wm#"/>
</p:tagLst>
</file>

<file path=ppt/tags/tag35.xml><?xml version="1.0" encoding="utf-8"?>
<p:tagLst xmlns:p="http://schemas.openxmlformats.org/presentationml/2006/main">
  <p:tag name="KSO_WM_UNIT_TEXT_FILL_FORE_SCHEMECOLOR_INDEX_BRIGHTNESS" val="0"/>
  <p:tag name="KSO_WM_UNIT_TEXT_FILL_FORE_SCHEMECOLOR_INDEX" val="5"/>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0_2*l_h_a*1_1_1"/>
  <p:tag name="KSO_WM_TEMPLATE_CATEGORY" val="diagram"/>
  <p:tag name="KSO_WM_TEMPLATE_INDEX" val="20228040"/>
  <p:tag name="KSO_WM_UNIT_LAYERLEVEL" val="1_1_1"/>
  <p:tag name="KSO_WM_TAG_VERSION" val="1.0"/>
  <p:tag name="KSO_WM_BEAUTIFY_FLAG" val="#wm#"/>
</p:tagLst>
</file>

<file path=ppt/tags/tag36.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40_2*l_h_f*1_1_1"/>
  <p:tag name="KSO_WM_TEMPLATE_CATEGORY" val="diagram"/>
  <p:tag name="KSO_WM_TEMPLATE_INDEX" val="20228040"/>
  <p:tag name="KSO_WM_UNIT_LAYERLEVEL" val="1_1_1"/>
  <p:tag name="KSO_WM_TAG_VERSION" val="1.0"/>
  <p:tag name="KSO_WM_BEAUTIFY_FLAG" val="#wm#"/>
</p:tagLst>
</file>

<file path=ppt/tags/tag37.xml><?xml version="1.0" encoding="utf-8"?>
<p:tagLst xmlns:p="http://schemas.openxmlformats.org/presentationml/2006/main">
  <p:tag name="KSO_WM_UNIT_TEXT_FILL_FORE_SCHEMECOLOR_INDEX_BRIGHTNESS" val="0"/>
  <p:tag name="KSO_WM_UNIT_TEXT_FILL_FORE_SCHEMECOLOR_INDEX" val="6"/>
  <p:tag name="KSO_WM_UNIT_TEXT_FILL_TYPE" val="1"/>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0_2*l_h_a*1_2_1"/>
  <p:tag name="KSO_WM_TEMPLATE_CATEGORY" val="diagram"/>
  <p:tag name="KSO_WM_TEMPLATE_INDEX" val="20228040"/>
  <p:tag name="KSO_WM_UNIT_LAYERLEVEL" val="1_1_1"/>
  <p:tag name="KSO_WM_TAG_VERSION" val="1.0"/>
  <p:tag name="KSO_WM_BEAUTIFY_FLAG" val="#wm#"/>
</p:tagLst>
</file>

<file path=ppt/tags/tag38.xml><?xml version="1.0" encoding="utf-8"?>
<p:tagLst xmlns:p="http://schemas.openxmlformats.org/presentationml/2006/main">
  <p:tag name="KSO_WM_UNIT_TEXT_FILL_FORE_SCHEMECOLOR_INDEX_BRIGHTNESS" val="0.5"/>
  <p:tag name="KSO_WM_UNIT_TEXT_FILL_FORE_SCHEMECOLOR_INDEX" val="13"/>
  <p:tag name="KSO_WM_UNIT_TEXT_FILL_TYPE" val="1"/>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40_2*l_h_f*1_2_1"/>
  <p:tag name="KSO_WM_TEMPLATE_CATEGORY" val="diagram"/>
  <p:tag name="KSO_WM_TEMPLATE_INDEX" val="20228040"/>
  <p:tag name="KSO_WM_UNIT_LAYERLEVEL" val="1_1_1"/>
  <p:tag name="KSO_WM_TAG_VERSION" val="1.0"/>
  <p:tag name="KSO_WM_BEAUTIFY_FLAG" val="#wm#"/>
</p:tagLst>
</file>

<file path=ppt/tags/tag39.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40_2*l_h_i*1_1_1"/>
  <p:tag name="KSO_WM_TEMPLATE_CATEGORY" val="diagram"/>
  <p:tag name="KSO_WM_TEMPLATE_INDEX" val="20228040"/>
  <p:tag name="KSO_WM_UNIT_LAYERLEVEL" val="1_1_1"/>
  <p:tag name="KSO_WM_TAG_VERSION" val="1.0"/>
  <p:tag name="KSO_WM_BEAUTIFY_FLAG" val="#wm#"/>
</p:tagLst>
</file>

<file path=ppt/tags/tag4.xml><?xml version="1.0" encoding="utf-8"?>
<p:tagLst xmlns:p="http://schemas.openxmlformats.org/presentationml/2006/main">
  <p:tag name="KSO_WM_BEAUTIFY_FLAG" val=""/>
  <p:tag name="KSO_WM_UNIT_PLACING_PICTURE_USER_VIEWPORT" val="{&quot;height&quot;:5540,&quot;width&quot;:6908}"/>
</p:tagLst>
</file>

<file path=ppt/tags/tag40.xml><?xml version="1.0" encoding="utf-8"?>
<p:tagLst xmlns:p="http://schemas.openxmlformats.org/presentationml/2006/main">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40_2*l_h_i*1_2_1"/>
  <p:tag name="KSO_WM_TEMPLATE_CATEGORY" val="diagram"/>
  <p:tag name="KSO_WM_TEMPLATE_INDEX" val="20228040"/>
  <p:tag name="KSO_WM_UNIT_LAYERLEVEL" val="1_1_1"/>
  <p:tag name="KSO_WM_TAG_VERSION" val="1.0"/>
  <p:tag name="KSO_WM_BEAUTIFY_FLAG" val="#wm#"/>
</p:tagLst>
</file>

<file path=ppt/tags/tag41.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40_2*l_h_i*1_1_3"/>
  <p:tag name="KSO_WM_TEMPLATE_CATEGORY" val="diagram"/>
  <p:tag name="KSO_WM_TEMPLATE_INDEX" val="20228040"/>
  <p:tag name="KSO_WM_UNIT_LAYERLEVEL" val="1_1_1"/>
  <p:tag name="KSO_WM_TAG_VERSION" val="1.0"/>
  <p:tag name="KSO_WM_BEAUTIFY_FLAG" val="#wm#"/>
</p:tagLst>
</file>

<file path=ppt/tags/tag42.xml><?xml version="1.0" encoding="utf-8"?>
<p:tagLst xmlns:p="http://schemas.openxmlformats.org/presentationml/2006/main">
  <p:tag name="KSO_WM_UNIT_LINE_FORE_SCHEMECOLOR_INDEX_BRIGHTNESS" val="0"/>
  <p:tag name="KSO_WM_UNIT_LINE_FORE_SCHEMECOLOR_INDEX" val="6"/>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40_2*l_h_i*1_2_3"/>
  <p:tag name="KSO_WM_TEMPLATE_CATEGORY" val="diagram"/>
  <p:tag name="KSO_WM_TEMPLATE_INDEX" val="20228040"/>
  <p:tag name="KSO_WM_UNIT_LAYERLEVEL" val="1_1_1"/>
  <p:tag name="KSO_WM_TAG_VERSION" val="1.0"/>
  <p:tag name="KSO_WM_BEAUTIFY_FLAG" val="#wm#"/>
</p:tagLst>
</file>

<file path=ppt/tags/tag43.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40_2*l_h_x*1_1_1"/>
  <p:tag name="KSO_WM_TEMPLATE_CATEGORY" val="diagram"/>
  <p:tag name="KSO_WM_TEMPLATE_INDEX" val="20228040"/>
  <p:tag name="KSO_WM_UNIT_LAYERLEVEL" val="1_1_1"/>
  <p:tag name="KSO_WM_TAG_VERSION" val="1.0"/>
  <p:tag name="KSO_WM_BEAUTIFY_FLAG" val="#wm#"/>
</p:tagLst>
</file>

<file path=ppt/tags/tag44.xml><?xml version="1.0" encoding="utf-8"?>
<p:tagLst xmlns:p="http://schemas.openxmlformats.org/presentationml/2006/main">
  <p:tag name="KSO_WM_UNIT_VALUE" val="111*111"/>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40_2*l_h_x*1_2_1"/>
  <p:tag name="KSO_WM_TEMPLATE_CATEGORY" val="diagram"/>
  <p:tag name="KSO_WM_TEMPLATE_INDEX" val="20228040"/>
  <p:tag name="KSO_WM_UNIT_LAYERLEVEL" val="1_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5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5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61.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6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6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6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1"/>
  <p:tag name="KSO_WM_UNIT_FILL_FORE_SCHEMECOLOR_INDEX" val="5"/>
  <p:tag name="KSO_WM_UNI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1"/>
  <p:tag name="KSO_WM_UNIT_FILL_FORE_SCHEMECOLOR_INDEX" val="6"/>
  <p:tag name="KSO_WM_UNI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1"/>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1"/>
  <p:tag name="KSO_WM_UNIT_FILL_FORE_SCHEMECOLOR_INDEX" val="7"/>
  <p:tag name="KSO_WM_UNI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2"/>
  <p:tag name="KSO_WM_UNIT_FILL_FORE_SCHEMECOLOR_INDEX" val="5"/>
  <p:tag name="KSO_WM_UNI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2"/>
  <p:tag name="KSO_WM_UNIT_FILL_FORE_SCHEMECOLOR_INDEX" val="6"/>
  <p:tag name="KSO_WM_UNIT_FILL_TYPE" val="1"/>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2"/>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2"/>
  <p:tag name="KSO_WM_UNIT_FILL_FORE_SCHEMECOLOR_INDEX" val="7"/>
  <p:tag name="KSO_WM_UNI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3"/>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3"/>
  <p:tag name="KSO_WM_UNIT_FILL_FORE_SCHEMECOLOR_INDEX" val="15"/>
  <p:tag name="KSO_WM_UNI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1"/>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1"/>
  <p:tag name="KSO_WM_UNIT_FILL_FORE_SCHEMECOLOR_INDEX" val="14"/>
  <p:tag name="KSO_WM_UNI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1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1_1"/>
  <p:tag name="KSO_WM_UNIT_PRESET_TEXT" val="添加标题"/>
  <p:tag name="KSO_WM_UNIT_VALUE" val="12"/>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3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3_1"/>
  <p:tag name="KSO_WM_UNIT_PRESET_TEXT" val="添加标题"/>
  <p:tag name="KSO_WM_UNIT_VALUE" val="12"/>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a*1_2_1"/>
  <p:tag name="KSO_WM_TEMPLATE_CATEGORY" val="diagram"/>
  <p:tag name="KSO_WM_TEMPLATE_INDEX" val="20201528"/>
  <p:tag name="KSO_WM_UNIT_LAYERLEVEL" val="1_1_1"/>
  <p:tag name="KSO_WM_TAG_VERSION" val="1.0"/>
  <p:tag name="KSO_WM_BEAUTIFY_FLAG" val="#wm#"/>
  <p:tag name="KSO_WM_UNIT_ISCONTENTSTITLE" val="0"/>
  <p:tag name="KSO_WM_UNIT_NOCLEAR" val="0"/>
  <p:tag name="KSO_WM_DIAGRAM_GROUP_CODE" val="q1-1"/>
  <p:tag name="KSO_WM_UNIT_TYPE" val="q_h_a"/>
  <p:tag name="KSO_WM_UNIT_INDEX" val="1_2_1"/>
  <p:tag name="KSO_WM_UNIT_PRESET_TEXT" val="添加标题"/>
  <p:tag name="KSO_WM_UNIT_VALUE" val="1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i*1_2"/>
  <p:tag name="KSO_WM_TEMPLATE_CATEGORY" val="diagram"/>
  <p:tag name="KSO_WM_TEMPLATE_INDEX" val="20201528"/>
  <p:tag name="KSO_WM_UNIT_LAYERLEVEL" val="1_1"/>
  <p:tag name="KSO_WM_TAG_VERSION" val="1.0"/>
  <p:tag name="KSO_WM_BEAUTIFY_FLAG" val="#wm#"/>
  <p:tag name="KSO_WM_DIAGRAM_GROUP_CODE" val="q1-1"/>
  <p:tag name="KSO_WM_UNIT_TYPE" val="q_i"/>
  <p:tag name="KSO_WM_UNIT_INDEX" val="1_2"/>
  <p:tag name="KSO_WM_UNIT_FILL_FORE_SCHEMECOLOR_INDEX" val="5"/>
  <p:tag name="KSO_WM_UNIT_FILL_TYPE" val="1"/>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3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3_3"/>
  <p:tag name="KSO_WM_UNIT_FILL_FORE_SCHEMECOLOR_INDEX" val="7"/>
  <p:tag name="KSO_WM_UNIT_FILL_TYPE" val="1"/>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2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2_3"/>
  <p:tag name="KSO_WM_UNIT_FILL_FORE_SCHEMECOLOR_INDEX" val="6"/>
  <p:tag name="KSO_WM_UNIT_FILL_TYPE" val="1"/>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01528_1*q_h_i*1_1_3"/>
  <p:tag name="KSO_WM_TEMPLATE_CATEGORY" val="diagram"/>
  <p:tag name="KSO_WM_TEMPLATE_INDEX" val="20201528"/>
  <p:tag name="KSO_WM_UNIT_LAYERLEVEL" val="1_1_1"/>
  <p:tag name="KSO_WM_TAG_VERSION" val="1.0"/>
  <p:tag name="KSO_WM_BEAUTIFY_FLAG" val="#wm#"/>
  <p:tag name="KSO_WM_DIAGRAM_GROUP_CODE" val="q1-1"/>
  <p:tag name="KSO_WM_UNIT_TYPE" val="q_h_i"/>
  <p:tag name="KSO_WM_UNIT_INDEX" val="1_1_3"/>
  <p:tag name="KSO_WM_UNIT_FILL_FORE_SCHEMECOLOR_INDEX" val="5"/>
  <p:tag name="KSO_WM_UNIT_FILL_TYPE" val="1"/>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PP_MARK_KEY" val="7cacf78b-9b70-4a39-840d-a097007d870d"/>
  <p:tag name="COMMONDATA" val="eyJjb3VudCI6NSwiaGRpZCI6IjdmNzE3YzM0NDQwZjRhZWNmYTY5ZjYzNzc5YTY3NTI3IiwidXNlckNvdW50IjoxfQ=="/>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2863</Words>
  <Application>WPS 演示</Application>
  <PresentationFormat>宽屏</PresentationFormat>
  <Paragraphs>150</Paragraphs>
  <Slides>18</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18</vt:i4>
      </vt:variant>
    </vt:vector>
  </HeadingPairs>
  <TitlesOfParts>
    <vt:vector size="33" baseType="lpstr">
      <vt:lpstr>Arial</vt:lpstr>
      <vt:lpstr>宋体</vt:lpstr>
      <vt:lpstr>Wingdings</vt:lpstr>
      <vt:lpstr>黑体</vt:lpstr>
      <vt:lpstr>汉仪文黑-55简</vt:lpstr>
      <vt:lpstr>Gill Sans</vt:lpstr>
      <vt:lpstr>思源黑体</vt:lpstr>
      <vt:lpstr>思源黑体 CN Medium</vt:lpstr>
      <vt:lpstr>思源黑体 CN Bold</vt:lpstr>
      <vt:lpstr>微软雅黑</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53</cp:revision>
  <dcterms:created xsi:type="dcterms:W3CDTF">2020-11-02T00:16:00Z</dcterms:created>
  <dcterms:modified xsi:type="dcterms:W3CDTF">2023-04-11T03:43:53Z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