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6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291" r:id="rId8"/>
    <p:sldId id="292" r:id="rId9"/>
    <p:sldId id="262" r:id="rId10"/>
    <p:sldId id="293" r:id="rId11"/>
    <p:sldId id="294" r:id="rId12"/>
    <p:sldId id="290" r:id="rId13"/>
    <p:sldId id="295" r:id="rId14"/>
    <p:sldId id="276" r:id="rId15"/>
    <p:sldId id="261" r:id="rId16"/>
    <p:sldId id="296" r:id="rId17"/>
    <p:sldId id="297" r:id="rId18"/>
    <p:sldId id="298" r:id="rId19"/>
    <p:sldId id="264" r:id="rId20"/>
    <p:sldId id="299" r:id="rId21"/>
    <p:sldId id="300" r:id="rId22"/>
    <p:sldId id="257" r:id="rId23"/>
  </p:sldIdLst>
  <p:sldSz cx="12192000" cy="6858000"/>
  <p:notesSz cx="6858000" cy="9144000"/>
  <p:embeddedFontLst>
    <p:embeddedFont>
      <p:font typeface="黑体" panose="02010609060101010101" charset="-122"/>
      <p:regular r:id="rId27"/>
    </p:embeddedFont>
    <p:embeddedFont>
      <p:font typeface="汉仪文黑-55简" panose="02010600030101010101" pitchFamily="18" charset="-122"/>
      <p:regular r:id="rId28"/>
    </p:embeddedFont>
    <p:embeddedFont>
      <p:font typeface="微软雅黑" panose="020B0503020204020204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  <p:embeddedFont>
      <p:font typeface="Calibri Light" panose="020F0302020204030204" charset="0"/>
      <p:regular r:id="rId34"/>
      <p:italic r:id="rId35"/>
    </p:embeddedFont>
  </p:embeddedFontLst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FB7"/>
    <a:srgbClr val="FFDC97"/>
    <a:srgbClr val="C57E90"/>
    <a:srgbClr val="FBCEC8"/>
    <a:srgbClr val="9DC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64.xml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6.svg"/><Relationship Id="rId24" Type="http://schemas.openxmlformats.org/officeDocument/2006/relationships/image" Target="../media/image5.png"/><Relationship Id="rId23" Type="http://schemas.openxmlformats.org/officeDocument/2006/relationships/tags" Target="../tags/tag28.xml"/><Relationship Id="rId22" Type="http://schemas.openxmlformats.org/officeDocument/2006/relationships/tags" Target="../tags/tag27.xml"/><Relationship Id="rId21" Type="http://schemas.openxmlformats.org/officeDocument/2006/relationships/tags" Target="../tags/tag26.xml"/><Relationship Id="rId20" Type="http://schemas.openxmlformats.org/officeDocument/2006/relationships/tags" Target="../tags/tag25.xml"/><Relationship Id="rId2" Type="http://schemas.openxmlformats.org/officeDocument/2006/relationships/tags" Target="../tags/tag7.xml"/><Relationship Id="rId19" Type="http://schemas.openxmlformats.org/officeDocument/2006/relationships/tags" Target="../tags/tag24.xml"/><Relationship Id="rId18" Type="http://schemas.openxmlformats.org/officeDocument/2006/relationships/tags" Target="../tags/tag23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1" Type="http://schemas.openxmlformats.org/officeDocument/2006/relationships/slideLayout" Target="../slideLayouts/slideLayout1.xml"/><Relationship Id="rId30" Type="http://schemas.openxmlformats.org/officeDocument/2006/relationships/image" Target="../media/image17.svg"/><Relationship Id="rId3" Type="http://schemas.openxmlformats.org/officeDocument/2006/relationships/tags" Target="../tags/tag32.xml"/><Relationship Id="rId29" Type="http://schemas.openxmlformats.org/officeDocument/2006/relationships/image" Target="../media/image16.png"/><Relationship Id="rId28" Type="http://schemas.openxmlformats.org/officeDocument/2006/relationships/tags" Target="../tags/tag49.xml"/><Relationship Id="rId27" Type="http://schemas.openxmlformats.org/officeDocument/2006/relationships/image" Target="../media/image15.svg"/><Relationship Id="rId26" Type="http://schemas.openxmlformats.org/officeDocument/2006/relationships/image" Target="../media/image14.png"/><Relationship Id="rId25" Type="http://schemas.openxmlformats.org/officeDocument/2006/relationships/tags" Target="../tags/tag48.xml"/><Relationship Id="rId24" Type="http://schemas.openxmlformats.org/officeDocument/2006/relationships/image" Target="../media/image13.svg"/><Relationship Id="rId23" Type="http://schemas.openxmlformats.org/officeDocument/2006/relationships/image" Target="../media/image12.png"/><Relationship Id="rId22" Type="http://schemas.openxmlformats.org/officeDocument/2006/relationships/tags" Target="../tags/tag47.xml"/><Relationship Id="rId21" Type="http://schemas.openxmlformats.org/officeDocument/2006/relationships/image" Target="../media/image11.svg"/><Relationship Id="rId20" Type="http://schemas.openxmlformats.org/officeDocument/2006/relationships/image" Target="../media/image10.png"/><Relationship Id="rId2" Type="http://schemas.openxmlformats.org/officeDocument/2006/relationships/tags" Target="../tags/tag31.xml"/><Relationship Id="rId19" Type="http://schemas.openxmlformats.org/officeDocument/2006/relationships/tags" Target="../tags/tag46.xml"/><Relationship Id="rId18" Type="http://schemas.openxmlformats.org/officeDocument/2006/relationships/image" Target="../media/image9.svg"/><Relationship Id="rId17" Type="http://schemas.openxmlformats.org/officeDocument/2006/relationships/image" Target="../media/image8.png"/><Relationship Id="rId16" Type="http://schemas.openxmlformats.org/officeDocument/2006/relationships/tags" Target="../tags/tag45.xml"/><Relationship Id="rId15" Type="http://schemas.openxmlformats.org/officeDocument/2006/relationships/tags" Target="../tags/tag44.xml"/><Relationship Id="rId14" Type="http://schemas.openxmlformats.org/officeDocument/2006/relationships/tags" Target="../tags/tag43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18.jpeg"/><Relationship Id="rId1" Type="http://schemas.openxmlformats.org/officeDocument/2006/relationships/tags" Target="../tags/tag5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19.jpeg"/><Relationship Id="rId1" Type="http://schemas.openxmlformats.org/officeDocument/2006/relationships/tags" Target="../tags/tag5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tags" Target="../tags/tag6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4.jpe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二、社会主义爱国观的主要内容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 flipH="1">
            <a:off x="881380" y="1823085"/>
            <a:ext cx="386715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spc="300" dirty="0">
                <a:solidFill>
                  <a:srgbClr val="58BBDB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（一）精神内核：爱国主义是中华民族精神的核心</a:t>
            </a:r>
            <a:endParaRPr lang="zh-CN" sz="1600" spc="300" dirty="0">
              <a:solidFill>
                <a:srgbClr val="58BBDB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 flipH="1">
            <a:off x="825500" y="3216275"/>
            <a:ext cx="336169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spc="300" dirty="0">
                <a:solidFill>
                  <a:srgbClr val="F19ED2">
                    <a:lumMod val="75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（二）本质特征：爱国与爱党、爱社会主义的统一</a:t>
            </a:r>
            <a:endParaRPr lang="zh-CN" sz="1600" spc="300" dirty="0">
              <a:solidFill>
                <a:srgbClr val="F19ED2">
                  <a:lumMod val="75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 flipH="1">
            <a:off x="725170" y="4608830"/>
            <a:ext cx="386778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spc="300" dirty="0">
                <a:solidFill>
                  <a:srgbClr val="FAF4A0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（三）鲜明主题：实现中华民族伟大复兴的中国梦</a:t>
            </a:r>
            <a:endParaRPr lang="zh-CN" sz="1600" spc="300" dirty="0">
              <a:solidFill>
                <a:srgbClr val="FAF4A0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"/>
            </p:custDataLst>
          </p:nvPr>
        </p:nvSpPr>
        <p:spPr>
          <a:xfrm flipH="1">
            <a:off x="7797165" y="1800860"/>
            <a:ext cx="346646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spc="300" dirty="0">
                <a:solidFill>
                  <a:srgbClr val="0A7AD5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（五）重要表现：勇于承担责任和坚持公理</a:t>
            </a:r>
            <a:endParaRPr lang="zh-CN" sz="1600" spc="300" dirty="0">
              <a:solidFill>
                <a:srgbClr val="0A7AD5"/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"/>
            </p:custDataLst>
          </p:nvPr>
        </p:nvSpPr>
        <p:spPr>
          <a:xfrm flipH="1">
            <a:off x="7969885" y="4201795"/>
            <a:ext cx="3595370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spc="300" dirty="0">
                <a:solidFill>
                  <a:srgbClr val="DDEAF5">
                    <a:lumMod val="50000"/>
                  </a:srgbClr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sym typeface="微软雅黑" panose="020B0503020204020204" charset="-122"/>
              </a:rPr>
              <a:t>（四）着力之处：维护祖国的统一和民族之间团结</a:t>
            </a:r>
            <a:endParaRPr lang="zh-CN" sz="1600" spc="300" dirty="0">
              <a:solidFill>
                <a:srgbClr val="DDEAF5">
                  <a:lumMod val="50000"/>
                </a:srgbClr>
              </a:solidFill>
              <a:uFillTx/>
              <a:latin typeface="思源黑体 CN Bold" panose="020B0800000000000000" charset="-122"/>
              <a:ea typeface="思源黑体 CN Bold" panose="020B0800000000000000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6"/>
            </p:custDataLst>
          </p:nvPr>
        </p:nvSpPr>
        <p:spPr>
          <a:xfrm flipH="1">
            <a:off x="4247515" y="1558290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7"/>
            </p:custDataLst>
          </p:nvPr>
        </p:nvSpPr>
        <p:spPr>
          <a:xfrm rot="5400000" flipH="1">
            <a:off x="4592955" y="1903730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7" name="椭圆 6"/>
          <p:cNvSpPr/>
          <p:nvPr>
            <p:custDataLst>
              <p:tags r:id="rId8"/>
            </p:custDataLst>
          </p:nvPr>
        </p:nvSpPr>
        <p:spPr>
          <a:xfrm>
            <a:off x="6924675" y="1887855"/>
            <a:ext cx="717550" cy="717550"/>
          </a:xfrm>
          <a:prstGeom prst="ellipse">
            <a:avLst/>
          </a:prstGeom>
          <a:solidFill>
            <a:srgbClr val="8AD2F2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6924675" y="4383405"/>
            <a:ext cx="717550" cy="717550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 flipH="1">
            <a:off x="4748530" y="1887855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4798060" y="206248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974205" y="206248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05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3"/>
            </p:custDataLst>
          </p:nvPr>
        </p:nvSpPr>
        <p:spPr>
          <a:xfrm>
            <a:off x="6974205" y="455803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04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>
          <a:xfrm flipH="1">
            <a:off x="4748530" y="4383405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AF4A0"/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5"/>
            </p:custDataLst>
          </p:nvPr>
        </p:nvSpPr>
        <p:spPr>
          <a:xfrm>
            <a:off x="4798060" y="455803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20" name="椭圆 19"/>
          <p:cNvSpPr/>
          <p:nvPr>
            <p:custDataLst>
              <p:tags r:id="rId16"/>
            </p:custDataLst>
          </p:nvPr>
        </p:nvSpPr>
        <p:spPr>
          <a:xfrm flipH="1">
            <a:off x="4236085" y="3116580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17"/>
            </p:custDataLst>
          </p:nvPr>
        </p:nvSpPr>
        <p:spPr>
          <a:xfrm>
            <a:off x="4285615" y="329120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18"/>
            </p:custDataLst>
          </p:nvPr>
        </p:nvSpPr>
        <p:spPr>
          <a:xfrm>
            <a:off x="5522595" y="2827973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9"/>
            </p:custDataLst>
          </p:nvPr>
        </p:nvSpPr>
        <p:spPr>
          <a:xfrm flipH="1">
            <a:off x="5019675" y="2330450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20"/>
            </p:custDataLst>
          </p:nvPr>
        </p:nvGrpSpPr>
        <p:grpSpPr>
          <a:xfrm rot="0">
            <a:off x="5304155" y="2616200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963285" y="3268980"/>
            <a:ext cx="491490" cy="4914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三、青年学生爱国观培育的方向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693390" y="1967345"/>
            <a:ext cx="360219" cy="3680694"/>
          </a:xfrm>
          <a:prstGeom prst="leftBrace">
            <a:avLst/>
          </a:prstGeom>
          <a:ln>
            <a:solidFill>
              <a:srgbClr val="C57E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50631" y="1824066"/>
            <a:ext cx="765417" cy="765417"/>
          </a:xfrm>
          <a:prstGeom prst="ellipse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271187" y="3447260"/>
            <a:ext cx="765417" cy="765417"/>
          </a:xfrm>
          <a:prstGeom prst="ellipse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271187" y="4994186"/>
            <a:ext cx="765417" cy="765417"/>
          </a:xfrm>
          <a:prstGeom prst="ellipse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Shape 23131"/>
          <p:cNvSpPr/>
          <p:nvPr/>
        </p:nvSpPr>
        <p:spPr>
          <a:xfrm>
            <a:off x="4482243" y="3627777"/>
            <a:ext cx="330982" cy="40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24" y="0"/>
                </a:moveTo>
                <a:cubicBezTo>
                  <a:pt x="3198" y="0"/>
                  <a:pt x="1768" y="1173"/>
                  <a:pt x="1768" y="2583"/>
                </a:cubicBezTo>
                <a:lnTo>
                  <a:pt x="1768" y="11176"/>
                </a:lnTo>
                <a:lnTo>
                  <a:pt x="962" y="10718"/>
                </a:lnTo>
                <a:cubicBezTo>
                  <a:pt x="773" y="10607"/>
                  <a:pt x="542" y="10593"/>
                  <a:pt x="336" y="10681"/>
                </a:cubicBezTo>
                <a:cubicBezTo>
                  <a:pt x="130" y="10766"/>
                  <a:pt x="0" y="10931"/>
                  <a:pt x="0" y="11121"/>
                </a:cubicBezTo>
                <a:lnTo>
                  <a:pt x="0" y="20061"/>
                </a:lnTo>
                <a:cubicBezTo>
                  <a:pt x="0" y="20255"/>
                  <a:pt x="124" y="20429"/>
                  <a:pt x="336" y="20519"/>
                </a:cubicBezTo>
                <a:cubicBezTo>
                  <a:pt x="547" y="20607"/>
                  <a:pt x="813" y="20596"/>
                  <a:pt x="1007" y="20482"/>
                </a:cubicBezTo>
                <a:lnTo>
                  <a:pt x="8662" y="16012"/>
                </a:lnTo>
                <a:cubicBezTo>
                  <a:pt x="8826" y="15915"/>
                  <a:pt x="8931" y="15774"/>
                  <a:pt x="8931" y="15609"/>
                </a:cubicBezTo>
                <a:cubicBezTo>
                  <a:pt x="8931" y="15446"/>
                  <a:pt x="8826" y="15282"/>
                  <a:pt x="8662" y="15188"/>
                </a:cubicBezTo>
                <a:lnTo>
                  <a:pt x="3447" y="12165"/>
                </a:lnTo>
                <a:lnTo>
                  <a:pt x="3447" y="2583"/>
                </a:lnTo>
                <a:cubicBezTo>
                  <a:pt x="3447" y="1923"/>
                  <a:pt x="4115" y="1392"/>
                  <a:pt x="4924" y="1392"/>
                </a:cubicBezTo>
                <a:lnTo>
                  <a:pt x="16653" y="1392"/>
                </a:lnTo>
                <a:cubicBezTo>
                  <a:pt x="17460" y="1392"/>
                  <a:pt x="18131" y="1923"/>
                  <a:pt x="18131" y="2583"/>
                </a:cubicBezTo>
                <a:lnTo>
                  <a:pt x="18131" y="12165"/>
                </a:lnTo>
                <a:lnTo>
                  <a:pt x="12915" y="15188"/>
                </a:lnTo>
                <a:cubicBezTo>
                  <a:pt x="12752" y="15284"/>
                  <a:pt x="12669" y="15446"/>
                  <a:pt x="12669" y="15609"/>
                </a:cubicBezTo>
                <a:cubicBezTo>
                  <a:pt x="12669" y="15774"/>
                  <a:pt x="12752" y="15917"/>
                  <a:pt x="12915" y="16012"/>
                </a:cubicBezTo>
                <a:lnTo>
                  <a:pt x="20570" y="20482"/>
                </a:lnTo>
                <a:cubicBezTo>
                  <a:pt x="20762" y="20596"/>
                  <a:pt x="21030" y="20607"/>
                  <a:pt x="21242" y="20519"/>
                </a:cubicBezTo>
                <a:cubicBezTo>
                  <a:pt x="21453" y="20429"/>
                  <a:pt x="21600" y="20257"/>
                  <a:pt x="21600" y="20061"/>
                </a:cubicBezTo>
                <a:lnTo>
                  <a:pt x="21600" y="11121"/>
                </a:lnTo>
                <a:cubicBezTo>
                  <a:pt x="21600" y="10929"/>
                  <a:pt x="21448" y="10769"/>
                  <a:pt x="21242" y="10681"/>
                </a:cubicBezTo>
                <a:cubicBezTo>
                  <a:pt x="21036" y="10596"/>
                  <a:pt x="20783" y="10607"/>
                  <a:pt x="20593" y="10718"/>
                </a:cubicBezTo>
                <a:lnTo>
                  <a:pt x="19765" y="11176"/>
                </a:lnTo>
                <a:lnTo>
                  <a:pt x="19765" y="2583"/>
                </a:lnTo>
                <a:cubicBezTo>
                  <a:pt x="19765" y="1173"/>
                  <a:pt x="18376" y="0"/>
                  <a:pt x="16653" y="0"/>
                </a:cubicBezTo>
                <a:lnTo>
                  <a:pt x="4924" y="0"/>
                </a:lnTo>
                <a:close/>
                <a:moveTo>
                  <a:pt x="6558" y="3518"/>
                </a:moveTo>
                <a:cubicBezTo>
                  <a:pt x="6102" y="3518"/>
                  <a:pt x="5730" y="3821"/>
                  <a:pt x="5730" y="4195"/>
                </a:cubicBezTo>
                <a:cubicBezTo>
                  <a:pt x="5730" y="4571"/>
                  <a:pt x="6102" y="4855"/>
                  <a:pt x="6558" y="4855"/>
                </a:cubicBezTo>
                <a:lnTo>
                  <a:pt x="10901" y="4855"/>
                </a:lnTo>
                <a:cubicBezTo>
                  <a:pt x="11256" y="4855"/>
                  <a:pt x="11600" y="4686"/>
                  <a:pt x="11662" y="4434"/>
                </a:cubicBezTo>
                <a:lnTo>
                  <a:pt x="11662" y="3957"/>
                </a:lnTo>
                <a:cubicBezTo>
                  <a:pt x="11600" y="3703"/>
                  <a:pt x="11256" y="3518"/>
                  <a:pt x="10901" y="3518"/>
                </a:cubicBezTo>
                <a:lnTo>
                  <a:pt x="6558" y="3518"/>
                </a:lnTo>
                <a:close/>
                <a:moveTo>
                  <a:pt x="6558" y="6449"/>
                </a:moveTo>
                <a:cubicBezTo>
                  <a:pt x="6102" y="6449"/>
                  <a:pt x="5730" y="6750"/>
                  <a:pt x="5730" y="7127"/>
                </a:cubicBezTo>
                <a:cubicBezTo>
                  <a:pt x="5730" y="7503"/>
                  <a:pt x="6102" y="7786"/>
                  <a:pt x="6558" y="7786"/>
                </a:cubicBezTo>
                <a:lnTo>
                  <a:pt x="16250" y="7786"/>
                </a:lnTo>
                <a:cubicBezTo>
                  <a:pt x="16710" y="7786"/>
                  <a:pt x="17079" y="7503"/>
                  <a:pt x="17079" y="7127"/>
                </a:cubicBezTo>
                <a:cubicBezTo>
                  <a:pt x="17079" y="6750"/>
                  <a:pt x="16710" y="6449"/>
                  <a:pt x="16250" y="6449"/>
                </a:cubicBezTo>
                <a:lnTo>
                  <a:pt x="6558" y="6449"/>
                </a:lnTo>
                <a:close/>
                <a:moveTo>
                  <a:pt x="6558" y="8794"/>
                </a:moveTo>
                <a:cubicBezTo>
                  <a:pt x="6102" y="8794"/>
                  <a:pt x="5730" y="9098"/>
                  <a:pt x="5730" y="9472"/>
                </a:cubicBezTo>
                <a:cubicBezTo>
                  <a:pt x="5730" y="9848"/>
                  <a:pt x="6102" y="10131"/>
                  <a:pt x="6558" y="10131"/>
                </a:cubicBezTo>
                <a:lnTo>
                  <a:pt x="16250" y="10131"/>
                </a:lnTo>
                <a:cubicBezTo>
                  <a:pt x="16710" y="10131"/>
                  <a:pt x="17079" y="9848"/>
                  <a:pt x="17079" y="9472"/>
                </a:cubicBezTo>
                <a:cubicBezTo>
                  <a:pt x="17079" y="9098"/>
                  <a:pt x="16710" y="8794"/>
                  <a:pt x="16250" y="8794"/>
                </a:cubicBezTo>
                <a:lnTo>
                  <a:pt x="6558" y="8794"/>
                </a:lnTo>
                <a:close/>
                <a:moveTo>
                  <a:pt x="11281" y="16415"/>
                </a:moveTo>
                <a:cubicBezTo>
                  <a:pt x="11118" y="16415"/>
                  <a:pt x="10945" y="16493"/>
                  <a:pt x="10923" y="16507"/>
                </a:cubicBezTo>
                <a:cubicBezTo>
                  <a:pt x="9152" y="17541"/>
                  <a:pt x="3850" y="20647"/>
                  <a:pt x="3850" y="20647"/>
                </a:cubicBezTo>
                <a:cubicBezTo>
                  <a:pt x="3624" y="20776"/>
                  <a:pt x="3519" y="21018"/>
                  <a:pt x="3604" y="21234"/>
                </a:cubicBezTo>
                <a:cubicBezTo>
                  <a:pt x="3688" y="21448"/>
                  <a:pt x="3932" y="21600"/>
                  <a:pt x="4208" y="21600"/>
                </a:cubicBezTo>
                <a:lnTo>
                  <a:pt x="18377" y="21600"/>
                </a:lnTo>
                <a:cubicBezTo>
                  <a:pt x="18653" y="21600"/>
                  <a:pt x="18896" y="21448"/>
                  <a:pt x="18981" y="21234"/>
                </a:cubicBezTo>
                <a:cubicBezTo>
                  <a:pt x="19066" y="21018"/>
                  <a:pt x="18961" y="20776"/>
                  <a:pt x="18735" y="20647"/>
                </a:cubicBezTo>
                <a:cubicBezTo>
                  <a:pt x="18735" y="20647"/>
                  <a:pt x="13414" y="17541"/>
                  <a:pt x="11639" y="16507"/>
                </a:cubicBezTo>
                <a:cubicBezTo>
                  <a:pt x="11614" y="16493"/>
                  <a:pt x="11454" y="16415"/>
                  <a:pt x="11281" y="1641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7" name="Shape 23143"/>
          <p:cNvSpPr/>
          <p:nvPr/>
        </p:nvSpPr>
        <p:spPr>
          <a:xfrm>
            <a:off x="4471577" y="2014719"/>
            <a:ext cx="323525" cy="40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1" y="15119"/>
                </a:moveTo>
                <a:cubicBezTo>
                  <a:pt x="14106" y="15119"/>
                  <a:pt x="13500" y="15604"/>
                  <a:pt x="13500" y="16201"/>
                </a:cubicBezTo>
                <a:cubicBezTo>
                  <a:pt x="13500" y="16796"/>
                  <a:pt x="14106" y="17278"/>
                  <a:pt x="14851" y="17278"/>
                </a:cubicBezTo>
                <a:cubicBezTo>
                  <a:pt x="15596" y="17278"/>
                  <a:pt x="16199" y="16796"/>
                  <a:pt x="16199" y="16201"/>
                </a:cubicBezTo>
                <a:cubicBezTo>
                  <a:pt x="16199" y="15604"/>
                  <a:pt x="15596" y="15119"/>
                  <a:pt x="14851" y="15119"/>
                </a:cubicBezTo>
                <a:cubicBezTo>
                  <a:pt x="14851" y="15119"/>
                  <a:pt x="14851" y="15119"/>
                  <a:pt x="14851" y="15119"/>
                </a:cubicBezTo>
                <a:close/>
                <a:moveTo>
                  <a:pt x="6750" y="10800"/>
                </a:moveTo>
                <a:lnTo>
                  <a:pt x="6750" y="10800"/>
                </a:lnTo>
                <a:cubicBezTo>
                  <a:pt x="7495" y="10800"/>
                  <a:pt x="8102" y="10315"/>
                  <a:pt x="8102" y="9718"/>
                </a:cubicBezTo>
                <a:cubicBezTo>
                  <a:pt x="8102" y="9124"/>
                  <a:pt x="7495" y="8641"/>
                  <a:pt x="6750" y="8641"/>
                </a:cubicBezTo>
                <a:cubicBezTo>
                  <a:pt x="6005" y="8641"/>
                  <a:pt x="5399" y="9124"/>
                  <a:pt x="5399" y="9718"/>
                </a:cubicBezTo>
                <a:cubicBezTo>
                  <a:pt x="5399" y="10315"/>
                  <a:pt x="6005" y="10800"/>
                  <a:pt x="6750" y="10800"/>
                </a:cubicBezTo>
                <a:cubicBezTo>
                  <a:pt x="6750" y="10800"/>
                  <a:pt x="6750" y="10800"/>
                  <a:pt x="6750" y="10800"/>
                </a:cubicBezTo>
                <a:close/>
                <a:moveTo>
                  <a:pt x="6750" y="14041"/>
                </a:moveTo>
                <a:lnTo>
                  <a:pt x="6750" y="14041"/>
                </a:lnTo>
                <a:cubicBezTo>
                  <a:pt x="7495" y="14041"/>
                  <a:pt x="8102" y="13556"/>
                  <a:pt x="8102" y="12959"/>
                </a:cubicBezTo>
                <a:cubicBezTo>
                  <a:pt x="8102" y="12364"/>
                  <a:pt x="7495" y="11881"/>
                  <a:pt x="6750" y="11881"/>
                </a:cubicBezTo>
                <a:cubicBezTo>
                  <a:pt x="6005" y="11881"/>
                  <a:pt x="5399" y="12364"/>
                  <a:pt x="5399" y="12959"/>
                </a:cubicBezTo>
                <a:cubicBezTo>
                  <a:pt x="5399" y="13556"/>
                  <a:pt x="6005" y="14041"/>
                  <a:pt x="6750" y="14041"/>
                </a:cubicBezTo>
                <a:cubicBezTo>
                  <a:pt x="6750" y="14041"/>
                  <a:pt x="6750" y="14041"/>
                  <a:pt x="6750" y="14041"/>
                </a:cubicBezTo>
                <a:close/>
                <a:moveTo>
                  <a:pt x="10801" y="15119"/>
                </a:moveTo>
                <a:cubicBezTo>
                  <a:pt x="10056" y="15119"/>
                  <a:pt x="9449" y="15604"/>
                  <a:pt x="9449" y="16201"/>
                </a:cubicBezTo>
                <a:cubicBezTo>
                  <a:pt x="9449" y="16796"/>
                  <a:pt x="10052" y="17278"/>
                  <a:pt x="10801" y="17278"/>
                </a:cubicBezTo>
                <a:cubicBezTo>
                  <a:pt x="11546" y="17278"/>
                  <a:pt x="12148" y="16796"/>
                  <a:pt x="12148" y="16201"/>
                </a:cubicBezTo>
                <a:cubicBezTo>
                  <a:pt x="12148" y="15604"/>
                  <a:pt x="11546" y="15119"/>
                  <a:pt x="10801" y="15119"/>
                </a:cubicBezTo>
                <a:cubicBezTo>
                  <a:pt x="10801" y="15119"/>
                  <a:pt x="10801" y="15119"/>
                  <a:pt x="10801" y="15119"/>
                </a:cubicBezTo>
                <a:close/>
                <a:moveTo>
                  <a:pt x="18898" y="19441"/>
                </a:moveTo>
                <a:lnTo>
                  <a:pt x="2700" y="19441"/>
                </a:lnTo>
                <a:lnTo>
                  <a:pt x="2700" y="2160"/>
                </a:lnTo>
                <a:lnTo>
                  <a:pt x="18898" y="2160"/>
                </a:lnTo>
                <a:cubicBezTo>
                  <a:pt x="18898" y="2160"/>
                  <a:pt x="18898" y="19441"/>
                  <a:pt x="18898" y="19441"/>
                </a:cubicBezTo>
                <a:close/>
                <a:moveTo>
                  <a:pt x="18898" y="0"/>
                </a:moveTo>
                <a:lnTo>
                  <a:pt x="2700" y="0"/>
                </a:lnTo>
                <a:cubicBezTo>
                  <a:pt x="1210" y="0"/>
                  <a:pt x="0" y="968"/>
                  <a:pt x="0" y="2160"/>
                </a:cubicBezTo>
                <a:lnTo>
                  <a:pt x="0" y="19441"/>
                </a:lnTo>
                <a:cubicBezTo>
                  <a:pt x="0" y="20633"/>
                  <a:pt x="1210" y="21600"/>
                  <a:pt x="2700" y="21600"/>
                </a:cubicBezTo>
                <a:lnTo>
                  <a:pt x="18898" y="21600"/>
                </a:lnTo>
                <a:cubicBezTo>
                  <a:pt x="20391" y="21600"/>
                  <a:pt x="21600" y="20633"/>
                  <a:pt x="21600" y="19441"/>
                </a:cubicBezTo>
                <a:lnTo>
                  <a:pt x="21600" y="2160"/>
                </a:lnTo>
                <a:cubicBezTo>
                  <a:pt x="21600" y="968"/>
                  <a:pt x="20391" y="0"/>
                  <a:pt x="18898" y="0"/>
                </a:cubicBezTo>
                <a:cubicBezTo>
                  <a:pt x="18898" y="0"/>
                  <a:pt x="18898" y="0"/>
                  <a:pt x="18898" y="0"/>
                </a:cubicBezTo>
                <a:close/>
                <a:moveTo>
                  <a:pt x="6750" y="17278"/>
                </a:moveTo>
                <a:lnTo>
                  <a:pt x="6750" y="17278"/>
                </a:lnTo>
                <a:cubicBezTo>
                  <a:pt x="7495" y="17278"/>
                  <a:pt x="8102" y="16796"/>
                  <a:pt x="8102" y="16201"/>
                </a:cubicBezTo>
                <a:cubicBezTo>
                  <a:pt x="8102" y="15604"/>
                  <a:pt x="7495" y="15119"/>
                  <a:pt x="6750" y="15119"/>
                </a:cubicBezTo>
                <a:cubicBezTo>
                  <a:pt x="6005" y="15119"/>
                  <a:pt x="5399" y="15604"/>
                  <a:pt x="5399" y="16201"/>
                </a:cubicBezTo>
                <a:cubicBezTo>
                  <a:pt x="5399" y="16796"/>
                  <a:pt x="6005" y="17278"/>
                  <a:pt x="6750" y="17278"/>
                </a:cubicBezTo>
                <a:cubicBezTo>
                  <a:pt x="6750" y="17278"/>
                  <a:pt x="6750" y="17278"/>
                  <a:pt x="6750" y="17278"/>
                </a:cubicBezTo>
                <a:close/>
                <a:moveTo>
                  <a:pt x="6750" y="6482"/>
                </a:moveTo>
                <a:lnTo>
                  <a:pt x="14851" y="6482"/>
                </a:lnTo>
                <a:cubicBezTo>
                  <a:pt x="15596" y="6482"/>
                  <a:pt x="16199" y="5996"/>
                  <a:pt x="16199" y="5400"/>
                </a:cubicBezTo>
                <a:cubicBezTo>
                  <a:pt x="16199" y="4805"/>
                  <a:pt x="15596" y="4318"/>
                  <a:pt x="14851" y="4318"/>
                </a:cubicBezTo>
                <a:lnTo>
                  <a:pt x="6750" y="4318"/>
                </a:lnTo>
                <a:cubicBezTo>
                  <a:pt x="6005" y="4318"/>
                  <a:pt x="5399" y="4805"/>
                  <a:pt x="5399" y="5400"/>
                </a:cubicBezTo>
                <a:cubicBezTo>
                  <a:pt x="5399" y="5996"/>
                  <a:pt x="6005" y="6482"/>
                  <a:pt x="6750" y="6482"/>
                </a:cubicBezTo>
                <a:cubicBezTo>
                  <a:pt x="6750" y="6482"/>
                  <a:pt x="6750" y="6482"/>
                  <a:pt x="6750" y="6482"/>
                </a:cubicBezTo>
                <a:close/>
                <a:moveTo>
                  <a:pt x="10801" y="8641"/>
                </a:moveTo>
                <a:cubicBezTo>
                  <a:pt x="10056" y="8641"/>
                  <a:pt x="9449" y="9124"/>
                  <a:pt x="9449" y="9718"/>
                </a:cubicBezTo>
                <a:cubicBezTo>
                  <a:pt x="9449" y="10315"/>
                  <a:pt x="10052" y="10800"/>
                  <a:pt x="10801" y="10800"/>
                </a:cubicBezTo>
                <a:cubicBezTo>
                  <a:pt x="11546" y="10800"/>
                  <a:pt x="12148" y="10315"/>
                  <a:pt x="12148" y="9718"/>
                </a:cubicBezTo>
                <a:cubicBezTo>
                  <a:pt x="12148" y="9124"/>
                  <a:pt x="11546" y="8641"/>
                  <a:pt x="10801" y="8641"/>
                </a:cubicBezTo>
                <a:cubicBezTo>
                  <a:pt x="10801" y="8641"/>
                  <a:pt x="10801" y="8641"/>
                  <a:pt x="10801" y="8641"/>
                </a:cubicBezTo>
                <a:close/>
                <a:moveTo>
                  <a:pt x="10801" y="11881"/>
                </a:moveTo>
                <a:cubicBezTo>
                  <a:pt x="10056" y="11881"/>
                  <a:pt x="9449" y="12364"/>
                  <a:pt x="9449" y="12959"/>
                </a:cubicBezTo>
                <a:cubicBezTo>
                  <a:pt x="9449" y="13556"/>
                  <a:pt x="10056" y="14041"/>
                  <a:pt x="10801" y="14041"/>
                </a:cubicBezTo>
                <a:cubicBezTo>
                  <a:pt x="11546" y="14041"/>
                  <a:pt x="12148" y="13556"/>
                  <a:pt x="12148" y="12959"/>
                </a:cubicBezTo>
                <a:cubicBezTo>
                  <a:pt x="12148" y="12364"/>
                  <a:pt x="11546" y="11881"/>
                  <a:pt x="10801" y="11881"/>
                </a:cubicBezTo>
                <a:cubicBezTo>
                  <a:pt x="10801" y="11881"/>
                  <a:pt x="10801" y="11881"/>
                  <a:pt x="10801" y="11881"/>
                </a:cubicBezTo>
                <a:close/>
                <a:moveTo>
                  <a:pt x="14851" y="8641"/>
                </a:moveTo>
                <a:cubicBezTo>
                  <a:pt x="14106" y="8641"/>
                  <a:pt x="13500" y="9124"/>
                  <a:pt x="13500" y="9718"/>
                </a:cubicBezTo>
                <a:cubicBezTo>
                  <a:pt x="13500" y="10315"/>
                  <a:pt x="14106" y="10800"/>
                  <a:pt x="14851" y="10800"/>
                </a:cubicBezTo>
                <a:cubicBezTo>
                  <a:pt x="15596" y="10800"/>
                  <a:pt x="16199" y="10315"/>
                  <a:pt x="16199" y="9718"/>
                </a:cubicBezTo>
                <a:cubicBezTo>
                  <a:pt x="16199" y="9124"/>
                  <a:pt x="15596" y="8641"/>
                  <a:pt x="14851" y="8641"/>
                </a:cubicBezTo>
                <a:cubicBezTo>
                  <a:pt x="14851" y="8641"/>
                  <a:pt x="14851" y="8641"/>
                  <a:pt x="14851" y="8641"/>
                </a:cubicBezTo>
                <a:close/>
                <a:moveTo>
                  <a:pt x="14851" y="11881"/>
                </a:moveTo>
                <a:cubicBezTo>
                  <a:pt x="14106" y="11881"/>
                  <a:pt x="13500" y="12364"/>
                  <a:pt x="13500" y="12959"/>
                </a:cubicBezTo>
                <a:cubicBezTo>
                  <a:pt x="13500" y="13556"/>
                  <a:pt x="14106" y="14041"/>
                  <a:pt x="14851" y="14041"/>
                </a:cubicBezTo>
                <a:cubicBezTo>
                  <a:pt x="15596" y="14041"/>
                  <a:pt x="16199" y="13556"/>
                  <a:pt x="16199" y="12959"/>
                </a:cubicBezTo>
                <a:cubicBezTo>
                  <a:pt x="16199" y="12364"/>
                  <a:pt x="15596" y="11881"/>
                  <a:pt x="14851" y="11881"/>
                </a:cubicBezTo>
                <a:cubicBezTo>
                  <a:pt x="14851" y="11881"/>
                  <a:pt x="14851" y="11881"/>
                  <a:pt x="14851" y="1188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8" name="Shape 23147"/>
          <p:cNvSpPr/>
          <p:nvPr/>
        </p:nvSpPr>
        <p:spPr>
          <a:xfrm>
            <a:off x="4484728" y="5184510"/>
            <a:ext cx="328497" cy="40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4720"/>
                </a:lnTo>
                <a:lnTo>
                  <a:pt x="1773" y="4720"/>
                </a:lnTo>
                <a:cubicBezTo>
                  <a:pt x="1773" y="4720"/>
                  <a:pt x="1773" y="1440"/>
                  <a:pt x="1773" y="1440"/>
                </a:cubicBezTo>
                <a:lnTo>
                  <a:pt x="19072" y="1440"/>
                </a:lnTo>
                <a:lnTo>
                  <a:pt x="19072" y="9120"/>
                </a:lnTo>
                <a:lnTo>
                  <a:pt x="20878" y="9120"/>
                </a:lnTo>
                <a:lnTo>
                  <a:pt x="20878" y="0"/>
                </a:lnTo>
                <a:lnTo>
                  <a:pt x="0" y="0"/>
                </a:lnTo>
                <a:close/>
                <a:moveTo>
                  <a:pt x="4924" y="3413"/>
                </a:moveTo>
                <a:cubicBezTo>
                  <a:pt x="4257" y="3413"/>
                  <a:pt x="4207" y="3910"/>
                  <a:pt x="4464" y="4267"/>
                </a:cubicBezTo>
                <a:lnTo>
                  <a:pt x="3250" y="4347"/>
                </a:lnTo>
                <a:lnTo>
                  <a:pt x="2889" y="4667"/>
                </a:lnTo>
                <a:cubicBezTo>
                  <a:pt x="2889" y="4667"/>
                  <a:pt x="2907" y="4985"/>
                  <a:pt x="2922" y="5147"/>
                </a:cubicBezTo>
                <a:cubicBezTo>
                  <a:pt x="2806" y="5201"/>
                  <a:pt x="2695" y="5266"/>
                  <a:pt x="2593" y="5333"/>
                </a:cubicBezTo>
                <a:cubicBezTo>
                  <a:pt x="2425" y="5269"/>
                  <a:pt x="2101" y="5147"/>
                  <a:pt x="2101" y="5147"/>
                </a:cubicBezTo>
                <a:lnTo>
                  <a:pt x="1576" y="5253"/>
                </a:lnTo>
                <a:lnTo>
                  <a:pt x="1083" y="6133"/>
                </a:lnTo>
                <a:lnTo>
                  <a:pt x="1050" y="6213"/>
                </a:lnTo>
                <a:lnTo>
                  <a:pt x="1215" y="6560"/>
                </a:lnTo>
                <a:cubicBezTo>
                  <a:pt x="1215" y="6560"/>
                  <a:pt x="1612" y="6726"/>
                  <a:pt x="1805" y="6800"/>
                </a:cubicBezTo>
                <a:cubicBezTo>
                  <a:pt x="1815" y="6903"/>
                  <a:pt x="1808" y="6994"/>
                  <a:pt x="1838" y="7093"/>
                </a:cubicBezTo>
                <a:cubicBezTo>
                  <a:pt x="1691" y="7196"/>
                  <a:pt x="1412" y="7413"/>
                  <a:pt x="1412" y="7413"/>
                </a:cubicBezTo>
                <a:lnTo>
                  <a:pt x="1412" y="7840"/>
                </a:lnTo>
                <a:lnTo>
                  <a:pt x="2167" y="8587"/>
                </a:lnTo>
                <a:cubicBezTo>
                  <a:pt x="2167" y="8587"/>
                  <a:pt x="2635" y="8626"/>
                  <a:pt x="2659" y="8613"/>
                </a:cubicBezTo>
                <a:cubicBezTo>
                  <a:pt x="2684" y="8604"/>
                  <a:pt x="2725" y="8587"/>
                  <a:pt x="2725" y="8587"/>
                </a:cubicBezTo>
                <a:cubicBezTo>
                  <a:pt x="2725" y="8587"/>
                  <a:pt x="3011" y="8390"/>
                  <a:pt x="3151" y="8293"/>
                </a:cubicBezTo>
                <a:cubicBezTo>
                  <a:pt x="3269" y="8335"/>
                  <a:pt x="3384" y="8372"/>
                  <a:pt x="3512" y="8400"/>
                </a:cubicBezTo>
                <a:cubicBezTo>
                  <a:pt x="3525" y="8531"/>
                  <a:pt x="3578" y="8800"/>
                  <a:pt x="3578" y="8800"/>
                </a:cubicBezTo>
                <a:lnTo>
                  <a:pt x="3939" y="9120"/>
                </a:lnTo>
                <a:lnTo>
                  <a:pt x="5154" y="9013"/>
                </a:lnTo>
                <a:cubicBezTo>
                  <a:pt x="5154" y="9013"/>
                  <a:pt x="5515" y="8693"/>
                  <a:pt x="5515" y="8693"/>
                </a:cubicBezTo>
                <a:cubicBezTo>
                  <a:pt x="5515" y="8693"/>
                  <a:pt x="5502" y="8381"/>
                  <a:pt x="5482" y="8213"/>
                </a:cubicBezTo>
                <a:cubicBezTo>
                  <a:pt x="5582" y="8166"/>
                  <a:pt x="5657" y="8109"/>
                  <a:pt x="5745" y="8053"/>
                </a:cubicBezTo>
                <a:cubicBezTo>
                  <a:pt x="5899" y="8127"/>
                  <a:pt x="6204" y="8267"/>
                  <a:pt x="6204" y="8267"/>
                </a:cubicBezTo>
                <a:lnTo>
                  <a:pt x="6729" y="8160"/>
                </a:lnTo>
                <a:lnTo>
                  <a:pt x="7353" y="7307"/>
                </a:lnTo>
                <a:lnTo>
                  <a:pt x="7189" y="6880"/>
                </a:lnTo>
                <a:cubicBezTo>
                  <a:pt x="7189" y="6880"/>
                  <a:pt x="6798" y="6706"/>
                  <a:pt x="6598" y="6613"/>
                </a:cubicBezTo>
                <a:cubicBezTo>
                  <a:pt x="6592" y="6517"/>
                  <a:pt x="6589" y="6411"/>
                  <a:pt x="6565" y="6320"/>
                </a:cubicBezTo>
                <a:cubicBezTo>
                  <a:pt x="6722" y="6212"/>
                  <a:pt x="7025" y="6000"/>
                  <a:pt x="7025" y="6000"/>
                </a:cubicBezTo>
                <a:lnTo>
                  <a:pt x="7025" y="5547"/>
                </a:lnTo>
                <a:lnTo>
                  <a:pt x="6270" y="4827"/>
                </a:lnTo>
                <a:lnTo>
                  <a:pt x="5712" y="4827"/>
                </a:lnTo>
                <a:cubicBezTo>
                  <a:pt x="5712" y="4827"/>
                  <a:pt x="5446" y="5003"/>
                  <a:pt x="5318" y="5093"/>
                </a:cubicBezTo>
                <a:cubicBezTo>
                  <a:pt x="5175" y="5038"/>
                  <a:pt x="5045" y="4995"/>
                  <a:pt x="4891" y="4960"/>
                </a:cubicBezTo>
                <a:cubicBezTo>
                  <a:pt x="4879" y="4836"/>
                  <a:pt x="4858" y="4587"/>
                  <a:pt x="4858" y="4587"/>
                </a:cubicBezTo>
                <a:cubicBezTo>
                  <a:pt x="4889" y="4589"/>
                  <a:pt x="4891" y="4613"/>
                  <a:pt x="4924" y="4613"/>
                </a:cubicBezTo>
                <a:lnTo>
                  <a:pt x="16381" y="4613"/>
                </a:lnTo>
                <a:cubicBezTo>
                  <a:pt x="17340" y="4613"/>
                  <a:pt x="17340" y="3413"/>
                  <a:pt x="16381" y="3413"/>
                </a:cubicBezTo>
                <a:lnTo>
                  <a:pt x="4924" y="3413"/>
                </a:lnTo>
                <a:close/>
                <a:moveTo>
                  <a:pt x="4136" y="5707"/>
                </a:moveTo>
                <a:cubicBezTo>
                  <a:pt x="4803" y="5707"/>
                  <a:pt x="5351" y="6156"/>
                  <a:pt x="5351" y="6693"/>
                </a:cubicBezTo>
                <a:cubicBezTo>
                  <a:pt x="5351" y="7235"/>
                  <a:pt x="4803" y="7653"/>
                  <a:pt x="4136" y="7653"/>
                </a:cubicBezTo>
                <a:cubicBezTo>
                  <a:pt x="3473" y="7653"/>
                  <a:pt x="2922" y="7235"/>
                  <a:pt x="2922" y="6693"/>
                </a:cubicBezTo>
                <a:cubicBezTo>
                  <a:pt x="2922" y="6156"/>
                  <a:pt x="3473" y="5707"/>
                  <a:pt x="4136" y="5707"/>
                </a:cubicBezTo>
                <a:close/>
                <a:moveTo>
                  <a:pt x="11227" y="5973"/>
                </a:moveTo>
                <a:cubicBezTo>
                  <a:pt x="10265" y="5973"/>
                  <a:pt x="10265" y="7173"/>
                  <a:pt x="11227" y="7173"/>
                </a:cubicBezTo>
                <a:lnTo>
                  <a:pt x="16742" y="7173"/>
                </a:lnTo>
                <a:cubicBezTo>
                  <a:pt x="17701" y="7173"/>
                  <a:pt x="17701" y="5973"/>
                  <a:pt x="16742" y="5973"/>
                </a:cubicBezTo>
                <a:lnTo>
                  <a:pt x="11227" y="5973"/>
                </a:lnTo>
                <a:close/>
                <a:moveTo>
                  <a:pt x="7846" y="8533"/>
                </a:moveTo>
                <a:lnTo>
                  <a:pt x="6926" y="8587"/>
                </a:lnTo>
                <a:lnTo>
                  <a:pt x="6631" y="8827"/>
                </a:lnTo>
                <a:cubicBezTo>
                  <a:pt x="6631" y="8827"/>
                  <a:pt x="6652" y="9075"/>
                  <a:pt x="6664" y="9200"/>
                </a:cubicBezTo>
                <a:cubicBezTo>
                  <a:pt x="6575" y="9240"/>
                  <a:pt x="6512" y="9281"/>
                  <a:pt x="6434" y="9333"/>
                </a:cubicBezTo>
                <a:cubicBezTo>
                  <a:pt x="6308" y="9285"/>
                  <a:pt x="6040" y="9200"/>
                  <a:pt x="6040" y="9200"/>
                </a:cubicBezTo>
                <a:lnTo>
                  <a:pt x="5646" y="9280"/>
                </a:lnTo>
                <a:lnTo>
                  <a:pt x="5252" y="9947"/>
                </a:lnTo>
                <a:lnTo>
                  <a:pt x="5252" y="10000"/>
                </a:lnTo>
                <a:lnTo>
                  <a:pt x="5384" y="10267"/>
                </a:lnTo>
                <a:cubicBezTo>
                  <a:pt x="5384" y="10267"/>
                  <a:pt x="5666" y="10398"/>
                  <a:pt x="5810" y="10453"/>
                </a:cubicBezTo>
                <a:cubicBezTo>
                  <a:pt x="5816" y="10534"/>
                  <a:pt x="5850" y="10591"/>
                  <a:pt x="5876" y="10667"/>
                </a:cubicBezTo>
                <a:cubicBezTo>
                  <a:pt x="5762" y="10742"/>
                  <a:pt x="5515" y="10907"/>
                  <a:pt x="5515" y="10907"/>
                </a:cubicBezTo>
                <a:lnTo>
                  <a:pt x="5515" y="11253"/>
                </a:lnTo>
                <a:lnTo>
                  <a:pt x="6106" y="11787"/>
                </a:lnTo>
                <a:cubicBezTo>
                  <a:pt x="6106" y="11787"/>
                  <a:pt x="6450" y="11845"/>
                  <a:pt x="6467" y="11840"/>
                </a:cubicBezTo>
                <a:cubicBezTo>
                  <a:pt x="6488" y="11829"/>
                  <a:pt x="6533" y="11787"/>
                  <a:pt x="6533" y="11787"/>
                </a:cubicBezTo>
                <a:cubicBezTo>
                  <a:pt x="6533" y="11787"/>
                  <a:pt x="6724" y="11647"/>
                  <a:pt x="6828" y="11573"/>
                </a:cubicBezTo>
                <a:cubicBezTo>
                  <a:pt x="6918" y="11607"/>
                  <a:pt x="7028" y="11632"/>
                  <a:pt x="7123" y="11653"/>
                </a:cubicBezTo>
                <a:cubicBezTo>
                  <a:pt x="7136" y="11749"/>
                  <a:pt x="7156" y="11947"/>
                  <a:pt x="7156" y="11947"/>
                </a:cubicBezTo>
                <a:lnTo>
                  <a:pt x="7452" y="12187"/>
                </a:lnTo>
                <a:lnTo>
                  <a:pt x="8338" y="12133"/>
                </a:lnTo>
                <a:cubicBezTo>
                  <a:pt x="8338" y="12133"/>
                  <a:pt x="8633" y="11893"/>
                  <a:pt x="8633" y="11893"/>
                </a:cubicBezTo>
                <a:cubicBezTo>
                  <a:pt x="8633" y="11893"/>
                  <a:pt x="8615" y="11648"/>
                  <a:pt x="8601" y="11520"/>
                </a:cubicBezTo>
                <a:cubicBezTo>
                  <a:pt x="8676" y="11485"/>
                  <a:pt x="8731" y="11429"/>
                  <a:pt x="8798" y="11387"/>
                </a:cubicBezTo>
                <a:cubicBezTo>
                  <a:pt x="8913" y="11442"/>
                  <a:pt x="9159" y="11573"/>
                  <a:pt x="9159" y="11573"/>
                </a:cubicBezTo>
                <a:lnTo>
                  <a:pt x="9553" y="11467"/>
                </a:lnTo>
                <a:lnTo>
                  <a:pt x="10012" y="10827"/>
                </a:lnTo>
                <a:lnTo>
                  <a:pt x="9914" y="10507"/>
                </a:lnTo>
                <a:cubicBezTo>
                  <a:pt x="9914" y="10507"/>
                  <a:pt x="9605" y="10365"/>
                  <a:pt x="9454" y="10293"/>
                </a:cubicBezTo>
                <a:cubicBezTo>
                  <a:pt x="9452" y="10223"/>
                  <a:pt x="9442" y="10174"/>
                  <a:pt x="9421" y="10107"/>
                </a:cubicBezTo>
                <a:cubicBezTo>
                  <a:pt x="9544" y="10024"/>
                  <a:pt x="9782" y="9840"/>
                  <a:pt x="9782" y="9840"/>
                </a:cubicBezTo>
                <a:lnTo>
                  <a:pt x="9782" y="9520"/>
                </a:lnTo>
                <a:lnTo>
                  <a:pt x="9191" y="8960"/>
                </a:lnTo>
                <a:lnTo>
                  <a:pt x="8765" y="8960"/>
                </a:lnTo>
                <a:cubicBezTo>
                  <a:pt x="8765" y="8960"/>
                  <a:pt x="8598" y="9079"/>
                  <a:pt x="8502" y="9147"/>
                </a:cubicBezTo>
                <a:cubicBezTo>
                  <a:pt x="8395" y="9105"/>
                  <a:pt x="8257" y="9093"/>
                  <a:pt x="8141" y="9067"/>
                </a:cubicBezTo>
                <a:cubicBezTo>
                  <a:pt x="8128" y="8974"/>
                  <a:pt x="8108" y="8773"/>
                  <a:pt x="8108" y="8773"/>
                </a:cubicBezTo>
                <a:lnTo>
                  <a:pt x="7846" y="8533"/>
                </a:lnTo>
                <a:close/>
                <a:moveTo>
                  <a:pt x="16676" y="9387"/>
                </a:moveTo>
                <a:lnTo>
                  <a:pt x="14575" y="9467"/>
                </a:lnTo>
                <a:lnTo>
                  <a:pt x="13853" y="10000"/>
                </a:lnTo>
                <a:cubicBezTo>
                  <a:pt x="13853" y="10000"/>
                  <a:pt x="13901" y="10587"/>
                  <a:pt x="13919" y="10880"/>
                </a:cubicBezTo>
                <a:cubicBezTo>
                  <a:pt x="13710" y="10970"/>
                  <a:pt x="13514" y="11083"/>
                  <a:pt x="13328" y="11200"/>
                </a:cubicBezTo>
                <a:cubicBezTo>
                  <a:pt x="13034" y="11080"/>
                  <a:pt x="12441" y="10853"/>
                  <a:pt x="12441" y="10853"/>
                </a:cubicBezTo>
                <a:lnTo>
                  <a:pt x="11489" y="11013"/>
                </a:lnTo>
                <a:lnTo>
                  <a:pt x="10537" y="12560"/>
                </a:lnTo>
                <a:lnTo>
                  <a:pt x="10505" y="12667"/>
                </a:lnTo>
                <a:lnTo>
                  <a:pt x="10767" y="13333"/>
                </a:lnTo>
                <a:cubicBezTo>
                  <a:pt x="10767" y="13333"/>
                  <a:pt x="11203" y="13512"/>
                  <a:pt x="11555" y="13653"/>
                </a:cubicBezTo>
                <a:lnTo>
                  <a:pt x="11949" y="13360"/>
                </a:lnTo>
                <a:lnTo>
                  <a:pt x="12113" y="13227"/>
                </a:lnTo>
                <a:lnTo>
                  <a:pt x="12310" y="13227"/>
                </a:lnTo>
                <a:lnTo>
                  <a:pt x="13919" y="13147"/>
                </a:lnTo>
                <a:cubicBezTo>
                  <a:pt x="14198" y="12417"/>
                  <a:pt x="15037" y="11897"/>
                  <a:pt x="16019" y="11920"/>
                </a:cubicBezTo>
                <a:cubicBezTo>
                  <a:pt x="17200" y="11952"/>
                  <a:pt x="18124" y="12774"/>
                  <a:pt x="18088" y="13733"/>
                </a:cubicBezTo>
                <a:cubicBezTo>
                  <a:pt x="18075" y="13991"/>
                  <a:pt x="17991" y="14209"/>
                  <a:pt x="17858" y="14427"/>
                </a:cubicBezTo>
                <a:lnTo>
                  <a:pt x="18941" y="15573"/>
                </a:lnTo>
                <a:lnTo>
                  <a:pt x="19105" y="15707"/>
                </a:lnTo>
                <a:lnTo>
                  <a:pt x="19072" y="15893"/>
                </a:lnTo>
                <a:lnTo>
                  <a:pt x="19072" y="16347"/>
                </a:lnTo>
                <a:cubicBezTo>
                  <a:pt x="19302" y="16462"/>
                  <a:pt x="19532" y="16560"/>
                  <a:pt x="19532" y="16560"/>
                </a:cubicBezTo>
                <a:lnTo>
                  <a:pt x="20451" y="16400"/>
                </a:lnTo>
                <a:lnTo>
                  <a:pt x="21600" y="14933"/>
                </a:lnTo>
                <a:cubicBezTo>
                  <a:pt x="21600" y="14933"/>
                  <a:pt x="21370" y="14160"/>
                  <a:pt x="21370" y="14160"/>
                </a:cubicBezTo>
                <a:cubicBezTo>
                  <a:pt x="21370" y="14160"/>
                  <a:pt x="20665" y="13802"/>
                  <a:pt x="20320" y="13627"/>
                </a:cubicBezTo>
                <a:cubicBezTo>
                  <a:pt x="20316" y="13459"/>
                  <a:pt x="20322" y="13308"/>
                  <a:pt x="20287" y="13147"/>
                </a:cubicBezTo>
                <a:cubicBezTo>
                  <a:pt x="20578" y="12960"/>
                  <a:pt x="21140" y="12587"/>
                  <a:pt x="21140" y="12587"/>
                </a:cubicBezTo>
                <a:lnTo>
                  <a:pt x="21173" y="11787"/>
                </a:lnTo>
                <a:lnTo>
                  <a:pt x="19827" y="10453"/>
                </a:lnTo>
                <a:lnTo>
                  <a:pt x="18875" y="10427"/>
                </a:lnTo>
                <a:cubicBezTo>
                  <a:pt x="18875" y="10427"/>
                  <a:pt x="18385" y="10724"/>
                  <a:pt x="18153" y="10880"/>
                </a:cubicBezTo>
                <a:cubicBezTo>
                  <a:pt x="17906" y="10774"/>
                  <a:pt x="17671" y="10707"/>
                  <a:pt x="17398" y="10640"/>
                </a:cubicBezTo>
                <a:cubicBezTo>
                  <a:pt x="17386" y="10418"/>
                  <a:pt x="17333" y="9973"/>
                  <a:pt x="17333" y="9973"/>
                </a:cubicBezTo>
                <a:lnTo>
                  <a:pt x="16676" y="9387"/>
                </a:lnTo>
                <a:close/>
                <a:moveTo>
                  <a:pt x="7583" y="9627"/>
                </a:moveTo>
                <a:cubicBezTo>
                  <a:pt x="8086" y="9627"/>
                  <a:pt x="8502" y="9967"/>
                  <a:pt x="8502" y="10373"/>
                </a:cubicBezTo>
                <a:cubicBezTo>
                  <a:pt x="8502" y="10783"/>
                  <a:pt x="8086" y="11093"/>
                  <a:pt x="7583" y="11093"/>
                </a:cubicBezTo>
                <a:cubicBezTo>
                  <a:pt x="7079" y="11093"/>
                  <a:pt x="6664" y="10783"/>
                  <a:pt x="6664" y="10373"/>
                </a:cubicBezTo>
                <a:cubicBezTo>
                  <a:pt x="6664" y="9967"/>
                  <a:pt x="7079" y="9627"/>
                  <a:pt x="7583" y="9627"/>
                </a:cubicBezTo>
                <a:close/>
                <a:moveTo>
                  <a:pt x="788" y="10240"/>
                </a:moveTo>
                <a:cubicBezTo>
                  <a:pt x="613" y="10240"/>
                  <a:pt x="474" y="10272"/>
                  <a:pt x="361" y="10347"/>
                </a:cubicBezTo>
                <a:cubicBezTo>
                  <a:pt x="246" y="10423"/>
                  <a:pt x="156" y="10527"/>
                  <a:pt x="98" y="10667"/>
                </a:cubicBezTo>
                <a:cubicBezTo>
                  <a:pt x="41" y="10808"/>
                  <a:pt x="0" y="10997"/>
                  <a:pt x="0" y="11227"/>
                </a:cubicBezTo>
                <a:cubicBezTo>
                  <a:pt x="0" y="11592"/>
                  <a:pt x="73" y="11863"/>
                  <a:pt x="230" y="12027"/>
                </a:cubicBezTo>
                <a:cubicBezTo>
                  <a:pt x="364" y="12159"/>
                  <a:pt x="554" y="12213"/>
                  <a:pt x="788" y="12213"/>
                </a:cubicBezTo>
                <a:cubicBezTo>
                  <a:pt x="963" y="12213"/>
                  <a:pt x="1098" y="12185"/>
                  <a:pt x="1215" y="12107"/>
                </a:cubicBezTo>
                <a:cubicBezTo>
                  <a:pt x="1327" y="12032"/>
                  <a:pt x="1419" y="11926"/>
                  <a:pt x="1477" y="11787"/>
                </a:cubicBezTo>
                <a:cubicBezTo>
                  <a:pt x="1536" y="11646"/>
                  <a:pt x="1576" y="11454"/>
                  <a:pt x="1576" y="11227"/>
                </a:cubicBezTo>
                <a:cubicBezTo>
                  <a:pt x="1576" y="11034"/>
                  <a:pt x="1545" y="10885"/>
                  <a:pt x="1510" y="10773"/>
                </a:cubicBezTo>
                <a:cubicBezTo>
                  <a:pt x="1475" y="10659"/>
                  <a:pt x="1411" y="10561"/>
                  <a:pt x="1346" y="10480"/>
                </a:cubicBezTo>
                <a:cubicBezTo>
                  <a:pt x="1282" y="10402"/>
                  <a:pt x="1215" y="10336"/>
                  <a:pt x="1116" y="10293"/>
                </a:cubicBezTo>
                <a:cubicBezTo>
                  <a:pt x="1020" y="10253"/>
                  <a:pt x="917" y="10240"/>
                  <a:pt x="788" y="10240"/>
                </a:cubicBezTo>
                <a:close/>
                <a:moveTo>
                  <a:pt x="2790" y="10240"/>
                </a:moveTo>
                <a:cubicBezTo>
                  <a:pt x="2742" y="10323"/>
                  <a:pt x="2652" y="10417"/>
                  <a:pt x="2528" y="10507"/>
                </a:cubicBezTo>
                <a:cubicBezTo>
                  <a:pt x="2406" y="10594"/>
                  <a:pt x="2262" y="10658"/>
                  <a:pt x="2101" y="10720"/>
                </a:cubicBezTo>
                <a:lnTo>
                  <a:pt x="2101" y="10960"/>
                </a:lnTo>
                <a:cubicBezTo>
                  <a:pt x="2190" y="10934"/>
                  <a:pt x="2279" y="10882"/>
                  <a:pt x="2396" y="10827"/>
                </a:cubicBezTo>
                <a:cubicBezTo>
                  <a:pt x="2510" y="10773"/>
                  <a:pt x="2622" y="10722"/>
                  <a:pt x="2692" y="10667"/>
                </a:cubicBezTo>
                <a:lnTo>
                  <a:pt x="2692" y="12187"/>
                </a:lnTo>
                <a:lnTo>
                  <a:pt x="2987" y="12187"/>
                </a:lnTo>
                <a:lnTo>
                  <a:pt x="2987" y="10240"/>
                </a:lnTo>
                <a:lnTo>
                  <a:pt x="2790" y="10240"/>
                </a:lnTo>
                <a:close/>
                <a:moveTo>
                  <a:pt x="788" y="10427"/>
                </a:moveTo>
                <a:cubicBezTo>
                  <a:pt x="924" y="10427"/>
                  <a:pt x="1026" y="10480"/>
                  <a:pt x="1116" y="10587"/>
                </a:cubicBezTo>
                <a:cubicBezTo>
                  <a:pt x="1209" y="10689"/>
                  <a:pt x="1247" y="10904"/>
                  <a:pt x="1247" y="11227"/>
                </a:cubicBezTo>
                <a:cubicBezTo>
                  <a:pt x="1247" y="11544"/>
                  <a:pt x="1209" y="11760"/>
                  <a:pt x="1116" y="11867"/>
                </a:cubicBezTo>
                <a:cubicBezTo>
                  <a:pt x="1026" y="11974"/>
                  <a:pt x="924" y="12027"/>
                  <a:pt x="788" y="12027"/>
                </a:cubicBezTo>
                <a:cubicBezTo>
                  <a:pt x="654" y="12027"/>
                  <a:pt x="519" y="11974"/>
                  <a:pt x="427" y="11867"/>
                </a:cubicBezTo>
                <a:cubicBezTo>
                  <a:pt x="333" y="11760"/>
                  <a:pt x="295" y="11544"/>
                  <a:pt x="295" y="11227"/>
                </a:cubicBezTo>
                <a:cubicBezTo>
                  <a:pt x="291" y="10907"/>
                  <a:pt x="359" y="10705"/>
                  <a:pt x="460" y="10587"/>
                </a:cubicBezTo>
                <a:cubicBezTo>
                  <a:pt x="538" y="10494"/>
                  <a:pt x="654" y="10427"/>
                  <a:pt x="788" y="10427"/>
                </a:cubicBezTo>
                <a:close/>
                <a:moveTo>
                  <a:pt x="788" y="12800"/>
                </a:moveTo>
                <a:cubicBezTo>
                  <a:pt x="616" y="12800"/>
                  <a:pt x="476" y="12828"/>
                  <a:pt x="361" y="12907"/>
                </a:cubicBezTo>
                <a:cubicBezTo>
                  <a:pt x="248" y="12982"/>
                  <a:pt x="157" y="13087"/>
                  <a:pt x="98" y="13227"/>
                </a:cubicBezTo>
                <a:cubicBezTo>
                  <a:pt x="41" y="13366"/>
                  <a:pt x="0" y="13557"/>
                  <a:pt x="0" y="13787"/>
                </a:cubicBezTo>
                <a:cubicBezTo>
                  <a:pt x="0" y="14153"/>
                  <a:pt x="72" y="14422"/>
                  <a:pt x="230" y="14587"/>
                </a:cubicBezTo>
                <a:cubicBezTo>
                  <a:pt x="360" y="14722"/>
                  <a:pt x="558" y="14800"/>
                  <a:pt x="788" y="14800"/>
                </a:cubicBezTo>
                <a:cubicBezTo>
                  <a:pt x="965" y="14800"/>
                  <a:pt x="1102" y="14742"/>
                  <a:pt x="1215" y="14667"/>
                </a:cubicBezTo>
                <a:cubicBezTo>
                  <a:pt x="1328" y="14589"/>
                  <a:pt x="1419" y="14488"/>
                  <a:pt x="1477" y="14347"/>
                </a:cubicBezTo>
                <a:cubicBezTo>
                  <a:pt x="1535" y="14207"/>
                  <a:pt x="1576" y="14016"/>
                  <a:pt x="1576" y="13787"/>
                </a:cubicBezTo>
                <a:cubicBezTo>
                  <a:pt x="1576" y="13596"/>
                  <a:pt x="1545" y="13448"/>
                  <a:pt x="1510" y="13333"/>
                </a:cubicBezTo>
                <a:cubicBezTo>
                  <a:pt x="1473" y="13221"/>
                  <a:pt x="1409" y="13117"/>
                  <a:pt x="1346" y="13040"/>
                </a:cubicBezTo>
                <a:cubicBezTo>
                  <a:pt x="1285" y="12959"/>
                  <a:pt x="1212" y="12895"/>
                  <a:pt x="1116" y="12853"/>
                </a:cubicBezTo>
                <a:cubicBezTo>
                  <a:pt x="1016" y="12811"/>
                  <a:pt x="919" y="12800"/>
                  <a:pt x="788" y="12800"/>
                </a:cubicBezTo>
                <a:close/>
                <a:moveTo>
                  <a:pt x="2790" y="12800"/>
                </a:moveTo>
                <a:cubicBezTo>
                  <a:pt x="2740" y="12884"/>
                  <a:pt x="2650" y="12979"/>
                  <a:pt x="2528" y="13067"/>
                </a:cubicBezTo>
                <a:cubicBezTo>
                  <a:pt x="2406" y="13158"/>
                  <a:pt x="2268" y="13217"/>
                  <a:pt x="2101" y="13280"/>
                </a:cubicBezTo>
                <a:lnTo>
                  <a:pt x="2101" y="13520"/>
                </a:lnTo>
                <a:cubicBezTo>
                  <a:pt x="2195" y="13491"/>
                  <a:pt x="2281" y="13441"/>
                  <a:pt x="2396" y="13387"/>
                </a:cubicBezTo>
                <a:cubicBezTo>
                  <a:pt x="2509" y="13332"/>
                  <a:pt x="2619" y="13279"/>
                  <a:pt x="2692" y="13227"/>
                </a:cubicBezTo>
                <a:lnTo>
                  <a:pt x="2692" y="14747"/>
                </a:lnTo>
                <a:cubicBezTo>
                  <a:pt x="2692" y="14747"/>
                  <a:pt x="2987" y="14747"/>
                  <a:pt x="2987" y="14747"/>
                </a:cubicBezTo>
                <a:lnTo>
                  <a:pt x="2987" y="12800"/>
                </a:lnTo>
                <a:lnTo>
                  <a:pt x="2790" y="12800"/>
                </a:lnTo>
                <a:close/>
                <a:moveTo>
                  <a:pt x="4891" y="12800"/>
                </a:moveTo>
                <a:cubicBezTo>
                  <a:pt x="4841" y="12884"/>
                  <a:pt x="4751" y="12979"/>
                  <a:pt x="4629" y="13067"/>
                </a:cubicBezTo>
                <a:cubicBezTo>
                  <a:pt x="4504" y="13158"/>
                  <a:pt x="4367" y="13217"/>
                  <a:pt x="4202" y="13280"/>
                </a:cubicBezTo>
                <a:lnTo>
                  <a:pt x="4202" y="13520"/>
                </a:lnTo>
                <a:cubicBezTo>
                  <a:pt x="4291" y="13491"/>
                  <a:pt x="4381" y="13441"/>
                  <a:pt x="4497" y="13387"/>
                </a:cubicBezTo>
                <a:cubicBezTo>
                  <a:pt x="4611" y="13332"/>
                  <a:pt x="4723" y="13279"/>
                  <a:pt x="4793" y="13227"/>
                </a:cubicBezTo>
                <a:lnTo>
                  <a:pt x="4793" y="14747"/>
                </a:lnTo>
                <a:cubicBezTo>
                  <a:pt x="4793" y="14747"/>
                  <a:pt x="5088" y="14747"/>
                  <a:pt x="5088" y="14747"/>
                </a:cubicBezTo>
                <a:lnTo>
                  <a:pt x="5088" y="12800"/>
                </a:lnTo>
                <a:lnTo>
                  <a:pt x="4891" y="12800"/>
                </a:lnTo>
                <a:close/>
                <a:moveTo>
                  <a:pt x="6040" y="12800"/>
                </a:moveTo>
                <a:cubicBezTo>
                  <a:pt x="5865" y="12800"/>
                  <a:pt x="5727" y="12828"/>
                  <a:pt x="5613" y="12907"/>
                </a:cubicBezTo>
                <a:cubicBezTo>
                  <a:pt x="5497" y="12982"/>
                  <a:pt x="5409" y="13087"/>
                  <a:pt x="5351" y="13227"/>
                </a:cubicBezTo>
                <a:cubicBezTo>
                  <a:pt x="5292" y="13368"/>
                  <a:pt x="5252" y="13557"/>
                  <a:pt x="5252" y="13787"/>
                </a:cubicBezTo>
                <a:cubicBezTo>
                  <a:pt x="5252" y="14153"/>
                  <a:pt x="5325" y="14426"/>
                  <a:pt x="5482" y="14587"/>
                </a:cubicBezTo>
                <a:cubicBezTo>
                  <a:pt x="5612" y="14722"/>
                  <a:pt x="5809" y="14800"/>
                  <a:pt x="6040" y="14800"/>
                </a:cubicBezTo>
                <a:cubicBezTo>
                  <a:pt x="6213" y="14800"/>
                  <a:pt x="6351" y="14742"/>
                  <a:pt x="6467" y="14667"/>
                </a:cubicBezTo>
                <a:cubicBezTo>
                  <a:pt x="6580" y="14592"/>
                  <a:pt x="6671" y="14487"/>
                  <a:pt x="6729" y="14347"/>
                </a:cubicBezTo>
                <a:cubicBezTo>
                  <a:pt x="6787" y="14206"/>
                  <a:pt x="6828" y="14016"/>
                  <a:pt x="6828" y="13787"/>
                </a:cubicBezTo>
                <a:cubicBezTo>
                  <a:pt x="6828" y="13596"/>
                  <a:pt x="6799" y="13448"/>
                  <a:pt x="6762" y="13333"/>
                </a:cubicBezTo>
                <a:cubicBezTo>
                  <a:pt x="6727" y="13219"/>
                  <a:pt x="6662" y="13117"/>
                  <a:pt x="6598" y="13040"/>
                </a:cubicBezTo>
                <a:cubicBezTo>
                  <a:pt x="6535" y="12959"/>
                  <a:pt x="6466" y="12895"/>
                  <a:pt x="6368" y="12853"/>
                </a:cubicBezTo>
                <a:cubicBezTo>
                  <a:pt x="6273" y="12811"/>
                  <a:pt x="6167" y="12800"/>
                  <a:pt x="6040" y="12800"/>
                </a:cubicBezTo>
                <a:close/>
                <a:moveTo>
                  <a:pt x="788" y="12987"/>
                </a:moveTo>
                <a:cubicBezTo>
                  <a:pt x="927" y="12987"/>
                  <a:pt x="1023" y="13041"/>
                  <a:pt x="1116" y="13147"/>
                </a:cubicBezTo>
                <a:cubicBezTo>
                  <a:pt x="1207" y="13250"/>
                  <a:pt x="1247" y="13466"/>
                  <a:pt x="1247" y="13787"/>
                </a:cubicBezTo>
                <a:cubicBezTo>
                  <a:pt x="1247" y="14106"/>
                  <a:pt x="1209" y="14320"/>
                  <a:pt x="1116" y="14427"/>
                </a:cubicBezTo>
                <a:cubicBezTo>
                  <a:pt x="1025" y="14532"/>
                  <a:pt x="925" y="14587"/>
                  <a:pt x="788" y="14587"/>
                </a:cubicBezTo>
                <a:cubicBezTo>
                  <a:pt x="653" y="14587"/>
                  <a:pt x="520" y="14532"/>
                  <a:pt x="427" y="14427"/>
                </a:cubicBezTo>
                <a:cubicBezTo>
                  <a:pt x="334" y="14320"/>
                  <a:pt x="295" y="14106"/>
                  <a:pt x="295" y="13787"/>
                </a:cubicBezTo>
                <a:cubicBezTo>
                  <a:pt x="295" y="13468"/>
                  <a:pt x="358" y="13264"/>
                  <a:pt x="460" y="13147"/>
                </a:cubicBezTo>
                <a:cubicBezTo>
                  <a:pt x="540" y="13054"/>
                  <a:pt x="653" y="12987"/>
                  <a:pt x="788" y="12987"/>
                </a:cubicBezTo>
                <a:close/>
                <a:moveTo>
                  <a:pt x="6040" y="12987"/>
                </a:moveTo>
                <a:cubicBezTo>
                  <a:pt x="6177" y="12987"/>
                  <a:pt x="6279" y="13041"/>
                  <a:pt x="6368" y="13147"/>
                </a:cubicBezTo>
                <a:cubicBezTo>
                  <a:pt x="6462" y="13250"/>
                  <a:pt x="6500" y="13466"/>
                  <a:pt x="6500" y="13787"/>
                </a:cubicBezTo>
                <a:cubicBezTo>
                  <a:pt x="6500" y="14106"/>
                  <a:pt x="6462" y="14320"/>
                  <a:pt x="6368" y="14427"/>
                </a:cubicBezTo>
                <a:cubicBezTo>
                  <a:pt x="6279" y="14532"/>
                  <a:pt x="6177" y="14587"/>
                  <a:pt x="6040" y="14587"/>
                </a:cubicBezTo>
                <a:cubicBezTo>
                  <a:pt x="5906" y="14587"/>
                  <a:pt x="5773" y="14532"/>
                  <a:pt x="5679" y="14427"/>
                </a:cubicBezTo>
                <a:cubicBezTo>
                  <a:pt x="5587" y="14320"/>
                  <a:pt x="5548" y="14106"/>
                  <a:pt x="5548" y="13787"/>
                </a:cubicBezTo>
                <a:cubicBezTo>
                  <a:pt x="5548" y="13468"/>
                  <a:pt x="5610" y="13264"/>
                  <a:pt x="5712" y="13147"/>
                </a:cubicBezTo>
                <a:cubicBezTo>
                  <a:pt x="5793" y="13054"/>
                  <a:pt x="5904" y="12987"/>
                  <a:pt x="6040" y="12987"/>
                </a:cubicBezTo>
                <a:close/>
                <a:moveTo>
                  <a:pt x="14148" y="13653"/>
                </a:moveTo>
                <a:lnTo>
                  <a:pt x="12179" y="13733"/>
                </a:lnTo>
                <a:lnTo>
                  <a:pt x="11522" y="14240"/>
                </a:lnTo>
                <a:cubicBezTo>
                  <a:pt x="11522" y="14240"/>
                  <a:pt x="11537" y="14768"/>
                  <a:pt x="11555" y="15040"/>
                </a:cubicBezTo>
                <a:cubicBezTo>
                  <a:pt x="11357" y="15122"/>
                  <a:pt x="11201" y="15227"/>
                  <a:pt x="11030" y="15333"/>
                </a:cubicBezTo>
                <a:cubicBezTo>
                  <a:pt x="10756" y="15223"/>
                  <a:pt x="10209" y="15013"/>
                  <a:pt x="10209" y="15013"/>
                </a:cubicBezTo>
                <a:lnTo>
                  <a:pt x="9323" y="15173"/>
                </a:lnTo>
                <a:lnTo>
                  <a:pt x="8436" y="16613"/>
                </a:lnTo>
                <a:lnTo>
                  <a:pt x="8404" y="16693"/>
                </a:lnTo>
                <a:lnTo>
                  <a:pt x="8633" y="17307"/>
                </a:lnTo>
                <a:cubicBezTo>
                  <a:pt x="8633" y="17307"/>
                  <a:pt x="9268" y="17578"/>
                  <a:pt x="9585" y="17707"/>
                </a:cubicBezTo>
                <a:cubicBezTo>
                  <a:pt x="9591" y="17881"/>
                  <a:pt x="9605" y="18050"/>
                  <a:pt x="9651" y="18213"/>
                </a:cubicBezTo>
                <a:cubicBezTo>
                  <a:pt x="9397" y="18376"/>
                  <a:pt x="8896" y="18693"/>
                  <a:pt x="8896" y="18693"/>
                </a:cubicBezTo>
                <a:lnTo>
                  <a:pt x="8896" y="19413"/>
                </a:lnTo>
                <a:lnTo>
                  <a:pt x="9093" y="19627"/>
                </a:lnTo>
                <a:cubicBezTo>
                  <a:pt x="9043" y="19710"/>
                  <a:pt x="8953" y="19804"/>
                  <a:pt x="8830" y="19893"/>
                </a:cubicBezTo>
                <a:cubicBezTo>
                  <a:pt x="8705" y="19984"/>
                  <a:pt x="8568" y="20042"/>
                  <a:pt x="8404" y="20107"/>
                </a:cubicBezTo>
                <a:lnTo>
                  <a:pt x="8404" y="20347"/>
                </a:lnTo>
                <a:cubicBezTo>
                  <a:pt x="8496" y="20321"/>
                  <a:pt x="8583" y="20267"/>
                  <a:pt x="8699" y="20213"/>
                </a:cubicBezTo>
                <a:cubicBezTo>
                  <a:pt x="8812" y="20159"/>
                  <a:pt x="8924" y="20106"/>
                  <a:pt x="8995" y="20053"/>
                </a:cubicBezTo>
                <a:lnTo>
                  <a:pt x="8995" y="21573"/>
                </a:lnTo>
                <a:lnTo>
                  <a:pt x="9290" y="21573"/>
                </a:lnTo>
                <a:lnTo>
                  <a:pt x="9290" y="19813"/>
                </a:lnTo>
                <a:lnTo>
                  <a:pt x="10111" y="20667"/>
                </a:lnTo>
                <a:cubicBezTo>
                  <a:pt x="10111" y="20667"/>
                  <a:pt x="10858" y="20765"/>
                  <a:pt x="10898" y="20747"/>
                </a:cubicBezTo>
                <a:lnTo>
                  <a:pt x="10997" y="20693"/>
                </a:lnTo>
                <a:cubicBezTo>
                  <a:pt x="10997" y="20693"/>
                  <a:pt x="11479" y="20394"/>
                  <a:pt x="11719" y="20240"/>
                </a:cubicBezTo>
                <a:cubicBezTo>
                  <a:pt x="11911" y="20316"/>
                  <a:pt x="12130" y="20376"/>
                  <a:pt x="12343" y="20427"/>
                </a:cubicBezTo>
                <a:cubicBezTo>
                  <a:pt x="12357" y="20642"/>
                  <a:pt x="12376" y="21067"/>
                  <a:pt x="12376" y="21067"/>
                </a:cubicBezTo>
                <a:lnTo>
                  <a:pt x="12999" y="21600"/>
                </a:lnTo>
                <a:lnTo>
                  <a:pt x="14969" y="21520"/>
                </a:lnTo>
                <a:lnTo>
                  <a:pt x="15626" y="21013"/>
                </a:lnTo>
                <a:cubicBezTo>
                  <a:pt x="15626" y="21013"/>
                  <a:pt x="15580" y="20465"/>
                  <a:pt x="15560" y="20187"/>
                </a:cubicBezTo>
                <a:cubicBezTo>
                  <a:pt x="15722" y="20118"/>
                  <a:pt x="15868" y="20032"/>
                  <a:pt x="16019" y="19947"/>
                </a:cubicBezTo>
                <a:lnTo>
                  <a:pt x="16774" y="20320"/>
                </a:lnTo>
                <a:lnTo>
                  <a:pt x="17661" y="20160"/>
                </a:lnTo>
                <a:lnTo>
                  <a:pt x="18711" y="18800"/>
                </a:lnTo>
                <a:lnTo>
                  <a:pt x="18514" y="18080"/>
                </a:lnTo>
                <a:cubicBezTo>
                  <a:pt x="18514" y="18080"/>
                  <a:pt x="17853" y="17762"/>
                  <a:pt x="17529" y="17600"/>
                </a:cubicBezTo>
                <a:cubicBezTo>
                  <a:pt x="17526" y="17447"/>
                  <a:pt x="17528" y="17295"/>
                  <a:pt x="17497" y="17147"/>
                </a:cubicBezTo>
                <a:cubicBezTo>
                  <a:pt x="17764" y="16971"/>
                  <a:pt x="18284" y="16613"/>
                  <a:pt x="18284" y="16613"/>
                </a:cubicBezTo>
                <a:lnTo>
                  <a:pt x="18317" y="15893"/>
                </a:lnTo>
                <a:lnTo>
                  <a:pt x="17070" y="14640"/>
                </a:lnTo>
                <a:lnTo>
                  <a:pt x="16184" y="14613"/>
                </a:lnTo>
                <a:cubicBezTo>
                  <a:pt x="16184" y="14613"/>
                  <a:pt x="15745" y="14897"/>
                  <a:pt x="15527" y="15040"/>
                </a:cubicBezTo>
                <a:cubicBezTo>
                  <a:pt x="15300" y="14942"/>
                  <a:pt x="15058" y="14865"/>
                  <a:pt x="14805" y="14800"/>
                </a:cubicBezTo>
                <a:cubicBezTo>
                  <a:pt x="14791" y="14592"/>
                  <a:pt x="14772" y="14187"/>
                  <a:pt x="14772" y="14187"/>
                </a:cubicBezTo>
                <a:lnTo>
                  <a:pt x="14148" y="13653"/>
                </a:lnTo>
                <a:close/>
                <a:moveTo>
                  <a:pt x="13525" y="16027"/>
                </a:moveTo>
                <a:cubicBezTo>
                  <a:pt x="14621" y="16055"/>
                  <a:pt x="15463" y="16787"/>
                  <a:pt x="15429" y="17680"/>
                </a:cubicBezTo>
                <a:cubicBezTo>
                  <a:pt x="15391" y="18570"/>
                  <a:pt x="14488" y="19283"/>
                  <a:pt x="13393" y="19253"/>
                </a:cubicBezTo>
                <a:cubicBezTo>
                  <a:pt x="12297" y="19226"/>
                  <a:pt x="11422" y="18462"/>
                  <a:pt x="11457" y="17573"/>
                </a:cubicBezTo>
                <a:cubicBezTo>
                  <a:pt x="11491" y="16682"/>
                  <a:pt x="12429" y="15998"/>
                  <a:pt x="13525" y="16027"/>
                </a:cubicBezTo>
                <a:close/>
                <a:moveTo>
                  <a:pt x="788" y="16213"/>
                </a:moveTo>
                <a:cubicBezTo>
                  <a:pt x="616" y="16213"/>
                  <a:pt x="476" y="16244"/>
                  <a:pt x="361" y="16320"/>
                </a:cubicBezTo>
                <a:cubicBezTo>
                  <a:pt x="248" y="16395"/>
                  <a:pt x="157" y="16499"/>
                  <a:pt x="98" y="16640"/>
                </a:cubicBezTo>
                <a:cubicBezTo>
                  <a:pt x="41" y="16781"/>
                  <a:pt x="0" y="16971"/>
                  <a:pt x="0" y="17200"/>
                </a:cubicBezTo>
                <a:cubicBezTo>
                  <a:pt x="0" y="17567"/>
                  <a:pt x="72" y="17840"/>
                  <a:pt x="230" y="18000"/>
                </a:cubicBezTo>
                <a:cubicBezTo>
                  <a:pt x="360" y="18136"/>
                  <a:pt x="558" y="18187"/>
                  <a:pt x="788" y="18187"/>
                </a:cubicBezTo>
                <a:cubicBezTo>
                  <a:pt x="965" y="18187"/>
                  <a:pt x="1102" y="18157"/>
                  <a:pt x="1215" y="18080"/>
                </a:cubicBezTo>
                <a:cubicBezTo>
                  <a:pt x="1328" y="18005"/>
                  <a:pt x="1419" y="17899"/>
                  <a:pt x="1477" y="17760"/>
                </a:cubicBezTo>
                <a:cubicBezTo>
                  <a:pt x="1535" y="17621"/>
                  <a:pt x="1576" y="17428"/>
                  <a:pt x="1576" y="17200"/>
                </a:cubicBezTo>
                <a:cubicBezTo>
                  <a:pt x="1576" y="17008"/>
                  <a:pt x="1545" y="16860"/>
                  <a:pt x="1510" y="16747"/>
                </a:cubicBezTo>
                <a:cubicBezTo>
                  <a:pt x="1473" y="16632"/>
                  <a:pt x="1409" y="16535"/>
                  <a:pt x="1346" y="16453"/>
                </a:cubicBezTo>
                <a:cubicBezTo>
                  <a:pt x="1285" y="16375"/>
                  <a:pt x="1212" y="16309"/>
                  <a:pt x="1116" y="16267"/>
                </a:cubicBezTo>
                <a:cubicBezTo>
                  <a:pt x="1016" y="16227"/>
                  <a:pt x="919" y="16213"/>
                  <a:pt x="788" y="16213"/>
                </a:cubicBezTo>
                <a:close/>
                <a:moveTo>
                  <a:pt x="2889" y="16213"/>
                </a:moveTo>
                <a:cubicBezTo>
                  <a:pt x="2714" y="16213"/>
                  <a:pt x="2579" y="16244"/>
                  <a:pt x="2462" y="16320"/>
                </a:cubicBezTo>
                <a:cubicBezTo>
                  <a:pt x="2349" y="16395"/>
                  <a:pt x="2257" y="16499"/>
                  <a:pt x="2199" y="16640"/>
                </a:cubicBezTo>
                <a:cubicBezTo>
                  <a:pt x="2141" y="16781"/>
                  <a:pt x="2101" y="16971"/>
                  <a:pt x="2101" y="17200"/>
                </a:cubicBezTo>
                <a:cubicBezTo>
                  <a:pt x="2101" y="17567"/>
                  <a:pt x="2174" y="17840"/>
                  <a:pt x="2331" y="18000"/>
                </a:cubicBezTo>
                <a:cubicBezTo>
                  <a:pt x="2461" y="18136"/>
                  <a:pt x="2656" y="18187"/>
                  <a:pt x="2889" y="18187"/>
                </a:cubicBezTo>
                <a:cubicBezTo>
                  <a:pt x="3063" y="18187"/>
                  <a:pt x="3200" y="18157"/>
                  <a:pt x="3316" y="18080"/>
                </a:cubicBezTo>
                <a:cubicBezTo>
                  <a:pt x="3428" y="18005"/>
                  <a:pt x="3519" y="17899"/>
                  <a:pt x="3578" y="17760"/>
                </a:cubicBezTo>
                <a:cubicBezTo>
                  <a:pt x="3636" y="17617"/>
                  <a:pt x="3677" y="17428"/>
                  <a:pt x="3677" y="17200"/>
                </a:cubicBezTo>
                <a:cubicBezTo>
                  <a:pt x="3677" y="17008"/>
                  <a:pt x="3645" y="16860"/>
                  <a:pt x="3611" y="16747"/>
                </a:cubicBezTo>
                <a:cubicBezTo>
                  <a:pt x="3577" y="16632"/>
                  <a:pt x="3508" y="16535"/>
                  <a:pt x="3447" y="16453"/>
                </a:cubicBezTo>
                <a:cubicBezTo>
                  <a:pt x="3383" y="16375"/>
                  <a:pt x="3312" y="16309"/>
                  <a:pt x="3217" y="16267"/>
                </a:cubicBezTo>
                <a:cubicBezTo>
                  <a:pt x="3118" y="16227"/>
                  <a:pt x="3016" y="16213"/>
                  <a:pt x="2889" y="16213"/>
                </a:cubicBezTo>
                <a:close/>
                <a:moveTo>
                  <a:pt x="4990" y="16213"/>
                </a:moveTo>
                <a:cubicBezTo>
                  <a:pt x="4815" y="16213"/>
                  <a:pt x="4678" y="16244"/>
                  <a:pt x="4563" y="16320"/>
                </a:cubicBezTo>
                <a:cubicBezTo>
                  <a:pt x="4450" y="16395"/>
                  <a:pt x="4358" y="16499"/>
                  <a:pt x="4300" y="16640"/>
                </a:cubicBezTo>
                <a:cubicBezTo>
                  <a:pt x="4243" y="16781"/>
                  <a:pt x="4202" y="16971"/>
                  <a:pt x="4202" y="17200"/>
                </a:cubicBezTo>
                <a:cubicBezTo>
                  <a:pt x="4202" y="17567"/>
                  <a:pt x="4274" y="17840"/>
                  <a:pt x="4432" y="18000"/>
                </a:cubicBezTo>
                <a:cubicBezTo>
                  <a:pt x="4562" y="18136"/>
                  <a:pt x="4759" y="18187"/>
                  <a:pt x="4990" y="18187"/>
                </a:cubicBezTo>
                <a:cubicBezTo>
                  <a:pt x="5163" y="18187"/>
                  <a:pt x="5304" y="18157"/>
                  <a:pt x="5416" y="18080"/>
                </a:cubicBezTo>
                <a:cubicBezTo>
                  <a:pt x="5530" y="18005"/>
                  <a:pt x="5620" y="17899"/>
                  <a:pt x="5679" y="17760"/>
                </a:cubicBezTo>
                <a:cubicBezTo>
                  <a:pt x="5737" y="17617"/>
                  <a:pt x="5778" y="17428"/>
                  <a:pt x="5778" y="17200"/>
                </a:cubicBezTo>
                <a:cubicBezTo>
                  <a:pt x="5778" y="17008"/>
                  <a:pt x="5748" y="16860"/>
                  <a:pt x="5712" y="16747"/>
                </a:cubicBezTo>
                <a:cubicBezTo>
                  <a:pt x="5679" y="16632"/>
                  <a:pt x="5612" y="16535"/>
                  <a:pt x="5548" y="16453"/>
                </a:cubicBezTo>
                <a:cubicBezTo>
                  <a:pt x="5487" y="16375"/>
                  <a:pt x="5414" y="16309"/>
                  <a:pt x="5318" y="16267"/>
                </a:cubicBezTo>
                <a:cubicBezTo>
                  <a:pt x="5219" y="16227"/>
                  <a:pt x="5117" y="16213"/>
                  <a:pt x="4990" y="16213"/>
                </a:cubicBezTo>
                <a:close/>
                <a:moveTo>
                  <a:pt x="6992" y="16213"/>
                </a:moveTo>
                <a:cubicBezTo>
                  <a:pt x="6942" y="16296"/>
                  <a:pt x="6854" y="16390"/>
                  <a:pt x="6729" y="16480"/>
                </a:cubicBezTo>
                <a:cubicBezTo>
                  <a:pt x="6607" y="16570"/>
                  <a:pt x="6466" y="16629"/>
                  <a:pt x="6303" y="16693"/>
                </a:cubicBezTo>
                <a:lnTo>
                  <a:pt x="6303" y="16933"/>
                </a:lnTo>
                <a:cubicBezTo>
                  <a:pt x="6393" y="16907"/>
                  <a:pt x="6485" y="16854"/>
                  <a:pt x="6598" y="16800"/>
                </a:cubicBezTo>
                <a:cubicBezTo>
                  <a:pt x="6714" y="16746"/>
                  <a:pt x="6824" y="16694"/>
                  <a:pt x="6894" y="16640"/>
                </a:cubicBezTo>
                <a:lnTo>
                  <a:pt x="6894" y="18160"/>
                </a:lnTo>
                <a:cubicBezTo>
                  <a:pt x="6894" y="18160"/>
                  <a:pt x="7189" y="18160"/>
                  <a:pt x="7189" y="18160"/>
                </a:cubicBezTo>
                <a:lnTo>
                  <a:pt x="7189" y="16213"/>
                </a:lnTo>
                <a:lnTo>
                  <a:pt x="6992" y="16213"/>
                </a:lnTo>
                <a:close/>
                <a:moveTo>
                  <a:pt x="788" y="16400"/>
                </a:moveTo>
                <a:cubicBezTo>
                  <a:pt x="927" y="16400"/>
                  <a:pt x="1023" y="16457"/>
                  <a:pt x="1116" y="16560"/>
                </a:cubicBezTo>
                <a:cubicBezTo>
                  <a:pt x="1207" y="16667"/>
                  <a:pt x="1247" y="16880"/>
                  <a:pt x="1247" y="17200"/>
                </a:cubicBezTo>
                <a:cubicBezTo>
                  <a:pt x="1247" y="17520"/>
                  <a:pt x="1209" y="17734"/>
                  <a:pt x="1116" y="17840"/>
                </a:cubicBezTo>
                <a:cubicBezTo>
                  <a:pt x="1025" y="17947"/>
                  <a:pt x="925" y="18000"/>
                  <a:pt x="788" y="18000"/>
                </a:cubicBezTo>
                <a:cubicBezTo>
                  <a:pt x="653" y="18000"/>
                  <a:pt x="520" y="17944"/>
                  <a:pt x="427" y="17840"/>
                </a:cubicBezTo>
                <a:cubicBezTo>
                  <a:pt x="334" y="17733"/>
                  <a:pt x="295" y="17521"/>
                  <a:pt x="295" y="17200"/>
                </a:cubicBezTo>
                <a:cubicBezTo>
                  <a:pt x="295" y="16880"/>
                  <a:pt x="358" y="16678"/>
                  <a:pt x="460" y="16560"/>
                </a:cubicBezTo>
                <a:cubicBezTo>
                  <a:pt x="540" y="16465"/>
                  <a:pt x="653" y="16400"/>
                  <a:pt x="788" y="16400"/>
                </a:cubicBezTo>
                <a:close/>
                <a:moveTo>
                  <a:pt x="2889" y="16400"/>
                </a:moveTo>
                <a:cubicBezTo>
                  <a:pt x="3027" y="16400"/>
                  <a:pt x="3124" y="16457"/>
                  <a:pt x="3217" y="16560"/>
                </a:cubicBezTo>
                <a:cubicBezTo>
                  <a:pt x="3307" y="16667"/>
                  <a:pt x="3348" y="16880"/>
                  <a:pt x="3348" y="17200"/>
                </a:cubicBezTo>
                <a:cubicBezTo>
                  <a:pt x="3348" y="17520"/>
                  <a:pt x="3307" y="17734"/>
                  <a:pt x="3217" y="17840"/>
                </a:cubicBezTo>
                <a:cubicBezTo>
                  <a:pt x="3124" y="17947"/>
                  <a:pt x="3024" y="18000"/>
                  <a:pt x="2889" y="18000"/>
                </a:cubicBezTo>
                <a:cubicBezTo>
                  <a:pt x="2752" y="18000"/>
                  <a:pt x="2622" y="17944"/>
                  <a:pt x="2528" y="17840"/>
                </a:cubicBezTo>
                <a:cubicBezTo>
                  <a:pt x="2438" y="17733"/>
                  <a:pt x="2396" y="17521"/>
                  <a:pt x="2396" y="17200"/>
                </a:cubicBezTo>
                <a:cubicBezTo>
                  <a:pt x="2396" y="16880"/>
                  <a:pt x="2458" y="16678"/>
                  <a:pt x="2560" y="16560"/>
                </a:cubicBezTo>
                <a:cubicBezTo>
                  <a:pt x="2641" y="16465"/>
                  <a:pt x="2752" y="16400"/>
                  <a:pt x="2889" y="16400"/>
                </a:cubicBezTo>
                <a:close/>
                <a:moveTo>
                  <a:pt x="4990" y="16400"/>
                </a:moveTo>
                <a:cubicBezTo>
                  <a:pt x="5127" y="16400"/>
                  <a:pt x="5225" y="16457"/>
                  <a:pt x="5318" y="16560"/>
                </a:cubicBezTo>
                <a:cubicBezTo>
                  <a:pt x="5410" y="16667"/>
                  <a:pt x="5449" y="16880"/>
                  <a:pt x="5449" y="17200"/>
                </a:cubicBezTo>
                <a:cubicBezTo>
                  <a:pt x="5448" y="17520"/>
                  <a:pt x="5407" y="17734"/>
                  <a:pt x="5318" y="17840"/>
                </a:cubicBezTo>
                <a:cubicBezTo>
                  <a:pt x="5225" y="17947"/>
                  <a:pt x="5125" y="18000"/>
                  <a:pt x="4990" y="18000"/>
                </a:cubicBezTo>
                <a:cubicBezTo>
                  <a:pt x="4853" y="18000"/>
                  <a:pt x="4722" y="17944"/>
                  <a:pt x="4629" y="17840"/>
                </a:cubicBezTo>
                <a:cubicBezTo>
                  <a:pt x="4538" y="17733"/>
                  <a:pt x="4497" y="17521"/>
                  <a:pt x="4497" y="17200"/>
                </a:cubicBezTo>
                <a:cubicBezTo>
                  <a:pt x="4497" y="16880"/>
                  <a:pt x="4563" y="16678"/>
                  <a:pt x="4661" y="16560"/>
                </a:cubicBezTo>
                <a:cubicBezTo>
                  <a:pt x="4742" y="16465"/>
                  <a:pt x="4853" y="16400"/>
                  <a:pt x="4990" y="16400"/>
                </a:cubicBezTo>
                <a:close/>
                <a:moveTo>
                  <a:pt x="788" y="19627"/>
                </a:moveTo>
                <a:cubicBezTo>
                  <a:pt x="616" y="19627"/>
                  <a:pt x="476" y="19658"/>
                  <a:pt x="361" y="19733"/>
                </a:cubicBezTo>
                <a:cubicBezTo>
                  <a:pt x="248" y="19809"/>
                  <a:pt x="157" y="19915"/>
                  <a:pt x="98" y="20053"/>
                </a:cubicBezTo>
                <a:cubicBezTo>
                  <a:pt x="41" y="20195"/>
                  <a:pt x="0" y="20382"/>
                  <a:pt x="0" y="20613"/>
                </a:cubicBezTo>
                <a:cubicBezTo>
                  <a:pt x="0" y="20980"/>
                  <a:pt x="72" y="21250"/>
                  <a:pt x="230" y="21413"/>
                </a:cubicBezTo>
                <a:cubicBezTo>
                  <a:pt x="360" y="21546"/>
                  <a:pt x="558" y="21600"/>
                  <a:pt x="788" y="21600"/>
                </a:cubicBezTo>
                <a:cubicBezTo>
                  <a:pt x="965" y="21600"/>
                  <a:pt x="1102" y="21570"/>
                  <a:pt x="1215" y="21493"/>
                </a:cubicBezTo>
                <a:cubicBezTo>
                  <a:pt x="1328" y="21415"/>
                  <a:pt x="1419" y="21312"/>
                  <a:pt x="1477" y="21173"/>
                </a:cubicBezTo>
                <a:cubicBezTo>
                  <a:pt x="1535" y="21032"/>
                  <a:pt x="1576" y="20840"/>
                  <a:pt x="1576" y="20613"/>
                </a:cubicBezTo>
                <a:cubicBezTo>
                  <a:pt x="1576" y="20421"/>
                  <a:pt x="1545" y="20274"/>
                  <a:pt x="1510" y="20160"/>
                </a:cubicBezTo>
                <a:cubicBezTo>
                  <a:pt x="1473" y="20048"/>
                  <a:pt x="1409" y="19945"/>
                  <a:pt x="1346" y="19867"/>
                </a:cubicBezTo>
                <a:cubicBezTo>
                  <a:pt x="1285" y="19787"/>
                  <a:pt x="1212" y="19720"/>
                  <a:pt x="1116" y="19680"/>
                </a:cubicBezTo>
                <a:cubicBezTo>
                  <a:pt x="1016" y="19637"/>
                  <a:pt x="919" y="19627"/>
                  <a:pt x="788" y="19627"/>
                </a:cubicBezTo>
                <a:close/>
                <a:moveTo>
                  <a:pt x="2790" y="19627"/>
                </a:moveTo>
                <a:cubicBezTo>
                  <a:pt x="2740" y="19712"/>
                  <a:pt x="2650" y="19804"/>
                  <a:pt x="2528" y="19893"/>
                </a:cubicBezTo>
                <a:cubicBezTo>
                  <a:pt x="2404" y="19983"/>
                  <a:pt x="2268" y="20043"/>
                  <a:pt x="2101" y="20107"/>
                </a:cubicBezTo>
                <a:lnTo>
                  <a:pt x="2101" y="20347"/>
                </a:lnTo>
                <a:cubicBezTo>
                  <a:pt x="2195" y="20321"/>
                  <a:pt x="2281" y="20270"/>
                  <a:pt x="2396" y="20213"/>
                </a:cubicBezTo>
                <a:cubicBezTo>
                  <a:pt x="2509" y="20158"/>
                  <a:pt x="2619" y="20107"/>
                  <a:pt x="2692" y="20053"/>
                </a:cubicBezTo>
                <a:lnTo>
                  <a:pt x="2692" y="21573"/>
                </a:lnTo>
                <a:lnTo>
                  <a:pt x="2987" y="21573"/>
                </a:lnTo>
                <a:lnTo>
                  <a:pt x="2987" y="19627"/>
                </a:lnTo>
                <a:lnTo>
                  <a:pt x="2790" y="19627"/>
                </a:lnTo>
                <a:close/>
                <a:moveTo>
                  <a:pt x="4891" y="19627"/>
                </a:moveTo>
                <a:cubicBezTo>
                  <a:pt x="4841" y="19712"/>
                  <a:pt x="4751" y="19804"/>
                  <a:pt x="4629" y="19893"/>
                </a:cubicBezTo>
                <a:cubicBezTo>
                  <a:pt x="4504" y="19983"/>
                  <a:pt x="4367" y="20043"/>
                  <a:pt x="4202" y="20107"/>
                </a:cubicBezTo>
                <a:lnTo>
                  <a:pt x="4202" y="20347"/>
                </a:lnTo>
                <a:cubicBezTo>
                  <a:pt x="4291" y="20321"/>
                  <a:pt x="4381" y="20270"/>
                  <a:pt x="4497" y="20213"/>
                </a:cubicBezTo>
                <a:cubicBezTo>
                  <a:pt x="4611" y="20158"/>
                  <a:pt x="4723" y="20107"/>
                  <a:pt x="4793" y="20053"/>
                </a:cubicBezTo>
                <a:lnTo>
                  <a:pt x="4793" y="21573"/>
                </a:lnTo>
                <a:lnTo>
                  <a:pt x="5088" y="21573"/>
                </a:lnTo>
                <a:lnTo>
                  <a:pt x="5088" y="19627"/>
                </a:lnTo>
                <a:lnTo>
                  <a:pt x="4891" y="19627"/>
                </a:lnTo>
                <a:close/>
                <a:moveTo>
                  <a:pt x="6040" y="19627"/>
                </a:moveTo>
                <a:cubicBezTo>
                  <a:pt x="5865" y="19627"/>
                  <a:pt x="5727" y="19658"/>
                  <a:pt x="5613" y="19733"/>
                </a:cubicBezTo>
                <a:cubicBezTo>
                  <a:pt x="5497" y="19809"/>
                  <a:pt x="5409" y="19915"/>
                  <a:pt x="5351" y="20053"/>
                </a:cubicBezTo>
                <a:cubicBezTo>
                  <a:pt x="5292" y="20195"/>
                  <a:pt x="5252" y="20382"/>
                  <a:pt x="5252" y="20613"/>
                </a:cubicBezTo>
                <a:cubicBezTo>
                  <a:pt x="5252" y="20980"/>
                  <a:pt x="5325" y="21250"/>
                  <a:pt x="5482" y="21413"/>
                </a:cubicBezTo>
                <a:cubicBezTo>
                  <a:pt x="5612" y="21546"/>
                  <a:pt x="5809" y="21600"/>
                  <a:pt x="6040" y="21600"/>
                </a:cubicBezTo>
                <a:cubicBezTo>
                  <a:pt x="6213" y="21600"/>
                  <a:pt x="6351" y="21570"/>
                  <a:pt x="6467" y="21493"/>
                </a:cubicBezTo>
                <a:cubicBezTo>
                  <a:pt x="6580" y="21415"/>
                  <a:pt x="6671" y="21312"/>
                  <a:pt x="6729" y="21173"/>
                </a:cubicBezTo>
                <a:cubicBezTo>
                  <a:pt x="6787" y="21032"/>
                  <a:pt x="6828" y="20840"/>
                  <a:pt x="6828" y="20613"/>
                </a:cubicBezTo>
                <a:cubicBezTo>
                  <a:pt x="6828" y="20421"/>
                  <a:pt x="6799" y="20274"/>
                  <a:pt x="6762" y="20160"/>
                </a:cubicBezTo>
                <a:cubicBezTo>
                  <a:pt x="6727" y="20048"/>
                  <a:pt x="6662" y="19945"/>
                  <a:pt x="6598" y="19867"/>
                </a:cubicBezTo>
                <a:cubicBezTo>
                  <a:pt x="6535" y="19787"/>
                  <a:pt x="6466" y="19720"/>
                  <a:pt x="6368" y="19680"/>
                </a:cubicBezTo>
                <a:cubicBezTo>
                  <a:pt x="6273" y="19637"/>
                  <a:pt x="6167" y="19627"/>
                  <a:pt x="6040" y="19627"/>
                </a:cubicBezTo>
                <a:close/>
                <a:moveTo>
                  <a:pt x="788" y="19840"/>
                </a:moveTo>
                <a:cubicBezTo>
                  <a:pt x="927" y="19840"/>
                  <a:pt x="1023" y="19867"/>
                  <a:pt x="1116" y="19973"/>
                </a:cubicBezTo>
                <a:cubicBezTo>
                  <a:pt x="1207" y="20076"/>
                  <a:pt x="1247" y="20292"/>
                  <a:pt x="1247" y="20613"/>
                </a:cubicBezTo>
                <a:cubicBezTo>
                  <a:pt x="1247" y="20932"/>
                  <a:pt x="1209" y="21147"/>
                  <a:pt x="1116" y="21253"/>
                </a:cubicBezTo>
                <a:cubicBezTo>
                  <a:pt x="1025" y="21359"/>
                  <a:pt x="925" y="21413"/>
                  <a:pt x="788" y="21413"/>
                </a:cubicBezTo>
                <a:cubicBezTo>
                  <a:pt x="653" y="21413"/>
                  <a:pt x="520" y="21359"/>
                  <a:pt x="427" y="21253"/>
                </a:cubicBezTo>
                <a:cubicBezTo>
                  <a:pt x="334" y="21147"/>
                  <a:pt x="295" y="20932"/>
                  <a:pt x="295" y="20613"/>
                </a:cubicBezTo>
                <a:cubicBezTo>
                  <a:pt x="295" y="20296"/>
                  <a:pt x="358" y="20090"/>
                  <a:pt x="460" y="19973"/>
                </a:cubicBezTo>
                <a:cubicBezTo>
                  <a:pt x="540" y="19878"/>
                  <a:pt x="653" y="19840"/>
                  <a:pt x="788" y="19840"/>
                </a:cubicBezTo>
                <a:close/>
                <a:moveTo>
                  <a:pt x="6040" y="19840"/>
                </a:moveTo>
                <a:cubicBezTo>
                  <a:pt x="6177" y="19840"/>
                  <a:pt x="6279" y="19867"/>
                  <a:pt x="6368" y="19973"/>
                </a:cubicBezTo>
                <a:cubicBezTo>
                  <a:pt x="6462" y="20076"/>
                  <a:pt x="6500" y="20292"/>
                  <a:pt x="6500" y="20613"/>
                </a:cubicBezTo>
                <a:cubicBezTo>
                  <a:pt x="6500" y="20932"/>
                  <a:pt x="6462" y="21147"/>
                  <a:pt x="6368" y="21253"/>
                </a:cubicBezTo>
                <a:cubicBezTo>
                  <a:pt x="6279" y="21359"/>
                  <a:pt x="6177" y="21413"/>
                  <a:pt x="6040" y="21413"/>
                </a:cubicBezTo>
                <a:cubicBezTo>
                  <a:pt x="5906" y="21413"/>
                  <a:pt x="5773" y="21359"/>
                  <a:pt x="5679" y="21253"/>
                </a:cubicBezTo>
                <a:cubicBezTo>
                  <a:pt x="5587" y="21147"/>
                  <a:pt x="5548" y="20932"/>
                  <a:pt x="5548" y="20613"/>
                </a:cubicBezTo>
                <a:cubicBezTo>
                  <a:pt x="5548" y="20296"/>
                  <a:pt x="5610" y="20090"/>
                  <a:pt x="5712" y="19973"/>
                </a:cubicBezTo>
                <a:cubicBezTo>
                  <a:pt x="5793" y="19878"/>
                  <a:pt x="5904" y="19840"/>
                  <a:pt x="6040" y="19840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0" name="文本框 39"/>
          <p:cNvSpPr txBox="1"/>
          <p:nvPr/>
        </p:nvSpPr>
        <p:spPr>
          <a:xfrm>
            <a:off x="5177790" y="1403985"/>
            <a:ext cx="622617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57E9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（一）爱国观培育要尊重历史</a:t>
            </a:r>
            <a:endParaRPr lang="zh-CN" altLang="en-US" sz="2000" b="1" dirty="0" smtClean="0">
              <a:solidFill>
                <a:srgbClr val="C57E9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）正视历史，在历史事迹中激发爱国主义热血。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）熟读历史，在学习历史的过程中激发自己的爱国情、报国志，用历史的车轮推动自己奋勇前进。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）引以为戒，面对近代以来的屈辱史应该坚守一份道德底线，在历史事件中感受爱国主义教育的必要性，在历史事件中激发爱国激情与热血。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00650" y="3399790"/>
            <a:ext cx="61874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DC9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（二）爱国观培育要增强文化自信</a:t>
            </a:r>
            <a:endParaRPr lang="zh-CN" altLang="en-US" sz="2000" b="1" dirty="0" smtClean="0">
              <a:solidFill>
                <a:srgbClr val="FFDC9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（1）做中华优秀传统文化的传承者、发扬者，在传统文化中寻找爱国主义源泉，品味爱国思想、爱国行为的历史韵味。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（2）保持理性，树立民族文化自信。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（3）成为中华优秀文化的传播者。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77790" y="4902835"/>
            <a:ext cx="530225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578F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（三）爱国观培育要树立家国情怀</a:t>
            </a:r>
            <a:endParaRPr lang="zh-CN" altLang="en-US" sz="2000" b="1" dirty="0" smtClean="0">
              <a:solidFill>
                <a:srgbClr val="578FB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）树立家国同构情怀。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）爱国与爱家保持一致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9595" y="2415540"/>
            <a:ext cx="2973705" cy="2611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四、青年学生爱国观的培育路径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 rot="8460000">
            <a:off x="4519295" y="1729105"/>
            <a:ext cx="1581150" cy="2197735"/>
          </a:xfrm>
          <a:custGeom>
            <a:avLst/>
            <a:gdLst>
              <a:gd name="adj" fmla="val 25000"/>
              <a:gd name="vf" fmla="val 115470"/>
              <a:gd name="maxAdj" fmla="*/ 50000 w ss"/>
              <a:gd name="a" fmla="pin 0 adj maxAdj"/>
              <a:gd name="shd2" fmla="*/ hd2 vf 100000"/>
              <a:gd name="x1" fmla="*/ ss a 100000"/>
              <a:gd name="x2" fmla="+- r 0 x1"/>
              <a:gd name="dy1" fmla="sin shd2 3600000"/>
              <a:gd name="y1" fmla="+- vc 0 dy1"/>
              <a:gd name="y2" fmla="+- vc dy1 0"/>
              <a:gd name="q1" fmla="*/ maxAdj -1 2"/>
              <a:gd name="q2" fmla="+- a q1 0"/>
              <a:gd name="q3" fmla="?: q2 4 2"/>
              <a:gd name="q4" fmla="?: q2 3 2"/>
              <a:gd name="q5" fmla="?: q2 q1 0"/>
              <a:gd name="q6" fmla="+/ a q5 q1"/>
              <a:gd name="q7" fmla="*/ q6 q4 -1"/>
              <a:gd name="q8" fmla="+- q3 q7 0"/>
              <a:gd name="il" fmla="*/ w q8 24"/>
              <a:gd name="it" fmla="*/ h q8 24"/>
              <a:gd name="ir" fmla="+- r 0 il"/>
              <a:gd name="ib" fmla="+- b 0 it"/>
            </a:gdLst>
            <a:ahLst/>
            <a:cxnLst>
              <a:cxn ang="0">
                <a:pos x="r" y="vc"/>
              </a:cxn>
              <a:cxn ang="cd4">
                <a:pos x="x2" y="y2"/>
              </a:cxn>
              <a:cxn ang="cd4">
                <a:pos x="x1" y="y2"/>
              </a:cxn>
              <a:cxn ang="cd2">
                <a:pos x="l" y="vc"/>
              </a:cxn>
              <a:cxn ang="3">
                <a:pos x="x1" y="y1"/>
              </a:cxn>
              <a:cxn ang="3">
                <a:pos x="x2" y="y1"/>
              </a:cxn>
            </a:cxnLst>
            <a:rect l="l" t="t" r="r" b="b"/>
            <a:pathLst>
              <a:path w="2490" h="3461">
                <a:moveTo>
                  <a:pt x="0" y="2445"/>
                </a:moveTo>
                <a:lnTo>
                  <a:pt x="508" y="1429"/>
                </a:lnTo>
                <a:lnTo>
                  <a:pt x="1982" y="1429"/>
                </a:lnTo>
                <a:lnTo>
                  <a:pt x="2490" y="2445"/>
                </a:lnTo>
                <a:lnTo>
                  <a:pt x="1982" y="3461"/>
                </a:lnTo>
                <a:lnTo>
                  <a:pt x="508" y="3461"/>
                </a:lnTo>
                <a:lnTo>
                  <a:pt x="0" y="2445"/>
                </a:lnTo>
                <a:close/>
                <a:moveTo>
                  <a:pt x="507" y="1429"/>
                </a:moveTo>
                <a:lnTo>
                  <a:pt x="1243" y="0"/>
                </a:lnTo>
                <a:lnTo>
                  <a:pt x="1979" y="1429"/>
                </a:lnTo>
                <a:lnTo>
                  <a:pt x="507" y="1429"/>
                </a:lnTo>
                <a:close/>
              </a:path>
            </a:pathLst>
          </a:custGeom>
          <a:solidFill>
            <a:srgbClr val="AF84F0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六边形 12"/>
          <p:cNvSpPr/>
          <p:nvPr>
            <p:custDataLst>
              <p:tags r:id="rId2"/>
            </p:custDataLst>
          </p:nvPr>
        </p:nvSpPr>
        <p:spPr>
          <a:xfrm rot="19320000">
            <a:off x="4527550" y="2033905"/>
            <a:ext cx="1061720" cy="965835"/>
          </a:xfrm>
          <a:prstGeom prst="hexagon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任意多边形 17"/>
          <p:cNvSpPr/>
          <p:nvPr>
            <p:custDataLst>
              <p:tags r:id="rId3"/>
            </p:custDataLst>
          </p:nvPr>
        </p:nvSpPr>
        <p:spPr>
          <a:xfrm rot="6480000" flipV="1">
            <a:off x="6360795" y="3012440"/>
            <a:ext cx="1581150" cy="2197735"/>
          </a:xfrm>
          <a:custGeom>
            <a:avLst/>
            <a:gdLst>
              <a:gd name="adj" fmla="val 25000"/>
              <a:gd name="vf" fmla="val 115470"/>
              <a:gd name="maxAdj" fmla="*/ 50000 w ss"/>
              <a:gd name="a" fmla="pin 0 adj maxAdj"/>
              <a:gd name="shd2" fmla="*/ hd2 vf 100000"/>
              <a:gd name="x1" fmla="*/ ss a 100000"/>
              <a:gd name="x2" fmla="+- r 0 x1"/>
              <a:gd name="dy1" fmla="sin shd2 3600000"/>
              <a:gd name="y1" fmla="+- vc 0 dy1"/>
              <a:gd name="y2" fmla="+- vc dy1 0"/>
              <a:gd name="q1" fmla="*/ maxAdj -1 2"/>
              <a:gd name="q2" fmla="+- a q1 0"/>
              <a:gd name="q3" fmla="?: q2 4 2"/>
              <a:gd name="q4" fmla="?: q2 3 2"/>
              <a:gd name="q5" fmla="?: q2 q1 0"/>
              <a:gd name="q6" fmla="+/ a q5 q1"/>
              <a:gd name="q7" fmla="*/ q6 q4 -1"/>
              <a:gd name="q8" fmla="+- q3 q7 0"/>
              <a:gd name="il" fmla="*/ w q8 24"/>
              <a:gd name="it" fmla="*/ h q8 24"/>
              <a:gd name="ir" fmla="+- r 0 il"/>
              <a:gd name="ib" fmla="+- b 0 it"/>
            </a:gdLst>
            <a:ahLst/>
            <a:cxnLst>
              <a:cxn ang="0">
                <a:pos x="r" y="vc"/>
              </a:cxn>
              <a:cxn ang="cd4">
                <a:pos x="x2" y="y2"/>
              </a:cxn>
              <a:cxn ang="cd4">
                <a:pos x="x1" y="y2"/>
              </a:cxn>
              <a:cxn ang="cd2">
                <a:pos x="l" y="vc"/>
              </a:cxn>
              <a:cxn ang="3">
                <a:pos x="x1" y="y1"/>
              </a:cxn>
              <a:cxn ang="3">
                <a:pos x="x2" y="y1"/>
              </a:cxn>
            </a:cxnLst>
            <a:rect l="l" t="t" r="r" b="b"/>
            <a:pathLst>
              <a:path w="2490" h="3461">
                <a:moveTo>
                  <a:pt x="0" y="2445"/>
                </a:moveTo>
                <a:lnTo>
                  <a:pt x="508" y="1429"/>
                </a:lnTo>
                <a:lnTo>
                  <a:pt x="1982" y="1429"/>
                </a:lnTo>
                <a:lnTo>
                  <a:pt x="2490" y="2445"/>
                </a:lnTo>
                <a:lnTo>
                  <a:pt x="1982" y="3461"/>
                </a:lnTo>
                <a:lnTo>
                  <a:pt x="508" y="3461"/>
                </a:lnTo>
                <a:lnTo>
                  <a:pt x="0" y="2445"/>
                </a:lnTo>
                <a:close/>
                <a:moveTo>
                  <a:pt x="507" y="1429"/>
                </a:moveTo>
                <a:lnTo>
                  <a:pt x="1243" y="0"/>
                </a:lnTo>
                <a:lnTo>
                  <a:pt x="1979" y="1429"/>
                </a:lnTo>
                <a:lnTo>
                  <a:pt x="507" y="1429"/>
                </a:lnTo>
                <a:close/>
              </a:path>
            </a:pathLst>
          </a:custGeom>
          <a:solidFill>
            <a:srgbClr val="DF7ED3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六边形 21"/>
          <p:cNvSpPr/>
          <p:nvPr>
            <p:custDataLst>
              <p:tags r:id="rId4"/>
            </p:custDataLst>
          </p:nvPr>
        </p:nvSpPr>
        <p:spPr>
          <a:xfrm rot="21000000">
            <a:off x="7068185" y="3773805"/>
            <a:ext cx="1061720" cy="965835"/>
          </a:xfrm>
          <a:prstGeom prst="hexagon">
            <a:avLst>
              <a:gd name="adj" fmla="val 29535"/>
              <a:gd name="vf" fmla="val 115470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任意多边形 22"/>
          <p:cNvSpPr/>
          <p:nvPr>
            <p:custDataLst>
              <p:tags r:id="rId5"/>
            </p:custDataLst>
          </p:nvPr>
        </p:nvSpPr>
        <p:spPr>
          <a:xfrm rot="13020000">
            <a:off x="5944235" y="1704340"/>
            <a:ext cx="1581150" cy="2197735"/>
          </a:xfrm>
          <a:custGeom>
            <a:avLst/>
            <a:gdLst>
              <a:gd name="adj" fmla="val 25000"/>
              <a:gd name="vf" fmla="val 115470"/>
              <a:gd name="maxAdj" fmla="*/ 50000 w ss"/>
              <a:gd name="a" fmla="pin 0 adj maxAdj"/>
              <a:gd name="shd2" fmla="*/ hd2 vf 100000"/>
              <a:gd name="x1" fmla="*/ ss a 100000"/>
              <a:gd name="x2" fmla="+- r 0 x1"/>
              <a:gd name="dy1" fmla="sin shd2 3600000"/>
              <a:gd name="y1" fmla="+- vc 0 dy1"/>
              <a:gd name="y2" fmla="+- vc dy1 0"/>
              <a:gd name="q1" fmla="*/ maxAdj -1 2"/>
              <a:gd name="q2" fmla="+- a q1 0"/>
              <a:gd name="q3" fmla="?: q2 4 2"/>
              <a:gd name="q4" fmla="?: q2 3 2"/>
              <a:gd name="q5" fmla="?: q2 q1 0"/>
              <a:gd name="q6" fmla="+/ a q5 q1"/>
              <a:gd name="q7" fmla="*/ q6 q4 -1"/>
              <a:gd name="q8" fmla="+- q3 q7 0"/>
              <a:gd name="il" fmla="*/ w q8 24"/>
              <a:gd name="it" fmla="*/ h q8 24"/>
              <a:gd name="ir" fmla="+- r 0 il"/>
              <a:gd name="ib" fmla="+- b 0 it"/>
            </a:gdLst>
            <a:ahLst/>
            <a:cxnLst>
              <a:cxn ang="0">
                <a:pos x="r" y="vc"/>
              </a:cxn>
              <a:cxn ang="cd4">
                <a:pos x="x2" y="y2"/>
              </a:cxn>
              <a:cxn ang="cd4">
                <a:pos x="x1" y="y2"/>
              </a:cxn>
              <a:cxn ang="cd2">
                <a:pos x="l" y="vc"/>
              </a:cxn>
              <a:cxn ang="3">
                <a:pos x="x1" y="y1"/>
              </a:cxn>
              <a:cxn ang="3">
                <a:pos x="x2" y="y1"/>
              </a:cxn>
            </a:cxnLst>
            <a:rect l="l" t="t" r="r" b="b"/>
            <a:pathLst>
              <a:path w="2490" h="3461">
                <a:moveTo>
                  <a:pt x="0" y="2445"/>
                </a:moveTo>
                <a:lnTo>
                  <a:pt x="508" y="1429"/>
                </a:lnTo>
                <a:lnTo>
                  <a:pt x="1982" y="1429"/>
                </a:lnTo>
                <a:lnTo>
                  <a:pt x="2490" y="2445"/>
                </a:lnTo>
                <a:lnTo>
                  <a:pt x="1982" y="3461"/>
                </a:lnTo>
                <a:lnTo>
                  <a:pt x="508" y="3461"/>
                </a:lnTo>
                <a:lnTo>
                  <a:pt x="0" y="2445"/>
                </a:lnTo>
                <a:close/>
                <a:moveTo>
                  <a:pt x="507" y="1429"/>
                </a:moveTo>
                <a:lnTo>
                  <a:pt x="1243" y="0"/>
                </a:lnTo>
                <a:lnTo>
                  <a:pt x="1979" y="1429"/>
                </a:lnTo>
                <a:lnTo>
                  <a:pt x="507" y="1429"/>
                </a:lnTo>
                <a:close/>
              </a:path>
            </a:pathLst>
          </a:custGeom>
          <a:solidFill>
            <a:srgbClr val="FF8C9B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六边形 23"/>
          <p:cNvSpPr/>
          <p:nvPr>
            <p:custDataLst>
              <p:tags r:id="rId6"/>
            </p:custDataLst>
          </p:nvPr>
        </p:nvSpPr>
        <p:spPr>
          <a:xfrm rot="20160000">
            <a:off x="6459855" y="1972945"/>
            <a:ext cx="1061720" cy="965835"/>
          </a:xfrm>
          <a:prstGeom prst="hexagon">
            <a:avLst>
              <a:gd name="adj" fmla="val 32460"/>
              <a:gd name="vf" fmla="val 115470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bIns="0"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任意多边形 24"/>
          <p:cNvSpPr/>
          <p:nvPr>
            <p:custDataLst>
              <p:tags r:id="rId7"/>
            </p:custDataLst>
          </p:nvPr>
        </p:nvSpPr>
        <p:spPr>
          <a:xfrm rot="10740000" flipV="1">
            <a:off x="5283835" y="3825875"/>
            <a:ext cx="1581150" cy="2197735"/>
          </a:xfrm>
          <a:custGeom>
            <a:avLst/>
            <a:gdLst>
              <a:gd name="adj" fmla="val 25000"/>
              <a:gd name="vf" fmla="val 115470"/>
              <a:gd name="maxAdj" fmla="*/ 50000 w ss"/>
              <a:gd name="a" fmla="pin 0 adj maxAdj"/>
              <a:gd name="shd2" fmla="*/ hd2 vf 100000"/>
              <a:gd name="x1" fmla="*/ ss a 100000"/>
              <a:gd name="x2" fmla="+- r 0 x1"/>
              <a:gd name="dy1" fmla="sin shd2 3600000"/>
              <a:gd name="y1" fmla="+- vc 0 dy1"/>
              <a:gd name="y2" fmla="+- vc dy1 0"/>
              <a:gd name="q1" fmla="*/ maxAdj -1 2"/>
              <a:gd name="q2" fmla="+- a q1 0"/>
              <a:gd name="q3" fmla="?: q2 4 2"/>
              <a:gd name="q4" fmla="?: q2 3 2"/>
              <a:gd name="q5" fmla="?: q2 q1 0"/>
              <a:gd name="q6" fmla="+/ a q5 q1"/>
              <a:gd name="q7" fmla="*/ q6 q4 -1"/>
              <a:gd name="q8" fmla="+- q3 q7 0"/>
              <a:gd name="il" fmla="*/ w q8 24"/>
              <a:gd name="it" fmla="*/ h q8 24"/>
              <a:gd name="ir" fmla="+- r 0 il"/>
              <a:gd name="ib" fmla="+- b 0 it"/>
            </a:gdLst>
            <a:ahLst/>
            <a:cxnLst>
              <a:cxn ang="0">
                <a:pos x="r" y="vc"/>
              </a:cxn>
              <a:cxn ang="cd4">
                <a:pos x="x2" y="y2"/>
              </a:cxn>
              <a:cxn ang="cd4">
                <a:pos x="x1" y="y2"/>
              </a:cxn>
              <a:cxn ang="cd2">
                <a:pos x="l" y="vc"/>
              </a:cxn>
              <a:cxn ang="3">
                <a:pos x="x1" y="y1"/>
              </a:cxn>
              <a:cxn ang="3">
                <a:pos x="x2" y="y1"/>
              </a:cxn>
            </a:cxnLst>
            <a:rect l="l" t="t" r="r" b="b"/>
            <a:pathLst>
              <a:path w="2490" h="3461">
                <a:moveTo>
                  <a:pt x="0" y="2445"/>
                </a:moveTo>
                <a:lnTo>
                  <a:pt x="508" y="1429"/>
                </a:lnTo>
                <a:lnTo>
                  <a:pt x="1982" y="1429"/>
                </a:lnTo>
                <a:lnTo>
                  <a:pt x="2490" y="2445"/>
                </a:lnTo>
                <a:lnTo>
                  <a:pt x="1982" y="3461"/>
                </a:lnTo>
                <a:lnTo>
                  <a:pt x="508" y="3461"/>
                </a:lnTo>
                <a:lnTo>
                  <a:pt x="0" y="2445"/>
                </a:lnTo>
                <a:close/>
                <a:moveTo>
                  <a:pt x="507" y="1429"/>
                </a:moveTo>
                <a:lnTo>
                  <a:pt x="1243" y="0"/>
                </a:lnTo>
                <a:lnTo>
                  <a:pt x="1979" y="1429"/>
                </a:lnTo>
                <a:lnTo>
                  <a:pt x="507" y="1429"/>
                </a:lnTo>
                <a:close/>
              </a:path>
            </a:pathLst>
          </a:custGeom>
          <a:solidFill>
            <a:srgbClr val="F0AF84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六边形 25"/>
          <p:cNvSpPr/>
          <p:nvPr>
            <p:custDataLst>
              <p:tags r:id="rId8"/>
            </p:custDataLst>
          </p:nvPr>
        </p:nvSpPr>
        <p:spPr>
          <a:xfrm rot="3600000" flipH="1">
            <a:off x="5556250" y="4848225"/>
            <a:ext cx="1061720" cy="946785"/>
          </a:xfrm>
          <a:prstGeom prst="hexagon">
            <a:avLst>
              <a:gd name="adj" fmla="val 32460"/>
              <a:gd name="vf" fmla="val 115470"/>
            </a:avLst>
          </a:prstGeom>
          <a:solidFill>
            <a:srgbClr val="FFFFFF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任意多边形 31"/>
          <p:cNvSpPr/>
          <p:nvPr>
            <p:custDataLst>
              <p:tags r:id="rId9"/>
            </p:custDataLst>
          </p:nvPr>
        </p:nvSpPr>
        <p:spPr>
          <a:xfrm rot="15540000" flipV="1">
            <a:off x="4112895" y="2908935"/>
            <a:ext cx="1581150" cy="2197735"/>
          </a:xfrm>
          <a:custGeom>
            <a:avLst/>
            <a:gdLst>
              <a:gd name="adj" fmla="val 25000"/>
              <a:gd name="vf" fmla="val 115470"/>
              <a:gd name="maxAdj" fmla="*/ 50000 w ss"/>
              <a:gd name="a" fmla="pin 0 adj maxAdj"/>
              <a:gd name="shd2" fmla="*/ hd2 vf 100000"/>
              <a:gd name="x1" fmla="*/ ss a 100000"/>
              <a:gd name="x2" fmla="+- r 0 x1"/>
              <a:gd name="dy1" fmla="sin shd2 3600000"/>
              <a:gd name="y1" fmla="+- vc 0 dy1"/>
              <a:gd name="y2" fmla="+- vc dy1 0"/>
              <a:gd name="q1" fmla="*/ maxAdj -1 2"/>
              <a:gd name="q2" fmla="+- a q1 0"/>
              <a:gd name="q3" fmla="?: q2 4 2"/>
              <a:gd name="q4" fmla="?: q2 3 2"/>
              <a:gd name="q5" fmla="?: q2 q1 0"/>
              <a:gd name="q6" fmla="+/ a q5 q1"/>
              <a:gd name="q7" fmla="*/ q6 q4 -1"/>
              <a:gd name="q8" fmla="+- q3 q7 0"/>
              <a:gd name="il" fmla="*/ w q8 24"/>
              <a:gd name="it" fmla="*/ h q8 24"/>
              <a:gd name="ir" fmla="+- r 0 il"/>
              <a:gd name="ib" fmla="+- b 0 it"/>
            </a:gdLst>
            <a:ahLst/>
            <a:cxnLst>
              <a:cxn ang="0">
                <a:pos x="r" y="vc"/>
              </a:cxn>
              <a:cxn ang="cd4">
                <a:pos x="x2" y="y2"/>
              </a:cxn>
              <a:cxn ang="cd4">
                <a:pos x="x1" y="y2"/>
              </a:cxn>
              <a:cxn ang="cd2">
                <a:pos x="l" y="vc"/>
              </a:cxn>
              <a:cxn ang="3">
                <a:pos x="x1" y="y1"/>
              </a:cxn>
              <a:cxn ang="3">
                <a:pos x="x2" y="y1"/>
              </a:cxn>
            </a:cxnLst>
            <a:rect l="l" t="t" r="r" b="b"/>
            <a:pathLst>
              <a:path w="2490" h="3461">
                <a:moveTo>
                  <a:pt x="0" y="2445"/>
                </a:moveTo>
                <a:lnTo>
                  <a:pt x="508" y="1429"/>
                </a:lnTo>
                <a:lnTo>
                  <a:pt x="1982" y="1429"/>
                </a:lnTo>
                <a:lnTo>
                  <a:pt x="2490" y="2445"/>
                </a:lnTo>
                <a:lnTo>
                  <a:pt x="1982" y="3461"/>
                </a:lnTo>
                <a:lnTo>
                  <a:pt x="508" y="3461"/>
                </a:lnTo>
                <a:lnTo>
                  <a:pt x="0" y="2445"/>
                </a:lnTo>
                <a:close/>
                <a:moveTo>
                  <a:pt x="507" y="1429"/>
                </a:moveTo>
                <a:lnTo>
                  <a:pt x="1243" y="0"/>
                </a:lnTo>
                <a:lnTo>
                  <a:pt x="1979" y="1429"/>
                </a:lnTo>
                <a:lnTo>
                  <a:pt x="507" y="1429"/>
                </a:lnTo>
                <a:close/>
              </a:path>
            </a:pathLst>
          </a:custGeom>
          <a:solidFill>
            <a:srgbClr val="F881B5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六边形 33"/>
          <p:cNvSpPr/>
          <p:nvPr>
            <p:custDataLst>
              <p:tags r:id="rId10"/>
            </p:custDataLst>
          </p:nvPr>
        </p:nvSpPr>
        <p:spPr>
          <a:xfrm rot="4680000" flipH="1">
            <a:off x="3986530" y="3578225"/>
            <a:ext cx="1061720" cy="965835"/>
          </a:xfrm>
          <a:prstGeom prst="hexagon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AF84F0">
              <a:shade val="50000"/>
            </a:srgbClr>
          </a:lnRef>
          <a:fillRef idx="1">
            <a:srgbClr val="AF84F0"/>
          </a:fillRef>
          <a:effectRef idx="0">
            <a:srgbClr val="AF84F0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1136650" y="1657350"/>
            <a:ext cx="2952750" cy="86169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AF84F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（五）担当：实现深厚家国情怀与宽广国际襟抱的同频共振</a:t>
            </a:r>
            <a:endParaRPr lang="zh-CN" altLang="en-US" sz="1600" b="1" spc="300">
              <a:solidFill>
                <a:srgbClr val="AF84F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1043305" y="3767455"/>
            <a:ext cx="2549525" cy="92075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F881B5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（四）浸润：通过丰富的校园文化活动来滋养爱国主义情感</a:t>
            </a:r>
            <a:endParaRPr lang="zh-CN" altLang="en-US" sz="1600" b="1" spc="300">
              <a:solidFill>
                <a:srgbClr val="F881B5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13"/>
            </p:custDataLst>
          </p:nvPr>
        </p:nvSpPr>
        <p:spPr>
          <a:xfrm>
            <a:off x="7877175" y="1956435"/>
            <a:ext cx="3402965" cy="806450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FF8C9B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（一）认知：在学懂弄通理论与明确责任使命中陶铸爱国魂</a:t>
            </a:r>
            <a:endParaRPr lang="zh-CN" altLang="en-US" sz="1600" b="1" spc="300">
              <a:solidFill>
                <a:srgbClr val="FF8C9B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>
            <a:off x="8314690" y="3853180"/>
            <a:ext cx="3110230" cy="97218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DF7ED3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（二）开导：借弘扬与践行社会主义核心价值观牢树爱国志</a:t>
            </a:r>
            <a:endParaRPr lang="zh-CN" altLang="en-US" sz="1600" b="1" spc="300">
              <a:solidFill>
                <a:srgbClr val="DF7ED3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5"/>
            </p:custDataLst>
          </p:nvPr>
        </p:nvSpPr>
        <p:spPr>
          <a:xfrm>
            <a:off x="7185025" y="5343525"/>
            <a:ext cx="2970530" cy="813435"/>
          </a:xfrm>
          <a:prstGeom prst="rect">
            <a:avLst/>
          </a:prstGeom>
          <a:noFill/>
        </p:spPr>
        <p:txBody>
          <a:bodyPr wrap="square" bIns="0" rtlCol="0"/>
          <a:p>
            <a:pPr algn="l"/>
            <a:r>
              <a:rPr lang="zh-CN" altLang="en-US" sz="1600" b="1" spc="300">
                <a:solidFill>
                  <a:srgbClr val="F0AF8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（三）内化：利用思政课厚植历史文化底蕴的爱国主义传统</a:t>
            </a:r>
            <a:endParaRPr lang="zh-CN" altLang="en-US" sz="1600" b="1" spc="300">
              <a:solidFill>
                <a:srgbClr val="F0AF84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5" name="图片 54" descr="343435383038363b343532323337393bc9cfcad0cdcbb3f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811713" y="2270125"/>
            <a:ext cx="493395" cy="493395"/>
          </a:xfrm>
          <a:prstGeom prst="rect">
            <a:avLst/>
          </a:prstGeom>
        </p:spPr>
      </p:pic>
      <p:pic>
        <p:nvPicPr>
          <p:cNvPr id="58" name="图片 57" descr="343435383038363b343532323338353bc8abc7f2bbaf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52348" y="4010025"/>
            <a:ext cx="493395" cy="493395"/>
          </a:xfrm>
          <a:prstGeom prst="rect">
            <a:avLst/>
          </a:prstGeom>
        </p:spPr>
      </p:pic>
      <p:pic>
        <p:nvPicPr>
          <p:cNvPr id="59" name="图片 58" descr="343435383038363b343532323339363bd5bdc2d4c4bfb1ea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5840413" y="5074920"/>
            <a:ext cx="493395" cy="493395"/>
          </a:xfrm>
          <a:prstGeom prst="rect">
            <a:avLst/>
          </a:prstGeom>
        </p:spPr>
      </p:pic>
      <p:pic>
        <p:nvPicPr>
          <p:cNvPr id="60" name="图片 59" descr="343435383038363b343532323430353bcdf8c2e7d3aacffa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744018" y="2209165"/>
            <a:ext cx="493395" cy="493395"/>
          </a:xfrm>
          <a:prstGeom prst="rect">
            <a:avLst/>
          </a:prstGeom>
        </p:spPr>
      </p:pic>
      <p:pic>
        <p:nvPicPr>
          <p:cNvPr id="63" name="图片 62" descr="343435383038363b343532323430323bcdc6b9e3b7bdb0b8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270693" y="3814445"/>
            <a:ext cx="493395" cy="4933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719224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45820" y="1104265"/>
            <a:ext cx="1050036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【爱国将领吉鸿昌】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1931年9月21日，矢志抗日的吉鸿昌将军被蒋介石逼迫下野，到国外“考察实业”。船到美国，吉鸿昌就接二连三地遭到意想不到的刺激，如那里的头等旅馆不接待中国人，却对日本人却奉若神明。有一次，吉鸿昌要往国内邮寄衣物，邮局职员竟说世界上已经不存在中国了，吉鸿昌异常愤怒，刚要发作，陪同的使馆参赞劝道：“你为什么不说自己是日本人呢？只要说自己是日本人就可受到礼遇。”吉鸿昌当即怒斥：“你觉得当中国人丢脸吗，可我觉得当中国人光荣！”为抗议帝国主义者对中国人的歧视，维护民族尊严，他找来一块木牌，用英文仔细地在上面写上：“我是中国人！”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【董存瑞舍身炸暗堡】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旱河上，巨大的桥型暗堡中向外喷吐着罪恶的火舌；桥型暗堡下，一个全副武装的年轻战士巍然挺立，单手托举着炸药包，导火索燃烧着，冒着青烟哧哧作响，战士高声呼喊着：“为了新中国，冲啊!”这喊声，震撼山河；这喊声，穿透硝烟，成了千万人的呼喊；这喊声，至今还回荡在我们的耳边，董存瑞永远活在人民心中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049012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一、红色故事汇传承爱国精神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iS1ï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874520" y="1656715"/>
            <a:ext cx="8361045" cy="3950335"/>
            <a:chOff x="2135067" y="1642871"/>
            <a:chExt cx="8105338" cy="3705684"/>
          </a:xfrm>
        </p:grpSpPr>
        <p:sp>
          <p:nvSpPr>
            <p:cNvPr id="36" name="ïş1ïḍé"/>
            <p:cNvSpPr txBox="1"/>
            <p:nvPr>
              <p:custDataLst>
                <p:tags r:id="rId1"/>
              </p:custDataLst>
            </p:nvPr>
          </p:nvSpPr>
          <p:spPr bwMode="auto">
            <a:xfrm>
              <a:off x="2453321" y="2163003"/>
              <a:ext cx="2565645" cy="44180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  <a:ln>
              <a:noFill/>
            </a:ln>
          </p:spPr>
          <p:txBody>
            <a:bodyPr wrap="square" lIns="91440" tIns="45720" rIns="91440" bIns="4572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fontAlgn="auto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b="1" dirty="0">
                  <a:solidFill>
                    <a:schemeClr val="bg1"/>
                  </a:solidFill>
                  <a:sym typeface="+mn-ea"/>
                </a:rPr>
                <a:t>（一）活动目的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37" name="îSḷídè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7261818" y="2163003"/>
              <a:ext cx="2565645" cy="441805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b="1" dirty="0">
                  <a:solidFill>
                    <a:schemeClr val="bg1"/>
                  </a:solidFill>
                </a:rPr>
                <a:t>（二）活动要求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i$1íďê"/>
            <p:cNvSpPr/>
            <p:nvPr>
              <p:custDataLst>
                <p:tags r:id="rId3"/>
              </p:custDataLst>
            </p:nvPr>
          </p:nvSpPr>
          <p:spPr bwMode="auto">
            <a:xfrm>
              <a:off x="2135067" y="2773396"/>
              <a:ext cx="3317974" cy="2575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fontAlgn="auto">
                <a:lnSpc>
                  <a:spcPct val="130000"/>
                </a:lnSpc>
              </a:pPr>
              <a:r>
                <a:rPr lang="zh-CN" altLang="en-US" b="1" spc="150">
                  <a:solidFill>
                    <a:srgbClr val="000000">
                      <a:lumMod val="85000"/>
                      <a:lumOff val="15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本次活动旨在为庆祝中国共产党成立××周年，回顾党的奋斗历史，展现我校学子爱党爱国热情与青春风采。同时营造积极向上的校园文化氛围，特在全校开展××年“春暖应科”大学生校园文化艺术节首届“重温红色记忆·传承红色精神”校园红色故事汇比赛。</a:t>
              </a:r>
              <a:endParaRPr lang="zh-CN" altLang="en-US" sz="1200" b="1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ctr">
                <a:lnSpc>
                  <a:spcPct val="150000"/>
                </a:lnSpc>
              </a:pPr>
              <a:endParaRPr lang="en-US" altLang="zh-CN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íṩlídê"/>
            <p:cNvSpPr/>
            <p:nvPr>
              <p:custDataLst>
                <p:tags r:id="rId4"/>
              </p:custDataLst>
            </p:nvPr>
          </p:nvSpPr>
          <p:spPr bwMode="auto">
            <a:xfrm>
              <a:off x="6848561" y="2773396"/>
              <a:ext cx="3391844" cy="2575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l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400" b="1" spc="150">
                  <a:solidFill>
                    <a:srgbClr val="000000">
                      <a:lumMod val="85000"/>
                      <a:lumOff val="15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（1）初赛：各学院自行举办，并邀请校学生会学术科创部负责人观看比赛，最终推选校级初赛排名第一名或前两名选手进入复赛。</a:t>
              </a:r>
              <a:endParaRPr lang="zh-CN" altLang="en-US" sz="1400" b="1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400" b="1" spc="150">
                  <a:solidFill>
                    <a:srgbClr val="000000">
                      <a:lumMod val="85000"/>
                      <a:lumOff val="15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（2）复赛：每个学院推选校级初赛排名第一名或前两名选手参加，分享内容不得脱离活动主题，比赛最终共选出 8 名选手进入决赛。</a:t>
              </a:r>
              <a:endParaRPr lang="zh-CN" altLang="en-US" sz="1400" b="1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400" b="1" spc="150">
                  <a:solidFill>
                    <a:srgbClr val="000000">
                      <a:lumMod val="85000"/>
                      <a:lumOff val="15000"/>
                    </a:srgbClr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（3）决赛：决赛分为两个环节。第一环节故事分享，第二环节情景模拟。</a:t>
              </a:r>
              <a:endParaRPr lang="zh-CN" altLang="en-US" sz="1400" b="1" spc="150">
                <a:solidFill>
                  <a:srgbClr val="000000">
                    <a:lumMod val="85000"/>
                    <a:lumOff val="1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1" name="í$ḷïḓe"/>
            <p:cNvSpPr/>
            <p:nvPr>
              <p:custDataLst>
                <p:tags r:id="rId5"/>
              </p:custDataLst>
            </p:nvPr>
          </p:nvSpPr>
          <p:spPr bwMode="auto">
            <a:xfrm>
              <a:off x="3649855" y="1642871"/>
              <a:ext cx="358134" cy="351549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42" name="îšḷiḑè"/>
            <p:cNvSpPr/>
            <p:nvPr>
              <p:custDataLst>
                <p:tags r:id="rId6"/>
              </p:custDataLst>
            </p:nvPr>
          </p:nvSpPr>
          <p:spPr bwMode="auto">
            <a:xfrm>
              <a:off x="8300197" y="1642871"/>
              <a:ext cx="358134" cy="351549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一、红色故事汇传承爱国精神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1568450"/>
            <a:ext cx="699516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1. 复赛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（1）“重温红色记忆·传承红色精神”为校园红色故事汇复赛主题，选手在赛前以抽签方式决定出场顺序，主持人按照事先抽签顺序介绍参赛选手。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（2）选手在主持人介绍完后上场进行故事分享，时间共为 3 分钟，在故事分享环节中，每个选手自行准备背景音乐，PPT，用来增加分享的现场效果。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（3）在比赛全程中，参赛选手需要脱稿分享。</a:t>
            </a:r>
            <a:endParaRPr lang="zh-CN" altLang="en-US"/>
          </a:p>
        </p:txBody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24775" y="1788795"/>
            <a:ext cx="3040380" cy="3721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ïş1ïḍé"/>
          <p:cNvSpPr txBox="1"/>
          <p:nvPr>
            <p:custDataLst>
              <p:tags r:id="rId3"/>
            </p:custDataLst>
          </p:nvPr>
        </p:nvSpPr>
        <p:spPr bwMode="auto">
          <a:xfrm>
            <a:off x="574278" y="2041902"/>
            <a:ext cx="2432688" cy="4189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</p:spPr>
        <p:txBody>
          <a:bodyPr wrap="square" lIns="91440" tIns="45720" rIns="91440" bIns="4572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b="1" dirty="0">
                <a:solidFill>
                  <a:schemeClr val="bg1"/>
                </a:solidFill>
                <a:sym typeface="+mn-ea"/>
              </a:rPr>
              <a:t>（三）活动细则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1" name="í$ḷïḓe"/>
          <p:cNvSpPr/>
          <p:nvPr>
            <p:custDataLst>
              <p:tags r:id="rId4"/>
            </p:custDataLst>
          </p:nvPr>
        </p:nvSpPr>
        <p:spPr bwMode="auto">
          <a:xfrm>
            <a:off x="1646234" y="1568410"/>
            <a:ext cx="339575" cy="333331"/>
          </a:xfrm>
          <a:custGeom>
            <a:avLst/>
            <a:gdLst>
              <a:gd name="connsiteX0" fmla="*/ 170608 w 607804"/>
              <a:gd name="connsiteY0" fmla="*/ 262009 h 596630"/>
              <a:gd name="connsiteX1" fmla="*/ 260792 w 607804"/>
              <a:gd name="connsiteY1" fmla="*/ 427304 h 596630"/>
              <a:gd name="connsiteX2" fmla="*/ 303865 w 607804"/>
              <a:gd name="connsiteY2" fmla="*/ 451493 h 596630"/>
              <a:gd name="connsiteX3" fmla="*/ 346938 w 607804"/>
              <a:gd name="connsiteY3" fmla="*/ 427304 h 596630"/>
              <a:gd name="connsiteX4" fmla="*/ 408855 w 607804"/>
              <a:gd name="connsiteY4" fmla="*/ 319795 h 596630"/>
              <a:gd name="connsiteX5" fmla="*/ 519229 w 607804"/>
              <a:gd name="connsiteY5" fmla="*/ 298293 h 596630"/>
              <a:gd name="connsiteX6" fmla="*/ 552880 w 607804"/>
              <a:gd name="connsiteY6" fmla="*/ 319795 h 596630"/>
              <a:gd name="connsiteX7" fmla="*/ 606721 w 607804"/>
              <a:gd name="connsiteY7" fmla="*/ 538844 h 596630"/>
              <a:gd name="connsiteX8" fmla="*/ 602683 w 607804"/>
              <a:gd name="connsiteY8" fmla="*/ 563034 h 596630"/>
              <a:gd name="connsiteX9" fmla="*/ 582493 w 607804"/>
              <a:gd name="connsiteY9" fmla="*/ 575128 h 596630"/>
              <a:gd name="connsiteX10" fmla="*/ 414239 w 607804"/>
              <a:gd name="connsiteY10" fmla="*/ 596630 h 596630"/>
              <a:gd name="connsiteX11" fmla="*/ 400779 w 607804"/>
              <a:gd name="connsiteY11" fmla="*/ 595286 h 596630"/>
              <a:gd name="connsiteX12" fmla="*/ 205605 w 607804"/>
              <a:gd name="connsiteY12" fmla="*/ 532125 h 596630"/>
              <a:gd name="connsiteX13" fmla="*/ 189453 w 607804"/>
              <a:gd name="connsiteY13" fmla="*/ 532125 h 596630"/>
              <a:gd name="connsiteX14" fmla="*/ 37352 w 607804"/>
              <a:gd name="connsiteY14" fmla="*/ 572441 h 596630"/>
              <a:gd name="connsiteX15" fmla="*/ 9085 w 607804"/>
              <a:gd name="connsiteY15" fmla="*/ 565721 h 596630"/>
              <a:gd name="connsiteX16" fmla="*/ 1009 w 607804"/>
              <a:gd name="connsiteY16" fmla="*/ 537500 h 596630"/>
              <a:gd name="connsiteX17" fmla="*/ 54850 w 607804"/>
              <a:gd name="connsiteY17" fmla="*/ 321139 h 596630"/>
              <a:gd name="connsiteX18" fmla="*/ 72348 w 607804"/>
              <a:gd name="connsiteY18" fmla="*/ 300981 h 596630"/>
              <a:gd name="connsiteX19" fmla="*/ 302554 w 607804"/>
              <a:gd name="connsiteY19" fmla="*/ 68530 h 596630"/>
              <a:gd name="connsiteX20" fmla="*/ 237945 w 607804"/>
              <a:gd name="connsiteY20" fmla="*/ 133029 h 596630"/>
              <a:gd name="connsiteX21" fmla="*/ 302554 w 607804"/>
              <a:gd name="connsiteY21" fmla="*/ 197528 h 596630"/>
              <a:gd name="connsiteX22" fmla="*/ 367164 w 607804"/>
              <a:gd name="connsiteY22" fmla="*/ 133029 h 596630"/>
              <a:gd name="connsiteX23" fmla="*/ 302554 w 607804"/>
              <a:gd name="connsiteY23" fmla="*/ 68530 h 596630"/>
              <a:gd name="connsiteX24" fmla="*/ 303901 w 607804"/>
              <a:gd name="connsiteY24" fmla="*/ 0 h 596630"/>
              <a:gd name="connsiteX25" fmla="*/ 438504 w 607804"/>
              <a:gd name="connsiteY25" fmla="*/ 134373 h 596630"/>
              <a:gd name="connsiteX26" fmla="*/ 313323 w 607804"/>
              <a:gd name="connsiteY26" fmla="*/ 407150 h 596630"/>
              <a:gd name="connsiteX27" fmla="*/ 303901 w 607804"/>
              <a:gd name="connsiteY27" fmla="*/ 412525 h 596630"/>
              <a:gd name="connsiteX28" fmla="*/ 294478 w 607804"/>
              <a:gd name="connsiteY28" fmla="*/ 407150 h 596630"/>
              <a:gd name="connsiteX29" fmla="*/ 169297 w 607804"/>
              <a:gd name="connsiteY29" fmla="*/ 134373 h 596630"/>
              <a:gd name="connsiteX30" fmla="*/ 303901 w 607804"/>
              <a:gd name="connsiteY30" fmla="*/ 0 h 59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7804" h="596630">
                <a:moveTo>
                  <a:pt x="170608" y="262009"/>
                </a:moveTo>
                <a:cubicBezTo>
                  <a:pt x="196183" y="317107"/>
                  <a:pt x="229834" y="376237"/>
                  <a:pt x="260792" y="427304"/>
                </a:cubicBezTo>
                <a:cubicBezTo>
                  <a:pt x="270214" y="442086"/>
                  <a:pt x="286367" y="451493"/>
                  <a:pt x="303865" y="451493"/>
                </a:cubicBezTo>
                <a:cubicBezTo>
                  <a:pt x="321363" y="451493"/>
                  <a:pt x="337516" y="442086"/>
                  <a:pt x="346938" y="427304"/>
                </a:cubicBezTo>
                <a:cubicBezTo>
                  <a:pt x="367128" y="393707"/>
                  <a:pt x="388665" y="357423"/>
                  <a:pt x="408855" y="319795"/>
                </a:cubicBezTo>
                <a:cubicBezTo>
                  <a:pt x="411547" y="319795"/>
                  <a:pt x="519229" y="298293"/>
                  <a:pt x="519229" y="298293"/>
                </a:cubicBezTo>
                <a:cubicBezTo>
                  <a:pt x="534036" y="295605"/>
                  <a:pt x="548842" y="305013"/>
                  <a:pt x="552880" y="319795"/>
                </a:cubicBezTo>
                <a:lnTo>
                  <a:pt x="606721" y="538844"/>
                </a:lnTo>
                <a:cubicBezTo>
                  <a:pt x="609413" y="546907"/>
                  <a:pt x="606721" y="556314"/>
                  <a:pt x="602683" y="563034"/>
                </a:cubicBezTo>
                <a:cubicBezTo>
                  <a:pt x="598645" y="569753"/>
                  <a:pt x="590569" y="573784"/>
                  <a:pt x="582493" y="575128"/>
                </a:cubicBezTo>
                <a:lnTo>
                  <a:pt x="414239" y="596630"/>
                </a:lnTo>
                <a:cubicBezTo>
                  <a:pt x="408855" y="596630"/>
                  <a:pt x="404817" y="596630"/>
                  <a:pt x="400779" y="595286"/>
                </a:cubicBezTo>
                <a:lnTo>
                  <a:pt x="205605" y="532125"/>
                </a:lnTo>
                <a:cubicBezTo>
                  <a:pt x="200221" y="530781"/>
                  <a:pt x="194837" y="530781"/>
                  <a:pt x="189453" y="532125"/>
                </a:cubicBezTo>
                <a:lnTo>
                  <a:pt x="37352" y="572441"/>
                </a:lnTo>
                <a:cubicBezTo>
                  <a:pt x="26584" y="575128"/>
                  <a:pt x="15815" y="572441"/>
                  <a:pt x="9085" y="565721"/>
                </a:cubicBezTo>
                <a:cubicBezTo>
                  <a:pt x="1009" y="557658"/>
                  <a:pt x="-1683" y="546907"/>
                  <a:pt x="1009" y="537500"/>
                </a:cubicBezTo>
                <a:lnTo>
                  <a:pt x="54850" y="321139"/>
                </a:lnTo>
                <a:cubicBezTo>
                  <a:pt x="57542" y="311732"/>
                  <a:pt x="64272" y="305013"/>
                  <a:pt x="72348" y="300981"/>
                </a:cubicBezTo>
                <a:close/>
                <a:moveTo>
                  <a:pt x="302554" y="68530"/>
                </a:moveTo>
                <a:cubicBezTo>
                  <a:pt x="266212" y="68530"/>
                  <a:pt x="237945" y="98092"/>
                  <a:pt x="237945" y="133029"/>
                </a:cubicBezTo>
                <a:cubicBezTo>
                  <a:pt x="237945" y="169310"/>
                  <a:pt x="266212" y="197528"/>
                  <a:pt x="302554" y="197528"/>
                </a:cubicBezTo>
                <a:cubicBezTo>
                  <a:pt x="338897" y="197528"/>
                  <a:pt x="367164" y="167966"/>
                  <a:pt x="367164" y="133029"/>
                </a:cubicBezTo>
                <a:cubicBezTo>
                  <a:pt x="367164" y="96749"/>
                  <a:pt x="337551" y="68530"/>
                  <a:pt x="302554" y="68530"/>
                </a:cubicBezTo>
                <a:close/>
                <a:moveTo>
                  <a:pt x="303901" y="0"/>
                </a:moveTo>
                <a:cubicBezTo>
                  <a:pt x="377932" y="0"/>
                  <a:pt x="438504" y="60468"/>
                  <a:pt x="438504" y="134373"/>
                </a:cubicBezTo>
                <a:cubicBezTo>
                  <a:pt x="438504" y="196185"/>
                  <a:pt x="344282" y="357432"/>
                  <a:pt x="313323" y="407150"/>
                </a:cubicBezTo>
                <a:cubicBezTo>
                  <a:pt x="310631" y="409838"/>
                  <a:pt x="307939" y="412525"/>
                  <a:pt x="303901" y="412525"/>
                </a:cubicBezTo>
                <a:cubicBezTo>
                  <a:pt x="301208" y="412525"/>
                  <a:pt x="297170" y="409838"/>
                  <a:pt x="294478" y="407150"/>
                </a:cubicBezTo>
                <a:cubicBezTo>
                  <a:pt x="263519" y="357432"/>
                  <a:pt x="169297" y="196185"/>
                  <a:pt x="169297" y="134373"/>
                </a:cubicBezTo>
                <a:cubicBezTo>
                  <a:pt x="169297" y="60468"/>
                  <a:pt x="229869" y="0"/>
                  <a:pt x="30390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</p:spPr>
        <p:txBody>
          <a:bodyPr wrap="square" lIns="91440" tIns="45720" rIns="91440" bIns="45720">
            <a:normAutofit fontScale="82500"/>
          </a:bodyPr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4830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一、红色故事汇传承爱国精神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1301750"/>
            <a:ext cx="862457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endParaRPr lang="zh-CN" altLang="en-US"/>
          </a:p>
          <a:p>
            <a:pPr indent="0" fontAlgn="auto">
              <a:lnSpc>
                <a:spcPct val="150000"/>
              </a:lnSpc>
            </a:pP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2. 决赛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（1）“重温红色记忆·传承红色精神”为校园红色故事汇决赛主题，选手在赛前以抽签方式决定出场顺序，主持人按照事先抽签顺序介绍参赛选手，参赛选手依次出场。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（2）第一环节：情景模拟环节，所有参赛选手在赛前进行抽签，取得情景模拟环节的题目并由投放至屏幕，总共有 8 个关键词。情景模拟的主题为“红色映像”，围绕此主题随机抽取关键词（红色人物、红色文物），每一名选手情景模拟时间为 3 分钟。（可自行准备服装及道具，背景音乐；助演嘉宾不超过 4 人）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（3）第二环节：故事分享环节，时间共为 5 分钟，在故事分享环节中，每个选手自行准备背景音乐，PPT，用来增加分享的现场效果。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（4）在比赛全程中，参赛选手需要脱稿分享。</a:t>
            </a:r>
            <a:endParaRPr lang="zh-CN" altLang="en-US"/>
          </a:p>
        </p:txBody>
      </p:sp>
      <p:pic>
        <p:nvPicPr>
          <p:cNvPr id="107" name="图片 10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210675" y="1929765"/>
            <a:ext cx="209677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ïş1ïḍé"/>
          <p:cNvSpPr txBox="1"/>
          <p:nvPr>
            <p:custDataLst>
              <p:tags r:id="rId3"/>
            </p:custDataLst>
          </p:nvPr>
        </p:nvSpPr>
        <p:spPr bwMode="auto">
          <a:xfrm>
            <a:off x="574278" y="1761232"/>
            <a:ext cx="2432688" cy="41891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</p:spPr>
        <p:txBody>
          <a:bodyPr wrap="square" lIns="91440" tIns="45720" rIns="91440" bIns="4572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b="1" dirty="0">
                <a:solidFill>
                  <a:schemeClr val="bg1"/>
                </a:solidFill>
                <a:sym typeface="+mn-ea"/>
              </a:rPr>
              <a:t>（三）活动细则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1" name="í$ḷïḓe"/>
          <p:cNvSpPr/>
          <p:nvPr>
            <p:custDataLst>
              <p:tags r:id="rId4"/>
            </p:custDataLst>
          </p:nvPr>
        </p:nvSpPr>
        <p:spPr bwMode="auto">
          <a:xfrm>
            <a:off x="1646234" y="1369020"/>
            <a:ext cx="339575" cy="333331"/>
          </a:xfrm>
          <a:custGeom>
            <a:avLst/>
            <a:gdLst>
              <a:gd name="connsiteX0" fmla="*/ 170608 w 607804"/>
              <a:gd name="connsiteY0" fmla="*/ 262009 h 596630"/>
              <a:gd name="connsiteX1" fmla="*/ 260792 w 607804"/>
              <a:gd name="connsiteY1" fmla="*/ 427304 h 596630"/>
              <a:gd name="connsiteX2" fmla="*/ 303865 w 607804"/>
              <a:gd name="connsiteY2" fmla="*/ 451493 h 596630"/>
              <a:gd name="connsiteX3" fmla="*/ 346938 w 607804"/>
              <a:gd name="connsiteY3" fmla="*/ 427304 h 596630"/>
              <a:gd name="connsiteX4" fmla="*/ 408855 w 607804"/>
              <a:gd name="connsiteY4" fmla="*/ 319795 h 596630"/>
              <a:gd name="connsiteX5" fmla="*/ 519229 w 607804"/>
              <a:gd name="connsiteY5" fmla="*/ 298293 h 596630"/>
              <a:gd name="connsiteX6" fmla="*/ 552880 w 607804"/>
              <a:gd name="connsiteY6" fmla="*/ 319795 h 596630"/>
              <a:gd name="connsiteX7" fmla="*/ 606721 w 607804"/>
              <a:gd name="connsiteY7" fmla="*/ 538844 h 596630"/>
              <a:gd name="connsiteX8" fmla="*/ 602683 w 607804"/>
              <a:gd name="connsiteY8" fmla="*/ 563034 h 596630"/>
              <a:gd name="connsiteX9" fmla="*/ 582493 w 607804"/>
              <a:gd name="connsiteY9" fmla="*/ 575128 h 596630"/>
              <a:gd name="connsiteX10" fmla="*/ 414239 w 607804"/>
              <a:gd name="connsiteY10" fmla="*/ 596630 h 596630"/>
              <a:gd name="connsiteX11" fmla="*/ 400779 w 607804"/>
              <a:gd name="connsiteY11" fmla="*/ 595286 h 596630"/>
              <a:gd name="connsiteX12" fmla="*/ 205605 w 607804"/>
              <a:gd name="connsiteY12" fmla="*/ 532125 h 596630"/>
              <a:gd name="connsiteX13" fmla="*/ 189453 w 607804"/>
              <a:gd name="connsiteY13" fmla="*/ 532125 h 596630"/>
              <a:gd name="connsiteX14" fmla="*/ 37352 w 607804"/>
              <a:gd name="connsiteY14" fmla="*/ 572441 h 596630"/>
              <a:gd name="connsiteX15" fmla="*/ 9085 w 607804"/>
              <a:gd name="connsiteY15" fmla="*/ 565721 h 596630"/>
              <a:gd name="connsiteX16" fmla="*/ 1009 w 607804"/>
              <a:gd name="connsiteY16" fmla="*/ 537500 h 596630"/>
              <a:gd name="connsiteX17" fmla="*/ 54850 w 607804"/>
              <a:gd name="connsiteY17" fmla="*/ 321139 h 596630"/>
              <a:gd name="connsiteX18" fmla="*/ 72348 w 607804"/>
              <a:gd name="connsiteY18" fmla="*/ 300981 h 596630"/>
              <a:gd name="connsiteX19" fmla="*/ 302554 w 607804"/>
              <a:gd name="connsiteY19" fmla="*/ 68530 h 596630"/>
              <a:gd name="connsiteX20" fmla="*/ 237945 w 607804"/>
              <a:gd name="connsiteY20" fmla="*/ 133029 h 596630"/>
              <a:gd name="connsiteX21" fmla="*/ 302554 w 607804"/>
              <a:gd name="connsiteY21" fmla="*/ 197528 h 596630"/>
              <a:gd name="connsiteX22" fmla="*/ 367164 w 607804"/>
              <a:gd name="connsiteY22" fmla="*/ 133029 h 596630"/>
              <a:gd name="connsiteX23" fmla="*/ 302554 w 607804"/>
              <a:gd name="connsiteY23" fmla="*/ 68530 h 596630"/>
              <a:gd name="connsiteX24" fmla="*/ 303901 w 607804"/>
              <a:gd name="connsiteY24" fmla="*/ 0 h 596630"/>
              <a:gd name="connsiteX25" fmla="*/ 438504 w 607804"/>
              <a:gd name="connsiteY25" fmla="*/ 134373 h 596630"/>
              <a:gd name="connsiteX26" fmla="*/ 313323 w 607804"/>
              <a:gd name="connsiteY26" fmla="*/ 407150 h 596630"/>
              <a:gd name="connsiteX27" fmla="*/ 303901 w 607804"/>
              <a:gd name="connsiteY27" fmla="*/ 412525 h 596630"/>
              <a:gd name="connsiteX28" fmla="*/ 294478 w 607804"/>
              <a:gd name="connsiteY28" fmla="*/ 407150 h 596630"/>
              <a:gd name="connsiteX29" fmla="*/ 169297 w 607804"/>
              <a:gd name="connsiteY29" fmla="*/ 134373 h 596630"/>
              <a:gd name="connsiteX30" fmla="*/ 303901 w 607804"/>
              <a:gd name="connsiteY30" fmla="*/ 0 h 596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7804" h="596630">
                <a:moveTo>
                  <a:pt x="170608" y="262009"/>
                </a:moveTo>
                <a:cubicBezTo>
                  <a:pt x="196183" y="317107"/>
                  <a:pt x="229834" y="376237"/>
                  <a:pt x="260792" y="427304"/>
                </a:cubicBezTo>
                <a:cubicBezTo>
                  <a:pt x="270214" y="442086"/>
                  <a:pt x="286367" y="451493"/>
                  <a:pt x="303865" y="451493"/>
                </a:cubicBezTo>
                <a:cubicBezTo>
                  <a:pt x="321363" y="451493"/>
                  <a:pt x="337516" y="442086"/>
                  <a:pt x="346938" y="427304"/>
                </a:cubicBezTo>
                <a:cubicBezTo>
                  <a:pt x="367128" y="393707"/>
                  <a:pt x="388665" y="357423"/>
                  <a:pt x="408855" y="319795"/>
                </a:cubicBezTo>
                <a:cubicBezTo>
                  <a:pt x="411547" y="319795"/>
                  <a:pt x="519229" y="298293"/>
                  <a:pt x="519229" y="298293"/>
                </a:cubicBezTo>
                <a:cubicBezTo>
                  <a:pt x="534036" y="295605"/>
                  <a:pt x="548842" y="305013"/>
                  <a:pt x="552880" y="319795"/>
                </a:cubicBezTo>
                <a:lnTo>
                  <a:pt x="606721" y="538844"/>
                </a:lnTo>
                <a:cubicBezTo>
                  <a:pt x="609413" y="546907"/>
                  <a:pt x="606721" y="556314"/>
                  <a:pt x="602683" y="563034"/>
                </a:cubicBezTo>
                <a:cubicBezTo>
                  <a:pt x="598645" y="569753"/>
                  <a:pt x="590569" y="573784"/>
                  <a:pt x="582493" y="575128"/>
                </a:cubicBezTo>
                <a:lnTo>
                  <a:pt x="414239" y="596630"/>
                </a:lnTo>
                <a:cubicBezTo>
                  <a:pt x="408855" y="596630"/>
                  <a:pt x="404817" y="596630"/>
                  <a:pt x="400779" y="595286"/>
                </a:cubicBezTo>
                <a:lnTo>
                  <a:pt x="205605" y="532125"/>
                </a:lnTo>
                <a:cubicBezTo>
                  <a:pt x="200221" y="530781"/>
                  <a:pt x="194837" y="530781"/>
                  <a:pt x="189453" y="532125"/>
                </a:cubicBezTo>
                <a:lnTo>
                  <a:pt x="37352" y="572441"/>
                </a:lnTo>
                <a:cubicBezTo>
                  <a:pt x="26584" y="575128"/>
                  <a:pt x="15815" y="572441"/>
                  <a:pt x="9085" y="565721"/>
                </a:cubicBezTo>
                <a:cubicBezTo>
                  <a:pt x="1009" y="557658"/>
                  <a:pt x="-1683" y="546907"/>
                  <a:pt x="1009" y="537500"/>
                </a:cubicBezTo>
                <a:lnTo>
                  <a:pt x="54850" y="321139"/>
                </a:lnTo>
                <a:cubicBezTo>
                  <a:pt x="57542" y="311732"/>
                  <a:pt x="64272" y="305013"/>
                  <a:pt x="72348" y="300981"/>
                </a:cubicBezTo>
                <a:close/>
                <a:moveTo>
                  <a:pt x="302554" y="68530"/>
                </a:moveTo>
                <a:cubicBezTo>
                  <a:pt x="266212" y="68530"/>
                  <a:pt x="237945" y="98092"/>
                  <a:pt x="237945" y="133029"/>
                </a:cubicBezTo>
                <a:cubicBezTo>
                  <a:pt x="237945" y="169310"/>
                  <a:pt x="266212" y="197528"/>
                  <a:pt x="302554" y="197528"/>
                </a:cubicBezTo>
                <a:cubicBezTo>
                  <a:pt x="338897" y="197528"/>
                  <a:pt x="367164" y="167966"/>
                  <a:pt x="367164" y="133029"/>
                </a:cubicBezTo>
                <a:cubicBezTo>
                  <a:pt x="367164" y="96749"/>
                  <a:pt x="337551" y="68530"/>
                  <a:pt x="302554" y="68530"/>
                </a:cubicBezTo>
                <a:close/>
                <a:moveTo>
                  <a:pt x="303901" y="0"/>
                </a:moveTo>
                <a:cubicBezTo>
                  <a:pt x="377932" y="0"/>
                  <a:pt x="438504" y="60468"/>
                  <a:pt x="438504" y="134373"/>
                </a:cubicBezTo>
                <a:cubicBezTo>
                  <a:pt x="438504" y="196185"/>
                  <a:pt x="344282" y="357432"/>
                  <a:pt x="313323" y="407150"/>
                </a:cubicBezTo>
                <a:cubicBezTo>
                  <a:pt x="310631" y="409838"/>
                  <a:pt x="307939" y="412525"/>
                  <a:pt x="303901" y="412525"/>
                </a:cubicBezTo>
                <a:cubicBezTo>
                  <a:pt x="301208" y="412525"/>
                  <a:pt x="297170" y="409838"/>
                  <a:pt x="294478" y="407150"/>
                </a:cubicBezTo>
                <a:cubicBezTo>
                  <a:pt x="263519" y="357432"/>
                  <a:pt x="169297" y="196185"/>
                  <a:pt x="169297" y="134373"/>
                </a:cubicBezTo>
                <a:cubicBezTo>
                  <a:pt x="169297" y="60468"/>
                  <a:pt x="229869" y="0"/>
                  <a:pt x="30390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</p:spPr>
        <p:txBody>
          <a:bodyPr wrap="square" lIns="91440" tIns="45720" rIns="91440" bIns="45720">
            <a:normAutofit fontScale="82500"/>
          </a:bodyPr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3840" y="743769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二、党史讲解员大赛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5240" y="1991995"/>
            <a:ext cx="4293870" cy="424116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066155" y="1991995"/>
            <a:ext cx="4293870" cy="4241165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53386" y="1550597"/>
            <a:ext cx="942109" cy="942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645400" y="1561465"/>
            <a:ext cx="942340" cy="9321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Shape 23143"/>
          <p:cNvSpPr/>
          <p:nvPr/>
        </p:nvSpPr>
        <p:spPr>
          <a:xfrm>
            <a:off x="3176270" y="1606550"/>
            <a:ext cx="497205" cy="73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1" y="15119"/>
                </a:moveTo>
                <a:cubicBezTo>
                  <a:pt x="14106" y="15119"/>
                  <a:pt x="13500" y="15604"/>
                  <a:pt x="13500" y="16201"/>
                </a:cubicBezTo>
                <a:cubicBezTo>
                  <a:pt x="13500" y="16796"/>
                  <a:pt x="14106" y="17278"/>
                  <a:pt x="14851" y="17278"/>
                </a:cubicBezTo>
                <a:cubicBezTo>
                  <a:pt x="15596" y="17278"/>
                  <a:pt x="16199" y="16796"/>
                  <a:pt x="16199" y="16201"/>
                </a:cubicBezTo>
                <a:cubicBezTo>
                  <a:pt x="16199" y="15604"/>
                  <a:pt x="15596" y="15119"/>
                  <a:pt x="14851" y="15119"/>
                </a:cubicBezTo>
                <a:cubicBezTo>
                  <a:pt x="14851" y="15119"/>
                  <a:pt x="14851" y="15119"/>
                  <a:pt x="14851" y="15119"/>
                </a:cubicBezTo>
                <a:close/>
                <a:moveTo>
                  <a:pt x="6750" y="10800"/>
                </a:moveTo>
                <a:lnTo>
                  <a:pt x="6750" y="10800"/>
                </a:lnTo>
                <a:cubicBezTo>
                  <a:pt x="7495" y="10800"/>
                  <a:pt x="8102" y="10315"/>
                  <a:pt x="8102" y="9718"/>
                </a:cubicBezTo>
                <a:cubicBezTo>
                  <a:pt x="8102" y="9124"/>
                  <a:pt x="7495" y="8641"/>
                  <a:pt x="6750" y="8641"/>
                </a:cubicBezTo>
                <a:cubicBezTo>
                  <a:pt x="6005" y="8641"/>
                  <a:pt x="5399" y="9124"/>
                  <a:pt x="5399" y="9718"/>
                </a:cubicBezTo>
                <a:cubicBezTo>
                  <a:pt x="5399" y="10315"/>
                  <a:pt x="6005" y="10800"/>
                  <a:pt x="6750" y="10800"/>
                </a:cubicBezTo>
                <a:cubicBezTo>
                  <a:pt x="6750" y="10800"/>
                  <a:pt x="6750" y="10800"/>
                  <a:pt x="6750" y="10800"/>
                </a:cubicBezTo>
                <a:close/>
                <a:moveTo>
                  <a:pt x="6750" y="14041"/>
                </a:moveTo>
                <a:lnTo>
                  <a:pt x="6750" y="14041"/>
                </a:lnTo>
                <a:cubicBezTo>
                  <a:pt x="7495" y="14041"/>
                  <a:pt x="8102" y="13556"/>
                  <a:pt x="8102" y="12959"/>
                </a:cubicBezTo>
                <a:cubicBezTo>
                  <a:pt x="8102" y="12364"/>
                  <a:pt x="7495" y="11881"/>
                  <a:pt x="6750" y="11881"/>
                </a:cubicBezTo>
                <a:cubicBezTo>
                  <a:pt x="6005" y="11881"/>
                  <a:pt x="5399" y="12364"/>
                  <a:pt x="5399" y="12959"/>
                </a:cubicBezTo>
                <a:cubicBezTo>
                  <a:pt x="5399" y="13556"/>
                  <a:pt x="6005" y="14041"/>
                  <a:pt x="6750" y="14041"/>
                </a:cubicBezTo>
                <a:cubicBezTo>
                  <a:pt x="6750" y="14041"/>
                  <a:pt x="6750" y="14041"/>
                  <a:pt x="6750" y="14041"/>
                </a:cubicBezTo>
                <a:close/>
                <a:moveTo>
                  <a:pt x="10801" y="15119"/>
                </a:moveTo>
                <a:cubicBezTo>
                  <a:pt x="10056" y="15119"/>
                  <a:pt x="9449" y="15604"/>
                  <a:pt x="9449" y="16201"/>
                </a:cubicBezTo>
                <a:cubicBezTo>
                  <a:pt x="9449" y="16796"/>
                  <a:pt x="10052" y="17278"/>
                  <a:pt x="10801" y="17278"/>
                </a:cubicBezTo>
                <a:cubicBezTo>
                  <a:pt x="11546" y="17278"/>
                  <a:pt x="12148" y="16796"/>
                  <a:pt x="12148" y="16201"/>
                </a:cubicBezTo>
                <a:cubicBezTo>
                  <a:pt x="12148" y="15604"/>
                  <a:pt x="11546" y="15119"/>
                  <a:pt x="10801" y="15119"/>
                </a:cubicBezTo>
                <a:cubicBezTo>
                  <a:pt x="10801" y="15119"/>
                  <a:pt x="10801" y="15119"/>
                  <a:pt x="10801" y="15119"/>
                </a:cubicBezTo>
                <a:close/>
                <a:moveTo>
                  <a:pt x="18898" y="19441"/>
                </a:moveTo>
                <a:lnTo>
                  <a:pt x="2700" y="19441"/>
                </a:lnTo>
                <a:lnTo>
                  <a:pt x="2700" y="2160"/>
                </a:lnTo>
                <a:lnTo>
                  <a:pt x="18898" y="2160"/>
                </a:lnTo>
                <a:cubicBezTo>
                  <a:pt x="18898" y="2160"/>
                  <a:pt x="18898" y="19441"/>
                  <a:pt x="18898" y="19441"/>
                </a:cubicBezTo>
                <a:close/>
                <a:moveTo>
                  <a:pt x="18898" y="0"/>
                </a:moveTo>
                <a:lnTo>
                  <a:pt x="2700" y="0"/>
                </a:lnTo>
                <a:cubicBezTo>
                  <a:pt x="1210" y="0"/>
                  <a:pt x="0" y="968"/>
                  <a:pt x="0" y="2160"/>
                </a:cubicBezTo>
                <a:lnTo>
                  <a:pt x="0" y="19441"/>
                </a:lnTo>
                <a:cubicBezTo>
                  <a:pt x="0" y="20633"/>
                  <a:pt x="1210" y="21600"/>
                  <a:pt x="2700" y="21600"/>
                </a:cubicBezTo>
                <a:lnTo>
                  <a:pt x="18898" y="21600"/>
                </a:lnTo>
                <a:cubicBezTo>
                  <a:pt x="20391" y="21600"/>
                  <a:pt x="21600" y="20633"/>
                  <a:pt x="21600" y="19441"/>
                </a:cubicBezTo>
                <a:lnTo>
                  <a:pt x="21600" y="2160"/>
                </a:lnTo>
                <a:cubicBezTo>
                  <a:pt x="21600" y="968"/>
                  <a:pt x="20391" y="0"/>
                  <a:pt x="18898" y="0"/>
                </a:cubicBezTo>
                <a:cubicBezTo>
                  <a:pt x="18898" y="0"/>
                  <a:pt x="18898" y="0"/>
                  <a:pt x="18898" y="0"/>
                </a:cubicBezTo>
                <a:close/>
                <a:moveTo>
                  <a:pt x="6750" y="17278"/>
                </a:moveTo>
                <a:lnTo>
                  <a:pt x="6750" y="17278"/>
                </a:lnTo>
                <a:cubicBezTo>
                  <a:pt x="7495" y="17278"/>
                  <a:pt x="8102" y="16796"/>
                  <a:pt x="8102" y="16201"/>
                </a:cubicBezTo>
                <a:cubicBezTo>
                  <a:pt x="8102" y="15604"/>
                  <a:pt x="7495" y="15119"/>
                  <a:pt x="6750" y="15119"/>
                </a:cubicBezTo>
                <a:cubicBezTo>
                  <a:pt x="6005" y="15119"/>
                  <a:pt x="5399" y="15604"/>
                  <a:pt x="5399" y="16201"/>
                </a:cubicBezTo>
                <a:cubicBezTo>
                  <a:pt x="5399" y="16796"/>
                  <a:pt x="6005" y="17278"/>
                  <a:pt x="6750" y="17278"/>
                </a:cubicBezTo>
                <a:cubicBezTo>
                  <a:pt x="6750" y="17278"/>
                  <a:pt x="6750" y="17278"/>
                  <a:pt x="6750" y="17278"/>
                </a:cubicBezTo>
                <a:close/>
                <a:moveTo>
                  <a:pt x="6750" y="6482"/>
                </a:moveTo>
                <a:lnTo>
                  <a:pt x="14851" y="6482"/>
                </a:lnTo>
                <a:cubicBezTo>
                  <a:pt x="15596" y="6482"/>
                  <a:pt x="16199" y="5996"/>
                  <a:pt x="16199" y="5400"/>
                </a:cubicBezTo>
                <a:cubicBezTo>
                  <a:pt x="16199" y="4805"/>
                  <a:pt x="15596" y="4318"/>
                  <a:pt x="14851" y="4318"/>
                </a:cubicBezTo>
                <a:lnTo>
                  <a:pt x="6750" y="4318"/>
                </a:lnTo>
                <a:cubicBezTo>
                  <a:pt x="6005" y="4318"/>
                  <a:pt x="5399" y="4805"/>
                  <a:pt x="5399" y="5400"/>
                </a:cubicBezTo>
                <a:cubicBezTo>
                  <a:pt x="5399" y="5996"/>
                  <a:pt x="6005" y="6482"/>
                  <a:pt x="6750" y="6482"/>
                </a:cubicBezTo>
                <a:cubicBezTo>
                  <a:pt x="6750" y="6482"/>
                  <a:pt x="6750" y="6482"/>
                  <a:pt x="6750" y="6482"/>
                </a:cubicBezTo>
                <a:close/>
                <a:moveTo>
                  <a:pt x="10801" y="8641"/>
                </a:moveTo>
                <a:cubicBezTo>
                  <a:pt x="10056" y="8641"/>
                  <a:pt x="9449" y="9124"/>
                  <a:pt x="9449" y="9718"/>
                </a:cubicBezTo>
                <a:cubicBezTo>
                  <a:pt x="9449" y="10315"/>
                  <a:pt x="10052" y="10800"/>
                  <a:pt x="10801" y="10800"/>
                </a:cubicBezTo>
                <a:cubicBezTo>
                  <a:pt x="11546" y="10800"/>
                  <a:pt x="12148" y="10315"/>
                  <a:pt x="12148" y="9718"/>
                </a:cubicBezTo>
                <a:cubicBezTo>
                  <a:pt x="12148" y="9124"/>
                  <a:pt x="11546" y="8641"/>
                  <a:pt x="10801" y="8641"/>
                </a:cubicBezTo>
                <a:cubicBezTo>
                  <a:pt x="10801" y="8641"/>
                  <a:pt x="10801" y="8641"/>
                  <a:pt x="10801" y="8641"/>
                </a:cubicBezTo>
                <a:close/>
                <a:moveTo>
                  <a:pt x="10801" y="11881"/>
                </a:moveTo>
                <a:cubicBezTo>
                  <a:pt x="10056" y="11881"/>
                  <a:pt x="9449" y="12364"/>
                  <a:pt x="9449" y="12959"/>
                </a:cubicBezTo>
                <a:cubicBezTo>
                  <a:pt x="9449" y="13556"/>
                  <a:pt x="10056" y="14041"/>
                  <a:pt x="10801" y="14041"/>
                </a:cubicBezTo>
                <a:cubicBezTo>
                  <a:pt x="11546" y="14041"/>
                  <a:pt x="12148" y="13556"/>
                  <a:pt x="12148" y="12959"/>
                </a:cubicBezTo>
                <a:cubicBezTo>
                  <a:pt x="12148" y="12364"/>
                  <a:pt x="11546" y="11881"/>
                  <a:pt x="10801" y="11881"/>
                </a:cubicBezTo>
                <a:cubicBezTo>
                  <a:pt x="10801" y="11881"/>
                  <a:pt x="10801" y="11881"/>
                  <a:pt x="10801" y="11881"/>
                </a:cubicBezTo>
                <a:close/>
                <a:moveTo>
                  <a:pt x="14851" y="8641"/>
                </a:moveTo>
                <a:cubicBezTo>
                  <a:pt x="14106" y="8641"/>
                  <a:pt x="13500" y="9124"/>
                  <a:pt x="13500" y="9718"/>
                </a:cubicBezTo>
                <a:cubicBezTo>
                  <a:pt x="13500" y="10315"/>
                  <a:pt x="14106" y="10800"/>
                  <a:pt x="14851" y="10800"/>
                </a:cubicBezTo>
                <a:cubicBezTo>
                  <a:pt x="15596" y="10800"/>
                  <a:pt x="16199" y="10315"/>
                  <a:pt x="16199" y="9718"/>
                </a:cubicBezTo>
                <a:cubicBezTo>
                  <a:pt x="16199" y="9124"/>
                  <a:pt x="15596" y="8641"/>
                  <a:pt x="14851" y="8641"/>
                </a:cubicBezTo>
                <a:cubicBezTo>
                  <a:pt x="14851" y="8641"/>
                  <a:pt x="14851" y="8641"/>
                  <a:pt x="14851" y="8641"/>
                </a:cubicBezTo>
                <a:close/>
                <a:moveTo>
                  <a:pt x="14851" y="11881"/>
                </a:moveTo>
                <a:cubicBezTo>
                  <a:pt x="14106" y="11881"/>
                  <a:pt x="13500" y="12364"/>
                  <a:pt x="13500" y="12959"/>
                </a:cubicBezTo>
                <a:cubicBezTo>
                  <a:pt x="13500" y="13556"/>
                  <a:pt x="14106" y="14041"/>
                  <a:pt x="14851" y="14041"/>
                </a:cubicBezTo>
                <a:cubicBezTo>
                  <a:pt x="15596" y="14041"/>
                  <a:pt x="16199" y="13556"/>
                  <a:pt x="16199" y="12959"/>
                </a:cubicBezTo>
                <a:cubicBezTo>
                  <a:pt x="16199" y="12364"/>
                  <a:pt x="15596" y="11881"/>
                  <a:pt x="14851" y="11881"/>
                </a:cubicBezTo>
                <a:cubicBezTo>
                  <a:pt x="14851" y="11881"/>
                  <a:pt x="14851" y="11881"/>
                  <a:pt x="14851" y="11881"/>
                </a:cubicBez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4" name="Shape 23144"/>
          <p:cNvSpPr/>
          <p:nvPr/>
        </p:nvSpPr>
        <p:spPr>
          <a:xfrm>
            <a:off x="7884160" y="1656715"/>
            <a:ext cx="463550" cy="733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89" y="0"/>
                </a:moveTo>
                <a:cubicBezTo>
                  <a:pt x="4966" y="0"/>
                  <a:pt x="4527" y="327"/>
                  <a:pt x="4527" y="718"/>
                </a:cubicBezTo>
                <a:lnTo>
                  <a:pt x="4527" y="1756"/>
                </a:lnTo>
                <a:lnTo>
                  <a:pt x="962" y="1756"/>
                </a:lnTo>
                <a:cubicBezTo>
                  <a:pt x="438" y="1756"/>
                  <a:pt x="0" y="2057"/>
                  <a:pt x="0" y="2447"/>
                </a:cubicBezTo>
                <a:lnTo>
                  <a:pt x="0" y="20882"/>
                </a:lnTo>
                <a:cubicBezTo>
                  <a:pt x="0" y="21274"/>
                  <a:pt x="438" y="21600"/>
                  <a:pt x="962" y="21600"/>
                </a:cubicBezTo>
                <a:lnTo>
                  <a:pt x="20673" y="21600"/>
                </a:lnTo>
                <a:cubicBezTo>
                  <a:pt x="21198" y="21600"/>
                  <a:pt x="21600" y="21274"/>
                  <a:pt x="21600" y="20882"/>
                </a:cubicBezTo>
                <a:lnTo>
                  <a:pt x="21600" y="2447"/>
                </a:lnTo>
                <a:cubicBezTo>
                  <a:pt x="21600" y="2057"/>
                  <a:pt x="21198" y="1756"/>
                  <a:pt x="20673" y="1756"/>
                </a:cubicBezTo>
                <a:lnTo>
                  <a:pt x="17073" y="1756"/>
                </a:lnTo>
                <a:lnTo>
                  <a:pt x="17073" y="718"/>
                </a:lnTo>
                <a:cubicBezTo>
                  <a:pt x="17073" y="327"/>
                  <a:pt x="16636" y="0"/>
                  <a:pt x="16111" y="0"/>
                </a:cubicBezTo>
                <a:cubicBezTo>
                  <a:pt x="15587" y="0"/>
                  <a:pt x="15184" y="327"/>
                  <a:pt x="15184" y="718"/>
                </a:cubicBezTo>
                <a:lnTo>
                  <a:pt x="15184" y="1756"/>
                </a:lnTo>
                <a:lnTo>
                  <a:pt x="11762" y="1756"/>
                </a:lnTo>
                <a:lnTo>
                  <a:pt x="11762" y="718"/>
                </a:lnTo>
                <a:cubicBezTo>
                  <a:pt x="11762" y="327"/>
                  <a:pt x="11325" y="0"/>
                  <a:pt x="10800" y="0"/>
                </a:cubicBezTo>
                <a:cubicBezTo>
                  <a:pt x="10276" y="0"/>
                  <a:pt x="9873" y="327"/>
                  <a:pt x="9873" y="718"/>
                </a:cubicBezTo>
                <a:lnTo>
                  <a:pt x="9873" y="1756"/>
                </a:lnTo>
                <a:lnTo>
                  <a:pt x="6451" y="1756"/>
                </a:lnTo>
                <a:lnTo>
                  <a:pt x="6451" y="718"/>
                </a:lnTo>
                <a:cubicBezTo>
                  <a:pt x="6451" y="327"/>
                  <a:pt x="6014" y="0"/>
                  <a:pt x="5489" y="0"/>
                </a:cubicBezTo>
                <a:close/>
                <a:moveTo>
                  <a:pt x="1889" y="3166"/>
                </a:moveTo>
                <a:lnTo>
                  <a:pt x="4527" y="3166"/>
                </a:lnTo>
                <a:lnTo>
                  <a:pt x="4527" y="3990"/>
                </a:lnTo>
                <a:cubicBezTo>
                  <a:pt x="4527" y="4382"/>
                  <a:pt x="4966" y="4708"/>
                  <a:pt x="5489" y="4708"/>
                </a:cubicBezTo>
                <a:cubicBezTo>
                  <a:pt x="6014" y="4708"/>
                  <a:pt x="6451" y="4382"/>
                  <a:pt x="6451" y="3990"/>
                </a:cubicBezTo>
                <a:lnTo>
                  <a:pt x="6451" y="3166"/>
                </a:lnTo>
                <a:lnTo>
                  <a:pt x="9873" y="3166"/>
                </a:lnTo>
                <a:lnTo>
                  <a:pt x="9873" y="3990"/>
                </a:lnTo>
                <a:cubicBezTo>
                  <a:pt x="9873" y="4382"/>
                  <a:pt x="10276" y="4708"/>
                  <a:pt x="10800" y="4708"/>
                </a:cubicBezTo>
                <a:cubicBezTo>
                  <a:pt x="11325" y="4708"/>
                  <a:pt x="11762" y="4382"/>
                  <a:pt x="11762" y="3990"/>
                </a:cubicBezTo>
                <a:lnTo>
                  <a:pt x="11762" y="3166"/>
                </a:lnTo>
                <a:lnTo>
                  <a:pt x="15184" y="3166"/>
                </a:lnTo>
                <a:lnTo>
                  <a:pt x="15184" y="3990"/>
                </a:lnTo>
                <a:cubicBezTo>
                  <a:pt x="15184" y="4382"/>
                  <a:pt x="15587" y="4708"/>
                  <a:pt x="16111" y="4708"/>
                </a:cubicBezTo>
                <a:cubicBezTo>
                  <a:pt x="16636" y="4708"/>
                  <a:pt x="17073" y="4382"/>
                  <a:pt x="17073" y="3990"/>
                </a:cubicBezTo>
                <a:lnTo>
                  <a:pt x="17073" y="3166"/>
                </a:lnTo>
                <a:lnTo>
                  <a:pt x="19711" y="3166"/>
                </a:lnTo>
                <a:cubicBezTo>
                  <a:pt x="19711" y="3166"/>
                  <a:pt x="19711" y="20164"/>
                  <a:pt x="19711" y="20164"/>
                </a:cubicBezTo>
                <a:lnTo>
                  <a:pt x="1889" y="20164"/>
                </a:lnTo>
                <a:lnTo>
                  <a:pt x="1889" y="3166"/>
                </a:lnTo>
                <a:close/>
                <a:moveTo>
                  <a:pt x="5525" y="7661"/>
                </a:moveTo>
                <a:cubicBezTo>
                  <a:pt x="5000" y="7661"/>
                  <a:pt x="4562" y="7990"/>
                  <a:pt x="4562" y="8379"/>
                </a:cubicBezTo>
                <a:cubicBezTo>
                  <a:pt x="4562" y="8771"/>
                  <a:pt x="5000" y="9071"/>
                  <a:pt x="5525" y="9071"/>
                </a:cubicBezTo>
                <a:lnTo>
                  <a:pt x="16752" y="9071"/>
                </a:lnTo>
                <a:cubicBezTo>
                  <a:pt x="17276" y="9071"/>
                  <a:pt x="17715" y="8771"/>
                  <a:pt x="17715" y="8379"/>
                </a:cubicBezTo>
                <a:cubicBezTo>
                  <a:pt x="17715" y="7989"/>
                  <a:pt x="17276" y="7661"/>
                  <a:pt x="16752" y="7661"/>
                </a:cubicBezTo>
                <a:lnTo>
                  <a:pt x="5525" y="7661"/>
                </a:lnTo>
                <a:close/>
                <a:moveTo>
                  <a:pt x="5525" y="11917"/>
                </a:moveTo>
                <a:cubicBezTo>
                  <a:pt x="5000" y="11917"/>
                  <a:pt x="4562" y="12245"/>
                  <a:pt x="4562" y="12635"/>
                </a:cubicBezTo>
                <a:cubicBezTo>
                  <a:pt x="4562" y="13029"/>
                  <a:pt x="5000" y="13327"/>
                  <a:pt x="5525" y="13327"/>
                </a:cubicBezTo>
                <a:lnTo>
                  <a:pt x="16752" y="13327"/>
                </a:lnTo>
                <a:cubicBezTo>
                  <a:pt x="17276" y="13327"/>
                  <a:pt x="17715" y="13029"/>
                  <a:pt x="17715" y="12635"/>
                </a:cubicBezTo>
                <a:cubicBezTo>
                  <a:pt x="17715" y="12245"/>
                  <a:pt x="17276" y="11917"/>
                  <a:pt x="16752" y="11917"/>
                </a:cubicBezTo>
                <a:lnTo>
                  <a:pt x="5525" y="11917"/>
                </a:lnTo>
                <a:close/>
                <a:moveTo>
                  <a:pt x="5525" y="16173"/>
                </a:moveTo>
                <a:cubicBezTo>
                  <a:pt x="5000" y="16173"/>
                  <a:pt x="4562" y="16502"/>
                  <a:pt x="4562" y="16892"/>
                </a:cubicBezTo>
                <a:cubicBezTo>
                  <a:pt x="4562" y="17282"/>
                  <a:pt x="5000" y="17583"/>
                  <a:pt x="5525" y="17583"/>
                </a:cubicBezTo>
                <a:lnTo>
                  <a:pt x="16752" y="17583"/>
                </a:lnTo>
                <a:cubicBezTo>
                  <a:pt x="17276" y="17583"/>
                  <a:pt x="17715" y="17282"/>
                  <a:pt x="17715" y="16892"/>
                </a:cubicBezTo>
                <a:cubicBezTo>
                  <a:pt x="17715" y="16502"/>
                  <a:pt x="17276" y="16173"/>
                  <a:pt x="16752" y="16173"/>
                </a:cubicBezTo>
                <a:lnTo>
                  <a:pt x="5525" y="16173"/>
                </a:lnTo>
                <a:close/>
              </a:path>
            </a:pathLst>
          </a:custGeom>
          <a:solidFill>
            <a:srgbClr val="578FB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5" name="矩形 34"/>
          <p:cNvSpPr/>
          <p:nvPr/>
        </p:nvSpPr>
        <p:spPr>
          <a:xfrm>
            <a:off x="1478280" y="2493645"/>
            <a:ext cx="3940175" cy="28568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l" fontAlgn="auto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</a:rPr>
              <a:t>（一）活动背景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百年征程波澜壮阔，以史鉴今不忘初心。为庆祝党的百年华诞，热情讴歌党的光辉业绩，激发全体师生对党史学习的热情，带动广大师生走在党史学习的前列，从党史中汲取力量，增强学生认识党史、理解党史的积极性，营造积极向上的校园文化氛围，加强校园精神文明建设，培养学生的语言表达能力，展现当代大学生的爱党爱国热情和青春风采，特此举办“知党史·明党情·强党志”首届党史讲解员大赛。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00140" y="2493645"/>
            <a:ext cx="4067810" cy="40182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l" fontAlgn="auto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</a:rPr>
              <a:t>（二）活动要求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本次活动分为初赛、复赛、决赛三个环节，初赛由各学院自行组织，校学生会到场观看；复赛、决赛形式相同，均采用线下模式，配合图片、文字、音频、视频、PPT 等进行现场党史讲解。各学院初赛获得第一、第二名次选手参加校级复赛。校级复赛晋级 10 名选手参加决赛，并最终评出本次比赛一、二、三等奖，并在决赛后一天通过校学生会官方微信公众号编辑成投票推送，根据投票数据选出两位“最佳讲解员”。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二、党史讲解员大赛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370" y="1176020"/>
            <a:ext cx="73939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（三）活动细则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1. 初赛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各学院自行组织开展学院内部选手选拔，学院决赛时需邀请校学生会办公室工作人员到场观看，最终各学院初赛获得第一、第二名次选手参加校级复赛。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2. 复赛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复赛正式开始前选手及负责人需提前到现场进行签到，并抽签决定出场顺序（赛前核实是否有弃权选手），复赛将晋级 10 名选手参加校级决赛。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具体流程：党史讲解环节（6～8 分钟），根据选手自己准备好的有关所要讲解的党史内容材料（图片、文字、音频、视频、PPT 等）进行现场讲解，要求全程脱稿，普通话标准，语言表达连贯，讲解内容准确，思想积极向上。</a:t>
            </a:r>
            <a:endParaRPr lang="zh-CN" altLang="en-US"/>
          </a:p>
        </p:txBody>
      </p:sp>
      <p:pic>
        <p:nvPicPr>
          <p:cNvPr id="108" name="图片 10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38135" y="2247900"/>
            <a:ext cx="3443605" cy="2933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15438" y="2151822"/>
            <a:ext cx="944499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弘扬爱国志　铸就中国梦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二、党史讲解员大赛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0370" y="1176020"/>
            <a:ext cx="77209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（三）活动细则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3. 决赛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复赛晋级 10 名选手参加校级决赛，决赛正式开始前选手及负责人需提前到现场进行签到，并抽签决定出场顺序（赛前核实是否有弃权选手）。决赛正式开始前将循环播放参赛选手 3 分钟以内的 VCR 个人自我介绍视频，要求突出自己的风格，形式不限，积极向上，贴合大赛主题，可适当增加党史学习有关方面内容。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具体流程：党史讲解环节（8～10 分钟），参赛选手根据“知党史·明党情·强党志”这个主题，自行选择制作有关所要讲解的党史内容的图片、文字、音频、视频、PPT 等素材，并进行现场讲解，要求全程脱稿，普通话标准，语言表达连贯，讲解内容准确，思想积极向上，主题明确深刻，内容丰富充实，讲解需富有感染力，能激发全体师生对党史的学习热情。</a:t>
            </a:r>
            <a:endParaRPr lang="zh-CN" altLang="en-US"/>
          </a:p>
        </p:txBody>
      </p:sp>
      <p:pic>
        <p:nvPicPr>
          <p:cNvPr id="109" name="图片 108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41335" y="2554605"/>
            <a:ext cx="3476625" cy="2661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2010600030101010101" pitchFamily="18" charset="-122"/>
                <a:ea typeface="汉仪文黑-55简" panose="02010600030101010101" pitchFamily="18" charset="-122"/>
              </a:rPr>
              <a:t>CONTENTS</a:t>
            </a:r>
            <a:endParaRPr lang="zh-CN" altLang="en-US" sz="2000" spc="1200" dirty="0"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2010600030101010101" pitchFamily="18" charset="-122"/>
                <a:ea typeface="汉仪文黑-55简" panose="0201060003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2010600030101010101" pitchFamily="18" charset="-122"/>
              <a:ea typeface="汉仪文黑-55简" panose="0201060003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372401" y="2970368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6260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一、以建立系统科学的爱国内涵为起点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5855" y="1817370"/>
            <a:ext cx="611949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深刻把握作为政治原则、道德要求和法律规范三个不同层面的爱国主义内涵，准确抓住新时代爱国主义的鲜明主题、根本原则、基本要求和具体内容，深化辩证唯物主义和历史唯物主义教育，引导大学生充分认识自然界和人类社会发展的普遍规律，深刻把握共产主义取代资本主义社会的历史必然性，确立马克思主义国家观，明辨个人主义、虚无主义、工具主义国家观的错误本质，洞悉祖国的内涵以及个人与祖国的依存关系，切实体会大力弘扬爱国主义的必要性和重要性。</a:t>
            </a:r>
            <a:endParaRPr lang="zh-CN" altLang="en-US"/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59295" y="1889760"/>
            <a:ext cx="3696970" cy="3818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661797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二、以认知多维度的爱国内容为内驱动力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0785" y="1838325"/>
            <a:ext cx="61194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从认知、情感、意志和行动等不同维度着手，引导大学生厚植知国之明、灌溉爱国之情、胸怀强国之志和实践报国之行。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基础性目标</a:t>
            </a:r>
            <a:r>
              <a:rPr lang="zh-CN" altLang="en-US"/>
              <a:t>是要引导大学生厚植知国之明，培育大学生对祖国、家乡的地理环境、文化环境和人文环境的认知和对国家文化和民族历史的认同。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情感目标</a:t>
            </a:r>
            <a:r>
              <a:rPr lang="zh-CN" altLang="en-US"/>
              <a:t>要引导大学生由自发的爱国向自觉的爱国转变，引导其将爱国情感建立在理智的思维、宽广的胸怀之上。</a:t>
            </a:r>
            <a:endParaRPr lang="zh-CN" altLang="en-US"/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33590" y="1838325"/>
            <a:ext cx="4419600" cy="3621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7332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三、以探寻行之有效的爱国教育路径为落脚点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0785" y="1838325"/>
            <a:ext cx="611949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高校爱国主义教育要坚持中国共产党的领导，以马克思主义为指导，培养有担当的时代新人，从爱国心、爱国情到爱国志、爱国行，由浅入深、由内及外、由认识升华到实践，形成爱国主义知情意行的统一体，形成系统的爱国主义教育目标，培养具有爱国心、强国志、爱国行的社会主义建设者和接班人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新时代高校要把加强爱国主义教育放在重要位置，通过各个渠道拓展爱国主义教育的新举措，建立全员、全过程、全方位的“三全”爱国主义育人模式，提高新时代爱国主义教育的实效性。</a:t>
            </a:r>
            <a:endParaRPr lang="zh-CN" altLang="en-US"/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89445" y="1753870"/>
            <a:ext cx="3859530" cy="370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226524" y="296801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39324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一、爱国的内涵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210" y="1725295"/>
            <a:ext cx="624395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爱国</a:t>
            </a:r>
            <a:r>
              <a:rPr lang="zh-CN" altLang="en-US"/>
              <a:t>，既有理论厚度，也有情感高度。它是关于人们与自己祖国之间的关系，是个人对祖国的认同感和归属感，表达的是一种价值观念和情感。在对待国家与国家、民族与民族的关系上，坚持维护国家主权、民族独立，在对待个人与国家关系上，坚持集体主义价值取向，表现为以国家利益为重，忠于祖国，热爱人民。</a:t>
            </a:r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45960" y="1725295"/>
            <a:ext cx="4527550" cy="3553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矩形 46"/>
          <p:cNvSpPr/>
          <p:nvPr>
            <p:custDataLst>
              <p:tags r:id="rId3"/>
            </p:custDataLst>
          </p:nvPr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5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5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5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5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1"/>
  <p:tag name="KSO_WM_UNIT_ID" val="diagram20227949_5*q_h_i*1_5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5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7"/>
  <p:tag name="KSO_WM_UNIT_TEXT_FILL_TYPE" val="1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5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5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5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5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5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5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5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28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5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28034_3*q_h_i*1_1_2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34_3*q_h_i*1_1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28034_3*q_h_i*1_3_2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34_3*q_h_i*1_3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28034_3*q_h_i*1_2_2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34_3*q_h_i*1_2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FILL_FORE_SCHEMECOLOR_INDEX_BRIGHTNESS" val="0"/>
  <p:tag name="KSO_WM_UNIT_FILL_FORE_SCHEMECOLOR_INDEX" val="1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228034_3*q_h_i*1_4_2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28034_3*q_h_i*1_4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228034_3*q_h_i*1_5_2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228034_3*q_h_i*1_5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34_3*q_h_a*1_1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8034_3*q_h_a*1_5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34_3*q_h_a*1_2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34_3*q_h_a*1_3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TEXT_FILL_FORE_SCHEMECOLOR_INDEX_BRIGHTNESS" val="-0.25"/>
  <p:tag name="KSO_WM_UNIT_TEXT_FILL_FORE_SCHEMECOLOR_INDEX" val="5"/>
  <p:tag name="KSO_WM_UNIT_TEXT_FILL_TYPE" val="1"/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8034_3*q_h_a*1_4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VALUE" val="137*13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34_3*q_h_x*1_1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VALUE" val="137*13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34_3*q_h_x*1_3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VALUE" val="137*13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228034_3*q_h_x*1_4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VALUE" val="137*13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34_3*q_h_x*1_2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VALUE" val="137*13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228034_3*q_h_x*1_5_1"/>
  <p:tag name="KSO_WM_TEMPLATE_CATEGORY" val="diagram"/>
  <p:tag name="KSO_WM_TEMPLATE_INDEX" val="20228034"/>
  <p:tag name="KSO_WM_UNIT_LAYERLEVEL" val="1_1_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5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PP_MARK_KEY" val="7cacf78b-9b70-4a39-840d-a097007d870d"/>
  <p:tag name="COMMONDATA" val="eyJjb3VudCI6NywiaGRpZCI6IjdmNzE3YzM0NDQwZjRhZWNmYTY5ZjYzNzc5YTY3NTI3IiwidXNlckNvdW50IjoxfQ=="/>
</p:tagLst>
</file>

<file path=ppt/tags/tag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5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5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9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5_1"/>
  <p:tag name="KSO_WM_UNIT_ID" val="diagram20227949_5*q_h_a*1_5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3669</Words>
  <Application>WPS 演示</Application>
  <PresentationFormat>宽屏</PresentationFormat>
  <Paragraphs>167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汉仪文黑-55简</vt:lpstr>
      <vt:lpstr>Gill Sans</vt:lpstr>
      <vt:lpstr>思源黑体 CN Bold</vt:lpstr>
      <vt:lpstr>微软雅黑</vt:lpstr>
      <vt:lpstr>思源黑体 CN Regular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55</cp:revision>
  <dcterms:created xsi:type="dcterms:W3CDTF">2020-11-02T00:16:00Z</dcterms:created>
  <dcterms:modified xsi:type="dcterms:W3CDTF">2023-04-11T03:34:18Z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