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3.svg" ContentType="image/svg+xml"/>
  <Override PartName="/ppt/media/image5.svg" ContentType="image/svg+xml"/>
  <Override PartName="/ppt/media/image7.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62" r:id="rId8"/>
    <p:sldId id="290" r:id="rId9"/>
    <p:sldId id="291" r:id="rId10"/>
    <p:sldId id="265" r:id="rId11"/>
    <p:sldId id="276" r:id="rId12"/>
    <p:sldId id="261" r:id="rId13"/>
    <p:sldId id="292" r:id="rId14"/>
    <p:sldId id="293" r:id="rId15"/>
    <p:sldId id="294" r:id="rId16"/>
    <p:sldId id="304" r:id="rId17"/>
    <p:sldId id="297" r:id="rId18"/>
    <p:sldId id="298" r:id="rId19"/>
    <p:sldId id="257" r:id="rId20"/>
  </p:sldIdLst>
  <p:sldSz cx="12192000" cy="6858000"/>
  <p:notesSz cx="6858000" cy="9144000"/>
  <p:embeddedFontLst>
    <p:embeddedFont>
      <p:font typeface="黑体" panose="02010609060101010101" charset="-122"/>
      <p:regular r:id="rId24"/>
    </p:embeddedFont>
    <p:embeddedFont>
      <p:font typeface="汉仪文黑-55简" panose="00020600040101010101" pitchFamily="18" charset="-122"/>
      <p:regular r:id="rId25"/>
    </p:embeddedFont>
    <p:embeddedFont>
      <p:font typeface="微软雅黑" panose="020B0503020204020204" charset="-122"/>
      <p:regular r:id="rId26"/>
    </p:embeddedFont>
    <p:embeddedFont>
      <p:font typeface="Calibri" panose="020F0502020204030204" charset="0"/>
      <p:regular r:id="rId27"/>
      <p:bold r:id="rId28"/>
      <p:italic r:id="rId29"/>
      <p:boldItalic r:id="rId30"/>
    </p:embeddedFont>
    <p:embeddedFont>
      <p:font typeface="Calibri Light" panose="020F0302020204030204" charset="0"/>
      <p:regular r:id="rId31"/>
      <p:italic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0BB0C"/>
    <a:srgbClr val="689626"/>
    <a:srgbClr val="9DCBDB"/>
    <a:srgbClr val="578FB7"/>
    <a:srgbClr val="C57E90"/>
    <a:srgbClr val="FBCEC8"/>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74.xml"/><Relationship Id="rId32" Type="http://schemas.openxmlformats.org/officeDocument/2006/relationships/font" Target="fonts/font9.fntdata"/><Relationship Id="rId31" Type="http://schemas.openxmlformats.org/officeDocument/2006/relationships/font" Target="fonts/font8.fntdata"/><Relationship Id="rId30" Type="http://schemas.openxmlformats.org/officeDocument/2006/relationships/font" Target="fonts/font7.fntdata"/><Relationship Id="rId3" Type="http://schemas.openxmlformats.org/officeDocument/2006/relationships/slide" Target="slides/slide1.xml"/><Relationship Id="rId29" Type="http://schemas.openxmlformats.org/officeDocument/2006/relationships/font" Target="fonts/font6.fntdata"/><Relationship Id="rId28" Type="http://schemas.openxmlformats.org/officeDocument/2006/relationships/font" Target="fonts/font5.fntdata"/><Relationship Id="rId27" Type="http://schemas.openxmlformats.org/officeDocument/2006/relationships/font" Target="fonts/font4.fntdata"/><Relationship Id="rId26" Type="http://schemas.openxmlformats.org/officeDocument/2006/relationships/font" Target="fonts/font3.fntdata"/><Relationship Id="rId25" Type="http://schemas.openxmlformats.org/officeDocument/2006/relationships/font" Target="fonts/font2.fntdata"/><Relationship Id="rId24" Type="http://schemas.openxmlformats.org/officeDocument/2006/relationships/font" Target="fonts/font1.fntdata"/><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0" Type="http://schemas.openxmlformats.org/officeDocument/2006/relationships/slideLayout" Target="../slideLayouts/slideLayout1.xml"/><Relationship Id="rId2" Type="http://schemas.openxmlformats.org/officeDocument/2006/relationships/tags" Target="../tags/tag37.xml"/><Relationship Id="rId19" Type="http://schemas.openxmlformats.org/officeDocument/2006/relationships/tags" Target="../tags/tag54.xml"/><Relationship Id="rId18" Type="http://schemas.openxmlformats.org/officeDocument/2006/relationships/tags" Target="../tags/tag53.xml"/><Relationship Id="rId17" Type="http://schemas.openxmlformats.org/officeDocument/2006/relationships/tags" Target="../tags/tag52.xml"/><Relationship Id="rId16" Type="http://schemas.openxmlformats.org/officeDocument/2006/relationships/tags" Target="../tags/tag51.xml"/><Relationship Id="rId15" Type="http://schemas.openxmlformats.org/officeDocument/2006/relationships/tags" Target="../tags/tag50.xml"/><Relationship Id="rId14" Type="http://schemas.openxmlformats.org/officeDocument/2006/relationships/tags" Target="../tags/tag49.xml"/><Relationship Id="rId13" Type="http://schemas.openxmlformats.org/officeDocument/2006/relationships/tags" Target="../tags/tag4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9" Type="http://schemas.openxmlformats.org/officeDocument/2006/relationships/tags" Target="../tags/tag63.xml"/><Relationship Id="rId8" Type="http://schemas.openxmlformats.org/officeDocument/2006/relationships/tags" Target="../tags/tag62.xml"/><Relationship Id="rId7" Type="http://schemas.openxmlformats.org/officeDocument/2006/relationships/tags" Target="../tags/tag6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0" Type="http://schemas.openxmlformats.org/officeDocument/2006/relationships/slideLayout" Target="../slideLayouts/slideLayout1.xml"/><Relationship Id="rId1" Type="http://schemas.openxmlformats.org/officeDocument/2006/relationships/tags" Target="../tags/tag55.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png"/><Relationship Id="rId1" Type="http://schemas.openxmlformats.org/officeDocument/2006/relationships/tags" Target="../tags/tag7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tags" Target="../tags/tag7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3" Type="http://schemas.openxmlformats.org/officeDocument/2006/relationships/slideLayout" Target="../slideLayouts/slideLayout1.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9" Type="http://schemas.openxmlformats.org/officeDocument/2006/relationships/slideLayout" Target="../slideLayouts/slideLayout1.xml"/><Relationship Id="rId28" Type="http://schemas.openxmlformats.org/officeDocument/2006/relationships/image" Target="../media/image9.svg"/><Relationship Id="rId27" Type="http://schemas.openxmlformats.org/officeDocument/2006/relationships/image" Target="../media/image8.png"/><Relationship Id="rId26" Type="http://schemas.openxmlformats.org/officeDocument/2006/relationships/tags" Target="../tags/tag34.xml"/><Relationship Id="rId25" Type="http://schemas.openxmlformats.org/officeDocument/2006/relationships/image" Target="../media/image7.svg"/><Relationship Id="rId24" Type="http://schemas.openxmlformats.org/officeDocument/2006/relationships/image" Target="../media/image6.png"/><Relationship Id="rId23" Type="http://schemas.openxmlformats.org/officeDocument/2006/relationships/tags" Target="../tags/tag33.xml"/><Relationship Id="rId22" Type="http://schemas.openxmlformats.org/officeDocument/2006/relationships/image" Target="../media/image5.svg"/><Relationship Id="rId21" Type="http://schemas.openxmlformats.org/officeDocument/2006/relationships/image" Target="../media/image4.png"/><Relationship Id="rId20" Type="http://schemas.openxmlformats.org/officeDocument/2006/relationships/tags" Target="../tags/tag32.xml"/><Relationship Id="rId2" Type="http://schemas.openxmlformats.org/officeDocument/2006/relationships/tags" Target="../tags/tag16.xml"/><Relationship Id="rId19" Type="http://schemas.openxmlformats.org/officeDocument/2006/relationships/image" Target="../media/image3.svg"/><Relationship Id="rId18" Type="http://schemas.openxmlformats.org/officeDocument/2006/relationships/image" Target="../media/image2.png"/><Relationship Id="rId17" Type="http://schemas.openxmlformats.org/officeDocument/2006/relationships/tags" Target="../tags/tag31.xml"/><Relationship Id="rId16" Type="http://schemas.openxmlformats.org/officeDocument/2006/relationships/tags" Target="../tags/tag30.xml"/><Relationship Id="rId15" Type="http://schemas.openxmlformats.org/officeDocument/2006/relationships/tags" Target="../tags/tag29.xml"/><Relationship Id="rId14" Type="http://schemas.openxmlformats.org/officeDocument/2006/relationships/tags" Target="../tags/tag28.xml"/><Relationship Id="rId13" Type="http://schemas.openxmlformats.org/officeDocument/2006/relationships/tags" Target="../tags/tag27.xml"/><Relationship Id="rId12" Type="http://schemas.openxmlformats.org/officeDocument/2006/relationships/tags" Target="../tags/tag2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982345" y="1466215"/>
            <a:ext cx="10226675" cy="4523105"/>
          </a:xfrm>
          <a:prstGeom prst="rect">
            <a:avLst/>
          </a:prstGeom>
          <a:noFill/>
        </p:spPr>
        <p:txBody>
          <a:bodyPr wrap="square" rtlCol="0">
            <a:spAutoFit/>
          </a:bodyPr>
          <a:lstStyle/>
          <a:p>
            <a:pPr indent="0" algn="l" fontAlgn="auto">
              <a:lnSpc>
                <a:spcPct val="150000"/>
              </a:lnSpc>
            </a:pPr>
            <a:r>
              <a:rPr lang="en-US" altLang="zh-CN" sz="1600" dirty="0">
                <a:solidFill>
                  <a:schemeClr val="tx1"/>
                </a:solidFill>
                <a:latin typeface="宋体" panose="02010600030101010101" pitchFamily="2" charset="-122"/>
                <a:ea typeface="宋体" panose="02010600030101010101" pitchFamily="2" charset="-122"/>
              </a:rPr>
              <a:t>一个在巴黎旅游的外国人，在车站附近遇到一个街头卖艺者，其琴声悠扬，令人感伤，吸引了不少行人。拉完一曲，周围的人纷纷向钱罐里丢钱，有的面额还不小。转眼工夫，钱已装满了罐子。但卖艺者脸上并没有一丝欣喜的表情。“已赚到不少钱了，他为什么还不快乐？”旅游者望着卖艺人那依旧忧郁的面孔，疑惑地问。“也许他需要掌声吧。”她的朋友淡淡地说了一句。旅游者的心被触动了，她缓缓抬起手来，为之鼓掌。果然，卖艺人那张黯淡瘦削的脸慢慢绽开了，眼睛里还溢出了感激的泪水。不错，卖艺者心底的最终期待是掌声！钱只不过是别人因可怜他而给予的一种恩赐，而掌声则是对他人生经历的赞许和鼓励，是真正发自内心的无私认可。人生旅途往往险峻崎岖，布满荆棘，不幸、灾难随时都可能降在头上，人为了生活不得不与之斗争。在斗争的过程中，难免会坠入危难的境地。此时，最好的帮助就是给予一点掌声，为之喝彩，因为这能给人以生之动力和生之信心。这掌声能帮助一个水手在黑暗、广袤的海洋中找到希望之灯；这掌声能使一个求知者在断壁悬崖边找到通幽之捷径；这掌声能使一个绝望者的“冰心”解冻，重整生活之旗鼓。这掌声使人感到自己受到了关注，得到了赞许。他们因为有了掌声而备感欣慰，他们也因为有了掌声而信心百倍。你的举手之劳或许正是别人的真正需要，不要吝啬你的掌声，慷慨赋予吧，它会给别人带来快乐，或许是一切。</a:t>
            </a:r>
            <a:endParaRPr lang="en-US" altLang="zh-CN" sz="1600"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985645" y="1156970"/>
            <a:ext cx="5871210" cy="553085"/>
          </a:xfrm>
          <a:prstGeom prst="rect">
            <a:avLst/>
          </a:prstGeom>
          <a:noFill/>
        </p:spPr>
        <p:txBody>
          <a:bodyPr wrap="square" rtlCol="0">
            <a:spAutoFit/>
          </a:bodyPr>
          <a:p>
            <a:pPr indent="0" fontAlgn="auto">
              <a:lnSpc>
                <a:spcPct val="150000"/>
              </a:lnSpc>
            </a:pPr>
            <a:r>
              <a:rPr lang="zh-CN" altLang="en-US" sz="2000"/>
              <a:t>（一）活动竞赛时间安排与流程</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一、“守望正义 学习先进”的演讲比赛活动方案</a:t>
            </a:r>
            <a:endParaRPr lang="zh-CN" altLang="en-US" sz="2800" b="1">
              <a:latin typeface="宋体" panose="02010600030101010101" pitchFamily="2" charset="-122"/>
              <a:ea typeface="宋体" panose="02010600030101010101" pitchFamily="2" charset="-122"/>
            </a:endParaRPr>
          </a:p>
        </p:txBody>
      </p:sp>
      <p:pic>
        <p:nvPicPr>
          <p:cNvPr id="4" name="图片 3"/>
          <p:cNvPicPr>
            <a:picLocks noChangeAspect="1"/>
          </p:cNvPicPr>
          <p:nvPr>
            <p:custDataLst>
              <p:tags r:id="rId1"/>
            </p:custDataLst>
          </p:nvPr>
        </p:nvPicPr>
        <p:blipFill>
          <a:blip r:embed="rId2"/>
          <a:stretch>
            <a:fillRect/>
          </a:stretch>
        </p:blipFill>
        <p:spPr>
          <a:xfrm>
            <a:off x="1283970" y="1885950"/>
            <a:ext cx="9812020" cy="3519805"/>
          </a:xfrm>
          <a:prstGeom prst="rect">
            <a:avLst/>
          </a:prstGeom>
        </p:spPr>
      </p:pic>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一、“守望正义 学习先进”的演讲比赛活动方案</a:t>
            </a:r>
            <a:endParaRPr lang="zh-CN" altLang="en-US" sz="2800" b="1">
              <a:latin typeface="宋体" panose="02010600030101010101" pitchFamily="2" charset="-122"/>
              <a:ea typeface="宋体" panose="02010600030101010101" pitchFamily="2" charset="-122"/>
            </a:endParaRPr>
          </a:p>
        </p:txBody>
      </p:sp>
      <p:sp>
        <p:nvSpPr>
          <p:cNvPr id="30" name="椭圆 29"/>
          <p:cNvSpPr/>
          <p:nvPr>
            <p:custDataLst>
              <p:tags r:id="rId1"/>
            </p:custDataLst>
          </p:nvPr>
        </p:nvSpPr>
        <p:spPr>
          <a:xfrm>
            <a:off x="5506176" y="2872958"/>
            <a:ext cx="1224136" cy="1224136"/>
          </a:xfrm>
          <a:prstGeom prst="ellipse">
            <a:avLst/>
          </a:prstGeom>
          <a:solidFill>
            <a:srgbClr val="FFFFFF">
              <a:lumMod val="95000"/>
            </a:srgbClr>
          </a:solidFill>
          <a:ln>
            <a:noFill/>
          </a:ln>
        </p:spPr>
        <p:style>
          <a:lnRef idx="2">
            <a:srgbClr val="4276AA">
              <a:shade val="50000"/>
            </a:srgbClr>
          </a:lnRef>
          <a:fillRef idx="1">
            <a:srgbClr val="4276AA"/>
          </a:fillRef>
          <a:effectRef idx="0">
            <a:srgbClr val="4276AA"/>
          </a:effectRef>
          <a:fontRef idx="minor">
            <a:srgbClr val="FFFFFF"/>
          </a:fontRef>
        </p:style>
        <p:txBody>
          <a:bodyPr anchor="ctr"/>
          <a:lstStyle/>
          <a:p>
            <a:pPr algn="ctr"/>
            <a:endParaRPr dirty="0"/>
          </a:p>
        </p:txBody>
      </p:sp>
      <p:sp>
        <p:nvSpPr>
          <p:cNvPr id="79" name="任意多边形 78"/>
          <p:cNvSpPr/>
          <p:nvPr>
            <p:custDataLst>
              <p:tags r:id="rId2"/>
            </p:custDataLst>
          </p:nvPr>
        </p:nvSpPr>
        <p:spPr>
          <a:xfrm>
            <a:off x="6128744" y="4055769"/>
            <a:ext cx="1220395" cy="942519"/>
          </a:xfrm>
          <a:custGeom>
            <a:avLst/>
            <a:gdLst>
              <a:gd name="connsiteX0" fmla="*/ 715758 w 1220395"/>
              <a:gd name="connsiteY0" fmla="*/ 0 h 942519"/>
              <a:gd name="connsiteX1" fmla="*/ 716180 w 1220395"/>
              <a:gd name="connsiteY1" fmla="*/ 85 h 942519"/>
              <a:gd name="connsiteX2" fmla="*/ 690386 w 1220395"/>
              <a:gd name="connsiteY2" fmla="*/ 34915 h 942519"/>
              <a:gd name="connsiteX3" fmla="*/ 716443 w 1220395"/>
              <a:gd name="connsiteY3" fmla="*/ 3334 h 942519"/>
              <a:gd name="connsiteX4" fmla="*/ 749154 w 1220395"/>
              <a:gd name="connsiteY4" fmla="*/ 36 h 942519"/>
              <a:gd name="connsiteX5" fmla="*/ 1220395 w 1220395"/>
              <a:gd name="connsiteY5" fmla="*/ 471278 h 942519"/>
              <a:gd name="connsiteX6" fmla="*/ 749154 w 1220395"/>
              <a:gd name="connsiteY6" fmla="*/ 942519 h 942519"/>
              <a:gd name="connsiteX7" fmla="*/ 277912 w 1220395"/>
              <a:gd name="connsiteY7" fmla="*/ 471278 h 942519"/>
              <a:gd name="connsiteX8" fmla="*/ 287486 w 1220395"/>
              <a:gd name="connsiteY8" fmla="*/ 376306 h 942519"/>
              <a:gd name="connsiteX9" fmla="*/ 307419 w 1220395"/>
              <a:gd name="connsiteY9" fmla="*/ 312092 h 942519"/>
              <a:gd name="connsiteX10" fmla="*/ 219902 w 1220395"/>
              <a:gd name="connsiteY10" fmla="*/ 329013 h 942519"/>
              <a:gd name="connsiteX11" fmla="*/ 115153 w 1220395"/>
              <a:gd name="connsiteY11" fmla="*/ 332975 h 942519"/>
              <a:gd name="connsiteX12" fmla="*/ 111955 w 1220395"/>
              <a:gd name="connsiteY12" fmla="*/ 349963 h 942519"/>
              <a:gd name="connsiteX13" fmla="*/ 0 w 1220395"/>
              <a:gd name="connsiteY13" fmla="*/ 300737 h 942519"/>
              <a:gd name="connsiteX14" fmla="*/ 124838 w 1220395"/>
              <a:gd name="connsiteY14" fmla="*/ 281516 h 942519"/>
              <a:gd name="connsiteX15" fmla="*/ 121643 w 1220395"/>
              <a:gd name="connsiteY15" fmla="*/ 298495 h 942519"/>
              <a:gd name="connsiteX16" fmla="*/ 318849 w 1220395"/>
              <a:gd name="connsiteY16" fmla="*/ 274726 h 942519"/>
              <a:gd name="connsiteX17" fmla="*/ 322843 w 1220395"/>
              <a:gd name="connsiteY17" fmla="*/ 273297 h 942519"/>
              <a:gd name="connsiteX18" fmla="*/ 324305 w 1220395"/>
              <a:gd name="connsiteY18" fmla="*/ 270604 h 942519"/>
              <a:gd name="connsiteX19" fmla="*/ 375007 w 1220395"/>
              <a:gd name="connsiteY19" fmla="*/ 252047 h 942519"/>
              <a:gd name="connsiteX20" fmla="*/ 539075 w 1220395"/>
              <a:gd name="connsiteY20" fmla="*/ 162994 h 942519"/>
              <a:gd name="connsiteX21" fmla="*/ 655461 w 1220395"/>
              <a:gd name="connsiteY21" fmla="*/ 66967 h 942519"/>
              <a:gd name="connsiteX22" fmla="*/ 690938 w 1220395"/>
              <a:gd name="connsiteY22" fmla="*/ 30293 h 942519"/>
              <a:gd name="connsiteX23" fmla="*/ 714643 w 1220395"/>
              <a:gd name="connsiteY23" fmla="*/ 35 h 942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0395" h="942519">
                <a:moveTo>
                  <a:pt x="715758" y="0"/>
                </a:moveTo>
                <a:lnTo>
                  <a:pt x="716180" y="85"/>
                </a:lnTo>
                <a:lnTo>
                  <a:pt x="690386" y="34915"/>
                </a:lnTo>
                <a:lnTo>
                  <a:pt x="716443" y="3334"/>
                </a:lnTo>
                <a:lnTo>
                  <a:pt x="749154" y="36"/>
                </a:lnTo>
                <a:cubicBezTo>
                  <a:pt x="1009413" y="36"/>
                  <a:pt x="1220395" y="211018"/>
                  <a:pt x="1220395" y="471278"/>
                </a:cubicBezTo>
                <a:cubicBezTo>
                  <a:pt x="1220395" y="731537"/>
                  <a:pt x="1009413" y="942519"/>
                  <a:pt x="749154" y="942519"/>
                </a:cubicBezTo>
                <a:cubicBezTo>
                  <a:pt x="488894" y="942519"/>
                  <a:pt x="277912" y="731537"/>
                  <a:pt x="277912" y="471278"/>
                </a:cubicBezTo>
                <a:cubicBezTo>
                  <a:pt x="277912" y="438746"/>
                  <a:pt x="281209" y="406983"/>
                  <a:pt x="287486" y="376306"/>
                </a:cubicBezTo>
                <a:lnTo>
                  <a:pt x="307419" y="312092"/>
                </a:lnTo>
                <a:lnTo>
                  <a:pt x="219902" y="329013"/>
                </a:lnTo>
                <a:cubicBezTo>
                  <a:pt x="185175" y="333018"/>
                  <a:pt x="150180" y="334360"/>
                  <a:pt x="115153" y="332975"/>
                </a:cubicBezTo>
                <a:lnTo>
                  <a:pt x="111955" y="349963"/>
                </a:lnTo>
                <a:lnTo>
                  <a:pt x="0" y="300737"/>
                </a:lnTo>
                <a:lnTo>
                  <a:pt x="124838" y="281516"/>
                </a:lnTo>
                <a:lnTo>
                  <a:pt x="121643" y="298495"/>
                </a:lnTo>
                <a:cubicBezTo>
                  <a:pt x="188130" y="300635"/>
                  <a:pt x="254448" y="292551"/>
                  <a:pt x="318849" y="274726"/>
                </a:cubicBezTo>
                <a:lnTo>
                  <a:pt x="322843" y="273297"/>
                </a:lnTo>
                <a:lnTo>
                  <a:pt x="324305" y="270604"/>
                </a:lnTo>
                <a:lnTo>
                  <a:pt x="375007" y="252047"/>
                </a:lnTo>
                <a:cubicBezTo>
                  <a:pt x="432785" y="227609"/>
                  <a:pt x="487690" y="197709"/>
                  <a:pt x="539075" y="162994"/>
                </a:cubicBezTo>
                <a:lnTo>
                  <a:pt x="655461" y="66967"/>
                </a:lnTo>
                <a:lnTo>
                  <a:pt x="690938" y="30293"/>
                </a:lnTo>
                <a:lnTo>
                  <a:pt x="714643" y="35"/>
                </a:lnTo>
                <a:close/>
              </a:path>
            </a:pathLst>
          </a:custGeom>
          <a:solidFill>
            <a:srgbClr val="40A693"/>
          </a:solidFill>
          <a:ln>
            <a:noFill/>
          </a:ln>
        </p:spPr>
        <p:style>
          <a:lnRef idx="2">
            <a:srgbClr val="4276AA">
              <a:shade val="50000"/>
            </a:srgbClr>
          </a:lnRef>
          <a:fillRef idx="1">
            <a:srgbClr val="4276AA"/>
          </a:fillRef>
          <a:effectRef idx="0">
            <a:srgbClr val="4276AA"/>
          </a:effectRef>
          <a:fontRef idx="minor">
            <a:srgbClr val="FFFFFF"/>
          </a:fontRef>
        </p:style>
        <p:txBody>
          <a:bodyPr rtlCol="0" anchor="ctr"/>
          <a:lstStyle/>
          <a:p>
            <a:pPr algn="ctr"/>
            <a:endParaRPr lang="zh-CN" altLang="en-US"/>
          </a:p>
        </p:txBody>
      </p:sp>
      <p:sp>
        <p:nvSpPr>
          <p:cNvPr id="73" name="任意多边形 72"/>
          <p:cNvSpPr/>
          <p:nvPr>
            <p:custDataLst>
              <p:tags r:id="rId3"/>
            </p:custDataLst>
          </p:nvPr>
        </p:nvSpPr>
        <p:spPr>
          <a:xfrm rot="2244296">
            <a:off x="5644276" y="1830210"/>
            <a:ext cx="1284034" cy="941487"/>
          </a:xfrm>
          <a:custGeom>
            <a:avLst/>
            <a:gdLst>
              <a:gd name="connsiteX0" fmla="*/ 185013 w 1284034"/>
              <a:gd name="connsiteY0" fmla="*/ 96928 h 941487"/>
              <a:gd name="connsiteX1" fmla="*/ 845602 w 1284034"/>
              <a:gd name="connsiteY1" fmla="*/ 185012 h 941487"/>
              <a:gd name="connsiteX2" fmla="*/ 941718 w 1284034"/>
              <a:gd name="connsiteY2" fmla="*/ 443195 h 941487"/>
              <a:gd name="connsiteX3" fmla="*/ 938929 w 1284034"/>
              <a:gd name="connsiteY3" fmla="*/ 518536 h 941487"/>
              <a:gd name="connsiteX4" fmla="*/ 987091 w 1284034"/>
              <a:gd name="connsiteY4" fmla="*/ 506635 h 941487"/>
              <a:gd name="connsiteX5" fmla="*/ 1126598 w 1284034"/>
              <a:gd name="connsiteY5" fmla="*/ 491737 h 941487"/>
              <a:gd name="connsiteX6" fmla="*/ 1128980 w 1284034"/>
              <a:gd name="connsiteY6" fmla="*/ 471475 h 941487"/>
              <a:gd name="connsiteX7" fmla="*/ 1284034 w 1284034"/>
              <a:gd name="connsiteY7" fmla="*/ 518332 h 941487"/>
              <a:gd name="connsiteX8" fmla="*/ 1119385 w 1284034"/>
              <a:gd name="connsiteY8" fmla="*/ 553112 h 941487"/>
              <a:gd name="connsiteX9" fmla="*/ 1121764 w 1284034"/>
              <a:gd name="connsiteY9" fmla="*/ 532861 h 941487"/>
              <a:gd name="connsiteX10" fmla="*/ 860936 w 1284034"/>
              <a:gd name="connsiteY10" fmla="*/ 580060 h 941487"/>
              <a:gd name="connsiteX11" fmla="*/ 754920 w 1284034"/>
              <a:gd name="connsiteY11" fmla="*/ 622436 h 941487"/>
              <a:gd name="connsiteX12" fmla="*/ 713730 w 1284034"/>
              <a:gd name="connsiteY12" fmla="*/ 642896 h 941487"/>
              <a:gd name="connsiteX13" fmla="*/ 653377 w 1284034"/>
              <a:gd name="connsiteY13" fmla="*/ 677015 h 941487"/>
              <a:gd name="connsiteX14" fmla="*/ 573280 w 1284034"/>
              <a:gd name="connsiteY14" fmla="*/ 729725 h 941487"/>
              <a:gd name="connsiteX15" fmla="*/ 476932 w 1284034"/>
              <a:gd name="connsiteY15" fmla="*/ 811185 h 941487"/>
              <a:gd name="connsiteX16" fmla="*/ 470634 w 1284034"/>
              <a:gd name="connsiteY16" fmla="*/ 817951 h 941487"/>
              <a:gd name="connsiteX17" fmla="*/ 406065 w 1284034"/>
              <a:gd name="connsiteY17" fmla="*/ 895955 h 941487"/>
              <a:gd name="connsiteX18" fmla="*/ 382905 w 1284034"/>
              <a:gd name="connsiteY18" fmla="*/ 932319 h 941487"/>
              <a:gd name="connsiteX19" fmla="*/ 371441 w 1284034"/>
              <a:gd name="connsiteY19" fmla="*/ 929657 h 941487"/>
              <a:gd name="connsiteX20" fmla="*/ 362707 w 1284034"/>
              <a:gd name="connsiteY20" fmla="*/ 941337 h 941487"/>
              <a:gd name="connsiteX21" fmla="*/ 361221 w 1284034"/>
              <a:gd name="connsiteY21" fmla="*/ 941487 h 941487"/>
              <a:gd name="connsiteX22" fmla="*/ 360649 w 1284034"/>
              <a:gd name="connsiteY22" fmla="*/ 941429 h 941487"/>
              <a:gd name="connsiteX23" fmla="*/ 369292 w 1284034"/>
              <a:gd name="connsiteY23" fmla="*/ 929159 h 941487"/>
              <a:gd name="connsiteX24" fmla="*/ 320907 w 1284034"/>
              <a:gd name="connsiteY24" fmla="*/ 917926 h 941487"/>
              <a:gd name="connsiteX25" fmla="*/ 96929 w 1284034"/>
              <a:gd name="connsiteY25" fmla="*/ 757518 h 941487"/>
              <a:gd name="connsiteX26" fmla="*/ 185013 w 1284034"/>
              <a:gd name="connsiteY26" fmla="*/ 96928 h 941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84034" h="941487">
                <a:moveTo>
                  <a:pt x="185013" y="96928"/>
                </a:moveTo>
                <a:cubicBezTo>
                  <a:pt x="391753" y="-61164"/>
                  <a:pt x="687509" y="-21728"/>
                  <a:pt x="845602" y="185012"/>
                </a:cubicBezTo>
                <a:cubicBezTo>
                  <a:pt x="904887" y="262540"/>
                  <a:pt x="936395" y="352586"/>
                  <a:pt x="941718" y="443195"/>
                </a:cubicBezTo>
                <a:lnTo>
                  <a:pt x="938929" y="518536"/>
                </a:lnTo>
                <a:lnTo>
                  <a:pt x="987091" y="506635"/>
                </a:lnTo>
                <a:cubicBezTo>
                  <a:pt x="1033042" y="498535"/>
                  <a:pt x="1079647" y="493536"/>
                  <a:pt x="1126598" y="491737"/>
                </a:cubicBezTo>
                <a:lnTo>
                  <a:pt x="1128980" y="471475"/>
                </a:lnTo>
                <a:lnTo>
                  <a:pt x="1284034" y="518332"/>
                </a:lnTo>
                <a:lnTo>
                  <a:pt x="1119385" y="553112"/>
                </a:lnTo>
                <a:lnTo>
                  <a:pt x="1121764" y="532861"/>
                </a:lnTo>
                <a:cubicBezTo>
                  <a:pt x="1032697" y="536851"/>
                  <a:pt x="944994" y="552830"/>
                  <a:pt x="860936" y="580060"/>
                </a:cubicBezTo>
                <a:lnTo>
                  <a:pt x="754920" y="622436"/>
                </a:lnTo>
                <a:lnTo>
                  <a:pt x="713730" y="642896"/>
                </a:lnTo>
                <a:lnTo>
                  <a:pt x="653377" y="677015"/>
                </a:lnTo>
                <a:lnTo>
                  <a:pt x="573280" y="729725"/>
                </a:lnTo>
                <a:cubicBezTo>
                  <a:pt x="539541" y="754957"/>
                  <a:pt x="507367" y="782168"/>
                  <a:pt x="476932" y="811185"/>
                </a:cubicBezTo>
                <a:lnTo>
                  <a:pt x="470634" y="817951"/>
                </a:lnTo>
                <a:lnTo>
                  <a:pt x="406065" y="895955"/>
                </a:lnTo>
                <a:lnTo>
                  <a:pt x="382905" y="932319"/>
                </a:lnTo>
                <a:lnTo>
                  <a:pt x="371441" y="929657"/>
                </a:lnTo>
                <a:lnTo>
                  <a:pt x="362707" y="941337"/>
                </a:lnTo>
                <a:lnTo>
                  <a:pt x="361221" y="941487"/>
                </a:lnTo>
                <a:lnTo>
                  <a:pt x="360649" y="941429"/>
                </a:lnTo>
                <a:lnTo>
                  <a:pt x="369292" y="929159"/>
                </a:lnTo>
                <a:lnTo>
                  <a:pt x="320907" y="917926"/>
                </a:lnTo>
                <a:cubicBezTo>
                  <a:pt x="234858" y="889047"/>
                  <a:pt x="156214" y="835046"/>
                  <a:pt x="96929" y="757518"/>
                </a:cubicBezTo>
                <a:cubicBezTo>
                  <a:pt x="-61164" y="550778"/>
                  <a:pt x="-21728" y="255022"/>
                  <a:pt x="185013" y="96928"/>
                </a:cubicBezTo>
                <a:close/>
              </a:path>
            </a:pathLst>
          </a:custGeom>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78" name="任意多边形 77"/>
          <p:cNvSpPr/>
          <p:nvPr>
            <p:custDataLst>
              <p:tags r:id="rId4"/>
            </p:custDataLst>
          </p:nvPr>
        </p:nvSpPr>
        <p:spPr>
          <a:xfrm rot="6497383">
            <a:off x="6690013" y="2815564"/>
            <a:ext cx="1235112" cy="930131"/>
          </a:xfrm>
          <a:custGeom>
            <a:avLst/>
            <a:gdLst>
              <a:gd name="connsiteX0" fmla="*/ 23933 w 1235112"/>
              <a:gd name="connsiteY0" fmla="*/ 619254 h 930131"/>
              <a:gd name="connsiteX1" fmla="*/ 323483 w 1235112"/>
              <a:gd name="connsiteY1" fmla="*/ 23933 h 930131"/>
              <a:gd name="connsiteX2" fmla="*/ 918804 w 1235112"/>
              <a:gd name="connsiteY2" fmla="*/ 323482 h 930131"/>
              <a:gd name="connsiteX3" fmla="*/ 941206 w 1235112"/>
              <a:gd name="connsiteY3" fmla="*/ 509266 h 930131"/>
              <a:gd name="connsiteX4" fmla="*/ 929996 w 1235112"/>
              <a:gd name="connsiteY4" fmla="*/ 571551 h 930131"/>
              <a:gd name="connsiteX5" fmla="*/ 965469 w 1235112"/>
              <a:gd name="connsiteY5" fmla="*/ 564088 h 930131"/>
              <a:gd name="connsiteX6" fmla="*/ 1092150 w 1235112"/>
              <a:gd name="connsiteY6" fmla="*/ 552571 h 930131"/>
              <a:gd name="connsiteX7" fmla="*/ 1094313 w 1235112"/>
              <a:gd name="connsiteY7" fmla="*/ 536906 h 930131"/>
              <a:gd name="connsiteX8" fmla="*/ 1235112 w 1235112"/>
              <a:gd name="connsiteY8" fmla="*/ 573131 h 930131"/>
              <a:gd name="connsiteX9" fmla="*/ 1085600 w 1235112"/>
              <a:gd name="connsiteY9" fmla="*/ 600020 h 930131"/>
              <a:gd name="connsiteX10" fmla="*/ 1087761 w 1235112"/>
              <a:gd name="connsiteY10" fmla="*/ 584364 h 930131"/>
              <a:gd name="connsiteX11" fmla="*/ 850912 w 1235112"/>
              <a:gd name="connsiteY11" fmla="*/ 620853 h 930131"/>
              <a:gd name="connsiteX12" fmla="*/ 754643 w 1235112"/>
              <a:gd name="connsiteY12" fmla="*/ 653614 h 930131"/>
              <a:gd name="connsiteX13" fmla="*/ 717240 w 1235112"/>
              <a:gd name="connsiteY13" fmla="*/ 669432 h 930131"/>
              <a:gd name="connsiteX14" fmla="*/ 662436 w 1235112"/>
              <a:gd name="connsiteY14" fmla="*/ 695809 h 930131"/>
              <a:gd name="connsiteX15" fmla="*/ 589702 w 1235112"/>
              <a:gd name="connsiteY15" fmla="*/ 736559 h 930131"/>
              <a:gd name="connsiteX16" fmla="*/ 502212 w 1235112"/>
              <a:gd name="connsiteY16" fmla="*/ 799536 h 930131"/>
              <a:gd name="connsiteX17" fmla="*/ 430019 w 1235112"/>
              <a:gd name="connsiteY17" fmla="*/ 865564 h 930131"/>
              <a:gd name="connsiteX18" fmla="*/ 423356 w 1235112"/>
              <a:gd name="connsiteY18" fmla="*/ 871845 h 930131"/>
              <a:gd name="connsiteX19" fmla="*/ 398489 w 1235112"/>
              <a:gd name="connsiteY19" fmla="*/ 900156 h 930131"/>
              <a:gd name="connsiteX20" fmla="*/ 397395 w 1235112"/>
              <a:gd name="connsiteY20" fmla="*/ 900250 h 930131"/>
              <a:gd name="connsiteX21" fmla="*/ 371936 w 1235112"/>
              <a:gd name="connsiteY21" fmla="*/ 930131 h 930131"/>
              <a:gd name="connsiteX22" fmla="*/ 343833 w 1235112"/>
              <a:gd name="connsiteY22" fmla="*/ 925073 h 930131"/>
              <a:gd name="connsiteX23" fmla="*/ 23933 w 1235112"/>
              <a:gd name="connsiteY23" fmla="*/ 619254 h 93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35112" h="930131">
                <a:moveTo>
                  <a:pt x="23933" y="619254"/>
                </a:moveTo>
                <a:cubicBezTo>
                  <a:pt x="-57742" y="372142"/>
                  <a:pt x="76371" y="105608"/>
                  <a:pt x="323483" y="23933"/>
                </a:cubicBezTo>
                <a:cubicBezTo>
                  <a:pt x="570594" y="-57742"/>
                  <a:pt x="837129" y="76371"/>
                  <a:pt x="918804" y="323482"/>
                </a:cubicBezTo>
                <a:cubicBezTo>
                  <a:pt x="939223" y="385260"/>
                  <a:pt x="946155" y="448252"/>
                  <a:pt x="941206" y="509266"/>
                </a:cubicBezTo>
                <a:lnTo>
                  <a:pt x="929996" y="571551"/>
                </a:lnTo>
                <a:lnTo>
                  <a:pt x="965469" y="564088"/>
                </a:lnTo>
                <a:cubicBezTo>
                  <a:pt x="1007195" y="557826"/>
                  <a:pt x="1049516" y="553961"/>
                  <a:pt x="1092150" y="552571"/>
                </a:cubicBezTo>
                <a:lnTo>
                  <a:pt x="1094313" y="536906"/>
                </a:lnTo>
                <a:lnTo>
                  <a:pt x="1235112" y="573131"/>
                </a:lnTo>
                <a:lnTo>
                  <a:pt x="1085600" y="600020"/>
                </a:lnTo>
                <a:lnTo>
                  <a:pt x="1087761" y="584364"/>
                </a:lnTo>
                <a:cubicBezTo>
                  <a:pt x="1006882" y="587448"/>
                  <a:pt x="927242" y="599802"/>
                  <a:pt x="850912" y="620853"/>
                </a:cubicBezTo>
                <a:lnTo>
                  <a:pt x="754643" y="653614"/>
                </a:lnTo>
                <a:lnTo>
                  <a:pt x="717240" y="669432"/>
                </a:lnTo>
                <a:lnTo>
                  <a:pt x="662436" y="695809"/>
                </a:lnTo>
                <a:lnTo>
                  <a:pt x="589702" y="736559"/>
                </a:lnTo>
                <a:cubicBezTo>
                  <a:pt x="559065" y="756065"/>
                  <a:pt x="529849" y="777102"/>
                  <a:pt x="502212" y="799536"/>
                </a:cubicBezTo>
                <a:lnTo>
                  <a:pt x="430019" y="865564"/>
                </a:lnTo>
                <a:lnTo>
                  <a:pt x="423356" y="871845"/>
                </a:lnTo>
                <a:lnTo>
                  <a:pt x="398489" y="900156"/>
                </a:lnTo>
                <a:lnTo>
                  <a:pt x="397395" y="900250"/>
                </a:lnTo>
                <a:lnTo>
                  <a:pt x="371936" y="930131"/>
                </a:lnTo>
                <a:lnTo>
                  <a:pt x="343833" y="925073"/>
                </a:lnTo>
                <a:cubicBezTo>
                  <a:pt x="198238" y="884003"/>
                  <a:pt x="74980" y="773698"/>
                  <a:pt x="23933" y="619254"/>
                </a:cubicBezTo>
                <a:close/>
              </a:path>
            </a:pathLst>
          </a:custGeom>
          <a:solidFill>
            <a:srgbClr val="178AA1"/>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1" name="任意多边形 80"/>
          <p:cNvSpPr/>
          <p:nvPr>
            <p:custDataLst>
              <p:tags r:id="rId5"/>
            </p:custDataLst>
          </p:nvPr>
        </p:nvSpPr>
        <p:spPr>
          <a:xfrm rot="18987947">
            <a:off x="4419367" y="2559457"/>
            <a:ext cx="1261935" cy="936177"/>
          </a:xfrm>
          <a:custGeom>
            <a:avLst/>
            <a:gdLst>
              <a:gd name="connsiteX0" fmla="*/ 1261935 w 1261935"/>
              <a:gd name="connsiteY0" fmla="*/ 513022 h 936177"/>
              <a:gd name="connsiteX1" fmla="*/ 1097286 w 1261935"/>
              <a:gd name="connsiteY1" fmla="*/ 547802 h 936177"/>
              <a:gd name="connsiteX2" fmla="*/ 1099665 w 1261935"/>
              <a:gd name="connsiteY2" fmla="*/ 527551 h 936177"/>
              <a:gd name="connsiteX3" fmla="*/ 967372 w 1261935"/>
              <a:gd name="connsiteY3" fmla="*/ 542435 h 936177"/>
              <a:gd name="connsiteX4" fmla="*/ 920244 w 1261935"/>
              <a:gd name="connsiteY4" fmla="*/ 554284 h 936177"/>
              <a:gd name="connsiteX5" fmla="*/ 801933 w 1261935"/>
              <a:gd name="connsiteY5" fmla="*/ 589501 h 936177"/>
              <a:gd name="connsiteX6" fmla="*/ 798283 w 1261935"/>
              <a:gd name="connsiteY6" fmla="*/ 590960 h 936177"/>
              <a:gd name="connsiteX7" fmla="*/ 672341 w 1261935"/>
              <a:gd name="connsiteY7" fmla="*/ 649583 h 936177"/>
              <a:gd name="connsiteX8" fmla="*/ 443026 w 1261935"/>
              <a:gd name="connsiteY8" fmla="*/ 827898 h 936177"/>
              <a:gd name="connsiteX9" fmla="*/ 378621 w 1261935"/>
              <a:gd name="connsiteY9" fmla="*/ 902927 h 936177"/>
              <a:gd name="connsiteX10" fmla="*/ 361495 w 1261935"/>
              <a:gd name="connsiteY10" fmla="*/ 927514 h 936177"/>
              <a:gd name="connsiteX11" fmla="*/ 349404 w 1261935"/>
              <a:gd name="connsiteY11" fmla="*/ 924265 h 936177"/>
              <a:gd name="connsiteX12" fmla="*/ 340608 w 1261935"/>
              <a:gd name="connsiteY12" fmla="*/ 936027 h 936177"/>
              <a:gd name="connsiteX13" fmla="*/ 339122 w 1261935"/>
              <a:gd name="connsiteY13" fmla="*/ 936177 h 936177"/>
              <a:gd name="connsiteX14" fmla="*/ 338550 w 1261935"/>
              <a:gd name="connsiteY14" fmla="*/ 936119 h 936177"/>
              <a:gd name="connsiteX15" fmla="*/ 347298 w 1261935"/>
              <a:gd name="connsiteY15" fmla="*/ 923699 h 936177"/>
              <a:gd name="connsiteX16" fmla="*/ 305143 w 1261935"/>
              <a:gd name="connsiteY16" fmla="*/ 912371 h 936177"/>
              <a:gd name="connsiteX17" fmla="*/ 146656 w 1261935"/>
              <a:gd name="connsiteY17" fmla="*/ 812874 h 936177"/>
              <a:gd name="connsiteX18" fmla="*/ 129609 w 1261935"/>
              <a:gd name="connsiteY18" fmla="*/ 146656 h 936177"/>
              <a:gd name="connsiteX19" fmla="*/ 795827 w 1261935"/>
              <a:gd name="connsiteY19" fmla="*/ 129609 h 936177"/>
              <a:gd name="connsiteX20" fmla="*/ 941211 w 1261935"/>
              <a:gd name="connsiteY20" fmla="*/ 436602 h 936177"/>
              <a:gd name="connsiteX21" fmla="*/ 937916 w 1261935"/>
              <a:gd name="connsiteY21" fmla="*/ 508016 h 936177"/>
              <a:gd name="connsiteX22" fmla="*/ 964992 w 1261935"/>
              <a:gd name="connsiteY22" fmla="*/ 501325 h 936177"/>
              <a:gd name="connsiteX23" fmla="*/ 1104499 w 1261935"/>
              <a:gd name="connsiteY23" fmla="*/ 486427 h 936177"/>
              <a:gd name="connsiteX24" fmla="*/ 1106881 w 1261935"/>
              <a:gd name="connsiteY24" fmla="*/ 466165 h 93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61935" h="936177">
                <a:moveTo>
                  <a:pt x="1261935" y="513022"/>
                </a:moveTo>
                <a:lnTo>
                  <a:pt x="1097286" y="547802"/>
                </a:lnTo>
                <a:lnTo>
                  <a:pt x="1099665" y="527551"/>
                </a:lnTo>
                <a:cubicBezTo>
                  <a:pt x="1055131" y="529546"/>
                  <a:pt x="1010939" y="534538"/>
                  <a:pt x="967372" y="542435"/>
                </a:cubicBezTo>
                <a:lnTo>
                  <a:pt x="920244" y="554284"/>
                </a:lnTo>
                <a:lnTo>
                  <a:pt x="801933" y="589501"/>
                </a:lnTo>
                <a:lnTo>
                  <a:pt x="798283" y="590960"/>
                </a:lnTo>
                <a:lnTo>
                  <a:pt x="672341" y="649583"/>
                </a:lnTo>
                <a:cubicBezTo>
                  <a:pt x="589386" y="695923"/>
                  <a:pt x="511919" y="755388"/>
                  <a:pt x="443026" y="827898"/>
                </a:cubicBezTo>
                <a:cubicBezTo>
                  <a:pt x="420062" y="852069"/>
                  <a:pt x="398595" y="877116"/>
                  <a:pt x="378621" y="902927"/>
                </a:cubicBezTo>
                <a:lnTo>
                  <a:pt x="361495" y="927514"/>
                </a:lnTo>
                <a:lnTo>
                  <a:pt x="349404" y="924265"/>
                </a:lnTo>
                <a:lnTo>
                  <a:pt x="340608" y="936027"/>
                </a:lnTo>
                <a:lnTo>
                  <a:pt x="339122" y="936177"/>
                </a:lnTo>
                <a:lnTo>
                  <a:pt x="338550" y="936119"/>
                </a:lnTo>
                <a:lnTo>
                  <a:pt x="347298" y="923699"/>
                </a:lnTo>
                <a:lnTo>
                  <a:pt x="305143" y="912371"/>
                </a:lnTo>
                <a:cubicBezTo>
                  <a:pt x="247844" y="890824"/>
                  <a:pt x="193826" y="857690"/>
                  <a:pt x="146656" y="812874"/>
                </a:cubicBezTo>
                <a:cubicBezTo>
                  <a:pt x="-42022" y="633611"/>
                  <a:pt x="-49655" y="335335"/>
                  <a:pt x="129609" y="146656"/>
                </a:cubicBezTo>
                <a:cubicBezTo>
                  <a:pt x="308872" y="-42022"/>
                  <a:pt x="607148" y="-49655"/>
                  <a:pt x="795827" y="129609"/>
                </a:cubicBezTo>
                <a:cubicBezTo>
                  <a:pt x="884270" y="213639"/>
                  <a:pt x="932931" y="323818"/>
                  <a:pt x="941211" y="436602"/>
                </a:cubicBezTo>
                <a:lnTo>
                  <a:pt x="937916" y="508016"/>
                </a:lnTo>
                <a:lnTo>
                  <a:pt x="964992" y="501325"/>
                </a:lnTo>
                <a:cubicBezTo>
                  <a:pt x="1010943" y="493225"/>
                  <a:pt x="1057548" y="488226"/>
                  <a:pt x="1104499" y="486427"/>
                </a:cubicBezTo>
                <a:lnTo>
                  <a:pt x="1106881" y="466165"/>
                </a:lnTo>
                <a:close/>
              </a:path>
            </a:pathLst>
          </a:custGeom>
          <a:solidFill>
            <a:srgbClr val="5E5CA2"/>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80" name="任意多边形 79"/>
          <p:cNvSpPr/>
          <p:nvPr>
            <p:custDataLst>
              <p:tags r:id="rId6"/>
            </p:custDataLst>
          </p:nvPr>
        </p:nvSpPr>
        <p:spPr>
          <a:xfrm rot="15022245">
            <a:off x="4771127" y="3937021"/>
            <a:ext cx="1238798" cy="942739"/>
          </a:xfrm>
          <a:custGeom>
            <a:avLst/>
            <a:gdLst>
              <a:gd name="connsiteX0" fmla="*/ 1238798 w 1238798"/>
              <a:gd name="connsiteY0" fmla="*/ 579374 h 942739"/>
              <a:gd name="connsiteX1" fmla="*/ 1101653 w 1238798"/>
              <a:gd name="connsiteY1" fmla="*/ 608344 h 942739"/>
              <a:gd name="connsiteX2" fmla="*/ 1103634 w 1238798"/>
              <a:gd name="connsiteY2" fmla="*/ 591476 h 942739"/>
              <a:gd name="connsiteX3" fmla="*/ 886376 w 1238798"/>
              <a:gd name="connsiteY3" fmla="*/ 630791 h 942739"/>
              <a:gd name="connsiteX4" fmla="*/ 869656 w 1238798"/>
              <a:gd name="connsiteY4" fmla="*/ 637474 h 942739"/>
              <a:gd name="connsiteX5" fmla="*/ 789323 w 1238798"/>
              <a:gd name="connsiteY5" fmla="*/ 681616 h 942739"/>
              <a:gd name="connsiteX6" fmla="*/ 532353 w 1238798"/>
              <a:gd name="connsiteY6" fmla="*/ 918134 h 942739"/>
              <a:gd name="connsiteX7" fmla="*/ 518365 w 1238798"/>
              <a:gd name="connsiteY7" fmla="*/ 938832 h 942739"/>
              <a:gd name="connsiteX8" fmla="*/ 498273 w 1238798"/>
              <a:gd name="connsiteY8" fmla="*/ 941965 h 942739"/>
              <a:gd name="connsiteX9" fmla="*/ 313064 w 1238798"/>
              <a:gd name="connsiteY9" fmla="*/ 915225 h 942739"/>
              <a:gd name="connsiteX10" fmla="*/ 27514 w 1238798"/>
              <a:gd name="connsiteY10" fmla="*/ 313064 h 942739"/>
              <a:gd name="connsiteX11" fmla="*/ 629675 w 1238798"/>
              <a:gd name="connsiteY11" fmla="*/ 27514 h 942739"/>
              <a:gd name="connsiteX12" fmla="*/ 938112 w 1238798"/>
              <a:gd name="connsiteY12" fmla="*/ 537006 h 942739"/>
              <a:gd name="connsiteX13" fmla="*/ 926064 w 1238798"/>
              <a:gd name="connsiteY13" fmla="*/ 585790 h 942739"/>
              <a:gd name="connsiteX14" fmla="*/ 991457 w 1238798"/>
              <a:gd name="connsiteY14" fmla="*/ 569631 h 942739"/>
              <a:gd name="connsiteX15" fmla="*/ 1107661 w 1238798"/>
              <a:gd name="connsiteY15" fmla="*/ 557221 h 942739"/>
              <a:gd name="connsiteX16" fmla="*/ 1109645 w 1238798"/>
              <a:gd name="connsiteY16" fmla="*/ 540344 h 94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38798" h="942739">
                <a:moveTo>
                  <a:pt x="1238798" y="579374"/>
                </a:moveTo>
                <a:lnTo>
                  <a:pt x="1101653" y="608344"/>
                </a:lnTo>
                <a:lnTo>
                  <a:pt x="1103634" y="591476"/>
                </a:lnTo>
                <a:cubicBezTo>
                  <a:pt x="1029445" y="594799"/>
                  <a:pt x="956392" y="608110"/>
                  <a:pt x="886376" y="630791"/>
                </a:cubicBezTo>
                <a:lnTo>
                  <a:pt x="869656" y="637474"/>
                </a:lnTo>
                <a:lnTo>
                  <a:pt x="789323" y="681616"/>
                </a:lnTo>
                <a:cubicBezTo>
                  <a:pt x="691153" y="743458"/>
                  <a:pt x="603679" y="823158"/>
                  <a:pt x="532353" y="918134"/>
                </a:cubicBezTo>
                <a:lnTo>
                  <a:pt x="518365" y="938832"/>
                </a:lnTo>
                <a:lnTo>
                  <a:pt x="498273" y="941965"/>
                </a:lnTo>
                <a:cubicBezTo>
                  <a:pt x="437161" y="945486"/>
                  <a:pt x="374347" y="937083"/>
                  <a:pt x="313064" y="915225"/>
                </a:cubicBezTo>
                <a:cubicBezTo>
                  <a:pt x="67929" y="827796"/>
                  <a:pt x="-59916" y="558199"/>
                  <a:pt x="27514" y="313064"/>
                </a:cubicBezTo>
                <a:cubicBezTo>
                  <a:pt x="114943" y="67929"/>
                  <a:pt x="384540" y="-59916"/>
                  <a:pt x="629675" y="27514"/>
                </a:cubicBezTo>
                <a:cubicBezTo>
                  <a:pt x="844168" y="104015"/>
                  <a:pt x="968861" y="319987"/>
                  <a:pt x="938112" y="537006"/>
                </a:cubicBezTo>
                <a:lnTo>
                  <a:pt x="926064" y="585790"/>
                </a:lnTo>
                <a:lnTo>
                  <a:pt x="991457" y="569631"/>
                </a:lnTo>
                <a:cubicBezTo>
                  <a:pt x="1029733" y="562884"/>
                  <a:pt x="1068553" y="558720"/>
                  <a:pt x="1107661" y="557221"/>
                </a:cubicBezTo>
                <a:lnTo>
                  <a:pt x="1109645" y="540344"/>
                </a:lnTo>
                <a:close/>
              </a:path>
            </a:pathLst>
          </a:custGeom>
          <a:solidFill>
            <a:srgbClr val="5268A5"/>
          </a:solidFill>
          <a:ln>
            <a:noFill/>
          </a:ln>
        </p:spPr>
        <p:style>
          <a:lnRef idx="2">
            <a:srgbClr val="4276AA">
              <a:shade val="50000"/>
            </a:srgbClr>
          </a:lnRef>
          <a:fillRef idx="1">
            <a:srgbClr val="4276AA"/>
          </a:fillRef>
          <a:effectRef idx="0">
            <a:srgbClr val="4276AA"/>
          </a:effectRef>
          <a:fontRef idx="minor">
            <a:srgbClr val="FFFFFF"/>
          </a:fontRef>
        </p:style>
        <p:txBody>
          <a:bodyPr wrap="square" anchor="ctr">
            <a:noAutofit/>
          </a:bodyPr>
          <a:lstStyle/>
          <a:p>
            <a:pPr algn="ctr"/>
          </a:p>
        </p:txBody>
      </p:sp>
      <p:sp>
        <p:nvSpPr>
          <p:cNvPr id="25" name="任意多边形 24"/>
          <p:cNvSpPr/>
          <p:nvPr>
            <p:custDataLst>
              <p:tags r:id="rId7"/>
            </p:custDataLst>
          </p:nvPr>
        </p:nvSpPr>
        <p:spPr bwMode="auto">
          <a:xfrm>
            <a:off x="5940081" y="1939043"/>
            <a:ext cx="383655" cy="369530"/>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rgbClr val="FFFFFF"/>
          </a:solidFill>
          <a:ln>
            <a:noFill/>
          </a:ln>
        </p:spPr>
        <p:txBody>
          <a:bodyPr anchor="ctr"/>
          <a:lstStyle/>
          <a:p>
            <a:pPr algn="ctr"/>
          </a:p>
        </p:txBody>
      </p:sp>
      <p:sp>
        <p:nvSpPr>
          <p:cNvPr id="6" name="任意多边形 5"/>
          <p:cNvSpPr/>
          <p:nvPr>
            <p:custDataLst>
              <p:tags r:id="rId8"/>
            </p:custDataLst>
          </p:nvPr>
        </p:nvSpPr>
        <p:spPr bwMode="auto">
          <a:xfrm>
            <a:off x="7211979" y="2939435"/>
            <a:ext cx="383655" cy="369530"/>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rgbClr val="FFFFFF"/>
          </a:solidFill>
          <a:ln>
            <a:noFill/>
          </a:ln>
        </p:spPr>
        <p:txBody>
          <a:bodyPr anchor="ctr"/>
          <a:lstStyle/>
          <a:p>
            <a:pPr algn="ctr"/>
          </a:p>
        </p:txBody>
      </p:sp>
      <p:sp>
        <p:nvSpPr>
          <p:cNvPr id="7" name="任意多边形 6"/>
          <p:cNvSpPr/>
          <p:nvPr>
            <p:custDataLst>
              <p:tags r:id="rId9"/>
            </p:custDataLst>
          </p:nvPr>
        </p:nvSpPr>
        <p:spPr bwMode="auto">
          <a:xfrm>
            <a:off x="6698583" y="4387827"/>
            <a:ext cx="383655" cy="369530"/>
          </a:xfrm>
          <a:custGeom>
            <a:avLst/>
            <a:gdLst>
              <a:gd name="connsiteX0" fmla="*/ 304701 w 609473"/>
              <a:gd name="connsiteY0" fmla="*/ 381618 h 587034"/>
              <a:gd name="connsiteX1" fmla="*/ 325879 w 609473"/>
              <a:gd name="connsiteY1" fmla="*/ 394101 h 587034"/>
              <a:gd name="connsiteX2" fmla="*/ 309542 w 609473"/>
              <a:gd name="connsiteY2" fmla="*/ 410914 h 587034"/>
              <a:gd name="connsiteX3" fmla="*/ 331022 w 609473"/>
              <a:gd name="connsiteY3" fmla="*/ 433867 h 587034"/>
              <a:gd name="connsiteX4" fmla="*/ 312466 w 609473"/>
              <a:gd name="connsiteY4" fmla="*/ 468800 h 587034"/>
              <a:gd name="connsiteX5" fmla="*/ 294112 w 609473"/>
              <a:gd name="connsiteY5" fmla="*/ 468096 h 587034"/>
              <a:gd name="connsiteX6" fmla="*/ 278380 w 609473"/>
              <a:gd name="connsiteY6" fmla="*/ 432055 h 587034"/>
              <a:gd name="connsiteX7" fmla="*/ 299861 w 609473"/>
              <a:gd name="connsiteY7" fmla="*/ 410612 h 587034"/>
              <a:gd name="connsiteX8" fmla="*/ 284028 w 609473"/>
              <a:gd name="connsiteY8" fmla="*/ 393397 h 587034"/>
              <a:gd name="connsiteX9" fmla="*/ 224835 w 609473"/>
              <a:gd name="connsiteY9" fmla="*/ 380559 h 587034"/>
              <a:gd name="connsiteX10" fmla="*/ 283211 w 609473"/>
              <a:gd name="connsiteY10" fmla="*/ 483344 h 587034"/>
              <a:gd name="connsiteX11" fmla="*/ 305190 w 609473"/>
              <a:gd name="connsiteY11" fmla="*/ 499753 h 587034"/>
              <a:gd name="connsiteX12" fmla="*/ 327069 w 609473"/>
              <a:gd name="connsiteY12" fmla="*/ 483646 h 587034"/>
              <a:gd name="connsiteX13" fmla="*/ 387865 w 609473"/>
              <a:gd name="connsiteY13" fmla="*/ 380861 h 587034"/>
              <a:gd name="connsiteX14" fmla="*/ 498972 w 609473"/>
              <a:gd name="connsiteY14" fmla="*/ 386700 h 587034"/>
              <a:gd name="connsiteX15" fmla="*/ 581344 w 609473"/>
              <a:gd name="connsiteY15" fmla="*/ 414485 h 587034"/>
              <a:gd name="connsiteX16" fmla="*/ 609473 w 609473"/>
              <a:gd name="connsiteY16" fmla="*/ 494820 h 587034"/>
              <a:gd name="connsiteX17" fmla="*/ 609473 w 609473"/>
              <a:gd name="connsiteY17" fmla="*/ 529048 h 587034"/>
              <a:gd name="connsiteX18" fmla="*/ 551399 w 609473"/>
              <a:gd name="connsiteY18" fmla="*/ 587034 h 587034"/>
              <a:gd name="connsiteX19" fmla="*/ 58074 w 609473"/>
              <a:gd name="connsiteY19" fmla="*/ 587034 h 587034"/>
              <a:gd name="connsiteX20" fmla="*/ 0 w 609473"/>
              <a:gd name="connsiteY20" fmla="*/ 529048 h 587034"/>
              <a:gd name="connsiteX21" fmla="*/ 0 w 609473"/>
              <a:gd name="connsiteY21" fmla="*/ 494820 h 587034"/>
              <a:gd name="connsiteX22" fmla="*/ 28129 w 609473"/>
              <a:gd name="connsiteY22" fmla="*/ 414485 h 587034"/>
              <a:gd name="connsiteX23" fmla="*/ 110501 w 609473"/>
              <a:gd name="connsiteY23" fmla="*/ 386700 h 587034"/>
              <a:gd name="connsiteX24" fmla="*/ 316407 w 609473"/>
              <a:gd name="connsiteY24" fmla="*/ 206077 h 587034"/>
              <a:gd name="connsiteX25" fmla="*/ 316407 w 609473"/>
              <a:gd name="connsiteY25" fmla="*/ 272924 h 587034"/>
              <a:gd name="connsiteX26" fmla="*/ 335965 w 609473"/>
              <a:gd name="connsiteY26" fmla="*/ 266783 h 587034"/>
              <a:gd name="connsiteX27" fmla="*/ 346551 w 609473"/>
              <a:gd name="connsiteY27" fmla="*/ 239602 h 587034"/>
              <a:gd name="connsiteX28" fmla="*/ 336570 w 609473"/>
              <a:gd name="connsiteY28" fmla="*/ 216346 h 587034"/>
              <a:gd name="connsiteX29" fmla="*/ 316407 w 609473"/>
              <a:gd name="connsiteY29" fmla="*/ 206077 h 587034"/>
              <a:gd name="connsiteX30" fmla="*/ 299872 w 609473"/>
              <a:gd name="connsiteY30" fmla="*/ 94230 h 587034"/>
              <a:gd name="connsiteX31" fmla="*/ 277793 w 609473"/>
              <a:gd name="connsiteY31" fmla="*/ 102183 h 587034"/>
              <a:gd name="connsiteX32" fmla="*/ 270534 w 609473"/>
              <a:gd name="connsiteY32" fmla="*/ 122922 h 587034"/>
              <a:gd name="connsiteX33" fmla="*/ 281322 w 609473"/>
              <a:gd name="connsiteY33" fmla="*/ 145674 h 587034"/>
              <a:gd name="connsiteX34" fmla="*/ 299872 w 609473"/>
              <a:gd name="connsiteY34" fmla="*/ 154231 h 587034"/>
              <a:gd name="connsiteX35" fmla="*/ 316407 w 609473"/>
              <a:gd name="connsiteY35" fmla="*/ 42585 h 587034"/>
              <a:gd name="connsiteX36" fmla="*/ 316407 w 609473"/>
              <a:gd name="connsiteY36" fmla="*/ 56478 h 587034"/>
              <a:gd name="connsiteX37" fmla="*/ 360061 w 609473"/>
              <a:gd name="connsiteY37" fmla="*/ 70169 h 587034"/>
              <a:gd name="connsiteX38" fmla="*/ 389904 w 609473"/>
              <a:gd name="connsiteY38" fmla="*/ 129465 h 587034"/>
              <a:gd name="connsiteX39" fmla="*/ 344837 w 609473"/>
              <a:gd name="connsiteY39" fmla="*/ 129465 h 587034"/>
              <a:gd name="connsiteX40" fmla="*/ 339797 w 609473"/>
              <a:gd name="connsiteY40" fmla="*/ 107217 h 587034"/>
              <a:gd name="connsiteX41" fmla="*/ 316407 w 609473"/>
              <a:gd name="connsiteY41" fmla="*/ 93928 h 587034"/>
              <a:gd name="connsiteX42" fmla="*/ 316407 w 609473"/>
              <a:gd name="connsiteY42" fmla="*/ 159063 h 587034"/>
              <a:gd name="connsiteX43" fmla="*/ 371050 w 609473"/>
              <a:gd name="connsiteY43" fmla="*/ 183829 h 587034"/>
              <a:gd name="connsiteX44" fmla="*/ 394037 w 609473"/>
              <a:gd name="connsiteY44" fmla="*/ 234467 h 587034"/>
              <a:gd name="connsiteX45" fmla="*/ 362380 w 609473"/>
              <a:gd name="connsiteY45" fmla="*/ 297086 h 587034"/>
              <a:gd name="connsiteX46" fmla="*/ 316407 w 609473"/>
              <a:gd name="connsiteY46" fmla="*/ 311079 h 587034"/>
              <a:gd name="connsiteX47" fmla="*/ 316407 w 609473"/>
              <a:gd name="connsiteY47" fmla="*/ 318328 h 587034"/>
              <a:gd name="connsiteX48" fmla="*/ 445959 w 609473"/>
              <a:gd name="connsiteY48" fmla="*/ 180507 h 587034"/>
              <a:gd name="connsiteX49" fmla="*/ 316407 w 609473"/>
              <a:gd name="connsiteY49" fmla="*/ 42585 h 587034"/>
              <a:gd name="connsiteX50" fmla="*/ 299872 w 609473"/>
              <a:gd name="connsiteY50" fmla="*/ 42484 h 587034"/>
              <a:gd name="connsiteX51" fmla="*/ 168808 w 609473"/>
              <a:gd name="connsiteY51" fmla="*/ 180507 h 587034"/>
              <a:gd name="connsiteX52" fmla="*/ 299872 w 609473"/>
              <a:gd name="connsiteY52" fmla="*/ 318428 h 587034"/>
              <a:gd name="connsiteX53" fmla="*/ 299872 w 609473"/>
              <a:gd name="connsiteY53" fmla="*/ 311381 h 587034"/>
              <a:gd name="connsiteX54" fmla="*/ 249564 w 609473"/>
              <a:gd name="connsiteY54" fmla="*/ 296683 h 587034"/>
              <a:gd name="connsiteX55" fmla="*/ 220729 w 609473"/>
              <a:gd name="connsiteY55" fmla="*/ 229635 h 587034"/>
              <a:gd name="connsiteX56" fmla="*/ 266904 w 609473"/>
              <a:gd name="connsiteY56" fmla="*/ 229635 h 587034"/>
              <a:gd name="connsiteX57" fmla="*/ 273659 w 609473"/>
              <a:gd name="connsiteY57" fmla="*/ 258528 h 587034"/>
              <a:gd name="connsiteX58" fmla="*/ 299872 w 609473"/>
              <a:gd name="connsiteY58" fmla="*/ 273428 h 587034"/>
              <a:gd name="connsiteX59" fmla="*/ 299872 w 609473"/>
              <a:gd name="connsiteY59" fmla="*/ 200440 h 587034"/>
              <a:gd name="connsiteX60" fmla="*/ 285959 w 609473"/>
              <a:gd name="connsiteY60" fmla="*/ 196312 h 587034"/>
              <a:gd name="connsiteX61" fmla="*/ 239784 w 609473"/>
              <a:gd name="connsiteY61" fmla="*/ 169634 h 587034"/>
              <a:gd name="connsiteX62" fmla="*/ 226375 w 609473"/>
              <a:gd name="connsiteY62" fmla="*/ 128459 h 587034"/>
              <a:gd name="connsiteX63" fmla="*/ 231618 w 609473"/>
              <a:gd name="connsiteY63" fmla="*/ 99566 h 587034"/>
              <a:gd name="connsiteX64" fmla="*/ 246237 w 609473"/>
              <a:gd name="connsiteY64" fmla="*/ 77115 h 587034"/>
              <a:gd name="connsiteX65" fmla="*/ 273256 w 609473"/>
              <a:gd name="connsiteY65" fmla="*/ 60404 h 587034"/>
              <a:gd name="connsiteX66" fmla="*/ 299872 w 609473"/>
              <a:gd name="connsiteY66" fmla="*/ 56075 h 587034"/>
              <a:gd name="connsiteX67" fmla="*/ 307333 w 609473"/>
              <a:gd name="connsiteY67" fmla="*/ 0 h 587034"/>
              <a:gd name="connsiteX68" fmla="*/ 488101 w 609473"/>
              <a:gd name="connsiteY68" fmla="*/ 180507 h 587034"/>
              <a:gd name="connsiteX69" fmla="*/ 307333 w 609473"/>
              <a:gd name="connsiteY69" fmla="*/ 361013 h 587034"/>
              <a:gd name="connsiteX70" fmla="*/ 126665 w 609473"/>
              <a:gd name="connsiteY70" fmla="*/ 180507 h 587034"/>
              <a:gd name="connsiteX71" fmla="*/ 307333 w 609473"/>
              <a:gd name="connsiteY71" fmla="*/ 0 h 587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609473" h="587034">
                <a:moveTo>
                  <a:pt x="304701" y="381618"/>
                </a:moveTo>
                <a:lnTo>
                  <a:pt x="325879" y="394101"/>
                </a:lnTo>
                <a:lnTo>
                  <a:pt x="309542" y="410914"/>
                </a:lnTo>
                <a:lnTo>
                  <a:pt x="331022" y="433867"/>
                </a:lnTo>
                <a:lnTo>
                  <a:pt x="312466" y="468800"/>
                </a:lnTo>
                <a:cubicBezTo>
                  <a:pt x="307021" y="479069"/>
                  <a:pt x="298751" y="478767"/>
                  <a:pt x="294112" y="468096"/>
                </a:cubicBezTo>
                <a:lnTo>
                  <a:pt x="278380" y="432055"/>
                </a:lnTo>
                <a:lnTo>
                  <a:pt x="299861" y="410612"/>
                </a:lnTo>
                <a:lnTo>
                  <a:pt x="284028" y="393397"/>
                </a:lnTo>
                <a:close/>
                <a:moveTo>
                  <a:pt x="224835" y="380559"/>
                </a:moveTo>
                <a:lnTo>
                  <a:pt x="283211" y="483344"/>
                </a:lnTo>
                <a:cubicBezTo>
                  <a:pt x="289260" y="493914"/>
                  <a:pt x="297024" y="499753"/>
                  <a:pt x="305190" y="499753"/>
                </a:cubicBezTo>
                <a:cubicBezTo>
                  <a:pt x="313155" y="499753"/>
                  <a:pt x="320919" y="494015"/>
                  <a:pt x="327069" y="483646"/>
                </a:cubicBezTo>
                <a:lnTo>
                  <a:pt x="387865" y="380861"/>
                </a:lnTo>
                <a:lnTo>
                  <a:pt x="498972" y="386700"/>
                </a:lnTo>
                <a:cubicBezTo>
                  <a:pt x="529521" y="388311"/>
                  <a:pt x="565716" y="400492"/>
                  <a:pt x="581344" y="414485"/>
                </a:cubicBezTo>
                <a:cubicBezTo>
                  <a:pt x="597072" y="428679"/>
                  <a:pt x="609473" y="464015"/>
                  <a:pt x="609473" y="494820"/>
                </a:cubicBezTo>
                <a:lnTo>
                  <a:pt x="609473" y="529048"/>
                </a:lnTo>
                <a:cubicBezTo>
                  <a:pt x="609473" y="561061"/>
                  <a:pt x="583360" y="587034"/>
                  <a:pt x="551399" y="587034"/>
                </a:cubicBezTo>
                <a:lnTo>
                  <a:pt x="58074" y="587034"/>
                </a:lnTo>
                <a:cubicBezTo>
                  <a:pt x="26012" y="587034"/>
                  <a:pt x="0" y="561061"/>
                  <a:pt x="0" y="529048"/>
                </a:cubicBezTo>
                <a:lnTo>
                  <a:pt x="0" y="494820"/>
                </a:lnTo>
                <a:cubicBezTo>
                  <a:pt x="0" y="464015"/>
                  <a:pt x="12401" y="428679"/>
                  <a:pt x="28129" y="414485"/>
                </a:cubicBezTo>
                <a:cubicBezTo>
                  <a:pt x="43757" y="400492"/>
                  <a:pt x="79851" y="388311"/>
                  <a:pt x="110501" y="386700"/>
                </a:cubicBezTo>
                <a:close/>
                <a:moveTo>
                  <a:pt x="316407" y="206077"/>
                </a:moveTo>
                <a:lnTo>
                  <a:pt x="316407" y="272924"/>
                </a:lnTo>
                <a:cubicBezTo>
                  <a:pt x="325379" y="271817"/>
                  <a:pt x="331832" y="269703"/>
                  <a:pt x="335965" y="266783"/>
                </a:cubicBezTo>
                <a:cubicBezTo>
                  <a:pt x="343023" y="261548"/>
                  <a:pt x="346551" y="252488"/>
                  <a:pt x="346551" y="239602"/>
                </a:cubicBezTo>
                <a:cubicBezTo>
                  <a:pt x="346551" y="229736"/>
                  <a:pt x="343224" y="222084"/>
                  <a:pt x="336570" y="216346"/>
                </a:cubicBezTo>
                <a:cubicBezTo>
                  <a:pt x="332638" y="213024"/>
                  <a:pt x="325884" y="209601"/>
                  <a:pt x="316407" y="206077"/>
                </a:cubicBezTo>
                <a:close/>
                <a:moveTo>
                  <a:pt x="299872" y="94230"/>
                </a:moveTo>
                <a:cubicBezTo>
                  <a:pt x="289891" y="94431"/>
                  <a:pt x="282531" y="97149"/>
                  <a:pt x="277793" y="102183"/>
                </a:cubicBezTo>
                <a:cubicBezTo>
                  <a:pt x="272954" y="107317"/>
                  <a:pt x="270534" y="114163"/>
                  <a:pt x="270534" y="122922"/>
                </a:cubicBezTo>
                <a:cubicBezTo>
                  <a:pt x="270534" y="132586"/>
                  <a:pt x="274163" y="140137"/>
                  <a:pt x="281322" y="145674"/>
                </a:cubicBezTo>
                <a:cubicBezTo>
                  <a:pt x="285354" y="148795"/>
                  <a:pt x="291504" y="151613"/>
                  <a:pt x="299872" y="154231"/>
                </a:cubicBezTo>
                <a:close/>
                <a:moveTo>
                  <a:pt x="316407" y="42585"/>
                </a:moveTo>
                <a:lnTo>
                  <a:pt x="316407" y="56478"/>
                </a:lnTo>
                <a:cubicBezTo>
                  <a:pt x="334957" y="57887"/>
                  <a:pt x="349576" y="62518"/>
                  <a:pt x="360061" y="70169"/>
                </a:cubicBezTo>
                <a:cubicBezTo>
                  <a:pt x="379318" y="82350"/>
                  <a:pt x="389198" y="102082"/>
                  <a:pt x="389904" y="129465"/>
                </a:cubicBezTo>
                <a:lnTo>
                  <a:pt x="344837" y="129465"/>
                </a:lnTo>
                <a:cubicBezTo>
                  <a:pt x="344031" y="119297"/>
                  <a:pt x="342317" y="111948"/>
                  <a:pt x="339797" y="107217"/>
                </a:cubicBezTo>
                <a:cubicBezTo>
                  <a:pt x="335562" y="99163"/>
                  <a:pt x="327698" y="94733"/>
                  <a:pt x="316407" y="93928"/>
                </a:cubicBezTo>
                <a:lnTo>
                  <a:pt x="316407" y="159063"/>
                </a:lnTo>
                <a:cubicBezTo>
                  <a:pt x="343527" y="168426"/>
                  <a:pt x="361674" y="176681"/>
                  <a:pt x="371050" y="183829"/>
                </a:cubicBezTo>
                <a:cubicBezTo>
                  <a:pt x="386375" y="195809"/>
                  <a:pt x="394037" y="212722"/>
                  <a:pt x="394037" y="234467"/>
                </a:cubicBezTo>
                <a:cubicBezTo>
                  <a:pt x="394037" y="263159"/>
                  <a:pt x="383451" y="284099"/>
                  <a:pt x="362380" y="297086"/>
                </a:cubicBezTo>
                <a:cubicBezTo>
                  <a:pt x="349475" y="305039"/>
                  <a:pt x="334151" y="309670"/>
                  <a:pt x="316407" y="311079"/>
                </a:cubicBezTo>
                <a:lnTo>
                  <a:pt x="316407" y="318328"/>
                </a:lnTo>
                <a:cubicBezTo>
                  <a:pt x="388593" y="313697"/>
                  <a:pt x="445959" y="253696"/>
                  <a:pt x="445959" y="180507"/>
                </a:cubicBezTo>
                <a:cubicBezTo>
                  <a:pt x="445959" y="107217"/>
                  <a:pt x="388593" y="47316"/>
                  <a:pt x="316407" y="42585"/>
                </a:cubicBezTo>
                <a:close/>
                <a:moveTo>
                  <a:pt x="299872" y="42484"/>
                </a:moveTo>
                <a:cubicBezTo>
                  <a:pt x="226980" y="46410"/>
                  <a:pt x="168808" y="106713"/>
                  <a:pt x="168808" y="180507"/>
                </a:cubicBezTo>
                <a:cubicBezTo>
                  <a:pt x="168808" y="254199"/>
                  <a:pt x="226980" y="314502"/>
                  <a:pt x="299872" y="318428"/>
                </a:cubicBezTo>
                <a:lnTo>
                  <a:pt x="299872" y="311381"/>
                </a:lnTo>
                <a:cubicBezTo>
                  <a:pt x="277390" y="308864"/>
                  <a:pt x="260553" y="303931"/>
                  <a:pt x="249564" y="296683"/>
                </a:cubicBezTo>
                <a:cubicBezTo>
                  <a:pt x="230005" y="283596"/>
                  <a:pt x="220427" y="261246"/>
                  <a:pt x="220729" y="229635"/>
                </a:cubicBezTo>
                <a:lnTo>
                  <a:pt x="266904" y="229635"/>
                </a:lnTo>
                <a:cubicBezTo>
                  <a:pt x="268518" y="244031"/>
                  <a:pt x="270736" y="253696"/>
                  <a:pt x="273659" y="258528"/>
                </a:cubicBezTo>
                <a:cubicBezTo>
                  <a:pt x="278095" y="266179"/>
                  <a:pt x="286867" y="271112"/>
                  <a:pt x="299872" y="273428"/>
                </a:cubicBezTo>
                <a:lnTo>
                  <a:pt x="299872" y="200440"/>
                </a:lnTo>
                <a:lnTo>
                  <a:pt x="285959" y="196312"/>
                </a:lnTo>
                <a:cubicBezTo>
                  <a:pt x="264182" y="189970"/>
                  <a:pt x="248757" y="181010"/>
                  <a:pt x="239784" y="169634"/>
                </a:cubicBezTo>
                <a:cubicBezTo>
                  <a:pt x="230811" y="158258"/>
                  <a:pt x="226375" y="144466"/>
                  <a:pt x="226375" y="128459"/>
                </a:cubicBezTo>
                <a:cubicBezTo>
                  <a:pt x="226375" y="117787"/>
                  <a:pt x="228089" y="108223"/>
                  <a:pt x="231618" y="99566"/>
                </a:cubicBezTo>
                <a:cubicBezTo>
                  <a:pt x="235046" y="90908"/>
                  <a:pt x="239986" y="83357"/>
                  <a:pt x="246237" y="77115"/>
                </a:cubicBezTo>
                <a:cubicBezTo>
                  <a:pt x="254302" y="69062"/>
                  <a:pt x="263376" y="63424"/>
                  <a:pt x="273256" y="60404"/>
                </a:cubicBezTo>
                <a:cubicBezTo>
                  <a:pt x="279406" y="58390"/>
                  <a:pt x="288177" y="56981"/>
                  <a:pt x="299872" y="56075"/>
                </a:cubicBezTo>
                <a:close/>
                <a:moveTo>
                  <a:pt x="307333" y="0"/>
                </a:moveTo>
                <a:cubicBezTo>
                  <a:pt x="407043" y="0"/>
                  <a:pt x="488101" y="80941"/>
                  <a:pt x="488101" y="180507"/>
                </a:cubicBezTo>
                <a:cubicBezTo>
                  <a:pt x="488101" y="279971"/>
                  <a:pt x="407043" y="361013"/>
                  <a:pt x="307333" y="361013"/>
                </a:cubicBezTo>
                <a:cubicBezTo>
                  <a:pt x="207724" y="361013"/>
                  <a:pt x="126665" y="279971"/>
                  <a:pt x="126665" y="180507"/>
                </a:cubicBezTo>
                <a:cubicBezTo>
                  <a:pt x="126665" y="80941"/>
                  <a:pt x="207724" y="0"/>
                  <a:pt x="307333" y="0"/>
                </a:cubicBezTo>
                <a:close/>
              </a:path>
            </a:pathLst>
          </a:custGeom>
          <a:solidFill>
            <a:srgbClr val="FFFFFF"/>
          </a:solidFill>
          <a:ln>
            <a:noFill/>
          </a:ln>
        </p:spPr>
        <p:txBody>
          <a:bodyPr anchor="ctr"/>
          <a:lstStyle/>
          <a:p>
            <a:pPr algn="ctr"/>
          </a:p>
        </p:txBody>
      </p:sp>
      <p:sp>
        <p:nvSpPr>
          <p:cNvPr id="82" name="任意多边形 81"/>
          <p:cNvSpPr/>
          <p:nvPr>
            <p:custDataLst>
              <p:tags r:id="rId10"/>
            </p:custDataLst>
          </p:nvPr>
        </p:nvSpPr>
        <p:spPr bwMode="auto">
          <a:xfrm>
            <a:off x="5223646" y="4387827"/>
            <a:ext cx="383655" cy="369530"/>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rgbClr val="FFFFFF"/>
          </a:solidFill>
          <a:ln>
            <a:noFill/>
          </a:ln>
        </p:spPr>
        <p:txBody>
          <a:bodyPr anchor="ctr"/>
          <a:lstStyle/>
          <a:p>
            <a:pPr algn="ctr"/>
          </a:p>
        </p:txBody>
      </p:sp>
      <p:sp>
        <p:nvSpPr>
          <p:cNvPr id="87" name="任意多边形 86"/>
          <p:cNvSpPr/>
          <p:nvPr>
            <p:custDataLst>
              <p:tags r:id="rId11"/>
            </p:custDataLst>
          </p:nvPr>
        </p:nvSpPr>
        <p:spPr>
          <a:xfrm>
            <a:off x="4656830" y="2916909"/>
            <a:ext cx="414541" cy="414583"/>
          </a:xfrm>
          <a:custGeom>
            <a:avLst/>
            <a:gdLst/>
            <a:ahLst/>
            <a:cxnLst/>
            <a:rect l="0" t="0" r="0" b="0"/>
            <a:pathLst>
              <a:path w="12725400" h="12726672">
                <a:moveTo>
                  <a:pt x="5332730" y="7392670"/>
                </a:moveTo>
                <a:cubicBezTo>
                  <a:pt x="4206240" y="6267450"/>
                  <a:pt x="3129280" y="4963160"/>
                  <a:pt x="3646170" y="4447540"/>
                </a:cubicBezTo>
                <a:cubicBezTo>
                  <a:pt x="4384040" y="3709670"/>
                  <a:pt x="5026660" y="3255010"/>
                  <a:pt x="3719830" y="1628140"/>
                </a:cubicBezTo>
                <a:cubicBezTo>
                  <a:pt x="2411730" y="0"/>
                  <a:pt x="1539240" y="1249680"/>
                  <a:pt x="824230" y="1964690"/>
                </a:cubicBezTo>
                <a:cubicBezTo>
                  <a:pt x="0" y="2790190"/>
                  <a:pt x="781050" y="5864860"/>
                  <a:pt x="3820160" y="8905240"/>
                </a:cubicBezTo>
                <a:cubicBezTo>
                  <a:pt x="6859270" y="11944350"/>
                  <a:pt x="9935210" y="12726671"/>
                  <a:pt x="10760710" y="11901171"/>
                </a:cubicBezTo>
                <a:cubicBezTo>
                  <a:pt x="11475720" y="11186161"/>
                  <a:pt x="12725399" y="10314940"/>
                  <a:pt x="11098529" y="9006840"/>
                </a:cubicBezTo>
                <a:cubicBezTo>
                  <a:pt x="9471629" y="7698779"/>
                  <a:pt x="9016999" y="8341360"/>
                  <a:pt x="8279129" y="9080500"/>
                </a:cubicBezTo>
                <a:cubicBezTo>
                  <a:pt x="7762239" y="9594850"/>
                  <a:pt x="6459220" y="8517890"/>
                  <a:pt x="5332729" y="7392671"/>
                </a:cubicBezTo>
              </a:path>
            </a:pathLst>
          </a:custGeom>
          <a:solidFill>
            <a:srgbClr val="FFFFFF"/>
          </a:solidFill>
          <a:ln w="6350" cap="flat" cmpd="sng" algn="ctr">
            <a:noFill/>
            <a:prstDash val="solid"/>
            <a:miter lim="800000"/>
          </a:ln>
          <a:effectLst/>
        </p:spPr>
        <p:style>
          <a:lnRef idx="1">
            <a:srgbClr val="4276AA"/>
          </a:lnRef>
          <a:fillRef idx="0">
            <a:srgbClr val="4276AA"/>
          </a:fillRef>
          <a:effectRef idx="0">
            <a:srgbClr val="4276AA"/>
          </a:effectRef>
          <a:fontRef idx="minor">
            <a:srgbClr val="000000"/>
          </a:fontRef>
        </p:style>
        <p:txBody>
          <a:bodyPr rtlCol="0" anchor="ctr"/>
          <a:lstStyle/>
          <a:p>
            <a:pPr algn="ctr"/>
            <a:endParaRPr lang="zh-CN" altLang="en-US"/>
          </a:p>
        </p:txBody>
      </p:sp>
      <p:cxnSp>
        <p:nvCxnSpPr>
          <p:cNvPr id="8" name="直接连接符 7"/>
          <p:cNvCxnSpPr/>
          <p:nvPr>
            <p:custDataLst>
              <p:tags r:id="rId12"/>
            </p:custDataLst>
          </p:nvPr>
        </p:nvCxnSpPr>
        <p:spPr>
          <a:xfrm>
            <a:off x="983432" y="2634054"/>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cxnSp>
        <p:nvCxnSpPr>
          <p:cNvPr id="33" name="直接连接符 32"/>
          <p:cNvCxnSpPr/>
          <p:nvPr>
            <p:custDataLst>
              <p:tags r:id="rId13"/>
            </p:custDataLst>
          </p:nvPr>
        </p:nvCxnSpPr>
        <p:spPr>
          <a:xfrm>
            <a:off x="983432" y="4488254"/>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35" name="文本框 34"/>
          <p:cNvSpPr txBox="1"/>
          <p:nvPr>
            <p:custDataLst>
              <p:tags r:id="rId14"/>
            </p:custDataLst>
          </p:nvPr>
        </p:nvSpPr>
        <p:spPr>
          <a:xfrm>
            <a:off x="1552575" y="1292860"/>
            <a:ext cx="4054475" cy="118808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b="1" spc="300" dirty="0">
                <a:solidFill>
                  <a:srgbClr val="4276AA"/>
                </a:solidFill>
                <a:latin typeface="宋体" panose="02010600030101010101" pitchFamily="2" charset="-122"/>
                <a:ea typeface="宋体" panose="02010600030101010101" pitchFamily="2" charset="-122"/>
                <a:cs typeface="宋体" panose="02010600030101010101" pitchFamily="2" charset="-122"/>
              </a:rPr>
              <a:t>（二）选手来源及宣传发动方式</a:t>
            </a:r>
            <a:endParaRPr lang="zh-CN" altLang="en-US" sz="1600" b="1" spc="300" dirty="0">
              <a:solidFill>
                <a:srgbClr val="4276AA"/>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1600" spc="300" dirty="0">
                <a:solidFill>
                  <a:srgbClr val="4276AA"/>
                </a:solidFill>
                <a:latin typeface="宋体" panose="02010600030101010101" pitchFamily="2" charset="-122"/>
                <a:ea typeface="宋体" panose="02010600030101010101" pitchFamily="2" charset="-122"/>
                <a:cs typeface="宋体" panose="02010600030101010101" pitchFamily="2" charset="-122"/>
              </a:rPr>
              <a:t>（1）本次比赛不区分本科与专科组。</a:t>
            </a:r>
            <a:endParaRPr lang="zh-CN" altLang="en-US" sz="1600" spc="300" dirty="0">
              <a:solidFill>
                <a:srgbClr val="4276AA"/>
              </a:solidFill>
              <a:latin typeface="宋体" panose="02010600030101010101" pitchFamily="2" charset="-122"/>
              <a:ea typeface="宋体" panose="02010600030101010101" pitchFamily="2" charset="-122"/>
              <a:cs typeface="宋体" panose="02010600030101010101" pitchFamily="2" charset="-122"/>
            </a:endParaRPr>
          </a:p>
          <a:p>
            <a:pPr algn="l">
              <a:lnSpc>
                <a:spcPct val="120000"/>
              </a:lnSpc>
            </a:pPr>
            <a:r>
              <a:rPr lang="zh-CN" altLang="en-US" sz="1600" spc="300" dirty="0">
                <a:solidFill>
                  <a:srgbClr val="4276AA"/>
                </a:solidFill>
                <a:latin typeface="宋体" panose="02010600030101010101" pitchFamily="2" charset="-122"/>
                <a:ea typeface="宋体" panose="02010600030101010101" pitchFamily="2" charset="-122"/>
                <a:cs typeface="宋体" panose="02010600030101010101" pitchFamily="2" charset="-122"/>
              </a:rPr>
              <a:t>（2）参赛学生由可在班级中选拔，遴选优秀的推荐参赛。</a:t>
            </a:r>
            <a:endParaRPr lang="zh-CN" altLang="en-US" sz="1600" spc="300" dirty="0">
              <a:solidFill>
                <a:srgbClr val="4276AA"/>
              </a:solidFill>
              <a:latin typeface="宋体" panose="02010600030101010101" pitchFamily="2" charset="-122"/>
              <a:ea typeface="宋体" panose="02010600030101010101" pitchFamily="2" charset="-122"/>
              <a:cs typeface="宋体" panose="02010600030101010101" pitchFamily="2" charset="-122"/>
            </a:endParaRPr>
          </a:p>
        </p:txBody>
      </p:sp>
      <p:sp>
        <p:nvSpPr>
          <p:cNvPr id="37" name="文本框 36"/>
          <p:cNvSpPr txBox="1"/>
          <p:nvPr>
            <p:custDataLst>
              <p:tags r:id="rId15"/>
            </p:custDataLst>
          </p:nvPr>
        </p:nvSpPr>
        <p:spPr>
          <a:xfrm>
            <a:off x="1457325" y="3036570"/>
            <a:ext cx="2708910" cy="96964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b="1" spc="300" dirty="0">
                <a:solidFill>
                  <a:srgbClr val="5E5CA2"/>
                </a:solidFill>
                <a:latin typeface="宋体" panose="02010600030101010101" pitchFamily="2" charset="-122"/>
                <a:ea typeface="宋体" panose="02010600030101010101" pitchFamily="2" charset="-122"/>
                <a:cs typeface="+mn-ea"/>
              </a:rPr>
              <a:t>（六）竞赛设施设备</a:t>
            </a:r>
            <a:endParaRPr lang="zh-CN" altLang="en-US" sz="1600" b="1" spc="300" dirty="0">
              <a:solidFill>
                <a:srgbClr val="5E5CA2"/>
              </a:solidFill>
              <a:latin typeface="宋体" panose="02010600030101010101" pitchFamily="2" charset="-122"/>
              <a:ea typeface="宋体" panose="02010600030101010101" pitchFamily="2" charset="-122"/>
              <a:cs typeface="+mn-ea"/>
            </a:endParaRPr>
          </a:p>
          <a:p>
            <a:pPr algn="l">
              <a:lnSpc>
                <a:spcPct val="120000"/>
              </a:lnSpc>
            </a:pPr>
            <a:r>
              <a:rPr lang="zh-CN" altLang="en-US" sz="1600" spc="300" dirty="0">
                <a:solidFill>
                  <a:srgbClr val="5E5CA2"/>
                </a:solidFill>
                <a:latin typeface="宋体" panose="02010600030101010101" pitchFamily="2" charset="-122"/>
                <a:ea typeface="宋体" panose="02010600030101010101" pitchFamily="2" charset="-122"/>
                <a:cs typeface="+mn-ea"/>
              </a:rPr>
              <a:t>多媒体教室。</a:t>
            </a:r>
            <a:endParaRPr lang="zh-CN" altLang="en-US" sz="1600" spc="300" dirty="0">
              <a:solidFill>
                <a:srgbClr val="5E5CA2"/>
              </a:solidFill>
              <a:latin typeface="宋体" panose="02010600030101010101" pitchFamily="2" charset="-122"/>
              <a:ea typeface="宋体" panose="02010600030101010101" pitchFamily="2" charset="-122"/>
              <a:cs typeface="+mn-ea"/>
            </a:endParaRPr>
          </a:p>
        </p:txBody>
      </p:sp>
      <p:sp>
        <p:nvSpPr>
          <p:cNvPr id="39" name="文本框 38"/>
          <p:cNvSpPr txBox="1"/>
          <p:nvPr>
            <p:custDataLst>
              <p:tags r:id="rId16"/>
            </p:custDataLst>
          </p:nvPr>
        </p:nvSpPr>
        <p:spPr>
          <a:xfrm>
            <a:off x="1561465" y="4488180"/>
            <a:ext cx="2708910" cy="76898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gn="l">
              <a:lnSpc>
                <a:spcPct val="120000"/>
              </a:lnSpc>
            </a:pPr>
            <a:r>
              <a:rPr lang="zh-CN" altLang="en-US" sz="1600" b="1" spc="300" dirty="0">
                <a:solidFill>
                  <a:srgbClr val="5268A5"/>
                </a:solidFill>
                <a:latin typeface="宋体" panose="02010600030101010101" pitchFamily="2" charset="-122"/>
                <a:ea typeface="宋体" panose="02010600030101010101" pitchFamily="2" charset="-122"/>
                <a:cs typeface="+mn-ea"/>
              </a:rPr>
              <a:t>（五）竞赛场地</a:t>
            </a:r>
            <a:endParaRPr lang="zh-CN" altLang="en-US" sz="1600" b="1" spc="300" dirty="0">
              <a:solidFill>
                <a:srgbClr val="5268A5"/>
              </a:solidFill>
              <a:latin typeface="宋体" panose="02010600030101010101" pitchFamily="2" charset="-122"/>
              <a:ea typeface="宋体" panose="02010600030101010101" pitchFamily="2" charset="-122"/>
              <a:cs typeface="+mn-ea"/>
            </a:endParaRPr>
          </a:p>
          <a:p>
            <a:pPr algn="l">
              <a:lnSpc>
                <a:spcPct val="120000"/>
              </a:lnSpc>
            </a:pPr>
            <a:r>
              <a:rPr lang="zh-CN" altLang="en-US" sz="1600" spc="300" dirty="0">
                <a:solidFill>
                  <a:srgbClr val="5268A5"/>
                </a:solidFill>
                <a:latin typeface="宋体" panose="02010600030101010101" pitchFamily="2" charset="-122"/>
                <a:ea typeface="宋体" panose="02010600030101010101" pitchFamily="2" charset="-122"/>
                <a:cs typeface="+mn-ea"/>
              </a:rPr>
              <a:t>教学楼协调安排。</a:t>
            </a:r>
            <a:endParaRPr lang="zh-CN" altLang="en-US" sz="1600" spc="300" dirty="0">
              <a:solidFill>
                <a:srgbClr val="5268A5"/>
              </a:solidFill>
              <a:latin typeface="宋体" panose="02010600030101010101" pitchFamily="2" charset="-122"/>
              <a:ea typeface="宋体" panose="02010600030101010101" pitchFamily="2" charset="-122"/>
              <a:cs typeface="+mn-ea"/>
            </a:endParaRPr>
          </a:p>
        </p:txBody>
      </p:sp>
      <p:cxnSp>
        <p:nvCxnSpPr>
          <p:cNvPr id="32" name="直接连接符 31"/>
          <p:cNvCxnSpPr/>
          <p:nvPr>
            <p:custDataLst>
              <p:tags r:id="rId17"/>
            </p:custDataLst>
          </p:nvPr>
        </p:nvCxnSpPr>
        <p:spPr>
          <a:xfrm>
            <a:off x="7896200" y="3339623"/>
            <a:ext cx="3384376" cy="0"/>
          </a:xfrm>
          <a:prstGeom prst="line">
            <a:avLst/>
          </a:prstGeom>
          <a:ln w="3175" cap="rnd">
            <a:solidFill>
              <a:srgbClr val="FFFFFF">
                <a:lumMod val="85000"/>
              </a:srgbClr>
            </a:solidFill>
            <a:round/>
            <a:headEnd type="none"/>
            <a:tailEnd type="none" w="med" len="med"/>
          </a:ln>
        </p:spPr>
        <p:style>
          <a:lnRef idx="1">
            <a:srgbClr val="4276AA"/>
          </a:lnRef>
          <a:fillRef idx="0">
            <a:srgbClr val="4276AA"/>
          </a:fillRef>
          <a:effectRef idx="0">
            <a:srgbClr val="4276AA"/>
          </a:effectRef>
          <a:fontRef idx="minor">
            <a:srgbClr val="000000"/>
          </a:fontRef>
        </p:style>
      </p:cxnSp>
      <p:sp>
        <p:nvSpPr>
          <p:cNvPr id="41" name="文本框 40"/>
          <p:cNvSpPr txBox="1"/>
          <p:nvPr>
            <p:custDataLst>
              <p:tags r:id="rId18"/>
            </p:custDataLst>
          </p:nvPr>
        </p:nvSpPr>
        <p:spPr>
          <a:xfrm>
            <a:off x="7896225" y="1599565"/>
            <a:ext cx="3694430" cy="1739265"/>
          </a:xfrm>
          <a:prstGeom prst="rect">
            <a:avLst/>
          </a:prstGeom>
          <a:noFill/>
        </p:spPr>
        <p:txBody>
          <a:bodyPr wrap="square" lIns="90000" tIns="46800" rIns="90000" bIns="0" anchor="b" anchorCtr="0"/>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1600" b="1" spc="300" dirty="0">
                <a:solidFill>
                  <a:srgbClr val="178AA1"/>
                </a:solidFill>
                <a:latin typeface="宋体" panose="02010600030101010101" pitchFamily="2" charset="-122"/>
                <a:ea typeface="宋体" panose="02010600030101010101" pitchFamily="2" charset="-122"/>
                <a:cs typeface="宋体" panose="02010600030101010101" pitchFamily="2" charset="-122"/>
              </a:rPr>
              <a:t>（三）比赛组织与管理</a:t>
            </a:r>
            <a:endParaRPr lang="zh-CN" altLang="en-US" sz="1600" b="1" spc="300" dirty="0">
              <a:solidFill>
                <a:srgbClr val="178AA1"/>
              </a:solidFill>
              <a:latin typeface="宋体" panose="02010600030101010101" pitchFamily="2" charset="-122"/>
              <a:ea typeface="宋体" panose="02010600030101010101" pitchFamily="2" charset="-122"/>
              <a:cs typeface="宋体" panose="02010600030101010101" pitchFamily="2" charset="-122"/>
            </a:endParaRPr>
          </a:p>
          <a:p>
            <a:pPr>
              <a:lnSpc>
                <a:spcPct val="120000"/>
              </a:lnSpc>
            </a:pPr>
            <a:r>
              <a:rPr lang="zh-CN" altLang="en-US" sz="1600" spc="300" dirty="0">
                <a:solidFill>
                  <a:srgbClr val="178AA1"/>
                </a:solidFill>
                <a:latin typeface="宋体" panose="02010600030101010101" pitchFamily="2" charset="-122"/>
                <a:ea typeface="宋体" panose="02010600030101010101" pitchFamily="2" charset="-122"/>
                <a:cs typeface="宋体" panose="02010600030101010101" pitchFamily="2" charset="-122"/>
              </a:rPr>
              <a:t>承办单位成立“守望正义 学习先进”演讲比赛项目执委会（以下简称“执委会”），负责指挥和协调竞赛的各项工作。</a:t>
            </a:r>
            <a:endParaRPr lang="zh-CN" altLang="en-US" sz="1600" spc="300" dirty="0">
              <a:solidFill>
                <a:srgbClr val="178AA1"/>
              </a:solidFill>
              <a:latin typeface="宋体" panose="02010600030101010101" pitchFamily="2" charset="-122"/>
              <a:ea typeface="宋体" panose="02010600030101010101" pitchFamily="2" charset="-122"/>
              <a:cs typeface="宋体" panose="02010600030101010101" pitchFamily="2" charset="-122"/>
            </a:endParaRPr>
          </a:p>
        </p:txBody>
      </p:sp>
      <p:sp>
        <p:nvSpPr>
          <p:cNvPr id="43" name="文本框 42"/>
          <p:cNvSpPr txBox="1"/>
          <p:nvPr>
            <p:custDataLst>
              <p:tags r:id="rId19"/>
            </p:custDataLst>
          </p:nvPr>
        </p:nvSpPr>
        <p:spPr>
          <a:xfrm>
            <a:off x="8025765" y="4001135"/>
            <a:ext cx="3049905" cy="1009650"/>
          </a:xfrm>
          <a:prstGeom prst="rect">
            <a:avLst/>
          </a:prstGeom>
          <a:noFill/>
        </p:spPr>
        <p:txBody>
          <a:bodyPr wrap="square" lIns="90000" tIns="46800" rIns="90000" bIns="0" anchor="b" anchorCtr="0">
            <a:normAutofit fontScale="80000"/>
          </a:bodyPr>
          <a:lstStyle>
            <a:defPPr>
              <a:defRPr lang="zh-CN"/>
            </a:defPPr>
            <a:lvl1pPr marL="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1pPr>
            <a:lvl2pPr marL="457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2pPr>
            <a:lvl3pPr marL="914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3pPr>
            <a:lvl4pPr marL="1371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4pPr>
            <a:lvl5pPr marL="18288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5pPr>
            <a:lvl6pPr marL="22860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6pPr>
            <a:lvl7pPr marL="27432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7pPr>
            <a:lvl8pPr marL="32004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8pPr>
            <a:lvl9pPr marL="3657600" algn="l" defTabSz="913765" rtl="0" eaLnBrk="1" latinLnBrk="0" hangingPunct="1">
              <a:defRPr sz="1800" kern="1200">
                <a:solidFill>
                  <a:srgbClr val="000000"/>
                </a:solidFill>
                <a:latin typeface="Arial" panose="020B0604020202020204" pitchFamily="34" charset="0"/>
                <a:ea typeface="微软雅黑" panose="020B0503020204020204" charset="-122"/>
                <a:cs typeface="+mn-ea"/>
              </a:defRPr>
            </a:lvl9pPr>
          </a:lstStyle>
          <a:p>
            <a:pPr>
              <a:lnSpc>
                <a:spcPct val="120000"/>
              </a:lnSpc>
            </a:pPr>
            <a:r>
              <a:rPr lang="zh-CN" altLang="en-US" sz="2000" b="1" spc="300" dirty="0">
                <a:solidFill>
                  <a:srgbClr val="40A693"/>
                </a:solidFill>
                <a:latin typeface="宋体" panose="02010600030101010101" pitchFamily="2" charset="-122"/>
                <a:ea typeface="宋体" panose="02010600030101010101" pitchFamily="2" charset="-122"/>
                <a:cs typeface="+mn-ea"/>
              </a:rPr>
              <a:t>（四）专业评委</a:t>
            </a:r>
            <a:endParaRPr lang="zh-CN" altLang="en-US" sz="2000" b="1" spc="300" dirty="0">
              <a:solidFill>
                <a:srgbClr val="40A693"/>
              </a:solidFill>
              <a:latin typeface="宋体" panose="02010600030101010101" pitchFamily="2" charset="-122"/>
              <a:ea typeface="宋体" panose="02010600030101010101" pitchFamily="2" charset="-122"/>
              <a:cs typeface="+mn-ea"/>
            </a:endParaRPr>
          </a:p>
          <a:p>
            <a:pPr>
              <a:lnSpc>
                <a:spcPct val="120000"/>
              </a:lnSpc>
            </a:pPr>
            <a:r>
              <a:rPr lang="zh-CN" altLang="en-US" sz="2000" spc="300" dirty="0">
                <a:solidFill>
                  <a:srgbClr val="40A693"/>
                </a:solidFill>
                <a:latin typeface="宋体" panose="02010600030101010101" pitchFamily="2" charset="-122"/>
                <a:ea typeface="宋体" panose="02010600030101010101" pitchFamily="2" charset="-122"/>
                <a:cs typeface="+mn-ea"/>
              </a:rPr>
              <a:t>由学校选派精干专业的教师担任演讲比赛的评委。</a:t>
            </a:r>
            <a:endParaRPr lang="zh-CN" altLang="en-US" sz="2000" spc="300" dirty="0">
              <a:solidFill>
                <a:srgbClr val="40A693"/>
              </a:solidFill>
              <a:latin typeface="宋体" panose="02010600030101010101" pitchFamily="2" charset="-122"/>
              <a:ea typeface="宋体" panose="02010600030101010101" pitchFamily="2" charset="-122"/>
              <a:cs typeface="+mn-ea"/>
            </a:endParaRPr>
          </a:p>
        </p:txBody>
      </p:sp>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二、举办“正义的回归与民族精神的传承”的主题讲座</a:t>
            </a:r>
            <a:endParaRPr lang="zh-CN" altLang="en-US" sz="2800" b="1">
              <a:latin typeface="宋体" panose="02010600030101010101" pitchFamily="2" charset="-122"/>
              <a:ea typeface="宋体" panose="02010600030101010101" pitchFamily="2" charset="-122"/>
            </a:endParaRPr>
          </a:p>
        </p:txBody>
      </p:sp>
      <p:sp>
        <p:nvSpPr>
          <p:cNvPr id="63" name="Freeform 9"/>
          <p:cNvSpPr/>
          <p:nvPr>
            <p:custDataLst>
              <p:tags r:id="rId1"/>
            </p:custDataLst>
          </p:nvPr>
        </p:nvSpPr>
        <p:spPr bwMode="auto">
          <a:xfrm>
            <a:off x="5775931" y="3521583"/>
            <a:ext cx="821319" cy="821319"/>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65" name="Freeform 5"/>
          <p:cNvSpPr/>
          <p:nvPr>
            <p:custDataLst>
              <p:tags r:id="rId2"/>
            </p:custDataLst>
          </p:nvPr>
        </p:nvSpPr>
        <p:spPr bwMode="auto">
          <a:xfrm>
            <a:off x="4597506" y="3930160"/>
            <a:ext cx="1607318" cy="1661483"/>
          </a:xfrm>
          <a:custGeom>
            <a:avLst/>
            <a:gdLst>
              <a:gd name="T0" fmla="*/ 641 w 652"/>
              <a:gd name="T1" fmla="*/ 554 h 674"/>
              <a:gd name="T2" fmla="*/ 645 w 652"/>
              <a:gd name="T3" fmla="*/ 494 h 674"/>
              <a:gd name="T4" fmla="*/ 633 w 652"/>
              <a:gd name="T5" fmla="*/ 478 h 674"/>
              <a:gd name="T6" fmla="*/ 617 w 652"/>
              <a:gd name="T7" fmla="*/ 476 h 674"/>
              <a:gd name="T8" fmla="*/ 597 w 652"/>
              <a:gd name="T9" fmla="*/ 481 h 674"/>
              <a:gd name="T10" fmla="*/ 554 w 652"/>
              <a:gd name="T11" fmla="*/ 480 h 674"/>
              <a:gd name="T12" fmla="*/ 524 w 652"/>
              <a:gd name="T13" fmla="*/ 458 h 674"/>
              <a:gd name="T14" fmla="*/ 514 w 652"/>
              <a:gd name="T15" fmla="*/ 433 h 674"/>
              <a:gd name="T16" fmla="*/ 519 w 652"/>
              <a:gd name="T17" fmla="*/ 398 h 674"/>
              <a:gd name="T18" fmla="*/ 549 w 652"/>
              <a:gd name="T19" fmla="*/ 369 h 674"/>
              <a:gd name="T20" fmla="*/ 599 w 652"/>
              <a:gd name="T21" fmla="*/ 367 h 674"/>
              <a:gd name="T22" fmla="*/ 640 w 652"/>
              <a:gd name="T23" fmla="*/ 369 h 674"/>
              <a:gd name="T24" fmla="*/ 651 w 652"/>
              <a:gd name="T25" fmla="*/ 339 h 674"/>
              <a:gd name="T26" fmla="*/ 648 w 652"/>
              <a:gd name="T27" fmla="*/ 283 h 674"/>
              <a:gd name="T28" fmla="*/ 641 w 652"/>
              <a:gd name="T29" fmla="*/ 210 h 674"/>
              <a:gd name="T30" fmla="*/ 637 w 652"/>
              <a:gd name="T31" fmla="*/ 189 h 674"/>
              <a:gd name="T32" fmla="*/ 456 w 652"/>
              <a:gd name="T33" fmla="*/ 14 h 674"/>
              <a:gd name="T34" fmla="*/ 440 w 652"/>
              <a:gd name="T35" fmla="*/ 11 h 674"/>
              <a:gd name="T36" fmla="*/ 367 w 652"/>
              <a:gd name="T37" fmla="*/ 4 h 674"/>
              <a:gd name="T38" fmla="*/ 312 w 652"/>
              <a:gd name="T39" fmla="*/ 1 h 674"/>
              <a:gd name="T40" fmla="*/ 282 w 652"/>
              <a:gd name="T41" fmla="*/ 13 h 674"/>
              <a:gd name="T42" fmla="*/ 284 w 652"/>
              <a:gd name="T43" fmla="*/ 53 h 674"/>
              <a:gd name="T44" fmla="*/ 282 w 652"/>
              <a:gd name="T45" fmla="*/ 103 h 674"/>
              <a:gd name="T46" fmla="*/ 253 w 652"/>
              <a:gd name="T47" fmla="*/ 133 h 674"/>
              <a:gd name="T48" fmla="*/ 217 w 652"/>
              <a:gd name="T49" fmla="*/ 138 h 674"/>
              <a:gd name="T50" fmla="*/ 192 w 652"/>
              <a:gd name="T51" fmla="*/ 128 h 674"/>
              <a:gd name="T52" fmla="*/ 171 w 652"/>
              <a:gd name="T53" fmla="*/ 99 h 674"/>
              <a:gd name="T54" fmla="*/ 170 w 652"/>
              <a:gd name="T55" fmla="*/ 55 h 674"/>
              <a:gd name="T56" fmla="*/ 175 w 652"/>
              <a:gd name="T57" fmla="*/ 35 h 674"/>
              <a:gd name="T58" fmla="*/ 172 w 652"/>
              <a:gd name="T59" fmla="*/ 20 h 674"/>
              <a:gd name="T60" fmla="*/ 156 w 652"/>
              <a:gd name="T61" fmla="*/ 7 h 674"/>
              <a:gd name="T62" fmla="*/ 112 w 652"/>
              <a:gd name="T63" fmla="*/ 9 h 674"/>
              <a:gd name="T64" fmla="*/ 112 w 652"/>
              <a:gd name="T65" fmla="*/ 79 h 674"/>
              <a:gd name="T66" fmla="*/ 0 w 652"/>
              <a:gd name="T67" fmla="*/ 233 h 674"/>
              <a:gd name="T68" fmla="*/ 121 w 652"/>
              <a:gd name="T69" fmla="*/ 442 h 674"/>
              <a:gd name="T70" fmla="*/ 310 w 652"/>
              <a:gd name="T71" fmla="*/ 422 h 674"/>
              <a:gd name="T72" fmla="*/ 446 w 652"/>
              <a:gd name="T73" fmla="*/ 500 h 674"/>
              <a:gd name="T74" fmla="*/ 522 w 652"/>
              <a:gd name="T75" fmla="*/ 674 h 674"/>
              <a:gd name="T76" fmla="*/ 629 w 652"/>
              <a:gd name="T77" fmla="*/ 674 h 674"/>
              <a:gd name="T78" fmla="*/ 631 w 652"/>
              <a:gd name="T79" fmla="*/ 648 h 674"/>
              <a:gd name="T80" fmla="*/ 641 w 652"/>
              <a:gd name="T81" fmla="*/ 55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2" h="674">
                <a:moveTo>
                  <a:pt x="641" y="554"/>
                </a:moveTo>
                <a:cubicBezTo>
                  <a:pt x="644" y="536"/>
                  <a:pt x="647" y="504"/>
                  <a:pt x="645" y="494"/>
                </a:cubicBezTo>
                <a:cubicBezTo>
                  <a:pt x="643" y="484"/>
                  <a:pt x="636" y="480"/>
                  <a:pt x="633" y="478"/>
                </a:cubicBezTo>
                <a:cubicBezTo>
                  <a:pt x="629" y="476"/>
                  <a:pt x="622" y="475"/>
                  <a:pt x="617" y="476"/>
                </a:cubicBezTo>
                <a:cubicBezTo>
                  <a:pt x="613" y="476"/>
                  <a:pt x="614" y="476"/>
                  <a:pt x="597" y="481"/>
                </a:cubicBezTo>
                <a:cubicBezTo>
                  <a:pt x="580" y="486"/>
                  <a:pt x="564" y="482"/>
                  <a:pt x="554" y="480"/>
                </a:cubicBezTo>
                <a:cubicBezTo>
                  <a:pt x="543" y="478"/>
                  <a:pt x="528" y="462"/>
                  <a:pt x="524" y="458"/>
                </a:cubicBezTo>
                <a:cubicBezTo>
                  <a:pt x="521" y="454"/>
                  <a:pt x="514" y="439"/>
                  <a:pt x="514" y="433"/>
                </a:cubicBezTo>
                <a:cubicBezTo>
                  <a:pt x="514" y="428"/>
                  <a:pt x="513" y="412"/>
                  <a:pt x="519" y="398"/>
                </a:cubicBezTo>
                <a:cubicBezTo>
                  <a:pt x="526" y="384"/>
                  <a:pt x="543" y="370"/>
                  <a:pt x="549" y="369"/>
                </a:cubicBezTo>
                <a:cubicBezTo>
                  <a:pt x="556" y="367"/>
                  <a:pt x="579" y="358"/>
                  <a:pt x="599" y="367"/>
                </a:cubicBezTo>
                <a:cubicBezTo>
                  <a:pt x="619" y="375"/>
                  <a:pt x="629" y="373"/>
                  <a:pt x="640" y="369"/>
                </a:cubicBezTo>
                <a:cubicBezTo>
                  <a:pt x="650" y="365"/>
                  <a:pt x="652" y="348"/>
                  <a:pt x="651" y="339"/>
                </a:cubicBezTo>
                <a:cubicBezTo>
                  <a:pt x="650" y="329"/>
                  <a:pt x="649" y="307"/>
                  <a:pt x="648" y="283"/>
                </a:cubicBezTo>
                <a:cubicBezTo>
                  <a:pt x="646" y="259"/>
                  <a:pt x="643" y="219"/>
                  <a:pt x="641" y="210"/>
                </a:cubicBezTo>
                <a:cubicBezTo>
                  <a:pt x="640" y="204"/>
                  <a:pt x="638" y="196"/>
                  <a:pt x="637" y="189"/>
                </a:cubicBezTo>
                <a:cubicBezTo>
                  <a:pt x="540" y="186"/>
                  <a:pt x="462" y="110"/>
                  <a:pt x="456" y="14"/>
                </a:cubicBezTo>
                <a:cubicBezTo>
                  <a:pt x="450" y="13"/>
                  <a:pt x="445" y="12"/>
                  <a:pt x="440" y="11"/>
                </a:cubicBezTo>
                <a:cubicBezTo>
                  <a:pt x="432" y="10"/>
                  <a:pt x="391" y="6"/>
                  <a:pt x="367" y="4"/>
                </a:cubicBezTo>
                <a:cubicBezTo>
                  <a:pt x="344" y="3"/>
                  <a:pt x="321" y="2"/>
                  <a:pt x="312" y="1"/>
                </a:cubicBezTo>
                <a:cubicBezTo>
                  <a:pt x="302" y="0"/>
                  <a:pt x="286" y="2"/>
                  <a:pt x="282" y="13"/>
                </a:cubicBezTo>
                <a:cubicBezTo>
                  <a:pt x="278" y="23"/>
                  <a:pt x="275" y="33"/>
                  <a:pt x="284" y="53"/>
                </a:cubicBezTo>
                <a:cubicBezTo>
                  <a:pt x="292" y="73"/>
                  <a:pt x="283" y="96"/>
                  <a:pt x="282" y="103"/>
                </a:cubicBezTo>
                <a:cubicBezTo>
                  <a:pt x="280" y="109"/>
                  <a:pt x="267" y="126"/>
                  <a:pt x="253" y="133"/>
                </a:cubicBezTo>
                <a:cubicBezTo>
                  <a:pt x="239" y="140"/>
                  <a:pt x="223" y="138"/>
                  <a:pt x="217" y="138"/>
                </a:cubicBezTo>
                <a:cubicBezTo>
                  <a:pt x="212" y="138"/>
                  <a:pt x="197" y="132"/>
                  <a:pt x="192" y="128"/>
                </a:cubicBezTo>
                <a:cubicBezTo>
                  <a:pt x="188" y="124"/>
                  <a:pt x="172" y="109"/>
                  <a:pt x="171" y="99"/>
                </a:cubicBezTo>
                <a:cubicBezTo>
                  <a:pt x="169" y="88"/>
                  <a:pt x="165" y="72"/>
                  <a:pt x="170" y="55"/>
                </a:cubicBezTo>
                <a:cubicBezTo>
                  <a:pt x="174" y="38"/>
                  <a:pt x="174" y="39"/>
                  <a:pt x="175" y="35"/>
                </a:cubicBezTo>
                <a:cubicBezTo>
                  <a:pt x="175" y="31"/>
                  <a:pt x="174" y="23"/>
                  <a:pt x="172" y="20"/>
                </a:cubicBezTo>
                <a:cubicBezTo>
                  <a:pt x="171" y="17"/>
                  <a:pt x="166" y="9"/>
                  <a:pt x="156" y="7"/>
                </a:cubicBezTo>
                <a:cubicBezTo>
                  <a:pt x="149" y="6"/>
                  <a:pt x="129" y="7"/>
                  <a:pt x="112" y="9"/>
                </a:cubicBezTo>
                <a:cubicBezTo>
                  <a:pt x="112" y="79"/>
                  <a:pt x="112" y="79"/>
                  <a:pt x="112" y="79"/>
                </a:cubicBezTo>
                <a:cubicBezTo>
                  <a:pt x="0" y="233"/>
                  <a:pt x="0" y="233"/>
                  <a:pt x="0" y="233"/>
                </a:cubicBezTo>
                <a:cubicBezTo>
                  <a:pt x="121" y="442"/>
                  <a:pt x="121" y="442"/>
                  <a:pt x="121" y="442"/>
                </a:cubicBezTo>
                <a:cubicBezTo>
                  <a:pt x="310" y="422"/>
                  <a:pt x="310" y="422"/>
                  <a:pt x="310" y="422"/>
                </a:cubicBezTo>
                <a:cubicBezTo>
                  <a:pt x="446" y="500"/>
                  <a:pt x="446" y="500"/>
                  <a:pt x="446" y="500"/>
                </a:cubicBezTo>
                <a:cubicBezTo>
                  <a:pt x="522" y="674"/>
                  <a:pt x="522" y="674"/>
                  <a:pt x="522" y="674"/>
                </a:cubicBezTo>
                <a:cubicBezTo>
                  <a:pt x="629" y="674"/>
                  <a:pt x="629" y="674"/>
                  <a:pt x="629" y="674"/>
                </a:cubicBezTo>
                <a:cubicBezTo>
                  <a:pt x="631" y="648"/>
                  <a:pt x="631" y="648"/>
                  <a:pt x="631" y="648"/>
                </a:cubicBezTo>
                <a:cubicBezTo>
                  <a:pt x="635" y="602"/>
                  <a:pt x="638" y="570"/>
                  <a:pt x="641" y="554"/>
                </a:cubicBezTo>
                <a:close/>
              </a:path>
            </a:pathLst>
          </a:custGeom>
          <a:solidFill>
            <a:srgbClr val="6AB9D4"/>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6" name="Freeform 6"/>
          <p:cNvSpPr/>
          <p:nvPr>
            <p:custDataLst>
              <p:tags r:id="rId3"/>
            </p:custDataLst>
          </p:nvPr>
        </p:nvSpPr>
        <p:spPr bwMode="auto">
          <a:xfrm>
            <a:off x="4597506" y="2272843"/>
            <a:ext cx="1928157" cy="2002113"/>
          </a:xfrm>
          <a:custGeom>
            <a:avLst/>
            <a:gdLst>
              <a:gd name="T0" fmla="*/ 156 w 782"/>
              <a:gd name="T1" fmla="*/ 679 h 812"/>
              <a:gd name="T2" fmla="*/ 172 w 782"/>
              <a:gd name="T3" fmla="*/ 692 h 812"/>
              <a:gd name="T4" fmla="*/ 175 w 782"/>
              <a:gd name="T5" fmla="*/ 707 h 812"/>
              <a:gd name="T6" fmla="*/ 170 w 782"/>
              <a:gd name="T7" fmla="*/ 727 h 812"/>
              <a:gd name="T8" fmla="*/ 171 w 782"/>
              <a:gd name="T9" fmla="*/ 771 h 812"/>
              <a:gd name="T10" fmla="*/ 192 w 782"/>
              <a:gd name="T11" fmla="*/ 800 h 812"/>
              <a:gd name="T12" fmla="*/ 217 w 782"/>
              <a:gd name="T13" fmla="*/ 810 h 812"/>
              <a:gd name="T14" fmla="*/ 253 w 782"/>
              <a:gd name="T15" fmla="*/ 805 h 812"/>
              <a:gd name="T16" fmla="*/ 282 w 782"/>
              <a:gd name="T17" fmla="*/ 775 h 812"/>
              <a:gd name="T18" fmla="*/ 284 w 782"/>
              <a:gd name="T19" fmla="*/ 725 h 812"/>
              <a:gd name="T20" fmla="*/ 282 w 782"/>
              <a:gd name="T21" fmla="*/ 685 h 812"/>
              <a:gd name="T22" fmla="*/ 312 w 782"/>
              <a:gd name="T23" fmla="*/ 673 h 812"/>
              <a:gd name="T24" fmla="*/ 367 w 782"/>
              <a:gd name="T25" fmla="*/ 676 h 812"/>
              <a:gd name="T26" fmla="*/ 440 w 782"/>
              <a:gd name="T27" fmla="*/ 683 h 812"/>
              <a:gd name="T28" fmla="*/ 456 w 782"/>
              <a:gd name="T29" fmla="*/ 686 h 812"/>
              <a:gd name="T30" fmla="*/ 455 w 782"/>
              <a:gd name="T31" fmla="*/ 673 h 812"/>
              <a:gd name="T32" fmla="*/ 644 w 782"/>
              <a:gd name="T33" fmla="*/ 485 h 812"/>
              <a:gd name="T34" fmla="*/ 665 w 782"/>
              <a:gd name="T35" fmla="*/ 486 h 812"/>
              <a:gd name="T36" fmla="*/ 664 w 782"/>
              <a:gd name="T37" fmla="*/ 469 h 812"/>
              <a:gd name="T38" fmla="*/ 654 w 782"/>
              <a:gd name="T39" fmla="*/ 375 h 812"/>
              <a:gd name="T40" fmla="*/ 650 w 782"/>
              <a:gd name="T41" fmla="*/ 315 h 812"/>
              <a:gd name="T42" fmla="*/ 662 w 782"/>
              <a:gd name="T43" fmla="*/ 299 h 812"/>
              <a:gd name="T44" fmla="*/ 678 w 782"/>
              <a:gd name="T45" fmla="*/ 297 h 812"/>
              <a:gd name="T46" fmla="*/ 698 w 782"/>
              <a:gd name="T47" fmla="*/ 302 h 812"/>
              <a:gd name="T48" fmla="*/ 741 w 782"/>
              <a:gd name="T49" fmla="*/ 301 h 812"/>
              <a:gd name="T50" fmla="*/ 770 w 782"/>
              <a:gd name="T51" fmla="*/ 279 h 812"/>
              <a:gd name="T52" fmla="*/ 781 w 782"/>
              <a:gd name="T53" fmla="*/ 254 h 812"/>
              <a:gd name="T54" fmla="*/ 776 w 782"/>
              <a:gd name="T55" fmla="*/ 219 h 812"/>
              <a:gd name="T56" fmla="*/ 745 w 782"/>
              <a:gd name="T57" fmla="*/ 190 h 812"/>
              <a:gd name="T58" fmla="*/ 695 w 782"/>
              <a:gd name="T59" fmla="*/ 188 h 812"/>
              <a:gd name="T60" fmla="*/ 655 w 782"/>
              <a:gd name="T61" fmla="*/ 190 h 812"/>
              <a:gd name="T62" fmla="*/ 644 w 782"/>
              <a:gd name="T63" fmla="*/ 160 h 812"/>
              <a:gd name="T64" fmla="*/ 647 w 782"/>
              <a:gd name="T65" fmla="*/ 104 h 812"/>
              <a:gd name="T66" fmla="*/ 654 w 782"/>
              <a:gd name="T67" fmla="*/ 31 h 812"/>
              <a:gd name="T68" fmla="*/ 659 w 782"/>
              <a:gd name="T69" fmla="*/ 4 h 812"/>
              <a:gd name="T70" fmla="*/ 660 w 782"/>
              <a:gd name="T71" fmla="*/ 0 h 812"/>
              <a:gd name="T72" fmla="*/ 521 w 782"/>
              <a:gd name="T73" fmla="*/ 0 h 812"/>
              <a:gd name="T74" fmla="*/ 445 w 782"/>
              <a:gd name="T75" fmla="*/ 174 h 812"/>
              <a:gd name="T76" fmla="*/ 310 w 782"/>
              <a:gd name="T77" fmla="*/ 252 h 812"/>
              <a:gd name="T78" fmla="*/ 121 w 782"/>
              <a:gd name="T79" fmla="*/ 232 h 812"/>
              <a:gd name="T80" fmla="*/ 0 w 782"/>
              <a:gd name="T81" fmla="*/ 442 h 812"/>
              <a:gd name="T82" fmla="*/ 112 w 782"/>
              <a:gd name="T83" fmla="*/ 595 h 812"/>
              <a:gd name="T84" fmla="*/ 112 w 782"/>
              <a:gd name="T85" fmla="*/ 681 h 812"/>
              <a:gd name="T86" fmla="*/ 156 w 782"/>
              <a:gd name="T87" fmla="*/ 67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2" h="812">
                <a:moveTo>
                  <a:pt x="156" y="679"/>
                </a:moveTo>
                <a:cubicBezTo>
                  <a:pt x="166" y="681"/>
                  <a:pt x="171" y="689"/>
                  <a:pt x="172" y="692"/>
                </a:cubicBezTo>
                <a:cubicBezTo>
                  <a:pt x="174" y="695"/>
                  <a:pt x="175" y="703"/>
                  <a:pt x="175" y="707"/>
                </a:cubicBezTo>
                <a:cubicBezTo>
                  <a:pt x="174" y="711"/>
                  <a:pt x="174" y="710"/>
                  <a:pt x="170" y="727"/>
                </a:cubicBezTo>
                <a:cubicBezTo>
                  <a:pt x="165" y="744"/>
                  <a:pt x="169" y="760"/>
                  <a:pt x="171" y="771"/>
                </a:cubicBezTo>
                <a:cubicBezTo>
                  <a:pt x="172" y="781"/>
                  <a:pt x="188" y="796"/>
                  <a:pt x="192" y="800"/>
                </a:cubicBezTo>
                <a:cubicBezTo>
                  <a:pt x="197" y="804"/>
                  <a:pt x="212" y="810"/>
                  <a:pt x="217" y="810"/>
                </a:cubicBezTo>
                <a:cubicBezTo>
                  <a:pt x="223" y="810"/>
                  <a:pt x="239" y="812"/>
                  <a:pt x="253" y="805"/>
                </a:cubicBezTo>
                <a:cubicBezTo>
                  <a:pt x="267" y="798"/>
                  <a:pt x="280" y="781"/>
                  <a:pt x="282" y="775"/>
                </a:cubicBezTo>
                <a:cubicBezTo>
                  <a:pt x="283" y="768"/>
                  <a:pt x="292" y="745"/>
                  <a:pt x="284" y="725"/>
                </a:cubicBezTo>
                <a:cubicBezTo>
                  <a:pt x="275" y="705"/>
                  <a:pt x="278" y="695"/>
                  <a:pt x="282" y="685"/>
                </a:cubicBezTo>
                <a:cubicBezTo>
                  <a:pt x="286" y="674"/>
                  <a:pt x="302" y="672"/>
                  <a:pt x="312" y="673"/>
                </a:cubicBezTo>
                <a:cubicBezTo>
                  <a:pt x="321" y="674"/>
                  <a:pt x="344" y="675"/>
                  <a:pt x="367" y="676"/>
                </a:cubicBezTo>
                <a:cubicBezTo>
                  <a:pt x="391" y="678"/>
                  <a:pt x="432" y="682"/>
                  <a:pt x="440" y="683"/>
                </a:cubicBezTo>
                <a:cubicBezTo>
                  <a:pt x="445" y="684"/>
                  <a:pt x="450" y="685"/>
                  <a:pt x="456" y="686"/>
                </a:cubicBezTo>
                <a:cubicBezTo>
                  <a:pt x="455" y="682"/>
                  <a:pt x="455" y="678"/>
                  <a:pt x="455" y="673"/>
                </a:cubicBezTo>
                <a:cubicBezTo>
                  <a:pt x="455" y="569"/>
                  <a:pt x="540" y="485"/>
                  <a:pt x="644" y="485"/>
                </a:cubicBezTo>
                <a:cubicBezTo>
                  <a:pt x="651" y="485"/>
                  <a:pt x="658" y="485"/>
                  <a:pt x="665" y="486"/>
                </a:cubicBezTo>
                <a:cubicBezTo>
                  <a:pt x="664" y="469"/>
                  <a:pt x="664" y="469"/>
                  <a:pt x="664" y="469"/>
                </a:cubicBezTo>
                <a:cubicBezTo>
                  <a:pt x="660" y="423"/>
                  <a:pt x="657" y="392"/>
                  <a:pt x="654" y="375"/>
                </a:cubicBezTo>
                <a:cubicBezTo>
                  <a:pt x="651" y="358"/>
                  <a:pt x="648" y="325"/>
                  <a:pt x="650" y="315"/>
                </a:cubicBezTo>
                <a:cubicBezTo>
                  <a:pt x="651" y="305"/>
                  <a:pt x="659" y="301"/>
                  <a:pt x="662" y="299"/>
                </a:cubicBezTo>
                <a:cubicBezTo>
                  <a:pt x="665" y="297"/>
                  <a:pt x="673" y="297"/>
                  <a:pt x="678" y="297"/>
                </a:cubicBezTo>
                <a:cubicBezTo>
                  <a:pt x="682" y="297"/>
                  <a:pt x="681" y="297"/>
                  <a:pt x="698" y="302"/>
                </a:cubicBezTo>
                <a:cubicBezTo>
                  <a:pt x="715" y="307"/>
                  <a:pt x="731" y="303"/>
                  <a:pt x="741" y="301"/>
                </a:cubicBezTo>
                <a:cubicBezTo>
                  <a:pt x="751" y="299"/>
                  <a:pt x="767" y="284"/>
                  <a:pt x="770" y="279"/>
                </a:cubicBezTo>
                <a:cubicBezTo>
                  <a:pt x="774" y="275"/>
                  <a:pt x="780" y="260"/>
                  <a:pt x="781" y="254"/>
                </a:cubicBezTo>
                <a:cubicBezTo>
                  <a:pt x="781" y="249"/>
                  <a:pt x="782" y="233"/>
                  <a:pt x="776" y="219"/>
                </a:cubicBezTo>
                <a:cubicBezTo>
                  <a:pt x="769" y="205"/>
                  <a:pt x="752" y="191"/>
                  <a:pt x="745" y="190"/>
                </a:cubicBezTo>
                <a:cubicBezTo>
                  <a:pt x="739" y="188"/>
                  <a:pt x="715" y="179"/>
                  <a:pt x="695" y="188"/>
                </a:cubicBezTo>
                <a:cubicBezTo>
                  <a:pt x="675" y="196"/>
                  <a:pt x="666" y="194"/>
                  <a:pt x="655" y="190"/>
                </a:cubicBezTo>
                <a:cubicBezTo>
                  <a:pt x="645" y="186"/>
                  <a:pt x="643" y="169"/>
                  <a:pt x="644" y="160"/>
                </a:cubicBezTo>
                <a:cubicBezTo>
                  <a:pt x="645" y="151"/>
                  <a:pt x="646" y="128"/>
                  <a:pt x="647" y="104"/>
                </a:cubicBezTo>
                <a:cubicBezTo>
                  <a:pt x="648" y="81"/>
                  <a:pt x="652" y="40"/>
                  <a:pt x="654" y="31"/>
                </a:cubicBezTo>
                <a:cubicBezTo>
                  <a:pt x="655" y="23"/>
                  <a:pt x="659" y="9"/>
                  <a:pt x="659" y="4"/>
                </a:cubicBezTo>
                <a:cubicBezTo>
                  <a:pt x="659" y="4"/>
                  <a:pt x="659" y="3"/>
                  <a:pt x="660" y="0"/>
                </a:cubicBezTo>
                <a:cubicBezTo>
                  <a:pt x="521" y="0"/>
                  <a:pt x="521" y="0"/>
                  <a:pt x="521" y="0"/>
                </a:cubicBezTo>
                <a:cubicBezTo>
                  <a:pt x="445" y="174"/>
                  <a:pt x="445" y="174"/>
                  <a:pt x="445" y="174"/>
                </a:cubicBezTo>
                <a:cubicBezTo>
                  <a:pt x="310" y="252"/>
                  <a:pt x="310" y="252"/>
                  <a:pt x="310" y="252"/>
                </a:cubicBezTo>
                <a:cubicBezTo>
                  <a:pt x="121" y="232"/>
                  <a:pt x="121" y="232"/>
                  <a:pt x="121" y="232"/>
                </a:cubicBezTo>
                <a:cubicBezTo>
                  <a:pt x="0" y="442"/>
                  <a:pt x="0" y="442"/>
                  <a:pt x="0" y="442"/>
                </a:cubicBezTo>
                <a:cubicBezTo>
                  <a:pt x="112" y="595"/>
                  <a:pt x="112" y="595"/>
                  <a:pt x="112" y="595"/>
                </a:cubicBezTo>
                <a:cubicBezTo>
                  <a:pt x="112" y="681"/>
                  <a:pt x="112" y="681"/>
                  <a:pt x="112" y="681"/>
                </a:cubicBezTo>
                <a:cubicBezTo>
                  <a:pt x="129" y="679"/>
                  <a:pt x="149" y="678"/>
                  <a:pt x="156" y="679"/>
                </a:cubicBezTo>
                <a:close/>
              </a:path>
            </a:pathLst>
          </a:custGeom>
          <a:solidFill>
            <a:srgbClr val="FFDA62"/>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7" name="Freeform 7"/>
          <p:cNvSpPr/>
          <p:nvPr>
            <p:custDataLst>
              <p:tags r:id="rId4"/>
            </p:custDataLst>
          </p:nvPr>
        </p:nvSpPr>
        <p:spPr bwMode="auto">
          <a:xfrm>
            <a:off x="5862110" y="3930160"/>
            <a:ext cx="1909406" cy="1661483"/>
          </a:xfrm>
          <a:custGeom>
            <a:avLst/>
            <a:gdLst>
              <a:gd name="T0" fmla="*/ 662 w 774"/>
              <a:gd name="T1" fmla="*/ 3 h 674"/>
              <a:gd name="T2" fmla="*/ 641 w 774"/>
              <a:gd name="T3" fmla="*/ 1 h 674"/>
              <a:gd name="T4" fmla="*/ 611 w 774"/>
              <a:gd name="T5" fmla="*/ 13 h 674"/>
              <a:gd name="T6" fmla="*/ 613 w 774"/>
              <a:gd name="T7" fmla="*/ 53 h 674"/>
              <a:gd name="T8" fmla="*/ 611 w 774"/>
              <a:gd name="T9" fmla="*/ 103 h 674"/>
              <a:gd name="T10" fmla="*/ 582 w 774"/>
              <a:gd name="T11" fmla="*/ 133 h 674"/>
              <a:gd name="T12" fmla="*/ 547 w 774"/>
              <a:gd name="T13" fmla="*/ 138 h 674"/>
              <a:gd name="T14" fmla="*/ 522 w 774"/>
              <a:gd name="T15" fmla="*/ 128 h 674"/>
              <a:gd name="T16" fmla="*/ 500 w 774"/>
              <a:gd name="T17" fmla="*/ 99 h 674"/>
              <a:gd name="T18" fmla="*/ 499 w 774"/>
              <a:gd name="T19" fmla="*/ 55 h 674"/>
              <a:gd name="T20" fmla="*/ 504 w 774"/>
              <a:gd name="T21" fmla="*/ 35 h 674"/>
              <a:gd name="T22" fmla="*/ 502 w 774"/>
              <a:gd name="T23" fmla="*/ 20 h 674"/>
              <a:gd name="T24" fmla="*/ 485 w 774"/>
              <a:gd name="T25" fmla="*/ 7 h 674"/>
              <a:gd name="T26" fmla="*/ 426 w 774"/>
              <a:gd name="T27" fmla="*/ 12 h 674"/>
              <a:gd name="T28" fmla="*/ 332 w 774"/>
              <a:gd name="T29" fmla="*/ 22 h 674"/>
              <a:gd name="T30" fmla="*/ 318 w 774"/>
              <a:gd name="T31" fmla="*/ 23 h 674"/>
              <a:gd name="T32" fmla="*/ 131 w 774"/>
              <a:gd name="T33" fmla="*/ 189 h 674"/>
              <a:gd name="T34" fmla="*/ 124 w 774"/>
              <a:gd name="T35" fmla="*/ 189 h 674"/>
              <a:gd name="T36" fmla="*/ 128 w 774"/>
              <a:gd name="T37" fmla="*/ 210 h 674"/>
              <a:gd name="T38" fmla="*/ 135 w 774"/>
              <a:gd name="T39" fmla="*/ 283 h 674"/>
              <a:gd name="T40" fmla="*/ 138 w 774"/>
              <a:gd name="T41" fmla="*/ 339 h 674"/>
              <a:gd name="T42" fmla="*/ 127 w 774"/>
              <a:gd name="T43" fmla="*/ 369 h 674"/>
              <a:gd name="T44" fmla="*/ 86 w 774"/>
              <a:gd name="T45" fmla="*/ 367 h 674"/>
              <a:gd name="T46" fmla="*/ 36 w 774"/>
              <a:gd name="T47" fmla="*/ 369 h 674"/>
              <a:gd name="T48" fmla="*/ 6 w 774"/>
              <a:gd name="T49" fmla="*/ 398 h 674"/>
              <a:gd name="T50" fmla="*/ 1 w 774"/>
              <a:gd name="T51" fmla="*/ 433 h 674"/>
              <a:gd name="T52" fmla="*/ 11 w 774"/>
              <a:gd name="T53" fmla="*/ 458 h 674"/>
              <a:gd name="T54" fmla="*/ 41 w 774"/>
              <a:gd name="T55" fmla="*/ 480 h 674"/>
              <a:gd name="T56" fmla="*/ 84 w 774"/>
              <a:gd name="T57" fmla="*/ 481 h 674"/>
              <a:gd name="T58" fmla="*/ 104 w 774"/>
              <a:gd name="T59" fmla="*/ 476 h 674"/>
              <a:gd name="T60" fmla="*/ 120 w 774"/>
              <a:gd name="T61" fmla="*/ 478 h 674"/>
              <a:gd name="T62" fmla="*/ 132 w 774"/>
              <a:gd name="T63" fmla="*/ 494 h 674"/>
              <a:gd name="T64" fmla="*/ 128 w 774"/>
              <a:gd name="T65" fmla="*/ 554 h 674"/>
              <a:gd name="T66" fmla="*/ 118 w 774"/>
              <a:gd name="T67" fmla="*/ 648 h 674"/>
              <a:gd name="T68" fmla="*/ 116 w 774"/>
              <a:gd name="T69" fmla="*/ 674 h 674"/>
              <a:gd name="T70" fmla="*/ 252 w 774"/>
              <a:gd name="T71" fmla="*/ 674 h 674"/>
              <a:gd name="T72" fmla="*/ 329 w 774"/>
              <a:gd name="T73" fmla="*/ 500 h 674"/>
              <a:gd name="T74" fmla="*/ 464 w 774"/>
              <a:gd name="T75" fmla="*/ 422 h 674"/>
              <a:gd name="T76" fmla="*/ 653 w 774"/>
              <a:gd name="T77" fmla="*/ 442 h 674"/>
              <a:gd name="T78" fmla="*/ 774 w 774"/>
              <a:gd name="T79" fmla="*/ 232 h 674"/>
              <a:gd name="T80" fmla="*/ 662 w 774"/>
              <a:gd name="T81" fmla="*/ 79 h 674"/>
              <a:gd name="T82" fmla="*/ 662 w 774"/>
              <a:gd name="T83" fmla="*/ 3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4" h="674">
                <a:moveTo>
                  <a:pt x="662" y="3"/>
                </a:moveTo>
                <a:cubicBezTo>
                  <a:pt x="653" y="2"/>
                  <a:pt x="645" y="2"/>
                  <a:pt x="641" y="1"/>
                </a:cubicBezTo>
                <a:cubicBezTo>
                  <a:pt x="632" y="0"/>
                  <a:pt x="615" y="2"/>
                  <a:pt x="611" y="13"/>
                </a:cubicBezTo>
                <a:cubicBezTo>
                  <a:pt x="607" y="23"/>
                  <a:pt x="604" y="33"/>
                  <a:pt x="613" y="53"/>
                </a:cubicBezTo>
                <a:cubicBezTo>
                  <a:pt x="621" y="73"/>
                  <a:pt x="612" y="96"/>
                  <a:pt x="611" y="103"/>
                </a:cubicBezTo>
                <a:cubicBezTo>
                  <a:pt x="610" y="109"/>
                  <a:pt x="596" y="126"/>
                  <a:pt x="582" y="133"/>
                </a:cubicBezTo>
                <a:cubicBezTo>
                  <a:pt x="568" y="140"/>
                  <a:pt x="552" y="138"/>
                  <a:pt x="547" y="138"/>
                </a:cubicBezTo>
                <a:cubicBezTo>
                  <a:pt x="541" y="138"/>
                  <a:pt x="526" y="132"/>
                  <a:pt x="522" y="128"/>
                </a:cubicBezTo>
                <a:cubicBezTo>
                  <a:pt x="517" y="124"/>
                  <a:pt x="502" y="109"/>
                  <a:pt x="500" y="99"/>
                </a:cubicBezTo>
                <a:cubicBezTo>
                  <a:pt x="498" y="88"/>
                  <a:pt x="494" y="72"/>
                  <a:pt x="499" y="55"/>
                </a:cubicBezTo>
                <a:cubicBezTo>
                  <a:pt x="504" y="38"/>
                  <a:pt x="504" y="39"/>
                  <a:pt x="504" y="35"/>
                </a:cubicBezTo>
                <a:cubicBezTo>
                  <a:pt x="504" y="31"/>
                  <a:pt x="504" y="23"/>
                  <a:pt x="502" y="20"/>
                </a:cubicBezTo>
                <a:cubicBezTo>
                  <a:pt x="500" y="17"/>
                  <a:pt x="495" y="9"/>
                  <a:pt x="485" y="7"/>
                </a:cubicBezTo>
                <a:cubicBezTo>
                  <a:pt x="476" y="5"/>
                  <a:pt x="443" y="8"/>
                  <a:pt x="426" y="12"/>
                </a:cubicBezTo>
                <a:cubicBezTo>
                  <a:pt x="409" y="15"/>
                  <a:pt x="377" y="17"/>
                  <a:pt x="332" y="22"/>
                </a:cubicBezTo>
                <a:cubicBezTo>
                  <a:pt x="318" y="23"/>
                  <a:pt x="318" y="23"/>
                  <a:pt x="318" y="23"/>
                </a:cubicBezTo>
                <a:cubicBezTo>
                  <a:pt x="307" y="117"/>
                  <a:pt x="227" y="189"/>
                  <a:pt x="131" y="189"/>
                </a:cubicBezTo>
                <a:cubicBezTo>
                  <a:pt x="128" y="189"/>
                  <a:pt x="126" y="189"/>
                  <a:pt x="124" y="189"/>
                </a:cubicBezTo>
                <a:cubicBezTo>
                  <a:pt x="125" y="196"/>
                  <a:pt x="127" y="204"/>
                  <a:pt x="128" y="210"/>
                </a:cubicBezTo>
                <a:cubicBezTo>
                  <a:pt x="130" y="219"/>
                  <a:pt x="133" y="259"/>
                  <a:pt x="135" y="283"/>
                </a:cubicBezTo>
                <a:cubicBezTo>
                  <a:pt x="136" y="307"/>
                  <a:pt x="137" y="329"/>
                  <a:pt x="138" y="339"/>
                </a:cubicBezTo>
                <a:cubicBezTo>
                  <a:pt x="139" y="348"/>
                  <a:pt x="137" y="365"/>
                  <a:pt x="127" y="369"/>
                </a:cubicBezTo>
                <a:cubicBezTo>
                  <a:pt x="116" y="373"/>
                  <a:pt x="106" y="375"/>
                  <a:pt x="86" y="367"/>
                </a:cubicBezTo>
                <a:cubicBezTo>
                  <a:pt x="66" y="358"/>
                  <a:pt x="43" y="367"/>
                  <a:pt x="36" y="369"/>
                </a:cubicBezTo>
                <a:cubicBezTo>
                  <a:pt x="30" y="370"/>
                  <a:pt x="13" y="384"/>
                  <a:pt x="6" y="398"/>
                </a:cubicBezTo>
                <a:cubicBezTo>
                  <a:pt x="0" y="412"/>
                  <a:pt x="1" y="428"/>
                  <a:pt x="1" y="433"/>
                </a:cubicBezTo>
                <a:cubicBezTo>
                  <a:pt x="1" y="439"/>
                  <a:pt x="8" y="454"/>
                  <a:pt x="11" y="458"/>
                </a:cubicBezTo>
                <a:cubicBezTo>
                  <a:pt x="15" y="462"/>
                  <a:pt x="30" y="478"/>
                  <a:pt x="41" y="480"/>
                </a:cubicBezTo>
                <a:cubicBezTo>
                  <a:pt x="51" y="482"/>
                  <a:pt x="67" y="486"/>
                  <a:pt x="84" y="481"/>
                </a:cubicBezTo>
                <a:cubicBezTo>
                  <a:pt x="101" y="476"/>
                  <a:pt x="100" y="476"/>
                  <a:pt x="104" y="476"/>
                </a:cubicBezTo>
                <a:cubicBezTo>
                  <a:pt x="109" y="475"/>
                  <a:pt x="116" y="476"/>
                  <a:pt x="120" y="478"/>
                </a:cubicBezTo>
                <a:cubicBezTo>
                  <a:pt x="123" y="480"/>
                  <a:pt x="130" y="484"/>
                  <a:pt x="132" y="494"/>
                </a:cubicBezTo>
                <a:cubicBezTo>
                  <a:pt x="134" y="504"/>
                  <a:pt x="131" y="536"/>
                  <a:pt x="128" y="554"/>
                </a:cubicBezTo>
                <a:cubicBezTo>
                  <a:pt x="125" y="570"/>
                  <a:pt x="122" y="602"/>
                  <a:pt x="118" y="648"/>
                </a:cubicBezTo>
                <a:cubicBezTo>
                  <a:pt x="116" y="674"/>
                  <a:pt x="116" y="674"/>
                  <a:pt x="116" y="674"/>
                </a:cubicBezTo>
                <a:cubicBezTo>
                  <a:pt x="252" y="674"/>
                  <a:pt x="252" y="674"/>
                  <a:pt x="252" y="674"/>
                </a:cubicBezTo>
                <a:cubicBezTo>
                  <a:pt x="329" y="500"/>
                  <a:pt x="329" y="500"/>
                  <a:pt x="329" y="500"/>
                </a:cubicBezTo>
                <a:cubicBezTo>
                  <a:pt x="464" y="422"/>
                  <a:pt x="464" y="422"/>
                  <a:pt x="464" y="422"/>
                </a:cubicBezTo>
                <a:cubicBezTo>
                  <a:pt x="653" y="442"/>
                  <a:pt x="653" y="442"/>
                  <a:pt x="653" y="442"/>
                </a:cubicBezTo>
                <a:cubicBezTo>
                  <a:pt x="774" y="232"/>
                  <a:pt x="774" y="232"/>
                  <a:pt x="774" y="232"/>
                </a:cubicBezTo>
                <a:cubicBezTo>
                  <a:pt x="662" y="79"/>
                  <a:pt x="662" y="79"/>
                  <a:pt x="662" y="79"/>
                </a:cubicBezTo>
                <a:lnTo>
                  <a:pt x="662" y="3"/>
                </a:ln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8" name="Freeform 8"/>
          <p:cNvSpPr/>
          <p:nvPr>
            <p:custDataLst>
              <p:tags r:id="rId5"/>
            </p:custDataLst>
          </p:nvPr>
        </p:nvSpPr>
        <p:spPr bwMode="auto">
          <a:xfrm>
            <a:off x="6182948" y="2272843"/>
            <a:ext cx="1588568" cy="2002113"/>
          </a:xfrm>
          <a:custGeom>
            <a:avLst/>
            <a:gdLst>
              <a:gd name="T0" fmla="*/ 11 w 644"/>
              <a:gd name="T1" fmla="*/ 31 h 812"/>
              <a:gd name="T2" fmla="*/ 4 w 644"/>
              <a:gd name="T3" fmla="*/ 104 h 812"/>
              <a:gd name="T4" fmla="*/ 1 w 644"/>
              <a:gd name="T5" fmla="*/ 160 h 812"/>
              <a:gd name="T6" fmla="*/ 12 w 644"/>
              <a:gd name="T7" fmla="*/ 190 h 812"/>
              <a:gd name="T8" fmla="*/ 52 w 644"/>
              <a:gd name="T9" fmla="*/ 188 h 812"/>
              <a:gd name="T10" fmla="*/ 102 w 644"/>
              <a:gd name="T11" fmla="*/ 190 h 812"/>
              <a:gd name="T12" fmla="*/ 133 w 644"/>
              <a:gd name="T13" fmla="*/ 219 h 812"/>
              <a:gd name="T14" fmla="*/ 138 w 644"/>
              <a:gd name="T15" fmla="*/ 254 h 812"/>
              <a:gd name="T16" fmla="*/ 127 w 644"/>
              <a:gd name="T17" fmla="*/ 279 h 812"/>
              <a:gd name="T18" fmla="*/ 98 w 644"/>
              <a:gd name="T19" fmla="*/ 301 h 812"/>
              <a:gd name="T20" fmla="*/ 55 w 644"/>
              <a:gd name="T21" fmla="*/ 302 h 812"/>
              <a:gd name="T22" fmla="*/ 35 w 644"/>
              <a:gd name="T23" fmla="*/ 297 h 812"/>
              <a:gd name="T24" fmla="*/ 19 w 644"/>
              <a:gd name="T25" fmla="*/ 299 h 812"/>
              <a:gd name="T26" fmla="*/ 7 w 644"/>
              <a:gd name="T27" fmla="*/ 315 h 812"/>
              <a:gd name="T28" fmla="*/ 11 w 644"/>
              <a:gd name="T29" fmla="*/ 375 h 812"/>
              <a:gd name="T30" fmla="*/ 21 w 644"/>
              <a:gd name="T31" fmla="*/ 469 h 812"/>
              <a:gd name="T32" fmla="*/ 22 w 644"/>
              <a:gd name="T33" fmla="*/ 486 h 812"/>
              <a:gd name="T34" fmla="*/ 189 w 644"/>
              <a:gd name="T35" fmla="*/ 673 h 812"/>
              <a:gd name="T36" fmla="*/ 188 w 644"/>
              <a:gd name="T37" fmla="*/ 695 h 812"/>
              <a:gd name="T38" fmla="*/ 202 w 644"/>
              <a:gd name="T39" fmla="*/ 694 h 812"/>
              <a:gd name="T40" fmla="*/ 296 w 644"/>
              <a:gd name="T41" fmla="*/ 684 h 812"/>
              <a:gd name="T42" fmla="*/ 355 w 644"/>
              <a:gd name="T43" fmla="*/ 679 h 812"/>
              <a:gd name="T44" fmla="*/ 372 w 644"/>
              <a:gd name="T45" fmla="*/ 692 h 812"/>
              <a:gd name="T46" fmla="*/ 374 w 644"/>
              <a:gd name="T47" fmla="*/ 707 h 812"/>
              <a:gd name="T48" fmla="*/ 369 w 644"/>
              <a:gd name="T49" fmla="*/ 727 h 812"/>
              <a:gd name="T50" fmla="*/ 370 w 644"/>
              <a:gd name="T51" fmla="*/ 771 h 812"/>
              <a:gd name="T52" fmla="*/ 392 w 644"/>
              <a:gd name="T53" fmla="*/ 800 h 812"/>
              <a:gd name="T54" fmla="*/ 417 w 644"/>
              <a:gd name="T55" fmla="*/ 810 h 812"/>
              <a:gd name="T56" fmla="*/ 452 w 644"/>
              <a:gd name="T57" fmla="*/ 805 h 812"/>
              <a:gd name="T58" fmla="*/ 481 w 644"/>
              <a:gd name="T59" fmla="*/ 775 h 812"/>
              <a:gd name="T60" fmla="*/ 483 w 644"/>
              <a:gd name="T61" fmla="*/ 725 h 812"/>
              <a:gd name="T62" fmla="*/ 481 w 644"/>
              <a:gd name="T63" fmla="*/ 685 h 812"/>
              <a:gd name="T64" fmla="*/ 511 w 644"/>
              <a:gd name="T65" fmla="*/ 673 h 812"/>
              <a:gd name="T66" fmla="*/ 532 w 644"/>
              <a:gd name="T67" fmla="*/ 675 h 812"/>
              <a:gd name="T68" fmla="*/ 532 w 644"/>
              <a:gd name="T69" fmla="*/ 594 h 812"/>
              <a:gd name="T70" fmla="*/ 644 w 644"/>
              <a:gd name="T71" fmla="*/ 441 h 812"/>
              <a:gd name="T72" fmla="*/ 522 w 644"/>
              <a:gd name="T73" fmla="*/ 231 h 812"/>
              <a:gd name="T74" fmla="*/ 334 w 644"/>
              <a:gd name="T75" fmla="*/ 252 h 812"/>
              <a:gd name="T76" fmla="*/ 198 w 644"/>
              <a:gd name="T77" fmla="*/ 174 h 812"/>
              <a:gd name="T78" fmla="*/ 121 w 644"/>
              <a:gd name="T79" fmla="*/ 0 h 812"/>
              <a:gd name="T80" fmla="*/ 17 w 644"/>
              <a:gd name="T81" fmla="*/ 0 h 812"/>
              <a:gd name="T82" fmla="*/ 16 w 644"/>
              <a:gd name="T83" fmla="*/ 4 h 812"/>
              <a:gd name="T84" fmla="*/ 11 w 644"/>
              <a:gd name="T85" fmla="*/ 3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4" h="812">
                <a:moveTo>
                  <a:pt x="11" y="31"/>
                </a:moveTo>
                <a:cubicBezTo>
                  <a:pt x="9" y="40"/>
                  <a:pt x="5" y="81"/>
                  <a:pt x="4" y="104"/>
                </a:cubicBezTo>
                <a:cubicBezTo>
                  <a:pt x="3" y="128"/>
                  <a:pt x="2" y="151"/>
                  <a:pt x="1" y="160"/>
                </a:cubicBezTo>
                <a:cubicBezTo>
                  <a:pt x="0" y="169"/>
                  <a:pt x="2" y="186"/>
                  <a:pt x="12" y="190"/>
                </a:cubicBezTo>
                <a:cubicBezTo>
                  <a:pt x="23" y="194"/>
                  <a:pt x="32" y="196"/>
                  <a:pt x="52" y="188"/>
                </a:cubicBezTo>
                <a:cubicBezTo>
                  <a:pt x="72" y="179"/>
                  <a:pt x="96" y="188"/>
                  <a:pt x="102" y="190"/>
                </a:cubicBezTo>
                <a:cubicBezTo>
                  <a:pt x="109" y="191"/>
                  <a:pt x="126" y="205"/>
                  <a:pt x="133" y="219"/>
                </a:cubicBezTo>
                <a:cubicBezTo>
                  <a:pt x="139" y="233"/>
                  <a:pt x="138" y="249"/>
                  <a:pt x="138" y="254"/>
                </a:cubicBezTo>
                <a:cubicBezTo>
                  <a:pt x="137" y="260"/>
                  <a:pt x="131" y="275"/>
                  <a:pt x="127" y="279"/>
                </a:cubicBezTo>
                <a:cubicBezTo>
                  <a:pt x="124" y="284"/>
                  <a:pt x="108" y="299"/>
                  <a:pt x="98" y="301"/>
                </a:cubicBezTo>
                <a:cubicBezTo>
                  <a:pt x="88" y="303"/>
                  <a:pt x="72" y="307"/>
                  <a:pt x="55" y="302"/>
                </a:cubicBezTo>
                <a:cubicBezTo>
                  <a:pt x="38" y="297"/>
                  <a:pt x="39" y="297"/>
                  <a:pt x="35" y="297"/>
                </a:cubicBezTo>
                <a:cubicBezTo>
                  <a:pt x="30" y="297"/>
                  <a:pt x="22" y="297"/>
                  <a:pt x="19" y="299"/>
                </a:cubicBezTo>
                <a:cubicBezTo>
                  <a:pt x="16" y="301"/>
                  <a:pt x="8" y="305"/>
                  <a:pt x="7" y="315"/>
                </a:cubicBezTo>
                <a:cubicBezTo>
                  <a:pt x="5" y="325"/>
                  <a:pt x="8" y="358"/>
                  <a:pt x="11" y="375"/>
                </a:cubicBezTo>
                <a:cubicBezTo>
                  <a:pt x="14" y="392"/>
                  <a:pt x="17" y="423"/>
                  <a:pt x="21" y="469"/>
                </a:cubicBezTo>
                <a:cubicBezTo>
                  <a:pt x="22" y="486"/>
                  <a:pt x="22" y="486"/>
                  <a:pt x="22" y="486"/>
                </a:cubicBezTo>
                <a:cubicBezTo>
                  <a:pt x="116" y="497"/>
                  <a:pt x="189" y="576"/>
                  <a:pt x="189" y="673"/>
                </a:cubicBezTo>
                <a:cubicBezTo>
                  <a:pt x="189" y="680"/>
                  <a:pt x="189" y="688"/>
                  <a:pt x="188" y="695"/>
                </a:cubicBezTo>
                <a:cubicBezTo>
                  <a:pt x="202" y="694"/>
                  <a:pt x="202" y="694"/>
                  <a:pt x="202" y="694"/>
                </a:cubicBezTo>
                <a:cubicBezTo>
                  <a:pt x="247" y="689"/>
                  <a:pt x="279" y="687"/>
                  <a:pt x="296" y="684"/>
                </a:cubicBezTo>
                <a:cubicBezTo>
                  <a:pt x="313" y="680"/>
                  <a:pt x="346" y="677"/>
                  <a:pt x="355" y="679"/>
                </a:cubicBezTo>
                <a:cubicBezTo>
                  <a:pt x="365" y="681"/>
                  <a:pt x="370" y="689"/>
                  <a:pt x="372" y="692"/>
                </a:cubicBezTo>
                <a:cubicBezTo>
                  <a:pt x="374" y="695"/>
                  <a:pt x="374" y="703"/>
                  <a:pt x="374" y="707"/>
                </a:cubicBezTo>
                <a:cubicBezTo>
                  <a:pt x="374" y="711"/>
                  <a:pt x="374" y="710"/>
                  <a:pt x="369" y="727"/>
                </a:cubicBezTo>
                <a:cubicBezTo>
                  <a:pt x="364" y="744"/>
                  <a:pt x="368" y="760"/>
                  <a:pt x="370" y="771"/>
                </a:cubicBezTo>
                <a:cubicBezTo>
                  <a:pt x="372" y="781"/>
                  <a:pt x="387" y="796"/>
                  <a:pt x="392" y="800"/>
                </a:cubicBezTo>
                <a:cubicBezTo>
                  <a:pt x="396" y="804"/>
                  <a:pt x="411" y="810"/>
                  <a:pt x="417" y="810"/>
                </a:cubicBezTo>
                <a:cubicBezTo>
                  <a:pt x="422" y="810"/>
                  <a:pt x="438" y="812"/>
                  <a:pt x="452" y="805"/>
                </a:cubicBezTo>
                <a:cubicBezTo>
                  <a:pt x="466" y="798"/>
                  <a:pt x="480" y="781"/>
                  <a:pt x="481" y="775"/>
                </a:cubicBezTo>
                <a:cubicBezTo>
                  <a:pt x="482" y="768"/>
                  <a:pt x="491" y="745"/>
                  <a:pt x="483" y="725"/>
                </a:cubicBezTo>
                <a:cubicBezTo>
                  <a:pt x="474" y="705"/>
                  <a:pt x="477" y="695"/>
                  <a:pt x="481" y="685"/>
                </a:cubicBezTo>
                <a:cubicBezTo>
                  <a:pt x="485" y="674"/>
                  <a:pt x="502" y="672"/>
                  <a:pt x="511" y="673"/>
                </a:cubicBezTo>
                <a:cubicBezTo>
                  <a:pt x="515" y="674"/>
                  <a:pt x="523" y="674"/>
                  <a:pt x="532" y="675"/>
                </a:cubicBezTo>
                <a:cubicBezTo>
                  <a:pt x="532" y="594"/>
                  <a:pt x="532" y="594"/>
                  <a:pt x="532" y="594"/>
                </a:cubicBezTo>
                <a:cubicBezTo>
                  <a:pt x="644" y="441"/>
                  <a:pt x="644" y="441"/>
                  <a:pt x="644" y="441"/>
                </a:cubicBezTo>
                <a:cubicBezTo>
                  <a:pt x="522" y="231"/>
                  <a:pt x="522" y="231"/>
                  <a:pt x="522" y="231"/>
                </a:cubicBezTo>
                <a:cubicBezTo>
                  <a:pt x="334" y="252"/>
                  <a:pt x="334" y="252"/>
                  <a:pt x="334" y="252"/>
                </a:cubicBezTo>
                <a:cubicBezTo>
                  <a:pt x="198" y="174"/>
                  <a:pt x="198" y="174"/>
                  <a:pt x="198" y="174"/>
                </a:cubicBezTo>
                <a:cubicBezTo>
                  <a:pt x="121" y="0"/>
                  <a:pt x="121" y="0"/>
                  <a:pt x="121" y="0"/>
                </a:cubicBezTo>
                <a:cubicBezTo>
                  <a:pt x="17" y="0"/>
                  <a:pt x="17" y="0"/>
                  <a:pt x="17" y="0"/>
                </a:cubicBezTo>
                <a:cubicBezTo>
                  <a:pt x="16" y="3"/>
                  <a:pt x="16" y="4"/>
                  <a:pt x="16" y="4"/>
                </a:cubicBezTo>
                <a:cubicBezTo>
                  <a:pt x="16" y="9"/>
                  <a:pt x="12" y="23"/>
                  <a:pt x="11" y="31"/>
                </a:cubicBez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3" name="文本框 2"/>
          <p:cNvSpPr txBox="1"/>
          <p:nvPr>
            <p:custDataLst>
              <p:tags r:id="rId6"/>
            </p:custDataLst>
          </p:nvPr>
        </p:nvSpPr>
        <p:spPr>
          <a:xfrm>
            <a:off x="1062990" y="4133850"/>
            <a:ext cx="2976245" cy="1167765"/>
          </a:xfrm>
          <a:prstGeom prst="rect">
            <a:avLst/>
          </a:prstGeom>
        </p:spPr>
        <p:txBody>
          <a:bodyPr wrap="square" anchor="b" anchorCtr="0">
            <a:normAutofit fontScale="60000"/>
          </a:bodyPr>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b="1">
                <a:latin typeface="宋体" panose="02010600030101010101" pitchFamily="2" charset="-122"/>
                <a:ea typeface="宋体" panose="02010600030101010101" pitchFamily="2" charset="-122"/>
              </a:rPr>
              <a:t>（三）主讲老师</a:t>
            </a:r>
            <a:endParaRPr lang="zh-CN" altLang="en-US" b="1">
              <a:latin typeface="宋体" panose="02010600030101010101" pitchFamily="2" charset="-122"/>
              <a:ea typeface="宋体" panose="02010600030101010101" pitchFamily="2" charset="-122"/>
            </a:endParaRPr>
          </a:p>
          <a:p>
            <a:pPr algn="l"/>
            <a:r>
              <a:rPr lang="zh-CN" altLang="en-US">
                <a:solidFill>
                  <a:schemeClr val="tx1"/>
                </a:solidFill>
                <a:latin typeface="宋体" panose="02010600030101010101" pitchFamily="2" charset="-122"/>
                <a:ea typeface="宋体" panose="02010600030101010101" pitchFamily="2" charset="-122"/>
              </a:rPr>
              <a:t>邀请其他高校名师或社会专家。</a:t>
            </a:r>
            <a:endParaRPr lang="zh-CN" altLang="en-US">
              <a:solidFill>
                <a:schemeClr val="tx1"/>
              </a:solidFill>
              <a:latin typeface="宋体" panose="02010600030101010101" pitchFamily="2" charset="-122"/>
              <a:ea typeface="宋体" panose="02010600030101010101" pitchFamily="2" charset="-122"/>
            </a:endParaRPr>
          </a:p>
        </p:txBody>
      </p:sp>
      <p:sp>
        <p:nvSpPr>
          <p:cNvPr id="10" name="文本框 9"/>
          <p:cNvSpPr txBox="1"/>
          <p:nvPr>
            <p:custDataLst>
              <p:tags r:id="rId7"/>
            </p:custDataLst>
          </p:nvPr>
        </p:nvSpPr>
        <p:spPr>
          <a:xfrm>
            <a:off x="8289290" y="4133850"/>
            <a:ext cx="2976245" cy="137604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b="1">
                <a:latin typeface="宋体" panose="02010600030101010101" pitchFamily="2" charset="-122"/>
                <a:ea typeface="宋体" panose="02010600030101010101" pitchFamily="2" charset="-122"/>
              </a:rPr>
              <a:t>（四）特邀嘉宾</a:t>
            </a:r>
            <a:endParaRPr lang="zh-CN" altLang="en-US" sz="1600" b="1">
              <a:latin typeface="宋体" panose="02010600030101010101" pitchFamily="2" charset="-122"/>
              <a:ea typeface="宋体" panose="02010600030101010101" pitchFamily="2" charset="-122"/>
            </a:endParaRPr>
          </a:p>
          <a:p>
            <a:r>
              <a:rPr lang="zh-CN" altLang="en-US" sz="1600">
                <a:solidFill>
                  <a:schemeClr val="tx1"/>
                </a:solidFill>
                <a:latin typeface="宋体" panose="02010600030101010101" pitchFamily="2" charset="-122"/>
                <a:ea typeface="宋体" panose="02010600030101010101" pitchFamily="2" charset="-122"/>
              </a:rPr>
              <a:t>校内专业教师及相关领导。</a:t>
            </a:r>
            <a:endParaRPr lang="zh-CN" altLang="en-US" sz="1600">
              <a:solidFill>
                <a:schemeClr val="tx1"/>
              </a:solidFill>
              <a:latin typeface="宋体" panose="02010600030101010101" pitchFamily="2" charset="-122"/>
              <a:ea typeface="宋体" panose="02010600030101010101" pitchFamily="2" charset="-122"/>
            </a:endParaRPr>
          </a:p>
        </p:txBody>
      </p:sp>
      <p:sp>
        <p:nvSpPr>
          <p:cNvPr id="12" name="文本框 11"/>
          <p:cNvSpPr txBox="1"/>
          <p:nvPr>
            <p:custDataLst>
              <p:tags r:id="rId8"/>
            </p:custDataLst>
          </p:nvPr>
        </p:nvSpPr>
        <p:spPr>
          <a:xfrm>
            <a:off x="1062990" y="1628775"/>
            <a:ext cx="3534410" cy="1821180"/>
          </a:xfrm>
          <a:prstGeom prst="rect">
            <a:avLst/>
          </a:prstGeom>
        </p:spPr>
        <p:txBody>
          <a:bodyPr wrap="square" lIns="90000" tIns="46800" rIns="90000" bIns="46800" anchor="b" anchorCtr="0"/>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en-US" altLang="zh-CN" sz="1600" b="1" smtClean="0">
                <a:latin typeface="宋体" panose="02010600030101010101" pitchFamily="2" charset="-122"/>
                <a:ea typeface="宋体" panose="02010600030101010101" pitchFamily="2" charset="-122"/>
                <a:cs typeface="宋体" panose="02010600030101010101" pitchFamily="2" charset="-122"/>
              </a:rPr>
              <a:t>（一）活动目的</a:t>
            </a:r>
            <a:endParaRPr lang="en-US" altLang="zh-CN" sz="1600" b="1" smtClean="0">
              <a:latin typeface="宋体" panose="02010600030101010101" pitchFamily="2" charset="-122"/>
              <a:ea typeface="宋体" panose="02010600030101010101" pitchFamily="2" charset="-122"/>
              <a:cs typeface="宋体" panose="02010600030101010101" pitchFamily="2" charset="-122"/>
            </a:endParaRPr>
          </a:p>
          <a:p>
            <a:pPr algn="l"/>
            <a:r>
              <a:rPr lang="en-US" altLang="zh-CN" sz="1600" smtClean="0">
                <a:solidFill>
                  <a:schemeClr val="tx1"/>
                </a:solidFill>
                <a:latin typeface="宋体" panose="02010600030101010101" pitchFamily="2" charset="-122"/>
                <a:ea typeface="宋体" panose="02010600030101010101" pitchFamily="2" charset="-122"/>
                <a:cs typeface="宋体" panose="02010600030101010101" pitchFamily="2" charset="-122"/>
              </a:rPr>
              <a:t>精心策划以“正义的回归与民族精神的传承”为主题的人文精神讲座特色活动，目的是让学生在活动中提高社会正义感，传承民族精神。</a:t>
            </a:r>
            <a:endParaRPr lang="en-US" altLang="zh-CN" sz="160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custDataLst>
              <p:tags r:id="rId9"/>
            </p:custDataLst>
          </p:nvPr>
        </p:nvSpPr>
        <p:spPr>
          <a:xfrm>
            <a:off x="8289290" y="1635125"/>
            <a:ext cx="2976245" cy="1187450"/>
          </a:xfrm>
          <a:prstGeom prst="rect">
            <a:avLst/>
          </a:prstGeom>
        </p:spPr>
        <p:txBody>
          <a:bodyPr wrap="square" anchor="b" anchorCtr="0">
            <a:normAutofit fontScale="60000"/>
          </a:bodyPr>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b="1">
                <a:latin typeface="宋体" panose="02010600030101010101" pitchFamily="2" charset="-122"/>
                <a:ea typeface="宋体" panose="02010600030101010101" pitchFamily="2" charset="-122"/>
              </a:rPr>
              <a:t>（二）活动内容</a:t>
            </a:r>
            <a:endParaRPr lang="zh-CN" altLang="en-US" b="1">
              <a:latin typeface="宋体" panose="02010600030101010101" pitchFamily="2" charset="-122"/>
              <a:ea typeface="宋体" panose="02010600030101010101" pitchFamily="2" charset="-122"/>
            </a:endParaRPr>
          </a:p>
          <a:p>
            <a:r>
              <a:rPr lang="zh-CN" altLang="en-US">
                <a:solidFill>
                  <a:schemeClr val="tx1"/>
                </a:solidFill>
                <a:latin typeface="宋体" panose="02010600030101010101" pitchFamily="2" charset="-122"/>
                <a:ea typeface="宋体" panose="02010600030101010101" pitchFamily="2" charset="-122"/>
              </a:rPr>
              <a:t>讲述青年学生所赋予的正义感。</a:t>
            </a:r>
            <a:endParaRPr lang="zh-CN" altLang="en-US">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二、举办“正义的回归与民族精神的传承”的主题讲座</a:t>
            </a:r>
            <a:endParaRPr lang="zh-CN" altLang="en-US" sz="2800" b="1">
              <a:latin typeface="宋体" panose="02010600030101010101" pitchFamily="2" charset="-122"/>
              <a:ea typeface="宋体" panose="02010600030101010101" pitchFamily="2" charset="-122"/>
            </a:endParaRPr>
          </a:p>
        </p:txBody>
      </p:sp>
      <p:sp>
        <p:nvSpPr>
          <p:cNvPr id="60" name="Freeform 14"/>
          <p:cNvSpPr/>
          <p:nvPr>
            <p:custDataLst>
              <p:tags r:id="rId1"/>
            </p:custDataLst>
          </p:nvPr>
        </p:nvSpPr>
        <p:spPr bwMode="auto">
          <a:xfrm>
            <a:off x="4763023" y="1939152"/>
            <a:ext cx="1937461" cy="2448472"/>
          </a:xfrm>
          <a:custGeom>
            <a:avLst/>
            <a:gdLst>
              <a:gd name="T0" fmla="*/ 79 w 783"/>
              <a:gd name="T1" fmla="*/ 981 h 990"/>
              <a:gd name="T2" fmla="*/ 147 w 783"/>
              <a:gd name="T3" fmla="*/ 953 h 990"/>
              <a:gd name="T4" fmla="*/ 198 w 783"/>
              <a:gd name="T5" fmla="*/ 930 h 990"/>
              <a:gd name="T6" fmla="*/ 219 w 783"/>
              <a:gd name="T7" fmla="*/ 906 h 990"/>
              <a:gd name="T8" fmla="*/ 199 w 783"/>
              <a:gd name="T9" fmla="*/ 872 h 990"/>
              <a:gd name="T10" fmla="*/ 177 w 783"/>
              <a:gd name="T11" fmla="*/ 826 h 990"/>
              <a:gd name="T12" fmla="*/ 189 w 783"/>
              <a:gd name="T13" fmla="*/ 786 h 990"/>
              <a:gd name="T14" fmla="*/ 218 w 783"/>
              <a:gd name="T15" fmla="*/ 765 h 990"/>
              <a:gd name="T16" fmla="*/ 245 w 783"/>
              <a:gd name="T17" fmla="*/ 763 h 990"/>
              <a:gd name="T18" fmla="*/ 278 w 783"/>
              <a:gd name="T19" fmla="*/ 779 h 990"/>
              <a:gd name="T20" fmla="*/ 299 w 783"/>
              <a:gd name="T21" fmla="*/ 817 h 990"/>
              <a:gd name="T22" fmla="*/ 303 w 783"/>
              <a:gd name="T23" fmla="*/ 837 h 990"/>
              <a:gd name="T24" fmla="*/ 313 w 783"/>
              <a:gd name="T25" fmla="*/ 849 h 990"/>
              <a:gd name="T26" fmla="*/ 333 w 783"/>
              <a:gd name="T27" fmla="*/ 853 h 990"/>
              <a:gd name="T28" fmla="*/ 384 w 783"/>
              <a:gd name="T29" fmla="*/ 821 h 990"/>
              <a:gd name="T30" fmla="*/ 462 w 783"/>
              <a:gd name="T31" fmla="*/ 769 h 990"/>
              <a:gd name="T32" fmla="*/ 477 w 783"/>
              <a:gd name="T33" fmla="*/ 760 h 990"/>
              <a:gd name="T34" fmla="*/ 456 w 783"/>
              <a:gd name="T35" fmla="*/ 672 h 990"/>
              <a:gd name="T36" fmla="*/ 644 w 783"/>
              <a:gd name="T37" fmla="*/ 484 h 990"/>
              <a:gd name="T38" fmla="*/ 666 w 783"/>
              <a:gd name="T39" fmla="*/ 485 h 990"/>
              <a:gd name="T40" fmla="*/ 664 w 783"/>
              <a:gd name="T41" fmla="*/ 468 h 990"/>
              <a:gd name="T42" fmla="*/ 654 w 783"/>
              <a:gd name="T43" fmla="*/ 374 h 990"/>
              <a:gd name="T44" fmla="*/ 650 w 783"/>
              <a:gd name="T45" fmla="*/ 315 h 990"/>
              <a:gd name="T46" fmla="*/ 663 w 783"/>
              <a:gd name="T47" fmla="*/ 298 h 990"/>
              <a:gd name="T48" fmla="*/ 678 w 783"/>
              <a:gd name="T49" fmla="*/ 296 h 990"/>
              <a:gd name="T50" fmla="*/ 698 w 783"/>
              <a:gd name="T51" fmla="*/ 301 h 990"/>
              <a:gd name="T52" fmla="*/ 741 w 783"/>
              <a:gd name="T53" fmla="*/ 300 h 990"/>
              <a:gd name="T54" fmla="*/ 771 w 783"/>
              <a:gd name="T55" fmla="*/ 279 h 990"/>
              <a:gd name="T56" fmla="*/ 781 w 783"/>
              <a:gd name="T57" fmla="*/ 254 h 990"/>
              <a:gd name="T58" fmla="*/ 776 w 783"/>
              <a:gd name="T59" fmla="*/ 218 h 990"/>
              <a:gd name="T60" fmla="*/ 746 w 783"/>
              <a:gd name="T61" fmla="*/ 189 h 990"/>
              <a:gd name="T62" fmla="*/ 696 w 783"/>
              <a:gd name="T63" fmla="*/ 187 h 990"/>
              <a:gd name="T64" fmla="*/ 655 w 783"/>
              <a:gd name="T65" fmla="*/ 189 h 990"/>
              <a:gd name="T66" fmla="*/ 644 w 783"/>
              <a:gd name="T67" fmla="*/ 159 h 990"/>
              <a:gd name="T68" fmla="*/ 647 w 783"/>
              <a:gd name="T69" fmla="*/ 103 h 990"/>
              <a:gd name="T70" fmla="*/ 654 w 783"/>
              <a:gd name="T71" fmla="*/ 31 h 990"/>
              <a:gd name="T72" fmla="*/ 660 w 783"/>
              <a:gd name="T73" fmla="*/ 4 h 990"/>
              <a:gd name="T74" fmla="*/ 660 w 783"/>
              <a:gd name="T75" fmla="*/ 0 h 990"/>
              <a:gd name="T76" fmla="*/ 522 w 783"/>
              <a:gd name="T77" fmla="*/ 0 h 990"/>
              <a:gd name="T78" fmla="*/ 445 w 783"/>
              <a:gd name="T79" fmla="*/ 173 h 990"/>
              <a:gd name="T80" fmla="*/ 310 w 783"/>
              <a:gd name="T81" fmla="*/ 252 h 990"/>
              <a:gd name="T82" fmla="*/ 121 w 783"/>
              <a:gd name="T83" fmla="*/ 231 h 990"/>
              <a:gd name="T84" fmla="*/ 0 w 783"/>
              <a:gd name="T85" fmla="*/ 441 h 990"/>
              <a:gd name="T86" fmla="*/ 113 w 783"/>
              <a:gd name="T87" fmla="*/ 594 h 990"/>
              <a:gd name="T88" fmla="*/ 112 w 783"/>
              <a:gd name="T89" fmla="*/ 751 h 990"/>
              <a:gd name="T90" fmla="*/ 0 w 783"/>
              <a:gd name="T91" fmla="*/ 904 h 990"/>
              <a:gd name="T92" fmla="*/ 50 w 783"/>
              <a:gd name="T93" fmla="*/ 990 h 990"/>
              <a:gd name="T94" fmla="*/ 53 w 783"/>
              <a:gd name="T95" fmla="*/ 989 h 990"/>
              <a:gd name="T96" fmla="*/ 79 w 783"/>
              <a:gd name="T97" fmla="*/ 981 h 9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3" h="990">
                <a:moveTo>
                  <a:pt x="79" y="981"/>
                </a:moveTo>
                <a:cubicBezTo>
                  <a:pt x="88" y="978"/>
                  <a:pt x="125" y="963"/>
                  <a:pt x="147" y="953"/>
                </a:cubicBezTo>
                <a:cubicBezTo>
                  <a:pt x="168" y="943"/>
                  <a:pt x="189" y="934"/>
                  <a:pt x="198" y="930"/>
                </a:cubicBezTo>
                <a:cubicBezTo>
                  <a:pt x="206" y="927"/>
                  <a:pt x="220" y="918"/>
                  <a:pt x="219" y="906"/>
                </a:cubicBezTo>
                <a:cubicBezTo>
                  <a:pt x="218" y="895"/>
                  <a:pt x="215" y="885"/>
                  <a:pt x="199" y="872"/>
                </a:cubicBezTo>
                <a:cubicBezTo>
                  <a:pt x="182" y="858"/>
                  <a:pt x="179" y="833"/>
                  <a:pt x="177" y="826"/>
                </a:cubicBezTo>
                <a:cubicBezTo>
                  <a:pt x="176" y="820"/>
                  <a:pt x="180" y="799"/>
                  <a:pt x="189" y="786"/>
                </a:cubicBezTo>
                <a:cubicBezTo>
                  <a:pt x="198" y="774"/>
                  <a:pt x="213" y="767"/>
                  <a:pt x="218" y="765"/>
                </a:cubicBezTo>
                <a:cubicBezTo>
                  <a:pt x="223" y="763"/>
                  <a:pt x="239" y="761"/>
                  <a:pt x="245" y="763"/>
                </a:cubicBezTo>
                <a:cubicBezTo>
                  <a:pt x="250" y="764"/>
                  <a:pt x="271" y="770"/>
                  <a:pt x="278" y="779"/>
                </a:cubicBezTo>
                <a:cubicBezTo>
                  <a:pt x="284" y="787"/>
                  <a:pt x="295" y="799"/>
                  <a:pt x="299" y="817"/>
                </a:cubicBezTo>
                <a:cubicBezTo>
                  <a:pt x="302" y="834"/>
                  <a:pt x="302" y="833"/>
                  <a:pt x="303" y="837"/>
                </a:cubicBezTo>
                <a:cubicBezTo>
                  <a:pt x="305" y="841"/>
                  <a:pt x="309" y="847"/>
                  <a:pt x="313" y="849"/>
                </a:cubicBezTo>
                <a:cubicBezTo>
                  <a:pt x="316" y="851"/>
                  <a:pt x="323" y="856"/>
                  <a:pt x="333" y="853"/>
                </a:cubicBezTo>
                <a:cubicBezTo>
                  <a:pt x="343" y="850"/>
                  <a:pt x="370" y="832"/>
                  <a:pt x="384" y="821"/>
                </a:cubicBezTo>
                <a:cubicBezTo>
                  <a:pt x="397" y="811"/>
                  <a:pt x="424" y="794"/>
                  <a:pt x="462" y="769"/>
                </a:cubicBezTo>
                <a:cubicBezTo>
                  <a:pt x="477" y="760"/>
                  <a:pt x="477" y="760"/>
                  <a:pt x="477" y="760"/>
                </a:cubicBezTo>
                <a:cubicBezTo>
                  <a:pt x="463" y="733"/>
                  <a:pt x="456" y="704"/>
                  <a:pt x="456" y="672"/>
                </a:cubicBezTo>
                <a:cubicBezTo>
                  <a:pt x="456" y="568"/>
                  <a:pt x="540" y="484"/>
                  <a:pt x="644" y="484"/>
                </a:cubicBezTo>
                <a:cubicBezTo>
                  <a:pt x="651" y="484"/>
                  <a:pt x="659" y="484"/>
                  <a:pt x="666" y="485"/>
                </a:cubicBezTo>
                <a:cubicBezTo>
                  <a:pt x="664" y="468"/>
                  <a:pt x="664" y="468"/>
                  <a:pt x="664" y="468"/>
                </a:cubicBezTo>
                <a:cubicBezTo>
                  <a:pt x="660" y="423"/>
                  <a:pt x="658" y="391"/>
                  <a:pt x="654" y="374"/>
                </a:cubicBezTo>
                <a:cubicBezTo>
                  <a:pt x="651" y="357"/>
                  <a:pt x="648" y="325"/>
                  <a:pt x="650" y="315"/>
                </a:cubicBezTo>
                <a:cubicBezTo>
                  <a:pt x="652" y="305"/>
                  <a:pt x="659" y="300"/>
                  <a:pt x="663" y="298"/>
                </a:cubicBezTo>
                <a:cubicBezTo>
                  <a:pt x="666" y="297"/>
                  <a:pt x="674" y="296"/>
                  <a:pt x="678" y="296"/>
                </a:cubicBezTo>
                <a:cubicBezTo>
                  <a:pt x="682" y="297"/>
                  <a:pt x="681" y="297"/>
                  <a:pt x="698" y="301"/>
                </a:cubicBezTo>
                <a:cubicBezTo>
                  <a:pt x="715" y="306"/>
                  <a:pt x="731" y="302"/>
                  <a:pt x="741" y="300"/>
                </a:cubicBezTo>
                <a:cubicBezTo>
                  <a:pt x="752" y="299"/>
                  <a:pt x="767" y="283"/>
                  <a:pt x="771" y="279"/>
                </a:cubicBezTo>
                <a:cubicBezTo>
                  <a:pt x="775" y="274"/>
                  <a:pt x="781" y="259"/>
                  <a:pt x="781" y="254"/>
                </a:cubicBezTo>
                <a:cubicBezTo>
                  <a:pt x="781" y="248"/>
                  <a:pt x="783" y="232"/>
                  <a:pt x="776" y="218"/>
                </a:cubicBezTo>
                <a:cubicBezTo>
                  <a:pt x="769" y="204"/>
                  <a:pt x="752" y="191"/>
                  <a:pt x="746" y="189"/>
                </a:cubicBezTo>
                <a:cubicBezTo>
                  <a:pt x="739" y="188"/>
                  <a:pt x="716" y="179"/>
                  <a:pt x="696" y="187"/>
                </a:cubicBezTo>
                <a:cubicBezTo>
                  <a:pt x="676" y="196"/>
                  <a:pt x="666" y="193"/>
                  <a:pt x="655" y="189"/>
                </a:cubicBezTo>
                <a:cubicBezTo>
                  <a:pt x="645" y="185"/>
                  <a:pt x="643" y="169"/>
                  <a:pt x="644" y="159"/>
                </a:cubicBezTo>
                <a:cubicBezTo>
                  <a:pt x="645" y="150"/>
                  <a:pt x="646" y="127"/>
                  <a:pt x="647" y="103"/>
                </a:cubicBezTo>
                <a:cubicBezTo>
                  <a:pt x="649" y="80"/>
                  <a:pt x="653" y="39"/>
                  <a:pt x="654" y="31"/>
                </a:cubicBezTo>
                <a:cubicBezTo>
                  <a:pt x="656" y="22"/>
                  <a:pt x="659" y="8"/>
                  <a:pt x="660" y="4"/>
                </a:cubicBezTo>
                <a:cubicBezTo>
                  <a:pt x="660" y="3"/>
                  <a:pt x="660" y="2"/>
                  <a:pt x="660" y="0"/>
                </a:cubicBezTo>
                <a:cubicBezTo>
                  <a:pt x="522" y="0"/>
                  <a:pt x="522" y="0"/>
                  <a:pt x="522" y="0"/>
                </a:cubicBezTo>
                <a:cubicBezTo>
                  <a:pt x="445" y="173"/>
                  <a:pt x="445" y="173"/>
                  <a:pt x="445" y="173"/>
                </a:cubicBezTo>
                <a:cubicBezTo>
                  <a:pt x="310" y="252"/>
                  <a:pt x="310" y="252"/>
                  <a:pt x="310" y="252"/>
                </a:cubicBezTo>
                <a:cubicBezTo>
                  <a:pt x="121" y="231"/>
                  <a:pt x="121" y="231"/>
                  <a:pt x="121" y="231"/>
                </a:cubicBezTo>
                <a:cubicBezTo>
                  <a:pt x="0" y="441"/>
                  <a:pt x="0" y="441"/>
                  <a:pt x="0" y="441"/>
                </a:cubicBezTo>
                <a:cubicBezTo>
                  <a:pt x="113" y="594"/>
                  <a:pt x="113" y="594"/>
                  <a:pt x="113" y="594"/>
                </a:cubicBezTo>
                <a:cubicBezTo>
                  <a:pt x="112" y="751"/>
                  <a:pt x="112" y="751"/>
                  <a:pt x="112" y="751"/>
                </a:cubicBezTo>
                <a:cubicBezTo>
                  <a:pt x="0" y="904"/>
                  <a:pt x="0" y="904"/>
                  <a:pt x="0" y="904"/>
                </a:cubicBezTo>
                <a:cubicBezTo>
                  <a:pt x="50" y="990"/>
                  <a:pt x="50" y="990"/>
                  <a:pt x="50" y="990"/>
                </a:cubicBezTo>
                <a:cubicBezTo>
                  <a:pt x="51" y="989"/>
                  <a:pt x="52" y="989"/>
                  <a:pt x="53" y="989"/>
                </a:cubicBezTo>
                <a:cubicBezTo>
                  <a:pt x="57" y="987"/>
                  <a:pt x="71" y="984"/>
                  <a:pt x="79" y="981"/>
                </a:cubicBezTo>
                <a:close/>
              </a:path>
            </a:pathLst>
          </a:custGeom>
          <a:solidFill>
            <a:srgbClr val="689626"/>
          </a:solidFill>
          <a:ln w="7938"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61" name="Freeform 15"/>
          <p:cNvSpPr/>
          <p:nvPr>
            <p:custDataLst>
              <p:tags r:id="rId2"/>
            </p:custDataLst>
          </p:nvPr>
        </p:nvSpPr>
        <p:spPr bwMode="auto">
          <a:xfrm>
            <a:off x="6354584" y="1939152"/>
            <a:ext cx="1595740" cy="2508040"/>
          </a:xfrm>
          <a:custGeom>
            <a:avLst/>
            <a:gdLst>
              <a:gd name="T0" fmla="*/ 11 w 645"/>
              <a:gd name="T1" fmla="*/ 31 h 1014"/>
              <a:gd name="T2" fmla="*/ 4 w 645"/>
              <a:gd name="T3" fmla="*/ 103 h 1014"/>
              <a:gd name="T4" fmla="*/ 1 w 645"/>
              <a:gd name="T5" fmla="*/ 159 h 1014"/>
              <a:gd name="T6" fmla="*/ 12 w 645"/>
              <a:gd name="T7" fmla="*/ 189 h 1014"/>
              <a:gd name="T8" fmla="*/ 53 w 645"/>
              <a:gd name="T9" fmla="*/ 187 h 1014"/>
              <a:gd name="T10" fmla="*/ 103 w 645"/>
              <a:gd name="T11" fmla="*/ 189 h 1014"/>
              <a:gd name="T12" fmla="*/ 133 w 645"/>
              <a:gd name="T13" fmla="*/ 218 h 1014"/>
              <a:gd name="T14" fmla="*/ 138 w 645"/>
              <a:gd name="T15" fmla="*/ 254 h 1014"/>
              <a:gd name="T16" fmla="*/ 128 w 645"/>
              <a:gd name="T17" fmla="*/ 279 h 1014"/>
              <a:gd name="T18" fmla="*/ 98 w 645"/>
              <a:gd name="T19" fmla="*/ 300 h 1014"/>
              <a:gd name="T20" fmla="*/ 55 w 645"/>
              <a:gd name="T21" fmla="*/ 301 h 1014"/>
              <a:gd name="T22" fmla="*/ 35 w 645"/>
              <a:gd name="T23" fmla="*/ 296 h 1014"/>
              <a:gd name="T24" fmla="*/ 20 w 645"/>
              <a:gd name="T25" fmla="*/ 298 h 1014"/>
              <a:gd name="T26" fmla="*/ 7 w 645"/>
              <a:gd name="T27" fmla="*/ 315 h 1014"/>
              <a:gd name="T28" fmla="*/ 11 w 645"/>
              <a:gd name="T29" fmla="*/ 374 h 1014"/>
              <a:gd name="T30" fmla="*/ 21 w 645"/>
              <a:gd name="T31" fmla="*/ 468 h 1014"/>
              <a:gd name="T32" fmla="*/ 23 w 645"/>
              <a:gd name="T33" fmla="*/ 485 h 1014"/>
              <a:gd name="T34" fmla="*/ 189 w 645"/>
              <a:gd name="T35" fmla="*/ 672 h 1014"/>
              <a:gd name="T36" fmla="*/ 163 w 645"/>
              <a:gd name="T37" fmla="*/ 769 h 1014"/>
              <a:gd name="T38" fmla="*/ 178 w 645"/>
              <a:gd name="T39" fmla="*/ 776 h 1014"/>
              <a:gd name="T40" fmla="*/ 263 w 645"/>
              <a:gd name="T41" fmla="*/ 816 h 1014"/>
              <a:gd name="T42" fmla="*/ 316 w 645"/>
              <a:gd name="T43" fmla="*/ 843 h 1014"/>
              <a:gd name="T44" fmla="*/ 324 w 645"/>
              <a:gd name="T45" fmla="*/ 862 h 1014"/>
              <a:gd name="T46" fmla="*/ 318 w 645"/>
              <a:gd name="T47" fmla="*/ 876 h 1014"/>
              <a:gd name="T48" fmla="*/ 303 w 645"/>
              <a:gd name="T49" fmla="*/ 891 h 1014"/>
              <a:gd name="T50" fmla="*/ 281 w 645"/>
              <a:gd name="T51" fmla="*/ 928 h 1014"/>
              <a:gd name="T52" fmla="*/ 285 w 645"/>
              <a:gd name="T53" fmla="*/ 965 h 1014"/>
              <a:gd name="T54" fmla="*/ 301 w 645"/>
              <a:gd name="T55" fmla="*/ 987 h 1014"/>
              <a:gd name="T56" fmla="*/ 334 w 645"/>
              <a:gd name="T57" fmla="*/ 1000 h 1014"/>
              <a:gd name="T58" fmla="*/ 374 w 645"/>
              <a:gd name="T59" fmla="*/ 990 h 1014"/>
              <a:gd name="T60" fmla="*/ 402 w 645"/>
              <a:gd name="T61" fmla="*/ 948 h 1014"/>
              <a:gd name="T62" fmla="*/ 421 w 645"/>
              <a:gd name="T63" fmla="*/ 912 h 1014"/>
              <a:gd name="T64" fmla="*/ 453 w 645"/>
              <a:gd name="T65" fmla="*/ 918 h 1014"/>
              <a:gd name="T66" fmla="*/ 499 w 645"/>
              <a:gd name="T67" fmla="*/ 950 h 1014"/>
              <a:gd name="T68" fmla="*/ 558 w 645"/>
              <a:gd name="T69" fmla="*/ 993 h 1014"/>
              <a:gd name="T70" fmla="*/ 578 w 645"/>
              <a:gd name="T71" fmla="*/ 1011 h 1014"/>
              <a:gd name="T72" fmla="*/ 581 w 645"/>
              <a:gd name="T73" fmla="*/ 1014 h 1014"/>
              <a:gd name="T74" fmla="*/ 645 w 645"/>
              <a:gd name="T75" fmla="*/ 903 h 1014"/>
              <a:gd name="T76" fmla="*/ 533 w 645"/>
              <a:gd name="T77" fmla="*/ 750 h 1014"/>
              <a:gd name="T78" fmla="*/ 532 w 645"/>
              <a:gd name="T79" fmla="*/ 593 h 1014"/>
              <a:gd name="T80" fmla="*/ 645 w 645"/>
              <a:gd name="T81" fmla="*/ 440 h 1014"/>
              <a:gd name="T82" fmla="*/ 523 w 645"/>
              <a:gd name="T83" fmla="*/ 231 h 1014"/>
              <a:gd name="T84" fmla="*/ 334 w 645"/>
              <a:gd name="T85" fmla="*/ 251 h 1014"/>
              <a:gd name="T86" fmla="*/ 199 w 645"/>
              <a:gd name="T87" fmla="*/ 173 h 1014"/>
              <a:gd name="T88" fmla="*/ 122 w 645"/>
              <a:gd name="T89" fmla="*/ 0 h 1014"/>
              <a:gd name="T90" fmla="*/ 17 w 645"/>
              <a:gd name="T91" fmla="*/ 0 h 1014"/>
              <a:gd name="T92" fmla="*/ 17 w 645"/>
              <a:gd name="T93" fmla="*/ 4 h 1014"/>
              <a:gd name="T94" fmla="*/ 11 w 645"/>
              <a:gd name="T95" fmla="*/ 31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1014">
                <a:moveTo>
                  <a:pt x="11" y="31"/>
                </a:moveTo>
                <a:cubicBezTo>
                  <a:pt x="10" y="39"/>
                  <a:pt x="6" y="80"/>
                  <a:pt x="4" y="103"/>
                </a:cubicBezTo>
                <a:cubicBezTo>
                  <a:pt x="3" y="127"/>
                  <a:pt x="2" y="150"/>
                  <a:pt x="1" y="159"/>
                </a:cubicBezTo>
                <a:cubicBezTo>
                  <a:pt x="0" y="169"/>
                  <a:pt x="2" y="185"/>
                  <a:pt x="12" y="189"/>
                </a:cubicBezTo>
                <a:cubicBezTo>
                  <a:pt x="23" y="193"/>
                  <a:pt x="33" y="196"/>
                  <a:pt x="53" y="187"/>
                </a:cubicBezTo>
                <a:cubicBezTo>
                  <a:pt x="73" y="179"/>
                  <a:pt x="96" y="188"/>
                  <a:pt x="103" y="189"/>
                </a:cubicBezTo>
                <a:cubicBezTo>
                  <a:pt x="109" y="191"/>
                  <a:pt x="126" y="204"/>
                  <a:pt x="133" y="218"/>
                </a:cubicBezTo>
                <a:cubicBezTo>
                  <a:pt x="140" y="232"/>
                  <a:pt x="138" y="248"/>
                  <a:pt x="138" y="254"/>
                </a:cubicBezTo>
                <a:cubicBezTo>
                  <a:pt x="138" y="259"/>
                  <a:pt x="132" y="274"/>
                  <a:pt x="128" y="279"/>
                </a:cubicBezTo>
                <a:cubicBezTo>
                  <a:pt x="124" y="283"/>
                  <a:pt x="109" y="299"/>
                  <a:pt x="98" y="300"/>
                </a:cubicBezTo>
                <a:cubicBezTo>
                  <a:pt x="88" y="302"/>
                  <a:pt x="72" y="306"/>
                  <a:pt x="55" y="301"/>
                </a:cubicBezTo>
                <a:cubicBezTo>
                  <a:pt x="38" y="297"/>
                  <a:pt x="39" y="297"/>
                  <a:pt x="35" y="296"/>
                </a:cubicBezTo>
                <a:cubicBezTo>
                  <a:pt x="31" y="296"/>
                  <a:pt x="23" y="297"/>
                  <a:pt x="20" y="298"/>
                </a:cubicBezTo>
                <a:cubicBezTo>
                  <a:pt x="16" y="300"/>
                  <a:pt x="9" y="305"/>
                  <a:pt x="7" y="315"/>
                </a:cubicBezTo>
                <a:cubicBezTo>
                  <a:pt x="5" y="325"/>
                  <a:pt x="8" y="357"/>
                  <a:pt x="11" y="374"/>
                </a:cubicBezTo>
                <a:cubicBezTo>
                  <a:pt x="15" y="391"/>
                  <a:pt x="17" y="423"/>
                  <a:pt x="21" y="468"/>
                </a:cubicBezTo>
                <a:cubicBezTo>
                  <a:pt x="23" y="485"/>
                  <a:pt x="23" y="485"/>
                  <a:pt x="23" y="485"/>
                </a:cubicBezTo>
                <a:cubicBezTo>
                  <a:pt x="117" y="496"/>
                  <a:pt x="189" y="576"/>
                  <a:pt x="189" y="672"/>
                </a:cubicBezTo>
                <a:cubicBezTo>
                  <a:pt x="189" y="708"/>
                  <a:pt x="180" y="741"/>
                  <a:pt x="163" y="769"/>
                </a:cubicBezTo>
                <a:cubicBezTo>
                  <a:pt x="178" y="776"/>
                  <a:pt x="178" y="776"/>
                  <a:pt x="178" y="776"/>
                </a:cubicBezTo>
                <a:cubicBezTo>
                  <a:pt x="219" y="796"/>
                  <a:pt x="247" y="810"/>
                  <a:pt x="263" y="816"/>
                </a:cubicBezTo>
                <a:cubicBezTo>
                  <a:pt x="280" y="822"/>
                  <a:pt x="309" y="836"/>
                  <a:pt x="316" y="843"/>
                </a:cubicBezTo>
                <a:cubicBezTo>
                  <a:pt x="324" y="849"/>
                  <a:pt x="324" y="858"/>
                  <a:pt x="324" y="862"/>
                </a:cubicBezTo>
                <a:cubicBezTo>
                  <a:pt x="324" y="866"/>
                  <a:pt x="320" y="873"/>
                  <a:pt x="318" y="876"/>
                </a:cubicBezTo>
                <a:cubicBezTo>
                  <a:pt x="315" y="880"/>
                  <a:pt x="316" y="879"/>
                  <a:pt x="303" y="891"/>
                </a:cubicBezTo>
                <a:cubicBezTo>
                  <a:pt x="290" y="903"/>
                  <a:pt x="285" y="919"/>
                  <a:pt x="281" y="928"/>
                </a:cubicBezTo>
                <a:cubicBezTo>
                  <a:pt x="278" y="938"/>
                  <a:pt x="283" y="959"/>
                  <a:pt x="285" y="965"/>
                </a:cubicBezTo>
                <a:cubicBezTo>
                  <a:pt x="287" y="970"/>
                  <a:pt x="297" y="984"/>
                  <a:pt x="301" y="987"/>
                </a:cubicBezTo>
                <a:cubicBezTo>
                  <a:pt x="305" y="990"/>
                  <a:pt x="319" y="999"/>
                  <a:pt x="334" y="1000"/>
                </a:cubicBezTo>
                <a:cubicBezTo>
                  <a:pt x="350" y="1002"/>
                  <a:pt x="370" y="994"/>
                  <a:pt x="374" y="990"/>
                </a:cubicBezTo>
                <a:cubicBezTo>
                  <a:pt x="379" y="985"/>
                  <a:pt x="399" y="969"/>
                  <a:pt x="402" y="948"/>
                </a:cubicBezTo>
                <a:cubicBezTo>
                  <a:pt x="405" y="926"/>
                  <a:pt x="412" y="919"/>
                  <a:pt x="421" y="912"/>
                </a:cubicBezTo>
                <a:cubicBezTo>
                  <a:pt x="430" y="905"/>
                  <a:pt x="445" y="912"/>
                  <a:pt x="453" y="918"/>
                </a:cubicBezTo>
                <a:cubicBezTo>
                  <a:pt x="460" y="924"/>
                  <a:pt x="479" y="936"/>
                  <a:pt x="499" y="950"/>
                </a:cubicBezTo>
                <a:cubicBezTo>
                  <a:pt x="518" y="963"/>
                  <a:pt x="551" y="987"/>
                  <a:pt x="558" y="993"/>
                </a:cubicBezTo>
                <a:cubicBezTo>
                  <a:pt x="564" y="999"/>
                  <a:pt x="574" y="1009"/>
                  <a:pt x="578" y="1011"/>
                </a:cubicBezTo>
                <a:cubicBezTo>
                  <a:pt x="578" y="1012"/>
                  <a:pt x="579" y="1013"/>
                  <a:pt x="581" y="1014"/>
                </a:cubicBezTo>
                <a:cubicBezTo>
                  <a:pt x="645" y="903"/>
                  <a:pt x="645" y="903"/>
                  <a:pt x="645" y="903"/>
                </a:cubicBezTo>
                <a:cubicBezTo>
                  <a:pt x="533" y="750"/>
                  <a:pt x="533" y="750"/>
                  <a:pt x="533" y="750"/>
                </a:cubicBezTo>
                <a:cubicBezTo>
                  <a:pt x="532" y="593"/>
                  <a:pt x="532" y="593"/>
                  <a:pt x="532" y="593"/>
                </a:cubicBezTo>
                <a:cubicBezTo>
                  <a:pt x="645" y="440"/>
                  <a:pt x="645" y="440"/>
                  <a:pt x="645" y="440"/>
                </a:cubicBezTo>
                <a:cubicBezTo>
                  <a:pt x="523" y="231"/>
                  <a:pt x="523" y="231"/>
                  <a:pt x="523" y="231"/>
                </a:cubicBezTo>
                <a:cubicBezTo>
                  <a:pt x="334" y="251"/>
                  <a:pt x="334" y="251"/>
                  <a:pt x="334" y="251"/>
                </a:cubicBezTo>
                <a:cubicBezTo>
                  <a:pt x="199" y="173"/>
                  <a:pt x="199" y="173"/>
                  <a:pt x="199" y="173"/>
                </a:cubicBezTo>
                <a:cubicBezTo>
                  <a:pt x="122" y="0"/>
                  <a:pt x="122" y="0"/>
                  <a:pt x="122" y="0"/>
                </a:cubicBezTo>
                <a:cubicBezTo>
                  <a:pt x="17" y="0"/>
                  <a:pt x="17" y="0"/>
                  <a:pt x="17" y="0"/>
                </a:cubicBezTo>
                <a:cubicBezTo>
                  <a:pt x="17" y="2"/>
                  <a:pt x="17" y="3"/>
                  <a:pt x="17" y="4"/>
                </a:cubicBezTo>
                <a:cubicBezTo>
                  <a:pt x="16" y="8"/>
                  <a:pt x="13" y="22"/>
                  <a:pt x="11" y="31"/>
                </a:cubicBezTo>
                <a:close/>
              </a:path>
            </a:pathLst>
          </a:custGeom>
          <a:solidFill>
            <a:srgbClr val="DECC00"/>
          </a:solidFill>
          <a:ln w="7938"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62" name="Freeform 16"/>
          <p:cNvSpPr/>
          <p:nvPr>
            <p:custDataLst>
              <p:tags r:id="rId3"/>
            </p:custDataLst>
          </p:nvPr>
        </p:nvSpPr>
        <p:spPr bwMode="auto">
          <a:xfrm>
            <a:off x="4887381" y="3819137"/>
            <a:ext cx="2904101" cy="1447348"/>
          </a:xfrm>
          <a:custGeom>
            <a:avLst/>
            <a:gdLst>
              <a:gd name="T0" fmla="*/ 1171 w 1174"/>
              <a:gd name="T1" fmla="*/ 251 h 585"/>
              <a:gd name="T2" fmla="*/ 1151 w 1174"/>
              <a:gd name="T3" fmla="*/ 233 h 585"/>
              <a:gd name="T4" fmla="*/ 1092 w 1174"/>
              <a:gd name="T5" fmla="*/ 190 h 585"/>
              <a:gd name="T6" fmla="*/ 1046 w 1174"/>
              <a:gd name="T7" fmla="*/ 158 h 585"/>
              <a:gd name="T8" fmla="*/ 1014 w 1174"/>
              <a:gd name="T9" fmla="*/ 152 h 585"/>
              <a:gd name="T10" fmla="*/ 995 w 1174"/>
              <a:gd name="T11" fmla="*/ 188 h 585"/>
              <a:gd name="T12" fmla="*/ 967 w 1174"/>
              <a:gd name="T13" fmla="*/ 230 h 585"/>
              <a:gd name="T14" fmla="*/ 927 w 1174"/>
              <a:gd name="T15" fmla="*/ 240 h 585"/>
              <a:gd name="T16" fmla="*/ 894 w 1174"/>
              <a:gd name="T17" fmla="*/ 227 h 585"/>
              <a:gd name="T18" fmla="*/ 878 w 1174"/>
              <a:gd name="T19" fmla="*/ 205 h 585"/>
              <a:gd name="T20" fmla="*/ 874 w 1174"/>
              <a:gd name="T21" fmla="*/ 168 h 585"/>
              <a:gd name="T22" fmla="*/ 896 w 1174"/>
              <a:gd name="T23" fmla="*/ 131 h 585"/>
              <a:gd name="T24" fmla="*/ 911 w 1174"/>
              <a:gd name="T25" fmla="*/ 116 h 585"/>
              <a:gd name="T26" fmla="*/ 917 w 1174"/>
              <a:gd name="T27" fmla="*/ 102 h 585"/>
              <a:gd name="T28" fmla="*/ 909 w 1174"/>
              <a:gd name="T29" fmla="*/ 83 h 585"/>
              <a:gd name="T30" fmla="*/ 856 w 1174"/>
              <a:gd name="T31" fmla="*/ 56 h 585"/>
              <a:gd name="T32" fmla="*/ 771 w 1174"/>
              <a:gd name="T33" fmla="*/ 16 h 585"/>
              <a:gd name="T34" fmla="*/ 756 w 1174"/>
              <a:gd name="T35" fmla="*/ 9 h 585"/>
              <a:gd name="T36" fmla="*/ 594 w 1174"/>
              <a:gd name="T37" fmla="*/ 101 h 585"/>
              <a:gd name="T38" fmla="*/ 427 w 1174"/>
              <a:gd name="T39" fmla="*/ 0 h 585"/>
              <a:gd name="T40" fmla="*/ 412 w 1174"/>
              <a:gd name="T41" fmla="*/ 9 h 585"/>
              <a:gd name="T42" fmla="*/ 334 w 1174"/>
              <a:gd name="T43" fmla="*/ 61 h 585"/>
              <a:gd name="T44" fmla="*/ 283 w 1174"/>
              <a:gd name="T45" fmla="*/ 93 h 585"/>
              <a:gd name="T46" fmla="*/ 263 w 1174"/>
              <a:gd name="T47" fmla="*/ 89 h 585"/>
              <a:gd name="T48" fmla="*/ 253 w 1174"/>
              <a:gd name="T49" fmla="*/ 77 h 585"/>
              <a:gd name="T50" fmla="*/ 249 w 1174"/>
              <a:gd name="T51" fmla="*/ 57 h 585"/>
              <a:gd name="T52" fmla="*/ 228 w 1174"/>
              <a:gd name="T53" fmla="*/ 19 h 585"/>
              <a:gd name="T54" fmla="*/ 195 w 1174"/>
              <a:gd name="T55" fmla="*/ 3 h 585"/>
              <a:gd name="T56" fmla="*/ 168 w 1174"/>
              <a:gd name="T57" fmla="*/ 5 h 585"/>
              <a:gd name="T58" fmla="*/ 139 w 1174"/>
              <a:gd name="T59" fmla="*/ 26 h 585"/>
              <a:gd name="T60" fmla="*/ 127 w 1174"/>
              <a:gd name="T61" fmla="*/ 66 h 585"/>
              <a:gd name="T62" fmla="*/ 149 w 1174"/>
              <a:gd name="T63" fmla="*/ 112 h 585"/>
              <a:gd name="T64" fmla="*/ 169 w 1174"/>
              <a:gd name="T65" fmla="*/ 146 h 585"/>
              <a:gd name="T66" fmla="*/ 148 w 1174"/>
              <a:gd name="T67" fmla="*/ 170 h 585"/>
              <a:gd name="T68" fmla="*/ 97 w 1174"/>
              <a:gd name="T69" fmla="*/ 193 h 585"/>
              <a:gd name="T70" fmla="*/ 29 w 1174"/>
              <a:gd name="T71" fmla="*/ 221 h 585"/>
              <a:gd name="T72" fmla="*/ 3 w 1174"/>
              <a:gd name="T73" fmla="*/ 229 h 585"/>
              <a:gd name="T74" fmla="*/ 0 w 1174"/>
              <a:gd name="T75" fmla="*/ 230 h 585"/>
              <a:gd name="T76" fmla="*/ 72 w 1174"/>
              <a:gd name="T77" fmla="*/ 354 h 585"/>
              <a:gd name="T78" fmla="*/ 261 w 1174"/>
              <a:gd name="T79" fmla="*/ 333 h 585"/>
              <a:gd name="T80" fmla="*/ 396 w 1174"/>
              <a:gd name="T81" fmla="*/ 411 h 585"/>
              <a:gd name="T82" fmla="*/ 473 w 1174"/>
              <a:gd name="T83" fmla="*/ 585 h 585"/>
              <a:gd name="T84" fmla="*/ 716 w 1174"/>
              <a:gd name="T85" fmla="*/ 585 h 585"/>
              <a:gd name="T86" fmla="*/ 792 w 1174"/>
              <a:gd name="T87" fmla="*/ 411 h 585"/>
              <a:gd name="T88" fmla="*/ 928 w 1174"/>
              <a:gd name="T89" fmla="*/ 333 h 585"/>
              <a:gd name="T90" fmla="*/ 1117 w 1174"/>
              <a:gd name="T91" fmla="*/ 353 h 585"/>
              <a:gd name="T92" fmla="*/ 1174 w 1174"/>
              <a:gd name="T93" fmla="*/ 254 h 585"/>
              <a:gd name="T94" fmla="*/ 1171 w 1174"/>
              <a:gd name="T95" fmla="*/ 251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4" h="585">
                <a:moveTo>
                  <a:pt x="1171" y="251"/>
                </a:moveTo>
                <a:cubicBezTo>
                  <a:pt x="1167" y="249"/>
                  <a:pt x="1157" y="239"/>
                  <a:pt x="1151" y="233"/>
                </a:cubicBezTo>
                <a:cubicBezTo>
                  <a:pt x="1144" y="227"/>
                  <a:pt x="1111" y="203"/>
                  <a:pt x="1092" y="190"/>
                </a:cubicBezTo>
                <a:cubicBezTo>
                  <a:pt x="1072" y="176"/>
                  <a:pt x="1053" y="164"/>
                  <a:pt x="1046" y="158"/>
                </a:cubicBezTo>
                <a:cubicBezTo>
                  <a:pt x="1038" y="152"/>
                  <a:pt x="1023" y="145"/>
                  <a:pt x="1014" y="152"/>
                </a:cubicBezTo>
                <a:cubicBezTo>
                  <a:pt x="1005" y="159"/>
                  <a:pt x="998" y="166"/>
                  <a:pt x="995" y="188"/>
                </a:cubicBezTo>
                <a:cubicBezTo>
                  <a:pt x="992" y="209"/>
                  <a:pt x="972" y="225"/>
                  <a:pt x="967" y="230"/>
                </a:cubicBezTo>
                <a:cubicBezTo>
                  <a:pt x="963" y="234"/>
                  <a:pt x="943" y="242"/>
                  <a:pt x="927" y="240"/>
                </a:cubicBezTo>
                <a:cubicBezTo>
                  <a:pt x="912" y="239"/>
                  <a:pt x="898" y="230"/>
                  <a:pt x="894" y="227"/>
                </a:cubicBezTo>
                <a:cubicBezTo>
                  <a:pt x="890" y="224"/>
                  <a:pt x="880" y="210"/>
                  <a:pt x="878" y="205"/>
                </a:cubicBezTo>
                <a:cubicBezTo>
                  <a:pt x="876" y="199"/>
                  <a:pt x="871" y="178"/>
                  <a:pt x="874" y="168"/>
                </a:cubicBezTo>
                <a:cubicBezTo>
                  <a:pt x="878" y="159"/>
                  <a:pt x="883" y="143"/>
                  <a:pt x="896" y="131"/>
                </a:cubicBezTo>
                <a:cubicBezTo>
                  <a:pt x="909" y="119"/>
                  <a:pt x="908" y="120"/>
                  <a:pt x="911" y="116"/>
                </a:cubicBezTo>
                <a:cubicBezTo>
                  <a:pt x="913" y="113"/>
                  <a:pt x="917" y="106"/>
                  <a:pt x="917" y="102"/>
                </a:cubicBezTo>
                <a:cubicBezTo>
                  <a:pt x="917" y="98"/>
                  <a:pt x="917" y="89"/>
                  <a:pt x="909" y="83"/>
                </a:cubicBezTo>
                <a:cubicBezTo>
                  <a:pt x="902" y="76"/>
                  <a:pt x="873" y="62"/>
                  <a:pt x="856" y="56"/>
                </a:cubicBezTo>
                <a:cubicBezTo>
                  <a:pt x="840" y="50"/>
                  <a:pt x="812" y="36"/>
                  <a:pt x="771" y="16"/>
                </a:cubicBezTo>
                <a:cubicBezTo>
                  <a:pt x="756" y="9"/>
                  <a:pt x="756" y="9"/>
                  <a:pt x="756" y="9"/>
                </a:cubicBezTo>
                <a:cubicBezTo>
                  <a:pt x="723" y="64"/>
                  <a:pt x="663" y="101"/>
                  <a:pt x="594" y="101"/>
                </a:cubicBezTo>
                <a:cubicBezTo>
                  <a:pt x="521" y="101"/>
                  <a:pt x="458" y="60"/>
                  <a:pt x="427" y="0"/>
                </a:cubicBezTo>
                <a:cubicBezTo>
                  <a:pt x="412" y="9"/>
                  <a:pt x="412" y="9"/>
                  <a:pt x="412" y="9"/>
                </a:cubicBezTo>
                <a:cubicBezTo>
                  <a:pt x="374" y="34"/>
                  <a:pt x="347" y="51"/>
                  <a:pt x="334" y="61"/>
                </a:cubicBezTo>
                <a:cubicBezTo>
                  <a:pt x="320" y="72"/>
                  <a:pt x="293" y="90"/>
                  <a:pt x="283" y="93"/>
                </a:cubicBezTo>
                <a:cubicBezTo>
                  <a:pt x="273" y="96"/>
                  <a:pt x="266" y="91"/>
                  <a:pt x="263" y="89"/>
                </a:cubicBezTo>
                <a:cubicBezTo>
                  <a:pt x="259" y="87"/>
                  <a:pt x="255" y="81"/>
                  <a:pt x="253" y="77"/>
                </a:cubicBezTo>
                <a:cubicBezTo>
                  <a:pt x="252" y="73"/>
                  <a:pt x="252" y="74"/>
                  <a:pt x="249" y="57"/>
                </a:cubicBezTo>
                <a:cubicBezTo>
                  <a:pt x="245" y="39"/>
                  <a:pt x="234" y="27"/>
                  <a:pt x="228" y="19"/>
                </a:cubicBezTo>
                <a:cubicBezTo>
                  <a:pt x="221" y="10"/>
                  <a:pt x="200" y="4"/>
                  <a:pt x="195" y="3"/>
                </a:cubicBezTo>
                <a:cubicBezTo>
                  <a:pt x="189" y="1"/>
                  <a:pt x="173" y="3"/>
                  <a:pt x="168" y="5"/>
                </a:cubicBezTo>
                <a:cubicBezTo>
                  <a:pt x="163" y="7"/>
                  <a:pt x="148" y="14"/>
                  <a:pt x="139" y="26"/>
                </a:cubicBezTo>
                <a:cubicBezTo>
                  <a:pt x="130" y="39"/>
                  <a:pt x="126" y="60"/>
                  <a:pt x="127" y="66"/>
                </a:cubicBezTo>
                <a:cubicBezTo>
                  <a:pt x="129" y="73"/>
                  <a:pt x="132" y="98"/>
                  <a:pt x="149" y="112"/>
                </a:cubicBezTo>
                <a:cubicBezTo>
                  <a:pt x="165" y="125"/>
                  <a:pt x="168" y="135"/>
                  <a:pt x="169" y="146"/>
                </a:cubicBezTo>
                <a:cubicBezTo>
                  <a:pt x="170" y="158"/>
                  <a:pt x="156" y="167"/>
                  <a:pt x="148" y="170"/>
                </a:cubicBezTo>
                <a:cubicBezTo>
                  <a:pt x="139" y="174"/>
                  <a:pt x="118" y="183"/>
                  <a:pt x="97" y="193"/>
                </a:cubicBezTo>
                <a:cubicBezTo>
                  <a:pt x="75" y="203"/>
                  <a:pt x="38" y="218"/>
                  <a:pt x="29" y="221"/>
                </a:cubicBezTo>
                <a:cubicBezTo>
                  <a:pt x="21" y="224"/>
                  <a:pt x="7" y="227"/>
                  <a:pt x="3" y="229"/>
                </a:cubicBezTo>
                <a:cubicBezTo>
                  <a:pt x="2" y="229"/>
                  <a:pt x="1" y="229"/>
                  <a:pt x="0" y="230"/>
                </a:cubicBezTo>
                <a:cubicBezTo>
                  <a:pt x="72" y="354"/>
                  <a:pt x="72" y="354"/>
                  <a:pt x="72" y="354"/>
                </a:cubicBezTo>
                <a:cubicBezTo>
                  <a:pt x="261" y="333"/>
                  <a:pt x="261" y="333"/>
                  <a:pt x="261" y="333"/>
                </a:cubicBezTo>
                <a:cubicBezTo>
                  <a:pt x="396" y="411"/>
                  <a:pt x="396" y="411"/>
                  <a:pt x="396" y="411"/>
                </a:cubicBezTo>
                <a:cubicBezTo>
                  <a:pt x="473" y="585"/>
                  <a:pt x="473" y="585"/>
                  <a:pt x="473" y="585"/>
                </a:cubicBezTo>
                <a:cubicBezTo>
                  <a:pt x="716" y="585"/>
                  <a:pt x="716" y="585"/>
                  <a:pt x="716" y="585"/>
                </a:cubicBezTo>
                <a:cubicBezTo>
                  <a:pt x="792" y="411"/>
                  <a:pt x="792" y="411"/>
                  <a:pt x="792" y="411"/>
                </a:cubicBezTo>
                <a:cubicBezTo>
                  <a:pt x="928" y="333"/>
                  <a:pt x="928" y="333"/>
                  <a:pt x="928" y="333"/>
                </a:cubicBezTo>
                <a:cubicBezTo>
                  <a:pt x="1117" y="353"/>
                  <a:pt x="1117" y="353"/>
                  <a:pt x="1117" y="353"/>
                </a:cubicBezTo>
                <a:cubicBezTo>
                  <a:pt x="1174" y="254"/>
                  <a:pt x="1174" y="254"/>
                  <a:pt x="1174" y="254"/>
                </a:cubicBezTo>
                <a:cubicBezTo>
                  <a:pt x="1172" y="253"/>
                  <a:pt x="1171" y="252"/>
                  <a:pt x="1171" y="251"/>
                </a:cubicBezTo>
                <a:close/>
              </a:path>
            </a:pathLst>
          </a:custGeom>
          <a:solidFill>
            <a:srgbClr val="A0BB0C"/>
          </a:solidFill>
          <a:ln w="7938"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4" name="Freeform 9"/>
          <p:cNvSpPr/>
          <p:nvPr>
            <p:custDataLst>
              <p:tags r:id="rId4"/>
            </p:custDataLst>
          </p:nvPr>
        </p:nvSpPr>
        <p:spPr bwMode="auto">
          <a:xfrm>
            <a:off x="5943939" y="3194203"/>
            <a:ext cx="825470" cy="825470"/>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chemeClr val="bg1">
                <a:lumMod val="8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31" name="文本框 30"/>
          <p:cNvSpPr txBox="1"/>
          <p:nvPr>
            <p:custDataLst>
              <p:tags r:id="rId5"/>
            </p:custDataLst>
          </p:nvPr>
        </p:nvSpPr>
        <p:spPr>
          <a:xfrm>
            <a:off x="1193165" y="1948180"/>
            <a:ext cx="3733165" cy="709295"/>
          </a:xfrm>
          <a:prstGeom prst="rect">
            <a:avLst/>
          </a:prstGeom>
          <a:noFill/>
        </p:spPr>
        <p:txBody>
          <a:bodyPr wrap="square" bIns="0" rtlCol="0"/>
          <a:p>
            <a:pPr algn="l"/>
            <a:r>
              <a:rPr lang="zh-CN" altLang="en-US" b="1" spc="300">
                <a:solidFill>
                  <a:srgbClr val="689626"/>
                </a:solidFill>
                <a:uFillTx/>
                <a:latin typeface="宋体" panose="02010600030101010101" pitchFamily="2" charset="-122"/>
                <a:ea typeface="宋体" panose="02010600030101010101" pitchFamily="2" charset="-122"/>
              </a:rPr>
              <a:t>（五）活动时间及参加人员</a:t>
            </a:r>
            <a:endParaRPr lang="zh-CN" altLang="en-US" b="1" spc="300">
              <a:solidFill>
                <a:schemeClr val="accent6"/>
              </a:solidFill>
              <a:uFillTx/>
              <a:latin typeface="宋体" panose="02010600030101010101" pitchFamily="2" charset="-122"/>
              <a:ea typeface="宋体" panose="02010600030101010101" pitchFamily="2" charset="-122"/>
            </a:endParaRPr>
          </a:p>
          <a:p>
            <a:pPr algn="l"/>
            <a:r>
              <a:rPr lang="zh-CN" altLang="en-US" spc="300">
                <a:solidFill>
                  <a:schemeClr val="tx1"/>
                </a:solidFill>
                <a:uFillTx/>
                <a:latin typeface="宋体" panose="02010600030101010101" pitchFamily="2" charset="-122"/>
                <a:ea typeface="宋体" panose="02010600030101010101" pitchFamily="2" charset="-122"/>
              </a:rPr>
              <a:t>学校根据实际情况安排。</a:t>
            </a:r>
            <a:endParaRPr lang="zh-CN" altLang="en-US" spc="300">
              <a:solidFill>
                <a:schemeClr val="tx1"/>
              </a:solidFill>
              <a:uFillTx/>
              <a:latin typeface="宋体" panose="02010600030101010101" pitchFamily="2" charset="-122"/>
              <a:ea typeface="宋体" panose="02010600030101010101" pitchFamily="2" charset="-122"/>
            </a:endParaRPr>
          </a:p>
        </p:txBody>
      </p:sp>
      <p:sp>
        <p:nvSpPr>
          <p:cNvPr id="23" name="文本框 22"/>
          <p:cNvSpPr txBox="1"/>
          <p:nvPr>
            <p:custDataLst>
              <p:tags r:id="rId6"/>
            </p:custDataLst>
          </p:nvPr>
        </p:nvSpPr>
        <p:spPr>
          <a:xfrm>
            <a:off x="8121015" y="2657475"/>
            <a:ext cx="2539365" cy="647065"/>
          </a:xfrm>
          <a:prstGeom prst="rect">
            <a:avLst/>
          </a:prstGeom>
          <a:noFill/>
        </p:spPr>
        <p:txBody>
          <a:bodyPr wrap="square" bIns="0" rtlCol="0"/>
          <a:p>
            <a:pPr algn="l"/>
            <a:r>
              <a:rPr lang="zh-CN" altLang="en-US" b="1" spc="300">
                <a:solidFill>
                  <a:schemeClr val="accent4"/>
                </a:solidFill>
                <a:uFillTx/>
                <a:latin typeface="宋体" panose="02010600030101010101" pitchFamily="2" charset="-122"/>
                <a:ea typeface="宋体" panose="02010600030101010101" pitchFamily="2" charset="-122"/>
              </a:rPr>
              <a:t>（七）活动地点</a:t>
            </a:r>
            <a:endParaRPr lang="zh-CN" altLang="en-US" b="1" spc="300">
              <a:solidFill>
                <a:schemeClr val="accent4"/>
              </a:solidFill>
              <a:uFillTx/>
              <a:latin typeface="宋体" panose="02010600030101010101" pitchFamily="2" charset="-122"/>
              <a:ea typeface="宋体" panose="02010600030101010101" pitchFamily="2" charset="-122"/>
            </a:endParaRPr>
          </a:p>
          <a:p>
            <a:pPr algn="l"/>
            <a:r>
              <a:rPr lang="zh-CN" altLang="en-US" spc="300">
                <a:solidFill>
                  <a:schemeClr val="tx1"/>
                </a:solidFill>
                <a:uFillTx/>
                <a:latin typeface="宋体" panose="02010600030101010101" pitchFamily="2" charset="-122"/>
                <a:ea typeface="宋体" panose="02010600030101010101" pitchFamily="2" charset="-122"/>
              </a:rPr>
              <a:t>学校大讲堂。</a:t>
            </a:r>
            <a:endParaRPr lang="zh-CN" altLang="en-US" spc="300">
              <a:solidFill>
                <a:schemeClr val="tx1"/>
              </a:solidFill>
              <a:uFillTx/>
              <a:latin typeface="宋体" panose="02010600030101010101" pitchFamily="2" charset="-122"/>
              <a:ea typeface="宋体" panose="02010600030101010101" pitchFamily="2" charset="-122"/>
            </a:endParaRPr>
          </a:p>
        </p:txBody>
      </p:sp>
      <p:sp>
        <p:nvSpPr>
          <p:cNvPr id="40" name="文本框 39"/>
          <p:cNvSpPr txBox="1"/>
          <p:nvPr>
            <p:custDataLst>
              <p:tags r:id="rId7"/>
            </p:custDataLst>
          </p:nvPr>
        </p:nvSpPr>
        <p:spPr>
          <a:xfrm>
            <a:off x="1875155" y="4328795"/>
            <a:ext cx="2780665" cy="1492885"/>
          </a:xfrm>
          <a:prstGeom prst="rect">
            <a:avLst/>
          </a:prstGeom>
          <a:noFill/>
        </p:spPr>
        <p:txBody>
          <a:bodyPr wrap="square" bIns="0" rtlCol="0"/>
          <a:p>
            <a:pPr algn="l"/>
            <a:r>
              <a:rPr lang="zh-CN" altLang="en-US" b="1" spc="300">
                <a:solidFill>
                  <a:srgbClr val="A0BB0C"/>
                </a:solidFill>
                <a:uFillTx/>
                <a:latin typeface="宋体" panose="02010600030101010101" pitchFamily="2" charset="-122"/>
                <a:ea typeface="宋体" panose="02010600030101010101" pitchFamily="2" charset="-122"/>
              </a:rPr>
              <a:t>（六）活动筹备</a:t>
            </a:r>
            <a:endParaRPr lang="zh-CN" altLang="en-US" b="1" spc="300">
              <a:solidFill>
                <a:srgbClr val="A0BB0C"/>
              </a:solidFill>
              <a:uFillTx/>
              <a:latin typeface="宋体" panose="02010600030101010101" pitchFamily="2" charset="-122"/>
              <a:ea typeface="宋体" panose="02010600030101010101" pitchFamily="2" charset="-122"/>
            </a:endParaRPr>
          </a:p>
          <a:p>
            <a:pPr algn="l"/>
            <a:r>
              <a:rPr lang="zh-CN" altLang="en-US" spc="300">
                <a:solidFill>
                  <a:schemeClr val="tx1"/>
                </a:solidFill>
                <a:uFillTx/>
                <a:latin typeface="宋体" panose="02010600030101010101" pitchFamily="2" charset="-122"/>
                <a:ea typeface="宋体" panose="02010600030101010101" pitchFamily="2" charset="-122"/>
              </a:rPr>
              <a:t>指定主要负责人、摄像组、宣传策划组、接待组等工作人员负责活动筹备工作。</a:t>
            </a:r>
            <a:endParaRPr lang="zh-CN" altLang="en-US" spc="300">
              <a:solidFill>
                <a:schemeClr val="tx1"/>
              </a:solidFill>
              <a:uFillTx/>
              <a:latin typeface="宋体" panose="02010600030101010101" pitchFamily="2" charset="-122"/>
              <a:ea typeface="宋体" panose="02010600030101010101" pitchFamily="2" charset="-122"/>
            </a:endParaRPr>
          </a:p>
        </p:txBody>
      </p:sp>
    </p:spTree>
    <p:custDataLst>
      <p:tags r:id="rId8"/>
    </p:custData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706755"/>
            <a:ext cx="8929370" cy="953135"/>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三、国家宪法日举办关于“宪法监督保障公平正义”的主题观影学习活动</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nvSpPr>
        <p:spPr>
          <a:xfrm>
            <a:off x="942340" y="1979295"/>
            <a:ext cx="5580380" cy="3415030"/>
          </a:xfrm>
          <a:prstGeom prst="rect">
            <a:avLst/>
          </a:prstGeom>
          <a:noFill/>
        </p:spPr>
        <p:txBody>
          <a:bodyPr wrap="square" rtlCol="0">
            <a:spAutoFit/>
          </a:bodyPr>
          <a:p>
            <a:pPr indent="0" fontAlgn="auto">
              <a:lnSpc>
                <a:spcPct val="150000"/>
              </a:lnSpc>
            </a:pPr>
            <a:r>
              <a:rPr lang="zh-CN" altLang="en-US" b="1"/>
              <a:t>（一）活动主要内容</a:t>
            </a:r>
            <a:endParaRPr lang="zh-CN" altLang="en-US" b="1"/>
          </a:p>
          <a:p>
            <a:pPr indent="0" fontAlgn="auto">
              <a:lnSpc>
                <a:spcPct val="150000"/>
              </a:lnSpc>
            </a:pPr>
            <a:r>
              <a:rPr lang="zh-CN" altLang="en-US"/>
              <a:t>“宪法监督保障公平正义”的主题观影学习活动由两部分内容组成。第一部分首先各班级通过观看视频的形式学习有关宪法的各项基本知识及宪法在实际生活中保障公民公平正义的经典案例。第二部分则是在观看视频后，让学生在观看学习过程中对于“宪法监督保障公平正义”的含义理解及感悟，现场展开讨论。会后提交不少于 800 字的观影心得体会。</a:t>
            </a:r>
            <a:endParaRPr lang="zh-CN" altLang="en-US"/>
          </a:p>
        </p:txBody>
      </p:sp>
      <p:pic>
        <p:nvPicPr>
          <p:cNvPr id="102" name="图片 101"/>
          <p:cNvPicPr/>
          <p:nvPr>
            <p:custDataLst>
              <p:tags r:id="rId1"/>
            </p:custDataLst>
          </p:nvPr>
        </p:nvPicPr>
        <p:blipFill>
          <a:blip r:embed="rId2"/>
          <a:stretch>
            <a:fillRect/>
          </a:stretch>
        </p:blipFill>
        <p:spPr>
          <a:xfrm>
            <a:off x="6635115" y="2153920"/>
            <a:ext cx="4254500" cy="324040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29130" y="609600"/>
            <a:ext cx="8929370" cy="953135"/>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三、国家宪法日举办关于“宪法监督保障公平正义”的主题观影学习活动</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nvSpPr>
        <p:spPr>
          <a:xfrm>
            <a:off x="833120" y="1440180"/>
            <a:ext cx="6586220" cy="4661535"/>
          </a:xfrm>
          <a:prstGeom prst="rect">
            <a:avLst/>
          </a:prstGeom>
          <a:noFill/>
        </p:spPr>
        <p:txBody>
          <a:bodyPr wrap="square" rtlCol="0">
            <a:spAutoFit/>
          </a:bodyPr>
          <a:p>
            <a:pPr indent="0" fontAlgn="auto">
              <a:lnSpc>
                <a:spcPct val="150000"/>
              </a:lnSpc>
            </a:pPr>
            <a:r>
              <a:rPr lang="zh-CN" altLang="en-US" b="1"/>
              <a:t>（二）具体安排</a:t>
            </a:r>
            <a:endParaRPr lang="zh-CN" altLang="en-US" b="1"/>
          </a:p>
          <a:p>
            <a:pPr indent="0" fontAlgn="auto">
              <a:lnSpc>
                <a:spcPct val="150000"/>
              </a:lnSpc>
            </a:pPr>
            <a:r>
              <a:rPr lang="zh-CN" altLang="en-US"/>
              <a:t>1. 前期准备</a:t>
            </a:r>
            <a:endParaRPr lang="zh-CN" altLang="en-US"/>
          </a:p>
          <a:p>
            <a:pPr indent="0" fontAlgn="auto">
              <a:lnSpc>
                <a:spcPct val="150000"/>
              </a:lnSpc>
            </a:pPr>
            <a:r>
              <a:rPr lang="zh-CN" altLang="en-US"/>
              <a:t>下载好相关视频资料、安排好活动主持人、视频播放人员等。</a:t>
            </a:r>
            <a:endParaRPr lang="zh-CN" altLang="en-US"/>
          </a:p>
          <a:p>
            <a:pPr indent="0" fontAlgn="auto">
              <a:lnSpc>
                <a:spcPct val="150000"/>
              </a:lnSpc>
            </a:pPr>
            <a:r>
              <a:rPr lang="zh-CN" altLang="en-US"/>
              <a:t>2. 活动流程</a:t>
            </a:r>
            <a:endParaRPr lang="zh-CN" altLang="en-US"/>
          </a:p>
          <a:p>
            <a:pPr indent="0" fontAlgn="auto">
              <a:lnSpc>
                <a:spcPct val="150000"/>
              </a:lnSpc>
            </a:pPr>
            <a:r>
              <a:rPr lang="zh-CN" altLang="en-US"/>
              <a:t>主持人开场白</a:t>
            </a:r>
            <a:r>
              <a:rPr lang="zh-CN" altLang="en-US">
                <a:latin typeface="Times New Roman" panose="02020603050405020304" charset="0"/>
                <a:cs typeface="Times New Roman" panose="02020603050405020304" charset="0"/>
              </a:rPr>
              <a:t>——</a:t>
            </a:r>
            <a:r>
              <a:rPr lang="zh-CN" altLang="en-US"/>
              <a:t>播放视频</a:t>
            </a:r>
            <a:r>
              <a:rPr lang="zh-CN" altLang="en-US">
                <a:latin typeface="Times New Roman" panose="02020603050405020304" charset="0"/>
                <a:cs typeface="Times New Roman" panose="02020603050405020304" charset="0"/>
              </a:rPr>
              <a:t>——</a:t>
            </a:r>
            <a:r>
              <a:rPr lang="zh-CN" altLang="en-US"/>
              <a:t>组织观影讨论。</a:t>
            </a:r>
            <a:endParaRPr lang="zh-CN" altLang="en-US"/>
          </a:p>
          <a:p>
            <a:pPr indent="0" fontAlgn="auto">
              <a:lnSpc>
                <a:spcPct val="150000"/>
              </a:lnSpc>
            </a:pPr>
            <a:r>
              <a:rPr lang="zh-CN" altLang="en-US"/>
              <a:t>小组讨论大学生的正义感以及当代大学生如何表现责任与担当的问题</a:t>
            </a:r>
            <a:r>
              <a:rPr lang="zh-CN" altLang="en-US">
                <a:latin typeface="Times New Roman" panose="02020603050405020304" charset="0"/>
                <a:cs typeface="Times New Roman" panose="02020603050405020304" charset="0"/>
              </a:rPr>
              <a:t>——</a:t>
            </a:r>
            <a:r>
              <a:rPr lang="zh-CN" altLang="en-US"/>
              <a:t>派出代表发表自己小组的观点</a:t>
            </a:r>
            <a:r>
              <a:rPr lang="zh-CN" altLang="en-US">
                <a:latin typeface="Times New Roman" panose="02020603050405020304" charset="0"/>
                <a:cs typeface="Times New Roman" panose="02020603050405020304" charset="0"/>
              </a:rPr>
              <a:t>——</a:t>
            </a:r>
            <a:r>
              <a:rPr lang="zh-CN" altLang="en-US"/>
              <a:t>各小组对别的小组有疑问或不同意观点的进行反驳，互相辩论</a:t>
            </a:r>
            <a:r>
              <a:rPr lang="zh-CN" altLang="en-US">
                <a:latin typeface="Times New Roman" panose="02020603050405020304" charset="0"/>
                <a:cs typeface="Times New Roman" panose="02020603050405020304" charset="0"/>
              </a:rPr>
              <a:t>——</a:t>
            </a:r>
            <a:r>
              <a:rPr lang="zh-CN" altLang="en-US"/>
              <a:t>主持人总结最后的一致观点，并总结此次活动的意义</a:t>
            </a:r>
            <a:r>
              <a:rPr lang="zh-CN" altLang="en-US">
                <a:latin typeface="Times New Roman" panose="02020603050405020304" charset="0"/>
                <a:cs typeface="Times New Roman" panose="02020603050405020304" charset="0"/>
              </a:rPr>
              <a:t>——</a:t>
            </a:r>
            <a:r>
              <a:rPr lang="zh-CN" altLang="en-US"/>
              <a:t>活动结束后每位同学谈谈自己对“宪法监督保障公平正义”的认识，并提交不少于 800 字的观影心得体会。</a:t>
            </a:r>
            <a:endParaRPr lang="zh-CN" altLang="en-US"/>
          </a:p>
        </p:txBody>
      </p:sp>
      <p:pic>
        <p:nvPicPr>
          <p:cNvPr id="103" name="图片 102"/>
          <p:cNvPicPr/>
          <p:nvPr>
            <p:custDataLst>
              <p:tags r:id="rId1"/>
            </p:custDataLst>
          </p:nvPr>
        </p:nvPicPr>
        <p:blipFill>
          <a:blip r:embed="rId2"/>
          <a:stretch>
            <a:fillRect/>
          </a:stretch>
        </p:blipFill>
        <p:spPr>
          <a:xfrm>
            <a:off x="7831455" y="1793875"/>
            <a:ext cx="3685540" cy="366522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050158" y="2367087"/>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第七讲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心怀正义　初心如磐</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0" name="图片 99"/>
          <p:cNvPicPr/>
          <p:nvPr>
            <p:custDataLst>
              <p:tags r:id="rId1"/>
            </p:custDataLst>
          </p:nvPr>
        </p:nvPicPr>
        <p:blipFill>
          <a:blip r:embed="rId2"/>
          <a:stretch>
            <a:fillRect/>
          </a:stretch>
        </p:blipFill>
        <p:spPr>
          <a:xfrm>
            <a:off x="7678420" y="1694180"/>
            <a:ext cx="3818890" cy="3585845"/>
          </a:xfrm>
          <a:prstGeom prst="rect">
            <a:avLst/>
          </a:prstGeom>
          <a:noFill/>
          <a:ln w="9525">
            <a:noFill/>
          </a:ln>
        </p:spPr>
      </p:pic>
      <p:sp>
        <p:nvSpPr>
          <p:cNvPr id="2" name="同侧圆角矩形 1"/>
          <p:cNvSpPr/>
          <p:nvPr/>
        </p:nvSpPr>
        <p:spPr>
          <a:xfrm>
            <a:off x="728980" y="1564640"/>
            <a:ext cx="6915150" cy="2140585"/>
          </a:xfrm>
          <a:prstGeom prst="round2SameRect">
            <a:avLst/>
          </a:prstGeom>
        </p:spPr>
        <p:style>
          <a:lnRef idx="1">
            <a:schemeClr val="accent5"/>
          </a:lnRef>
          <a:fillRef idx="2">
            <a:schemeClr val="accent5"/>
          </a:fillRef>
          <a:effectRef idx="1">
            <a:schemeClr val="accent5"/>
          </a:effectRef>
          <a:fontRef idx="minor">
            <a:schemeClr val="dk1"/>
          </a:fontRef>
        </p:style>
        <p:txBody>
          <a:bodyPr rtlCol="0" anchor="ctr"/>
          <a:p>
            <a:pPr algn="ctr"/>
            <a:endParaRPr lang="zh-CN" altLang="en-US"/>
          </a:p>
        </p:txBody>
      </p:sp>
      <p:sp>
        <p:nvSpPr>
          <p:cNvPr id="4" name="文本框 3"/>
          <p:cNvSpPr txBox="1"/>
          <p:nvPr/>
        </p:nvSpPr>
        <p:spPr>
          <a:xfrm>
            <a:off x="936625" y="1694180"/>
            <a:ext cx="6553200" cy="2011045"/>
          </a:xfrm>
          <a:prstGeom prst="rect">
            <a:avLst/>
          </a:prstGeom>
          <a:noFill/>
        </p:spPr>
        <p:txBody>
          <a:bodyPr wrap="square" rtlCol="0">
            <a:spAutoFit/>
          </a:bodyPr>
          <a:p>
            <a:pPr indent="0" fontAlgn="auto">
              <a:lnSpc>
                <a:spcPct val="130000"/>
              </a:lnSpc>
            </a:pPr>
            <a:r>
              <a:rPr lang="zh-CN" altLang="en-US" sz="1600">
                <a:sym typeface="+mn-ea"/>
              </a:rPr>
              <a:t>正义感只有在正义行为的实践中才能得到高度的体现。新时代对大学生提出更高的道德要求，所以公平正义绝对不只局限于一般性的道德情感，在新时代的社会主义现代化社会中，具备正义感作为人们的现代化要求不仅仅是指正义情感，而应当是正义观念、正义情感、正义意志和正义行为的统一。其中正义观念是对正义原则、理念的认同和内化，个人将正义观念作为道德评价的标准。</a:t>
            </a:r>
            <a:endParaRPr lang="zh-CN" altLang="en-US" sz="1600">
              <a:sym typeface="+mn-ea"/>
            </a:endParaRPr>
          </a:p>
        </p:txBody>
      </p:sp>
      <p:sp>
        <p:nvSpPr>
          <p:cNvPr id="6" name="同侧圆角矩形 5"/>
          <p:cNvSpPr/>
          <p:nvPr/>
        </p:nvSpPr>
        <p:spPr>
          <a:xfrm rot="10800000">
            <a:off x="728980" y="3783965"/>
            <a:ext cx="6915150" cy="2261870"/>
          </a:xfrm>
          <a:prstGeom prst="round2SameRect">
            <a:avLst/>
          </a:prstGeom>
        </p:spPr>
        <p:style>
          <a:lnRef idx="1">
            <a:schemeClr val="accent5"/>
          </a:lnRef>
          <a:fillRef idx="2">
            <a:schemeClr val="accent5"/>
          </a:fillRef>
          <a:effectRef idx="1">
            <a:schemeClr val="accent5"/>
          </a:effectRef>
          <a:fontRef idx="minor">
            <a:schemeClr val="dk1"/>
          </a:fontRef>
        </p:style>
        <p:txBody>
          <a:bodyPr rtlCol="0" anchor="ctr"/>
          <a:p>
            <a:pPr algn="ctr"/>
            <a:endParaRPr lang="zh-CN" altLang="en-US"/>
          </a:p>
        </p:txBody>
      </p:sp>
      <p:sp>
        <p:nvSpPr>
          <p:cNvPr id="7" name="文本框 6"/>
          <p:cNvSpPr txBox="1"/>
          <p:nvPr>
            <p:custDataLst>
              <p:tags r:id="rId3"/>
            </p:custDataLst>
          </p:nvPr>
        </p:nvSpPr>
        <p:spPr>
          <a:xfrm>
            <a:off x="949960" y="3909695"/>
            <a:ext cx="6553200" cy="2011045"/>
          </a:xfrm>
          <a:prstGeom prst="rect">
            <a:avLst/>
          </a:prstGeom>
          <a:noFill/>
        </p:spPr>
        <p:txBody>
          <a:bodyPr wrap="square" rtlCol="0">
            <a:spAutoFit/>
          </a:bodyPr>
          <a:p>
            <a:pPr indent="0" fontAlgn="auto">
              <a:lnSpc>
                <a:spcPct val="130000"/>
              </a:lnSpc>
            </a:pPr>
            <a:r>
              <a:rPr lang="zh-CN" altLang="en-US" sz="1600">
                <a:sym typeface="+mn-ea"/>
              </a:rPr>
              <a:t>正义情感主要包括感激、义愤、愤恨和负罪感，其中感激是正义情感的积极情感，表现为以德报德，互相帮助；义愤、愤恨和负罪感是正义情感的消极情感，义愤是当看到别人遭受不公正时产生的情感，愤恨是自己遭受不公正时产生的情感，负罪感是自己对别人不公正时产生的自责情感。正义意志是不论面对任何情况，都守住正义的坚定信念。正义行为是个体维护正义、制止不正义的实践行为。</a:t>
            </a:r>
            <a:endParaRPr lang="zh-CN" altLang="en-US" sz="1600">
              <a:sym typeface="+mn-ea"/>
            </a:endParaRPr>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406400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一、正义的内涵</a:t>
            </a:r>
            <a:endParaRPr lang="zh-CN" altLang="en-US" sz="2800" b="1">
              <a:latin typeface="宋体" panose="02010600030101010101" pitchFamily="2" charset="-122"/>
              <a:ea typeface="宋体" panose="02010600030101010101" pitchFamily="2" charset="-122"/>
            </a:endParaRPr>
          </a:p>
        </p:txBody>
      </p:sp>
      <p:cxnSp>
        <p:nvCxnSpPr>
          <p:cNvPr id="65" name="直接连接符 64"/>
          <p:cNvCxnSpPr/>
          <p:nvPr>
            <p:custDataLst>
              <p:tags r:id="rId1"/>
            </p:custDataLst>
          </p:nvPr>
        </p:nvCxnSpPr>
        <p:spPr>
          <a:xfrm flipH="1">
            <a:off x="6822797" y="2158512"/>
            <a:ext cx="1031519" cy="827064"/>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7" name="直接连接符 66"/>
          <p:cNvCxnSpPr/>
          <p:nvPr>
            <p:custDataLst>
              <p:tags r:id="rId2"/>
            </p:custDataLst>
          </p:nvPr>
        </p:nvCxnSpPr>
        <p:spPr>
          <a:xfrm flipH="1" flipV="1">
            <a:off x="3998086" y="2918220"/>
            <a:ext cx="983643" cy="134712"/>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cxnSp>
        <p:nvCxnSpPr>
          <p:cNvPr id="68" name="直接连接符 67"/>
          <p:cNvCxnSpPr>
            <a:stCxn id="16" idx="1"/>
          </p:cNvCxnSpPr>
          <p:nvPr>
            <p:custDataLst>
              <p:tags r:id="rId3"/>
            </p:custDataLst>
          </p:nvPr>
        </p:nvCxnSpPr>
        <p:spPr>
          <a:xfrm flipH="1" flipV="1">
            <a:off x="5965374" y="4460936"/>
            <a:ext cx="1839434" cy="239925"/>
          </a:xfrm>
          <a:prstGeom prst="line">
            <a:avLst/>
          </a:prstGeom>
          <a:ln w="12700">
            <a:solidFill>
              <a:sysClr val="window" lastClr="FFFFFF">
                <a:lumMod val="65000"/>
              </a:sysClr>
            </a:solidFill>
            <a:prstDash val="dash"/>
            <a:headEnd type="oval"/>
            <a:tailEnd type="oval"/>
          </a:ln>
        </p:spPr>
        <p:style>
          <a:lnRef idx="1">
            <a:srgbClr val="8590CA"/>
          </a:lnRef>
          <a:fillRef idx="0">
            <a:srgbClr val="8590CA"/>
          </a:fillRef>
          <a:effectRef idx="0">
            <a:srgbClr val="8590CA"/>
          </a:effectRef>
          <a:fontRef idx="minor">
            <a:sysClr val="windowText" lastClr="000000"/>
          </a:fontRef>
        </p:style>
      </p:cxnSp>
      <p:sp>
        <p:nvSpPr>
          <p:cNvPr id="70" name="Freeform 13"/>
          <p:cNvSpPr/>
          <p:nvPr>
            <p:custDataLst>
              <p:tags r:id="rId4"/>
            </p:custDataLst>
          </p:nvPr>
        </p:nvSpPr>
        <p:spPr bwMode="auto">
          <a:xfrm>
            <a:off x="5953544" y="1923086"/>
            <a:ext cx="1350193" cy="2271753"/>
          </a:xfrm>
          <a:custGeom>
            <a:avLst/>
            <a:gdLst>
              <a:gd name="T0" fmla="*/ 256 w 630"/>
              <a:gd name="T1" fmla="*/ 858 h 1060"/>
              <a:gd name="T2" fmla="*/ 608 w 630"/>
              <a:gd name="T3" fmla="*/ 1060 h 1060"/>
              <a:gd name="T4" fmla="*/ 608 w 630"/>
              <a:gd name="T5" fmla="*/ 1060 h 1060"/>
              <a:gd name="T6" fmla="*/ 616 w 630"/>
              <a:gd name="T7" fmla="*/ 1042 h 1060"/>
              <a:gd name="T8" fmla="*/ 624 w 630"/>
              <a:gd name="T9" fmla="*/ 1022 h 1060"/>
              <a:gd name="T10" fmla="*/ 628 w 630"/>
              <a:gd name="T11" fmla="*/ 998 h 1060"/>
              <a:gd name="T12" fmla="*/ 630 w 630"/>
              <a:gd name="T13" fmla="*/ 974 h 1060"/>
              <a:gd name="T14" fmla="*/ 630 w 630"/>
              <a:gd name="T15" fmla="*/ 946 h 1060"/>
              <a:gd name="T16" fmla="*/ 624 w 630"/>
              <a:gd name="T17" fmla="*/ 916 h 1060"/>
              <a:gd name="T18" fmla="*/ 616 w 630"/>
              <a:gd name="T19" fmla="*/ 884 h 1060"/>
              <a:gd name="T20" fmla="*/ 604 w 630"/>
              <a:gd name="T21" fmla="*/ 848 h 1060"/>
              <a:gd name="T22" fmla="*/ 172 w 630"/>
              <a:gd name="T23" fmla="*/ 100 h 1060"/>
              <a:gd name="T24" fmla="*/ 172 w 630"/>
              <a:gd name="T25" fmla="*/ 100 h 1060"/>
              <a:gd name="T26" fmla="*/ 158 w 630"/>
              <a:gd name="T27" fmla="*/ 84 h 1060"/>
              <a:gd name="T28" fmla="*/ 142 w 630"/>
              <a:gd name="T29" fmla="*/ 70 h 1060"/>
              <a:gd name="T30" fmla="*/ 122 w 630"/>
              <a:gd name="T31" fmla="*/ 52 h 1060"/>
              <a:gd name="T32" fmla="*/ 96 w 630"/>
              <a:gd name="T33" fmla="*/ 34 h 1060"/>
              <a:gd name="T34" fmla="*/ 68 w 630"/>
              <a:gd name="T35" fmla="*/ 18 h 1060"/>
              <a:gd name="T36" fmla="*/ 52 w 630"/>
              <a:gd name="T37" fmla="*/ 12 h 1060"/>
              <a:gd name="T38" fmla="*/ 34 w 630"/>
              <a:gd name="T39" fmla="*/ 6 h 1060"/>
              <a:gd name="T40" fmla="*/ 18 w 630"/>
              <a:gd name="T41" fmla="*/ 2 h 1060"/>
              <a:gd name="T42" fmla="*/ 0 w 630"/>
              <a:gd name="T43" fmla="*/ 0 h 1060"/>
              <a:gd name="T44" fmla="*/ 0 w 630"/>
              <a:gd name="T45" fmla="*/ 416 h 1060"/>
              <a:gd name="T46" fmla="*/ 256 w 630"/>
              <a:gd name="T47" fmla="*/ 858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0" h="1060">
                <a:moveTo>
                  <a:pt x="256" y="858"/>
                </a:moveTo>
                <a:lnTo>
                  <a:pt x="608" y="1060"/>
                </a:lnTo>
                <a:lnTo>
                  <a:pt x="608" y="1060"/>
                </a:lnTo>
                <a:lnTo>
                  <a:pt x="616" y="1042"/>
                </a:lnTo>
                <a:lnTo>
                  <a:pt x="624" y="1022"/>
                </a:lnTo>
                <a:lnTo>
                  <a:pt x="628" y="998"/>
                </a:lnTo>
                <a:lnTo>
                  <a:pt x="630" y="974"/>
                </a:lnTo>
                <a:lnTo>
                  <a:pt x="630" y="946"/>
                </a:lnTo>
                <a:lnTo>
                  <a:pt x="624" y="916"/>
                </a:lnTo>
                <a:lnTo>
                  <a:pt x="616" y="884"/>
                </a:lnTo>
                <a:lnTo>
                  <a:pt x="604" y="848"/>
                </a:lnTo>
                <a:lnTo>
                  <a:pt x="172" y="100"/>
                </a:lnTo>
                <a:lnTo>
                  <a:pt x="172" y="100"/>
                </a:lnTo>
                <a:lnTo>
                  <a:pt x="158" y="84"/>
                </a:lnTo>
                <a:lnTo>
                  <a:pt x="142" y="70"/>
                </a:lnTo>
                <a:lnTo>
                  <a:pt x="122" y="52"/>
                </a:lnTo>
                <a:lnTo>
                  <a:pt x="96" y="34"/>
                </a:lnTo>
                <a:lnTo>
                  <a:pt x="68" y="18"/>
                </a:lnTo>
                <a:lnTo>
                  <a:pt x="52" y="12"/>
                </a:lnTo>
                <a:lnTo>
                  <a:pt x="34" y="6"/>
                </a:lnTo>
                <a:lnTo>
                  <a:pt x="18" y="2"/>
                </a:lnTo>
                <a:lnTo>
                  <a:pt x="0" y="0"/>
                </a:lnTo>
                <a:lnTo>
                  <a:pt x="0" y="416"/>
                </a:lnTo>
                <a:lnTo>
                  <a:pt x="256" y="858"/>
                </a:lnTo>
                <a:close/>
              </a:path>
            </a:pathLst>
          </a:custGeom>
          <a:solidFill>
            <a:srgbClr val="7AC2C7"/>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1" name="Freeform 14"/>
          <p:cNvSpPr/>
          <p:nvPr>
            <p:custDataLst>
              <p:tags r:id="rId5"/>
            </p:custDataLst>
          </p:nvPr>
        </p:nvSpPr>
        <p:spPr bwMode="auto">
          <a:xfrm>
            <a:off x="4542682" y="1923086"/>
            <a:ext cx="1367339" cy="2280326"/>
          </a:xfrm>
          <a:custGeom>
            <a:avLst/>
            <a:gdLst>
              <a:gd name="T0" fmla="*/ 638 w 638"/>
              <a:gd name="T1" fmla="*/ 416 h 1064"/>
              <a:gd name="T2" fmla="*/ 638 w 638"/>
              <a:gd name="T3" fmla="*/ 0 h 1064"/>
              <a:gd name="T4" fmla="*/ 638 w 638"/>
              <a:gd name="T5" fmla="*/ 0 h 1064"/>
              <a:gd name="T6" fmla="*/ 616 w 638"/>
              <a:gd name="T7" fmla="*/ 2 h 1064"/>
              <a:gd name="T8" fmla="*/ 592 w 638"/>
              <a:gd name="T9" fmla="*/ 6 h 1064"/>
              <a:gd name="T10" fmla="*/ 568 w 638"/>
              <a:gd name="T11" fmla="*/ 14 h 1064"/>
              <a:gd name="T12" fmla="*/ 544 w 638"/>
              <a:gd name="T13" fmla="*/ 26 h 1064"/>
              <a:gd name="T14" fmla="*/ 520 w 638"/>
              <a:gd name="T15" fmla="*/ 42 h 1064"/>
              <a:gd name="T16" fmla="*/ 496 w 638"/>
              <a:gd name="T17" fmla="*/ 64 h 1064"/>
              <a:gd name="T18" fmla="*/ 472 w 638"/>
              <a:gd name="T19" fmla="*/ 92 h 1064"/>
              <a:gd name="T20" fmla="*/ 446 w 638"/>
              <a:gd name="T21" fmla="*/ 126 h 1064"/>
              <a:gd name="T22" fmla="*/ 26 w 638"/>
              <a:gd name="T23" fmla="*/ 854 h 1064"/>
              <a:gd name="T24" fmla="*/ 26 w 638"/>
              <a:gd name="T25" fmla="*/ 854 h 1064"/>
              <a:gd name="T26" fmla="*/ 18 w 638"/>
              <a:gd name="T27" fmla="*/ 874 h 1064"/>
              <a:gd name="T28" fmla="*/ 12 w 638"/>
              <a:gd name="T29" fmla="*/ 896 h 1064"/>
              <a:gd name="T30" fmla="*/ 4 w 638"/>
              <a:gd name="T31" fmla="*/ 924 h 1064"/>
              <a:gd name="T32" fmla="*/ 0 w 638"/>
              <a:gd name="T33" fmla="*/ 956 h 1064"/>
              <a:gd name="T34" fmla="*/ 0 w 638"/>
              <a:gd name="T35" fmla="*/ 974 h 1064"/>
              <a:gd name="T36" fmla="*/ 2 w 638"/>
              <a:gd name="T37" fmla="*/ 992 h 1064"/>
              <a:gd name="T38" fmla="*/ 4 w 638"/>
              <a:gd name="T39" fmla="*/ 1010 h 1064"/>
              <a:gd name="T40" fmla="*/ 10 w 638"/>
              <a:gd name="T41" fmla="*/ 1028 h 1064"/>
              <a:gd name="T42" fmla="*/ 16 w 638"/>
              <a:gd name="T43" fmla="*/ 1046 h 1064"/>
              <a:gd name="T44" fmla="*/ 26 w 638"/>
              <a:gd name="T45" fmla="*/ 1064 h 1064"/>
              <a:gd name="T46" fmla="*/ 382 w 638"/>
              <a:gd name="T47" fmla="*/ 858 h 1064"/>
              <a:gd name="T48" fmla="*/ 638 w 638"/>
              <a:gd name="T49" fmla="*/ 416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38" h="1064">
                <a:moveTo>
                  <a:pt x="638" y="416"/>
                </a:moveTo>
                <a:lnTo>
                  <a:pt x="638" y="0"/>
                </a:lnTo>
                <a:lnTo>
                  <a:pt x="638" y="0"/>
                </a:lnTo>
                <a:lnTo>
                  <a:pt x="616" y="2"/>
                </a:lnTo>
                <a:lnTo>
                  <a:pt x="592" y="6"/>
                </a:lnTo>
                <a:lnTo>
                  <a:pt x="568" y="14"/>
                </a:lnTo>
                <a:lnTo>
                  <a:pt x="544" y="26"/>
                </a:lnTo>
                <a:lnTo>
                  <a:pt x="520" y="42"/>
                </a:lnTo>
                <a:lnTo>
                  <a:pt x="496" y="64"/>
                </a:lnTo>
                <a:lnTo>
                  <a:pt x="472" y="92"/>
                </a:lnTo>
                <a:lnTo>
                  <a:pt x="446" y="126"/>
                </a:lnTo>
                <a:lnTo>
                  <a:pt x="26" y="854"/>
                </a:lnTo>
                <a:lnTo>
                  <a:pt x="26" y="854"/>
                </a:lnTo>
                <a:lnTo>
                  <a:pt x="18" y="874"/>
                </a:lnTo>
                <a:lnTo>
                  <a:pt x="12" y="896"/>
                </a:lnTo>
                <a:lnTo>
                  <a:pt x="4" y="924"/>
                </a:lnTo>
                <a:lnTo>
                  <a:pt x="0" y="956"/>
                </a:lnTo>
                <a:lnTo>
                  <a:pt x="0" y="974"/>
                </a:lnTo>
                <a:lnTo>
                  <a:pt x="2" y="992"/>
                </a:lnTo>
                <a:lnTo>
                  <a:pt x="4" y="1010"/>
                </a:lnTo>
                <a:lnTo>
                  <a:pt x="10" y="1028"/>
                </a:lnTo>
                <a:lnTo>
                  <a:pt x="16" y="1046"/>
                </a:lnTo>
                <a:lnTo>
                  <a:pt x="26" y="1064"/>
                </a:lnTo>
                <a:lnTo>
                  <a:pt x="382" y="858"/>
                </a:lnTo>
                <a:lnTo>
                  <a:pt x="638" y="416"/>
                </a:lnTo>
                <a:close/>
              </a:path>
            </a:pathLst>
          </a:custGeom>
          <a:solidFill>
            <a:srgbClr val="8590CA"/>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2" name="Freeform 15"/>
          <p:cNvSpPr/>
          <p:nvPr>
            <p:custDataLst>
              <p:tags r:id="rId6"/>
            </p:custDataLst>
          </p:nvPr>
        </p:nvSpPr>
        <p:spPr bwMode="auto">
          <a:xfrm>
            <a:off x="4631046" y="3805445"/>
            <a:ext cx="2614660" cy="655808"/>
          </a:xfrm>
          <a:custGeom>
            <a:avLst/>
            <a:gdLst>
              <a:gd name="T0" fmla="*/ 868 w 1220"/>
              <a:gd name="T1" fmla="*/ 0 h 306"/>
              <a:gd name="T2" fmla="*/ 868 w 1220"/>
              <a:gd name="T3" fmla="*/ 2 h 306"/>
              <a:gd name="T4" fmla="*/ 354 w 1220"/>
              <a:gd name="T5" fmla="*/ 2 h 306"/>
              <a:gd name="T6" fmla="*/ 356 w 1220"/>
              <a:gd name="T7" fmla="*/ 0 h 306"/>
              <a:gd name="T8" fmla="*/ 0 w 1220"/>
              <a:gd name="T9" fmla="*/ 206 h 306"/>
              <a:gd name="T10" fmla="*/ 0 w 1220"/>
              <a:gd name="T11" fmla="*/ 206 h 306"/>
              <a:gd name="T12" fmla="*/ 10 w 1220"/>
              <a:gd name="T13" fmla="*/ 222 h 306"/>
              <a:gd name="T14" fmla="*/ 24 w 1220"/>
              <a:gd name="T15" fmla="*/ 238 h 306"/>
              <a:gd name="T16" fmla="*/ 42 w 1220"/>
              <a:gd name="T17" fmla="*/ 252 h 306"/>
              <a:gd name="T18" fmla="*/ 62 w 1220"/>
              <a:gd name="T19" fmla="*/ 266 h 306"/>
              <a:gd name="T20" fmla="*/ 86 w 1220"/>
              <a:gd name="T21" fmla="*/ 278 h 306"/>
              <a:gd name="T22" fmla="*/ 112 w 1220"/>
              <a:gd name="T23" fmla="*/ 290 h 306"/>
              <a:gd name="T24" fmla="*/ 144 w 1220"/>
              <a:gd name="T25" fmla="*/ 300 h 306"/>
              <a:gd name="T26" fmla="*/ 180 w 1220"/>
              <a:gd name="T27" fmla="*/ 306 h 306"/>
              <a:gd name="T28" fmla="*/ 1044 w 1220"/>
              <a:gd name="T29" fmla="*/ 306 h 306"/>
              <a:gd name="T30" fmla="*/ 1044 w 1220"/>
              <a:gd name="T31" fmla="*/ 306 h 306"/>
              <a:gd name="T32" fmla="*/ 1064 w 1220"/>
              <a:gd name="T33" fmla="*/ 304 h 306"/>
              <a:gd name="T34" fmla="*/ 1084 w 1220"/>
              <a:gd name="T35" fmla="*/ 298 h 306"/>
              <a:gd name="T36" fmla="*/ 1112 w 1220"/>
              <a:gd name="T37" fmla="*/ 288 h 306"/>
              <a:gd name="T38" fmla="*/ 1140 w 1220"/>
              <a:gd name="T39" fmla="*/ 274 h 306"/>
              <a:gd name="T40" fmla="*/ 1154 w 1220"/>
              <a:gd name="T41" fmla="*/ 266 h 306"/>
              <a:gd name="T42" fmla="*/ 1170 w 1220"/>
              <a:gd name="T43" fmla="*/ 256 h 306"/>
              <a:gd name="T44" fmla="*/ 1184 w 1220"/>
              <a:gd name="T45" fmla="*/ 246 h 306"/>
              <a:gd name="T46" fmla="*/ 1196 w 1220"/>
              <a:gd name="T47" fmla="*/ 232 h 306"/>
              <a:gd name="T48" fmla="*/ 1208 w 1220"/>
              <a:gd name="T49" fmla="*/ 218 h 306"/>
              <a:gd name="T50" fmla="*/ 1220 w 1220"/>
              <a:gd name="T51" fmla="*/ 202 h 306"/>
              <a:gd name="T52" fmla="*/ 868 w 1220"/>
              <a:gd name="T53" fmla="*/ 0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20" h="306">
                <a:moveTo>
                  <a:pt x="868" y="0"/>
                </a:moveTo>
                <a:lnTo>
                  <a:pt x="868" y="2"/>
                </a:lnTo>
                <a:lnTo>
                  <a:pt x="354" y="2"/>
                </a:lnTo>
                <a:lnTo>
                  <a:pt x="356" y="0"/>
                </a:lnTo>
                <a:lnTo>
                  <a:pt x="0" y="206"/>
                </a:lnTo>
                <a:lnTo>
                  <a:pt x="0" y="206"/>
                </a:lnTo>
                <a:lnTo>
                  <a:pt x="10" y="222"/>
                </a:lnTo>
                <a:lnTo>
                  <a:pt x="24" y="238"/>
                </a:lnTo>
                <a:lnTo>
                  <a:pt x="42" y="252"/>
                </a:lnTo>
                <a:lnTo>
                  <a:pt x="62" y="266"/>
                </a:lnTo>
                <a:lnTo>
                  <a:pt x="86" y="278"/>
                </a:lnTo>
                <a:lnTo>
                  <a:pt x="112" y="290"/>
                </a:lnTo>
                <a:lnTo>
                  <a:pt x="144" y="300"/>
                </a:lnTo>
                <a:lnTo>
                  <a:pt x="180" y="306"/>
                </a:lnTo>
                <a:lnTo>
                  <a:pt x="1044" y="306"/>
                </a:lnTo>
                <a:lnTo>
                  <a:pt x="1044" y="306"/>
                </a:lnTo>
                <a:lnTo>
                  <a:pt x="1064" y="304"/>
                </a:lnTo>
                <a:lnTo>
                  <a:pt x="1084" y="298"/>
                </a:lnTo>
                <a:lnTo>
                  <a:pt x="1112" y="288"/>
                </a:lnTo>
                <a:lnTo>
                  <a:pt x="1140" y="274"/>
                </a:lnTo>
                <a:lnTo>
                  <a:pt x="1154" y="266"/>
                </a:lnTo>
                <a:lnTo>
                  <a:pt x="1170" y="256"/>
                </a:lnTo>
                <a:lnTo>
                  <a:pt x="1184" y="246"/>
                </a:lnTo>
                <a:lnTo>
                  <a:pt x="1196" y="232"/>
                </a:lnTo>
                <a:lnTo>
                  <a:pt x="1208" y="218"/>
                </a:lnTo>
                <a:lnTo>
                  <a:pt x="1220" y="202"/>
                </a:lnTo>
                <a:lnTo>
                  <a:pt x="868" y="0"/>
                </a:lnTo>
                <a:close/>
              </a:path>
            </a:pathLst>
          </a:custGeom>
          <a:solidFill>
            <a:srgbClr val="79B6D3"/>
          </a:solidFill>
          <a:ln w="3175">
            <a:noFill/>
            <a:prstDash val="solid"/>
            <a:round/>
          </a:ln>
        </p:spPr>
        <p:txBody>
          <a:bodyPr vert="horz" wrap="square" lIns="91440" tIns="45720" rIns="91440" bIns="45720" numCol="1" anchor="t" anchorCtr="0" compatLnSpc="1">
            <a:normAutofit/>
          </a:bodyPr>
          <a:lstStyle/>
          <a:p>
            <a:pP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73" name="KSO_Shape"/>
          <p:cNvSpPr/>
          <p:nvPr>
            <p:custDataLst>
              <p:tags r:id="rId7"/>
            </p:custDataLst>
          </p:nvPr>
        </p:nvSpPr>
        <p:spPr>
          <a:xfrm>
            <a:off x="6254401" y="2909879"/>
            <a:ext cx="386779" cy="293308"/>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50000"/>
          </a:bodyPr>
          <a:lstStyle/>
          <a:p>
            <a:pPr algn="ctr" eaLnBrk="1" fontAlgn="auto" hangingPunct="1">
              <a:lnSpc>
                <a:spcPct val="130000"/>
              </a:lnSpc>
              <a:defRPr/>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74" name="KSO_Shape"/>
          <p:cNvSpPr/>
          <p:nvPr>
            <p:custDataLst>
              <p:tags r:id="rId8"/>
            </p:custDataLst>
          </p:nvPr>
        </p:nvSpPr>
        <p:spPr>
          <a:xfrm>
            <a:off x="5785836" y="4002026"/>
            <a:ext cx="359073" cy="26930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50000" lnSpcReduction="20000"/>
          </a:bodyPr>
          <a:lstStyle/>
          <a:p>
            <a:pPr algn="ctr" eaLnBrk="1" fontAlgn="auto" hangingPunct="1">
              <a:lnSpc>
                <a:spcPct val="130000"/>
              </a:lnSpc>
              <a:defRPr/>
            </a:pPr>
            <a:endParaRPr 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75" name="KSO_Shape"/>
          <p:cNvSpPr/>
          <p:nvPr>
            <p:custDataLst>
              <p:tags r:id="rId9"/>
            </p:custDataLst>
          </p:nvPr>
        </p:nvSpPr>
        <p:spPr>
          <a:xfrm>
            <a:off x="5115464" y="2918220"/>
            <a:ext cx="417928" cy="276626"/>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ysClr val="window" lastClr="FFFFFF"/>
          </a:solidFill>
          <a:ln>
            <a:noFill/>
          </a:ln>
        </p:spPr>
        <p:style>
          <a:lnRef idx="2">
            <a:srgbClr val="8590CA">
              <a:shade val="50000"/>
            </a:srgbClr>
          </a:lnRef>
          <a:fillRef idx="1">
            <a:srgbClr val="8590CA"/>
          </a:fillRef>
          <a:effectRef idx="0">
            <a:srgbClr val="8590CA"/>
          </a:effectRef>
          <a:fontRef idx="minor">
            <a:sysClr val="window" lastClr="FFFFFF"/>
          </a:fontRef>
        </p:style>
        <p:txBody>
          <a:bodyPr wrap="square" anchor="ctr">
            <a:normAutofit fontScale="55000" lnSpcReduction="20000"/>
          </a:bodyPr>
          <a:lstStyle/>
          <a:p>
            <a:pPr algn="ctr" eaLnBrk="1" fontAlgn="auto" hangingPunct="1">
              <a:lnSpc>
                <a:spcPct val="130000"/>
              </a:lnSpc>
              <a:defRPr/>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custDataLst>
              <p:tags r:id="rId10"/>
            </p:custDataLst>
          </p:nvPr>
        </p:nvSpPr>
        <p:spPr>
          <a:xfrm>
            <a:off x="7900670" y="3805555"/>
            <a:ext cx="3717290" cy="1653540"/>
          </a:xfrm>
          <a:prstGeom prst="rect">
            <a:avLst/>
          </a:prstGeom>
          <a:noFill/>
        </p:spPr>
        <p:txBody>
          <a:bodyPr wrap="square" lIns="90000" tIns="46800" rIns="90000" bIns="46800" anchor="ctr" anchorCtr="0"/>
          <a:lstStyle>
            <a:defPPr>
              <a:defRPr lang="zh-CN"/>
            </a:defPPr>
            <a:lvl1pPr algn="r"/>
          </a:lstStyle>
          <a:p>
            <a:pPr indent="0" algn="l" fontAlgn="auto">
              <a:lnSpc>
                <a:spcPct val="130000"/>
              </a:lnSpc>
            </a:pPr>
            <a:r>
              <a:rPr lang="zh-CN" altLang="en-US" sz="1600" b="1" spc="300" dirty="0">
                <a:solidFill>
                  <a:srgbClr val="00B0F0"/>
                </a:solidFill>
                <a:latin typeface="宋体" panose="02010600030101010101" pitchFamily="2" charset="-122"/>
                <a:ea typeface="宋体" panose="02010600030101010101" pitchFamily="2" charset="-122"/>
                <a:cs typeface="+mn-ea"/>
                <a:sym typeface="Arial" panose="020B0604020202020204" pitchFamily="34" charset="0"/>
              </a:rPr>
              <a:t>在概念的抽象等级上，正义的等级要高于公平、公正、平等。我们可以说正义的事是公平的、公正的、平等的，但是我们不能说公平、公正、平等的事都是正义。</a:t>
            </a:r>
            <a:endParaRPr lang="zh-CN" altLang="en-US" sz="1600" b="1" spc="300" dirty="0">
              <a:solidFill>
                <a:srgbClr val="00B0F0"/>
              </a:solidFill>
              <a:latin typeface="宋体" panose="02010600030101010101" pitchFamily="2" charset="-122"/>
              <a:ea typeface="宋体" panose="02010600030101010101" pitchFamily="2" charset="-122"/>
              <a:cs typeface="+mn-ea"/>
              <a:sym typeface="Arial" panose="020B0604020202020204" pitchFamily="34" charset="0"/>
            </a:endParaRPr>
          </a:p>
        </p:txBody>
      </p:sp>
      <p:sp>
        <p:nvSpPr>
          <p:cNvPr id="11" name="文本框 10"/>
          <p:cNvSpPr txBox="1"/>
          <p:nvPr>
            <p:custDataLst>
              <p:tags r:id="rId11"/>
            </p:custDataLst>
          </p:nvPr>
        </p:nvSpPr>
        <p:spPr>
          <a:xfrm>
            <a:off x="859155" y="1671320"/>
            <a:ext cx="3004820" cy="3029585"/>
          </a:xfrm>
          <a:prstGeom prst="rect">
            <a:avLst/>
          </a:prstGeom>
          <a:noFill/>
        </p:spPr>
        <p:txBody>
          <a:bodyPr wrap="square" lIns="90000" tIns="46800" rIns="90000" bIns="46800" anchor="ctr" anchorCtr="0">
            <a:scene3d>
              <a:camera prst="orthographicFront"/>
              <a:lightRig rig="threePt" dir="t"/>
            </a:scene3d>
          </a:bodyPr>
          <a:lstStyle>
            <a:defPPr>
              <a:defRPr lang="zh-CN"/>
            </a:defPPr>
            <a:lvl1pPr algn="r"/>
          </a:lstStyle>
          <a:p>
            <a:pPr indent="0" algn="l" fontAlgn="auto">
              <a:lnSpc>
                <a:spcPct val="130000"/>
              </a:lnSpc>
            </a:pPr>
            <a:r>
              <a:rPr lang="zh-CN" altLang="en-US" sz="1600" b="1" spc="300" dirty="0">
                <a:solidFill>
                  <a:schemeClr val="accent1"/>
                </a:solidFill>
                <a:effectLst/>
                <a:latin typeface="宋体" panose="02010600030101010101" pitchFamily="2" charset="-122"/>
                <a:ea typeface="宋体" panose="02010600030101010101" pitchFamily="2" charset="-122"/>
                <a:cs typeface="+mn-ea"/>
                <a:sym typeface="Arial" panose="020B0604020202020204" pitchFamily="34" charset="0"/>
              </a:rPr>
              <a:t>公平正义是政治、经济、文化等权益在全体民众之间合理的分配，它意味着权利、机会、规则的公平和司法的公正。在当代世界，尤其是在社会发展迅速、矛盾突出和社会大幅度变革的时代，正义仍然是人们讨论的中心。</a:t>
            </a:r>
            <a:endParaRPr lang="zh-CN" altLang="en-US" sz="1600" b="1" spc="300" dirty="0">
              <a:solidFill>
                <a:schemeClr val="accent1"/>
              </a:solidFill>
              <a:effectLst/>
              <a:latin typeface="宋体" panose="02010600030101010101" pitchFamily="2" charset="-122"/>
              <a:ea typeface="宋体" panose="02010600030101010101" pitchFamily="2" charset="-122"/>
              <a:cs typeface="+mn-ea"/>
              <a:sym typeface="Arial" panose="020B0604020202020204" pitchFamily="34" charset="0"/>
            </a:endParaRPr>
          </a:p>
        </p:txBody>
      </p:sp>
      <p:sp>
        <p:nvSpPr>
          <p:cNvPr id="12" name="文本框 11"/>
          <p:cNvSpPr txBox="1"/>
          <p:nvPr>
            <p:custDataLst>
              <p:tags r:id="rId12"/>
            </p:custDataLst>
          </p:nvPr>
        </p:nvSpPr>
        <p:spPr>
          <a:xfrm>
            <a:off x="7914005" y="1720850"/>
            <a:ext cx="3239770" cy="1332230"/>
          </a:xfrm>
          <a:prstGeom prst="rect">
            <a:avLst/>
          </a:prstGeom>
          <a:noFill/>
        </p:spPr>
        <p:txBody>
          <a:bodyPr wrap="square" lIns="90000" tIns="46800" rIns="90000" bIns="46800" anchor="ctr" anchorCtr="0"/>
          <a:lstStyle>
            <a:defPPr>
              <a:defRPr lang="zh-CN"/>
            </a:defPPr>
            <a:lvl1pPr algn="r"/>
          </a:lstStyle>
          <a:p>
            <a:pPr indent="0" algn="l" fontAlgn="auto">
              <a:lnSpc>
                <a:spcPct val="130000"/>
              </a:lnSpc>
            </a:pPr>
            <a:r>
              <a:rPr lang="zh-CN" altLang="en-US" sz="1600" b="1" spc="300" dirty="0">
                <a:solidFill>
                  <a:srgbClr val="578FB7"/>
                </a:solidFill>
                <a:latin typeface="宋体" panose="02010600030101010101" pitchFamily="2" charset="-122"/>
                <a:ea typeface="宋体" panose="02010600030101010101" pitchFamily="2" charset="-122"/>
                <a:cs typeface="+mn-ea"/>
                <a:sym typeface="Arial" panose="020B0604020202020204" pitchFamily="34" charset="0"/>
              </a:rPr>
              <a:t>正义在本质上是社会实践真善美的集中统一，正义就是合理的、合目的的、和谐的自由与平等。</a:t>
            </a:r>
            <a:endParaRPr lang="zh-CN" altLang="en-US" sz="1600" b="1" spc="300" dirty="0">
              <a:solidFill>
                <a:srgbClr val="578FB7"/>
              </a:solidFill>
              <a:latin typeface="宋体" panose="02010600030101010101" pitchFamily="2" charset="-122"/>
              <a:ea typeface="宋体" panose="02010600030101010101" pitchFamily="2" charset="-122"/>
              <a:cs typeface="+mn-ea"/>
              <a:sym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221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二、大学生正义感的培育价值</a:t>
            </a:r>
            <a:endParaRPr lang="zh-CN" altLang="en-US" sz="2800" b="1">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840605" y="2731135"/>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896360" y="482219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991985" y="4633595"/>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664960" y="377190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599430" y="1806575"/>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613910" y="3766820"/>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695055" y="4271010"/>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4009390" y="446468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632325" y="2327910"/>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579745" y="3103245"/>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11"/>
            </p:custDataLst>
          </p:nvPr>
        </p:nvSpPr>
        <p:spPr>
          <a:xfrm rot="5400000">
            <a:off x="5579745" y="3117215"/>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579745" y="3117215"/>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579745" y="3117215"/>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752475" y="1284605"/>
            <a:ext cx="3968750" cy="2422525"/>
          </a:xfrm>
          <a:prstGeom prst="rect">
            <a:avLst/>
          </a:prstGeom>
          <a:noFill/>
        </p:spPr>
        <p:txBody>
          <a:bodyPr wrap="square" rtlCol="0" anchor="ctr" anchorCtr="0">
            <a:scene3d>
              <a:camera prst="orthographicFront"/>
              <a:lightRig rig="threePt" dir="t"/>
            </a:scene3d>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rPr>
              <a:t>（一）大学生正义感和正义感能力，是个人全面发展的需要</a:t>
            </a:r>
            <a:endPar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custDataLst>
              <p:tags r:id="rId15"/>
            </p:custDataLst>
          </p:nvPr>
        </p:nvSpPr>
        <p:spPr>
          <a:xfrm>
            <a:off x="8237855" y="2328545"/>
            <a:ext cx="3202305" cy="184721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rPr>
              <a:t>（二）大学生正义感教育，是建设和谐社会的需要</a:t>
            </a:r>
            <a:endPar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838835" y="3783330"/>
            <a:ext cx="3048000" cy="207962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6">
                    <a:lumMod val="75000"/>
                  </a:schemeClr>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（三）大学生正义感教育，是纠正部分大学生正义感认知、行为偏差的需要</a:t>
            </a:r>
            <a:endParaRPr lang="zh-CN" altLang="en-US" sz="1600" b="1" dirty="0">
              <a:solidFill>
                <a:schemeClr val="accent6">
                  <a:lumMod val="75000"/>
                </a:schemeClr>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196965" y="3749040"/>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419975" y="4533900"/>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223635" y="2275205"/>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5036820" y="4464685"/>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cxnSp>
        <p:nvCxnSpPr>
          <p:cNvPr id="64" name="直接连接符 63"/>
          <p:cNvCxnSpPr/>
          <p:nvPr/>
        </p:nvCxnSpPr>
        <p:spPr>
          <a:xfrm>
            <a:off x="7683363" y="3429633"/>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990800" y="3440141"/>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0" idx="2"/>
          </p:cNvCxnSpPr>
          <p:nvPr/>
        </p:nvCxnSpPr>
        <p:spPr>
          <a:xfrm>
            <a:off x="2156372" y="3460406"/>
            <a:ext cx="2182737" cy="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642804"/>
            <a:ext cx="483044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三、大学生正义感的培育路径</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 name="同心圆 3"/>
          <p:cNvSpPr/>
          <p:nvPr/>
        </p:nvSpPr>
        <p:spPr>
          <a:xfrm>
            <a:off x="1582096" y="3075307"/>
            <a:ext cx="729673" cy="729673"/>
          </a:xfrm>
          <a:prstGeom prst="donu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同心圆 19"/>
          <p:cNvSpPr/>
          <p:nvPr/>
        </p:nvSpPr>
        <p:spPr>
          <a:xfrm>
            <a:off x="4339109" y="3095570"/>
            <a:ext cx="729673" cy="729673"/>
          </a:xfrm>
          <a:prstGeom prst="donu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同心圆 24"/>
          <p:cNvSpPr/>
          <p:nvPr/>
        </p:nvSpPr>
        <p:spPr>
          <a:xfrm>
            <a:off x="7124792" y="3087408"/>
            <a:ext cx="729673" cy="729673"/>
          </a:xfrm>
          <a:prstGeom prst="donu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同心圆 25"/>
          <p:cNvSpPr/>
          <p:nvPr/>
        </p:nvSpPr>
        <p:spPr>
          <a:xfrm>
            <a:off x="9831050" y="3075305"/>
            <a:ext cx="729673" cy="729673"/>
          </a:xfrm>
          <a:prstGeom prst="donu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990764" y="4020949"/>
            <a:ext cx="1870662" cy="2168525"/>
          </a:xfrm>
          <a:prstGeom prst="rect">
            <a:avLst/>
          </a:prstGeom>
        </p:spPr>
        <p:txBody>
          <a:bodyPr wrap="square">
            <a:spAutoFit/>
          </a:bodyPr>
          <a:lstStyle/>
          <a:p>
            <a:pPr indent="0" algn="l" fontAlgn="auto">
              <a:lnSpc>
                <a:spcPct val="150000"/>
              </a:lnSpc>
            </a:pPr>
            <a:r>
              <a:rPr lang="zh-CN" altLang="en-US" b="1" dirty="0">
                <a:solidFill>
                  <a:srgbClr val="C57E90"/>
                </a:solidFill>
                <a:latin typeface="+mj-lt"/>
              </a:rPr>
              <a:t>（一）大学生应主动加深对正义观念的认识，增强自身的正义感能力</a:t>
            </a:r>
            <a:endParaRPr lang="zh-CN" altLang="en-US" b="1" dirty="0">
              <a:solidFill>
                <a:srgbClr val="C57E90"/>
              </a:solidFill>
              <a:latin typeface="+mj-lt"/>
            </a:endParaRPr>
          </a:p>
        </p:txBody>
      </p:sp>
      <p:sp>
        <p:nvSpPr>
          <p:cNvPr id="58" name="Shape 23124"/>
          <p:cNvSpPr/>
          <p:nvPr/>
        </p:nvSpPr>
        <p:spPr>
          <a:xfrm>
            <a:off x="9965020" y="2338681"/>
            <a:ext cx="435837" cy="517933"/>
          </a:xfrm>
          <a:custGeom>
            <a:avLst/>
            <a:gdLst/>
            <a:ahLst/>
            <a:cxnLst>
              <a:cxn ang="0">
                <a:pos x="wd2" y="hd2"/>
              </a:cxn>
              <a:cxn ang="5400000">
                <a:pos x="wd2" y="hd2"/>
              </a:cxn>
              <a:cxn ang="10800000">
                <a:pos x="wd2" y="hd2"/>
              </a:cxn>
              <a:cxn ang="16200000">
                <a:pos x="wd2" y="hd2"/>
              </a:cxn>
            </a:cxnLst>
            <a:rect l="0" t="0" r="r" b="b"/>
            <a:pathLst>
              <a:path w="21600" h="21561" extrusionOk="0">
                <a:moveTo>
                  <a:pt x="5401" y="5234"/>
                </a:moveTo>
                <a:lnTo>
                  <a:pt x="7204" y="5234"/>
                </a:lnTo>
                <a:lnTo>
                  <a:pt x="7647" y="9080"/>
                </a:lnTo>
                <a:cubicBezTo>
                  <a:pt x="7672" y="9303"/>
                  <a:pt x="7912" y="9464"/>
                  <a:pt x="8177" y="9445"/>
                </a:cubicBezTo>
                <a:cubicBezTo>
                  <a:pt x="8444" y="9423"/>
                  <a:pt x="8638" y="9226"/>
                  <a:pt x="8613" y="9003"/>
                </a:cubicBezTo>
                <a:lnTo>
                  <a:pt x="8128" y="4790"/>
                </a:lnTo>
                <a:cubicBezTo>
                  <a:pt x="8104" y="4582"/>
                  <a:pt x="7895" y="4424"/>
                  <a:pt x="7645" y="4424"/>
                </a:cubicBezTo>
                <a:lnTo>
                  <a:pt x="6586" y="4424"/>
                </a:lnTo>
                <a:lnTo>
                  <a:pt x="10799" y="971"/>
                </a:lnTo>
                <a:lnTo>
                  <a:pt x="15012" y="4423"/>
                </a:lnTo>
                <a:lnTo>
                  <a:pt x="13955" y="4423"/>
                </a:lnTo>
                <a:cubicBezTo>
                  <a:pt x="13704" y="4423"/>
                  <a:pt x="13496" y="4582"/>
                  <a:pt x="13472" y="4790"/>
                </a:cubicBezTo>
                <a:lnTo>
                  <a:pt x="12986" y="9003"/>
                </a:lnTo>
                <a:cubicBezTo>
                  <a:pt x="12960" y="9225"/>
                  <a:pt x="13157" y="9423"/>
                  <a:pt x="13423" y="9443"/>
                </a:cubicBezTo>
                <a:cubicBezTo>
                  <a:pt x="13438" y="9446"/>
                  <a:pt x="13454" y="9446"/>
                  <a:pt x="13470" y="9446"/>
                </a:cubicBezTo>
                <a:cubicBezTo>
                  <a:pt x="13717" y="9446"/>
                  <a:pt x="13927" y="9289"/>
                  <a:pt x="13952" y="9080"/>
                </a:cubicBezTo>
                <a:lnTo>
                  <a:pt x="14396" y="5234"/>
                </a:lnTo>
                <a:lnTo>
                  <a:pt x="16199" y="5234"/>
                </a:lnTo>
                <a:cubicBezTo>
                  <a:pt x="16397" y="5234"/>
                  <a:pt x="16573" y="5134"/>
                  <a:pt x="16649" y="4981"/>
                </a:cubicBezTo>
                <a:cubicBezTo>
                  <a:pt x="16724" y="4830"/>
                  <a:pt x="16681" y="4655"/>
                  <a:pt x="16541" y="4540"/>
                </a:cubicBezTo>
                <a:lnTo>
                  <a:pt x="11139" y="116"/>
                </a:lnTo>
                <a:cubicBezTo>
                  <a:pt x="10951" y="-39"/>
                  <a:pt x="10648" y="-39"/>
                  <a:pt x="10458" y="116"/>
                </a:cubicBezTo>
                <a:lnTo>
                  <a:pt x="5060" y="4540"/>
                </a:lnTo>
                <a:cubicBezTo>
                  <a:pt x="4919" y="4655"/>
                  <a:pt x="4876" y="4830"/>
                  <a:pt x="4951" y="4981"/>
                </a:cubicBezTo>
                <a:cubicBezTo>
                  <a:pt x="5025" y="5134"/>
                  <a:pt x="5204" y="5234"/>
                  <a:pt x="5401" y="5234"/>
                </a:cubicBezTo>
                <a:cubicBezTo>
                  <a:pt x="5401" y="5234"/>
                  <a:pt x="5401" y="5234"/>
                  <a:pt x="5401" y="5234"/>
                </a:cubicBezTo>
                <a:close/>
                <a:moveTo>
                  <a:pt x="7645" y="16897"/>
                </a:moveTo>
                <a:lnTo>
                  <a:pt x="13955" y="16897"/>
                </a:lnTo>
                <a:cubicBezTo>
                  <a:pt x="14491" y="16897"/>
                  <a:pt x="14925" y="16535"/>
                  <a:pt x="14925" y="16088"/>
                </a:cubicBezTo>
                <a:cubicBezTo>
                  <a:pt x="14925" y="15641"/>
                  <a:pt x="14491" y="15279"/>
                  <a:pt x="13955" y="15279"/>
                </a:cubicBezTo>
                <a:lnTo>
                  <a:pt x="7645" y="15279"/>
                </a:lnTo>
                <a:cubicBezTo>
                  <a:pt x="7110" y="15279"/>
                  <a:pt x="6674" y="15642"/>
                  <a:pt x="6674" y="16088"/>
                </a:cubicBezTo>
                <a:cubicBezTo>
                  <a:pt x="6674" y="16535"/>
                  <a:pt x="7110" y="16897"/>
                  <a:pt x="7645" y="16897"/>
                </a:cubicBezTo>
                <a:cubicBezTo>
                  <a:pt x="7645" y="16897"/>
                  <a:pt x="7645" y="16897"/>
                  <a:pt x="7645" y="16897"/>
                </a:cubicBezTo>
                <a:close/>
                <a:moveTo>
                  <a:pt x="19657" y="19943"/>
                </a:moveTo>
                <a:lnTo>
                  <a:pt x="1942" y="19943"/>
                </a:lnTo>
                <a:lnTo>
                  <a:pt x="1942" y="12233"/>
                </a:lnTo>
                <a:lnTo>
                  <a:pt x="19657" y="12233"/>
                </a:lnTo>
                <a:cubicBezTo>
                  <a:pt x="19657" y="12233"/>
                  <a:pt x="19657" y="19943"/>
                  <a:pt x="19657" y="19943"/>
                </a:cubicBezTo>
                <a:close/>
                <a:moveTo>
                  <a:pt x="21593" y="11373"/>
                </a:moveTo>
                <a:cubicBezTo>
                  <a:pt x="21591" y="11351"/>
                  <a:pt x="21588" y="11329"/>
                  <a:pt x="21586" y="11309"/>
                </a:cubicBezTo>
                <a:cubicBezTo>
                  <a:pt x="21578" y="11265"/>
                  <a:pt x="21565" y="11222"/>
                  <a:pt x="21551" y="11182"/>
                </a:cubicBezTo>
                <a:cubicBezTo>
                  <a:pt x="21547" y="11171"/>
                  <a:pt x="21547" y="11159"/>
                  <a:pt x="21541" y="11148"/>
                </a:cubicBezTo>
                <a:lnTo>
                  <a:pt x="19599" y="6671"/>
                </a:lnTo>
                <a:cubicBezTo>
                  <a:pt x="19459" y="6349"/>
                  <a:pt x="19096" y="6137"/>
                  <a:pt x="18687" y="6137"/>
                </a:cubicBezTo>
                <a:lnTo>
                  <a:pt x="16624" y="6137"/>
                </a:lnTo>
                <a:cubicBezTo>
                  <a:pt x="16088" y="6137"/>
                  <a:pt x="15653" y="6497"/>
                  <a:pt x="15653" y="6944"/>
                </a:cubicBezTo>
                <a:cubicBezTo>
                  <a:pt x="15653" y="7391"/>
                  <a:pt x="16088" y="7754"/>
                  <a:pt x="16624" y="7754"/>
                </a:cubicBezTo>
                <a:lnTo>
                  <a:pt x="18005" y="7754"/>
                </a:lnTo>
                <a:lnTo>
                  <a:pt x="19246" y="10616"/>
                </a:lnTo>
                <a:lnTo>
                  <a:pt x="2354" y="10616"/>
                </a:lnTo>
                <a:lnTo>
                  <a:pt x="3595" y="7754"/>
                </a:lnTo>
                <a:lnTo>
                  <a:pt x="4976" y="7754"/>
                </a:lnTo>
                <a:cubicBezTo>
                  <a:pt x="5512" y="7754"/>
                  <a:pt x="5947" y="7391"/>
                  <a:pt x="5947" y="6944"/>
                </a:cubicBezTo>
                <a:cubicBezTo>
                  <a:pt x="5947" y="6497"/>
                  <a:pt x="5512" y="6137"/>
                  <a:pt x="4976" y="6137"/>
                </a:cubicBezTo>
                <a:lnTo>
                  <a:pt x="2913" y="6137"/>
                </a:lnTo>
                <a:cubicBezTo>
                  <a:pt x="2504" y="6137"/>
                  <a:pt x="2139" y="6349"/>
                  <a:pt x="2000" y="6671"/>
                </a:cubicBezTo>
                <a:lnTo>
                  <a:pt x="59" y="11148"/>
                </a:lnTo>
                <a:cubicBezTo>
                  <a:pt x="53" y="11159"/>
                  <a:pt x="53" y="11170"/>
                  <a:pt x="50" y="11180"/>
                </a:cubicBezTo>
                <a:cubicBezTo>
                  <a:pt x="33" y="11221"/>
                  <a:pt x="22" y="11265"/>
                  <a:pt x="15" y="11309"/>
                </a:cubicBezTo>
                <a:cubicBezTo>
                  <a:pt x="10" y="11329"/>
                  <a:pt x="8" y="11351"/>
                  <a:pt x="8" y="11371"/>
                </a:cubicBezTo>
                <a:cubicBezTo>
                  <a:pt x="4" y="11388"/>
                  <a:pt x="0" y="11405"/>
                  <a:pt x="0" y="11422"/>
                </a:cubicBezTo>
                <a:lnTo>
                  <a:pt x="0" y="20753"/>
                </a:lnTo>
                <a:cubicBezTo>
                  <a:pt x="0" y="21201"/>
                  <a:pt x="434" y="21561"/>
                  <a:pt x="970" y="21561"/>
                </a:cubicBezTo>
                <a:lnTo>
                  <a:pt x="20628" y="21561"/>
                </a:lnTo>
                <a:cubicBezTo>
                  <a:pt x="21164" y="21561"/>
                  <a:pt x="21600" y="21201"/>
                  <a:pt x="21600" y="20753"/>
                </a:cubicBezTo>
                <a:lnTo>
                  <a:pt x="21600" y="11422"/>
                </a:lnTo>
                <a:cubicBezTo>
                  <a:pt x="21598" y="11405"/>
                  <a:pt x="21594" y="11390"/>
                  <a:pt x="21593" y="11373"/>
                </a:cubicBezTo>
                <a:cubicBezTo>
                  <a:pt x="21593" y="11373"/>
                  <a:pt x="21593" y="11373"/>
                  <a:pt x="21593" y="11373"/>
                </a:cubicBezTo>
                <a:close/>
              </a:path>
            </a:pathLst>
          </a:custGeom>
          <a:solidFill>
            <a:srgbClr val="FFDC9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59" name="Shape 23129"/>
          <p:cNvSpPr/>
          <p:nvPr/>
        </p:nvSpPr>
        <p:spPr>
          <a:xfrm>
            <a:off x="7278742" y="2338045"/>
            <a:ext cx="494410" cy="517933"/>
          </a:xfrm>
          <a:custGeom>
            <a:avLst/>
            <a:gdLst/>
            <a:ahLst/>
            <a:cxnLst>
              <a:cxn ang="0">
                <a:pos x="wd2" y="hd2"/>
              </a:cxn>
              <a:cxn ang="5400000">
                <a:pos x="wd2" y="hd2"/>
              </a:cxn>
              <a:cxn ang="10800000">
                <a:pos x="wd2" y="hd2"/>
              </a:cxn>
              <a:cxn ang="16200000">
                <a:pos x="wd2" y="hd2"/>
              </a:cxn>
            </a:cxnLst>
            <a:rect l="0" t="0" r="r" b="b"/>
            <a:pathLst>
              <a:path w="21600" h="21600" extrusionOk="0">
                <a:moveTo>
                  <a:pt x="17544" y="0"/>
                </a:moveTo>
                <a:cubicBezTo>
                  <a:pt x="17310" y="0"/>
                  <a:pt x="17097" y="116"/>
                  <a:pt x="16957" y="298"/>
                </a:cubicBezTo>
                <a:cubicBezTo>
                  <a:pt x="16381" y="1054"/>
                  <a:pt x="13507" y="4919"/>
                  <a:pt x="13507" y="6797"/>
                </a:cubicBezTo>
                <a:cubicBezTo>
                  <a:pt x="13507" y="8926"/>
                  <a:pt x="15313" y="10651"/>
                  <a:pt x="17544" y="10651"/>
                </a:cubicBezTo>
                <a:cubicBezTo>
                  <a:pt x="19774" y="10651"/>
                  <a:pt x="21600" y="8926"/>
                  <a:pt x="21600" y="6797"/>
                </a:cubicBezTo>
                <a:cubicBezTo>
                  <a:pt x="21600" y="4919"/>
                  <a:pt x="18726" y="1054"/>
                  <a:pt x="18150" y="298"/>
                </a:cubicBezTo>
                <a:cubicBezTo>
                  <a:pt x="18012" y="116"/>
                  <a:pt x="17779" y="0"/>
                  <a:pt x="17544" y="0"/>
                </a:cubicBezTo>
                <a:close/>
                <a:moveTo>
                  <a:pt x="7763" y="561"/>
                </a:moveTo>
                <a:cubicBezTo>
                  <a:pt x="7528" y="561"/>
                  <a:pt x="7294" y="659"/>
                  <a:pt x="7157" y="841"/>
                </a:cubicBezTo>
                <a:cubicBezTo>
                  <a:pt x="6864" y="1227"/>
                  <a:pt x="0" y="10303"/>
                  <a:pt x="0" y="14190"/>
                </a:cubicBezTo>
                <a:cubicBezTo>
                  <a:pt x="0" y="18273"/>
                  <a:pt x="3484" y="21600"/>
                  <a:pt x="7763" y="21600"/>
                </a:cubicBezTo>
                <a:cubicBezTo>
                  <a:pt x="12041" y="21600"/>
                  <a:pt x="15526" y="18273"/>
                  <a:pt x="15526" y="14190"/>
                </a:cubicBezTo>
                <a:cubicBezTo>
                  <a:pt x="15526" y="10303"/>
                  <a:pt x="8643" y="1227"/>
                  <a:pt x="8350" y="841"/>
                </a:cubicBezTo>
                <a:cubicBezTo>
                  <a:pt x="8212" y="659"/>
                  <a:pt x="7998" y="561"/>
                  <a:pt x="7763" y="561"/>
                </a:cubicBezTo>
                <a:close/>
                <a:moveTo>
                  <a:pt x="17544" y="1927"/>
                </a:moveTo>
                <a:cubicBezTo>
                  <a:pt x="18718" y="3579"/>
                  <a:pt x="20132" y="5860"/>
                  <a:pt x="20132" y="6797"/>
                </a:cubicBezTo>
                <a:cubicBezTo>
                  <a:pt x="20132" y="8153"/>
                  <a:pt x="18965" y="9250"/>
                  <a:pt x="17544" y="9250"/>
                </a:cubicBezTo>
                <a:cubicBezTo>
                  <a:pt x="16124" y="9250"/>
                  <a:pt x="14975" y="8153"/>
                  <a:pt x="14975" y="6797"/>
                </a:cubicBezTo>
                <a:cubicBezTo>
                  <a:pt x="14975" y="5860"/>
                  <a:pt x="16369" y="3579"/>
                  <a:pt x="17544" y="1927"/>
                </a:cubicBezTo>
                <a:close/>
                <a:moveTo>
                  <a:pt x="7763" y="2470"/>
                </a:moveTo>
                <a:cubicBezTo>
                  <a:pt x="9947" y="5458"/>
                  <a:pt x="14057" y="11599"/>
                  <a:pt x="14057" y="14190"/>
                </a:cubicBezTo>
                <a:cubicBezTo>
                  <a:pt x="14057" y="17499"/>
                  <a:pt x="11230" y="20199"/>
                  <a:pt x="7763" y="20199"/>
                </a:cubicBezTo>
                <a:cubicBezTo>
                  <a:pt x="4295" y="20199"/>
                  <a:pt x="1468" y="17499"/>
                  <a:pt x="1468" y="14190"/>
                </a:cubicBezTo>
                <a:cubicBezTo>
                  <a:pt x="1468" y="11599"/>
                  <a:pt x="5577" y="5458"/>
                  <a:pt x="7763" y="2470"/>
                </a:cubicBezTo>
                <a:close/>
                <a:moveTo>
                  <a:pt x="3083" y="13454"/>
                </a:moveTo>
                <a:cubicBezTo>
                  <a:pt x="2678" y="13454"/>
                  <a:pt x="2349" y="13767"/>
                  <a:pt x="2349" y="14155"/>
                </a:cubicBezTo>
                <a:cubicBezTo>
                  <a:pt x="2349" y="16838"/>
                  <a:pt x="4639" y="19025"/>
                  <a:pt x="7451" y="19025"/>
                </a:cubicBezTo>
                <a:cubicBezTo>
                  <a:pt x="7855" y="19025"/>
                  <a:pt x="8185" y="18711"/>
                  <a:pt x="8185" y="18324"/>
                </a:cubicBezTo>
                <a:cubicBezTo>
                  <a:pt x="8185" y="17937"/>
                  <a:pt x="7855" y="17623"/>
                  <a:pt x="7451" y="17623"/>
                </a:cubicBezTo>
                <a:cubicBezTo>
                  <a:pt x="5448" y="17623"/>
                  <a:pt x="3817" y="16064"/>
                  <a:pt x="3817" y="14155"/>
                </a:cubicBezTo>
                <a:cubicBezTo>
                  <a:pt x="3817" y="13767"/>
                  <a:pt x="3488" y="13454"/>
                  <a:pt x="3083" y="13454"/>
                </a:cubicBezTo>
                <a:close/>
              </a:path>
            </a:pathLst>
          </a:custGeom>
          <a:solidFill>
            <a:srgbClr val="9DCBDB"/>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0" name="Shape 23157"/>
          <p:cNvSpPr/>
          <p:nvPr/>
        </p:nvSpPr>
        <p:spPr>
          <a:xfrm>
            <a:off x="1602213" y="2338681"/>
            <a:ext cx="575586" cy="523114"/>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2" name="Shape 23159"/>
          <p:cNvSpPr/>
          <p:nvPr/>
        </p:nvSpPr>
        <p:spPr>
          <a:xfrm>
            <a:off x="4386337" y="2337158"/>
            <a:ext cx="643113" cy="539720"/>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rgbClr val="578FB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5" name="矩形 64"/>
          <p:cNvSpPr/>
          <p:nvPr/>
        </p:nvSpPr>
        <p:spPr>
          <a:xfrm>
            <a:off x="3754698" y="4050121"/>
            <a:ext cx="1870662" cy="1753235"/>
          </a:xfrm>
          <a:prstGeom prst="rect">
            <a:avLst/>
          </a:prstGeom>
        </p:spPr>
        <p:txBody>
          <a:bodyPr wrap="square">
            <a:spAutoFit/>
          </a:bodyPr>
          <a:lstStyle/>
          <a:p>
            <a:pPr indent="0" algn="l" fontAlgn="auto">
              <a:lnSpc>
                <a:spcPct val="150000"/>
              </a:lnSpc>
            </a:pPr>
            <a:r>
              <a:rPr lang="zh-CN" altLang="en-US" b="1" dirty="0">
                <a:solidFill>
                  <a:srgbClr val="578FB7"/>
                </a:solidFill>
                <a:latin typeface="+mj-lt"/>
              </a:rPr>
              <a:t>（二）大学生应培养合理慎思的思维，增强理性正义观念</a:t>
            </a:r>
            <a:endParaRPr lang="zh-CN" altLang="en-US" b="1" dirty="0">
              <a:solidFill>
                <a:srgbClr val="578FB7"/>
              </a:solidFill>
              <a:latin typeface="+mj-lt"/>
            </a:endParaRPr>
          </a:p>
        </p:txBody>
      </p:sp>
      <p:sp>
        <p:nvSpPr>
          <p:cNvPr id="66" name="矩形 65"/>
          <p:cNvSpPr/>
          <p:nvPr/>
        </p:nvSpPr>
        <p:spPr>
          <a:xfrm>
            <a:off x="6553478" y="4023496"/>
            <a:ext cx="1870662" cy="1337945"/>
          </a:xfrm>
          <a:prstGeom prst="rect">
            <a:avLst/>
          </a:prstGeom>
        </p:spPr>
        <p:txBody>
          <a:bodyPr wrap="square">
            <a:spAutoFit/>
          </a:bodyPr>
          <a:lstStyle/>
          <a:p>
            <a:pPr indent="0" algn="l" fontAlgn="auto">
              <a:lnSpc>
                <a:spcPct val="150000"/>
              </a:lnSpc>
            </a:pPr>
            <a:r>
              <a:rPr lang="zh-CN" altLang="en-US" b="1" dirty="0">
                <a:solidFill>
                  <a:srgbClr val="9DCBDB"/>
                </a:solidFill>
                <a:latin typeface="+mj-lt"/>
              </a:rPr>
              <a:t>（三）大学生要知行统一，践行主导正义观</a:t>
            </a:r>
            <a:endParaRPr lang="zh-CN" altLang="en-US" b="1" dirty="0">
              <a:solidFill>
                <a:srgbClr val="9DCBDB"/>
              </a:solidFill>
              <a:latin typeface="+mj-lt"/>
            </a:endParaRPr>
          </a:p>
        </p:txBody>
      </p:sp>
      <p:sp>
        <p:nvSpPr>
          <p:cNvPr id="67" name="矩形 66"/>
          <p:cNvSpPr/>
          <p:nvPr/>
        </p:nvSpPr>
        <p:spPr>
          <a:xfrm>
            <a:off x="9198610" y="4020820"/>
            <a:ext cx="2190115" cy="1337945"/>
          </a:xfrm>
          <a:prstGeom prst="rect">
            <a:avLst/>
          </a:prstGeom>
        </p:spPr>
        <p:txBody>
          <a:bodyPr wrap="square">
            <a:spAutoFit/>
          </a:bodyPr>
          <a:lstStyle/>
          <a:p>
            <a:pPr indent="0" algn="l" fontAlgn="auto">
              <a:lnSpc>
                <a:spcPct val="150000"/>
              </a:lnSpc>
            </a:pPr>
            <a:r>
              <a:rPr lang="zh-CN" altLang="en-US" b="1" dirty="0">
                <a:solidFill>
                  <a:schemeClr val="accent4"/>
                </a:solidFill>
                <a:latin typeface="+mj-lt"/>
              </a:rPr>
              <a:t>（四）让网络成为大学生正义教育的重要“导航者”</a:t>
            </a:r>
            <a:endParaRPr lang="zh-CN" altLang="en-US" b="1" dirty="0">
              <a:solidFill>
                <a:schemeClr val="accent4"/>
              </a:solidFill>
              <a:latin typeface="+mj-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down)">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5" grpId="0"/>
      <p:bldP spid="66" grpId="0"/>
      <p:bldP spid="6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3_1"/>
  <p:tag name="KSO_WM_UNIT_ID" val="diagram20174792_2*q_h_x*1_3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87*116"/>
  <p:tag name="KSO_WM_UNIT_FILL_FORE_SCHEMECOLOR_INDEX" val="14"/>
  <p:tag name="KSO_WM_UNIT_FILL_TYPE" val="1"/>
  <p:tag name="KSO_WM_UNIT_TEXT_FILL_FORE_SCHEMECOLOR_INDEX" val="13"/>
  <p:tag name="KSO_WM_UNIT_TEXT_FILL_TYPE" val="1"/>
</p:tagLst>
</file>

<file path=ppt/tags/tag11.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1_1"/>
  <p:tag name="KSO_WM_UNIT_ID" val="diagram20174792_2*q_h_x*1_1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0*135"/>
  <p:tag name="KSO_WM_UNIT_FILL_FORE_SCHEMECOLOR_INDEX" val="14"/>
  <p:tag name="KSO_WM_UNIT_FILL_TYPE" val="1"/>
  <p:tag name="KSO_WM_UNIT_TEXT_FILL_FORE_SCHEMECOLOR_INDEX" val="13"/>
  <p:tag name="KSO_WM_UNIT_TEXT_FILL_TYPE" val="1"/>
</p:tagLst>
</file>

<file path=ppt/tags/tag12.xml><?xml version="1.0" encoding="utf-8"?>
<p:tagLst xmlns:p="http://schemas.openxmlformats.org/presentationml/2006/main">
  <p:tag name="KSO_WM_TAG_VERSION" val="1.0"/>
  <p:tag name="KSO_WM_BEAUTIFY_FLAG" val=""/>
  <p:tag name="KSO_WM_TEMPLATE_CATEGORY" val="diagram"/>
  <p:tag name="KSO_WM_TEMPLATE_INDEX" val="20174792"/>
  <p:tag name="KSO_WM_UNIT_TYPE" val="q_h_a"/>
  <p:tag name="KSO_WM_UNIT_INDEX" val="1_2_1"/>
  <p:tag name="KSO_WM_UNIT_LAYERLEVEL" val="1_1_1"/>
  <p:tag name="KSO_WM_UNIT_VALUE" val="10"/>
  <p:tag name="KSO_WM_UNIT_HIGHLIGHT" val="0"/>
  <p:tag name="KSO_WM_UNIT_COMPATIBLE" val="0"/>
  <p:tag name="KSO_WM_DIAGRAM_GROUP_CODE" val="q1-1"/>
  <p:tag name="KSO_WM_UNIT_ID" val="diagram20174792_2*q_h_a*1_2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BEAUTIFY_FLAG" val=""/>
  <p:tag name="KSO_WM_TEMPLATE_CATEGORY" val="diagram"/>
  <p:tag name="KSO_WM_TEMPLATE_INDEX" val="20174792"/>
  <p:tag name="KSO_WM_UNIT_TYPE" val="q_h_a"/>
  <p:tag name="KSO_WM_UNIT_INDEX" val="1_2_1"/>
  <p:tag name="KSO_WM_UNIT_LAYERLEVEL" val="1_1_1"/>
  <p:tag name="KSO_WM_UNIT_VALUE" val="10"/>
  <p:tag name="KSO_WM_UNIT_HIGHLIGHT" val="0"/>
  <p:tag name="KSO_WM_UNIT_COMPATIBLE" val="0"/>
  <p:tag name="KSO_WM_DIAGRAM_GROUP_CODE" val="q1-1"/>
  <p:tag name="KSO_WM_UNIT_ID" val="diagram20174792_2*q_h_a*1_2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14.xml><?xml version="1.0" encoding="utf-8"?>
<p:tagLst xmlns:p="http://schemas.openxmlformats.org/presentationml/2006/main">
  <p:tag name="KSO_WM_TAG_VERSION" val="1.0"/>
  <p:tag name="KSO_WM_BEAUTIFY_FLAG" val=""/>
  <p:tag name="KSO_WM_TEMPLATE_CATEGORY" val="diagram"/>
  <p:tag name="KSO_WM_TEMPLATE_INDEX" val="20174792"/>
  <p:tag name="KSO_WM_UNIT_TYPE" val="q_h_a"/>
  <p:tag name="KSO_WM_UNIT_INDEX" val="1_2_1"/>
  <p:tag name="KSO_WM_UNIT_LAYERLEVEL" val="1_1_1"/>
  <p:tag name="KSO_WM_UNIT_VALUE" val="10"/>
  <p:tag name="KSO_WM_UNIT_HIGHLIGHT" val="0"/>
  <p:tag name="KSO_WM_UNIT_COMPATIBLE" val="0"/>
  <p:tag name="KSO_WM_DIAGRAM_GROUP_CODE" val="q1-1"/>
  <p:tag name="KSO_WM_UNIT_ID" val="diagram20174792_2*q_h_a*1_2_1"/>
  <p:tag name="KSO_WM_UNIT_ISCONTENTSTITLE" val="0"/>
  <p:tag name="KSO_WM_UNIT_NOCLEAR" val="0"/>
  <p:tag name="KSO_WM_UNIT_DIAGRAM_ISNUMVISUAL" val="0"/>
  <p:tag name="KSO_WM_UNIT_DIAGRAM_ISREFERUNIT" val="0"/>
  <p:tag name="KSO_WM_UNIT_PRESET_TEXT" val="添加标题"/>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2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3.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1"/>
  <p:tag name="KSO_WM_UNIT_ID" val="diagram20174792_2*q_h_i*1_2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3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31.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32.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33.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34.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86238_3*q_i*1_1"/>
  <p:tag name="KSO_WM_TEMPLATE_CATEGORY" val="diagram"/>
  <p:tag name="KSO_WM_TEMPLATE_INDEX" val="20186238"/>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86238_3*q_h_i*1_3_2"/>
  <p:tag name="KSO_WM_TEMPLATE_CATEGORY" val="diagram"/>
  <p:tag name="KSO_WM_TEMPLATE_INDEX" val="20186238"/>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86238_3*q_h_i*1_1_2"/>
  <p:tag name="KSO_WM_TEMPLATE_CATEGORY" val="diagram"/>
  <p:tag name="KSO_WM_TEMPLATE_INDEX" val="2018623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86238_3*q_h_i*1_2_2"/>
  <p:tag name="KSO_WM_TEMPLATE_CATEGORY" val="diagram"/>
  <p:tag name="KSO_WM_TEMPLATE_INDEX" val="2018623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1"/>
  <p:tag name="KSO_WM_UNIT_ID" val="diagram20174792_2*q_h_i*1_1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86238_3*q_h_i*1_5_2"/>
  <p:tag name="KSO_WM_TEMPLATE_CATEGORY" val="diagram"/>
  <p:tag name="KSO_WM_TEMPLATE_INDEX" val="20186238"/>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86238_3*q_h_i*1_4_2"/>
  <p:tag name="KSO_WM_TEMPLATE_CATEGORY" val="diagram"/>
  <p:tag name="KSO_WM_TEMPLATE_INDEX" val="20186238"/>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86238_3*q_h_i*1_1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86238_3*q_h_i*1_2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86238_3*q_h_i*1_3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86238_3*q_h_i*1_4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86238_3*q_h_i*1_5_1"/>
  <p:tag name="KSO_WM_TEMPLATE_CATEGORY" val="diagram"/>
  <p:tag name="KSO_WM_TEMPLATE_INDEX" val="20186238"/>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86238_3*q_i*1_3"/>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86238_3*q_i*1_2"/>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186238_3*q_h_a*1_1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5"/>
  <p:tag name="KSO_WM_UNIT_TEXT_FILL_TYPE" val="1"/>
</p:tagLst>
</file>

<file path=ppt/tags/tag5.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1"/>
  <p:tag name="KSO_WM_UNIT_ID" val="diagram20174792_2*q_h_i*1_3_1"/>
  <p:tag name="KSO_WM_UNIT_LAYERLEVEL" val="1_1_1"/>
  <p:tag name="KSO_WM_DIAGRAM_GROUP_CODE" val="q1-1"/>
  <p:tag name="KSO_WM_UNIT_HIGHLIGHT" val="0"/>
  <p:tag name="KSO_WM_UNIT_COMPATIBLE" val="0"/>
  <p:tag name="KSO_WM_UNIT_DIAGRAM_ISNUMVISUAL" val="0"/>
  <p:tag name="KSO_WM_UNIT_DIAGRAM_ISREFERUNIT" val="0"/>
  <p:tag name="KSO_WM_UNIT_LINE_FORE_SCHEMECOLOR_INDEX" val="14"/>
  <p:tag name="KSO_WM_UNIT_LINE_FILL_TYPE" val="2"/>
</p:tagLst>
</file>

<file path=ppt/tags/tag5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5_1"/>
  <p:tag name="KSO_WM_UNIT_ID" val="diagram20186238_3*q_h_a*1_5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9"/>
  <p:tag name="KSO_WM_UNIT_TEXT_FILL_TYPE" val="1"/>
</p:tagLst>
</file>

<file path=ppt/tags/tag5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4_1"/>
  <p:tag name="KSO_WM_UNIT_ID" val="diagram20186238_3*q_h_a*1_4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8"/>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86238_3*q_i*1_4"/>
  <p:tag name="KSO_WM_TEMPLATE_CATEGORY" val="diagram"/>
  <p:tag name="KSO_WM_TEMPLATE_INDEX" val="20186238"/>
  <p:tag name="KSO_WM_UNIT_LAYERLEVEL" val="1_1"/>
  <p:tag name="KSO_WM_TAG_VERSION" val="1.0"/>
  <p:tag name="KSO_WM_BEAUTIFY_FLAG" val="#wm#"/>
  <p:tag name="KSO_WM_UNIT_LINE_FORE_SCHEMECOLOR_INDEX" val="14"/>
  <p:tag name="KSO_WM_UNIT_LINE_FILL_TYPE" val="2"/>
</p:tagLst>
</file>

<file path=ppt/tags/tag5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186238_3*q_h_a*1_2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6"/>
  <p:tag name="KSO_WM_UNIT_TEXT_FILL_TYPE" val="1"/>
</p:tagLst>
</file>

<file path=ppt/tags/tag5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186238_3*q_h_a*1_3_1"/>
  <p:tag name="KSO_WM_TEMPLATE_CATEGORY" val="diagram"/>
  <p:tag name="KSO_WM_TEMPLATE_INDEX" val="20186238"/>
  <p:tag name="KSO_WM_UNIT_LAYERLEVEL" val="1_1_1"/>
  <p:tag name="KSO_WM_TAG_VERSION" val="1.0"/>
  <p:tag name="KSO_WM_BEAUTIFY_FLAG" val="#wm#"/>
  <p:tag name="KSO_WM_UNIT_PRESET_TEXT" val="添加标题"/>
  <p:tag name="KSO_WM_UNIT_TEXT_FILL_FORE_SCHEMECOLOR_INDEX" val="7"/>
  <p:tag name="KSO_WM_UNIT_TEXT_FILL_TYPE"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3*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3*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3*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5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3*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5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3*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6.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2_2"/>
  <p:tag name="KSO_WM_UNIT_ID" val="diagram20174792_2*q_h_i*1_2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8"/>
  <p:tag name="KSO_WM_UNIT_FILL_TYPE" val="1"/>
  <p:tag name="KSO_WM_UNIT_TEXT_FILL_FORE_SCHEMECOLOR_INDEX" val="13"/>
  <p:tag name="KSO_WM_UNIT_TEXT_FILL_TYPE" val="1"/>
</p:tagLst>
</file>

<file path=ppt/tags/tag6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3_1"/>
  <p:tag name="KSO_WM_UNIT_TEXT_FILL_FORE_SCHEMECOLOR_INDEX" val="8"/>
  <p:tag name="KSO_WM_UNIT_TEXT_FILL_TYPE" val="1"/>
</p:tagLst>
</file>

<file path=ppt/tags/tag6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2_1"/>
  <p:tag name="KSO_WM_UNIT_TEXT_FILL_FORE_SCHEMECOLOR_INDEX" val="7"/>
  <p:tag name="KSO_WM_UNIT_TEXT_FILL_TYPE" val="1"/>
</p:tagLst>
</file>

<file path=ppt/tags/tag6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4_1"/>
  <p:tag name="KSO_WM_UNIT_TEXT_FILL_FORE_SCHEMECOLOR_INDEX" val="5"/>
  <p:tag name="KSO_WM_UNIT_TEXT_FILL_TYPE" val="1"/>
</p:tagLst>
</file>

<file path=ppt/tags/tag6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1_1"/>
  <p:tag name="KSO_WM_UNIT_TEXT_FILL_FORE_SCHEMECOLOR_INDEX" val="6"/>
  <p:tag name="KSO_WM_UNIT_TEXT_FILL_TYPE" val="1"/>
</p:tagLst>
</file>

<file path=ppt/tags/tag6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2*q_h_i*1_3_1"/>
  <p:tag name="KSO_WM_UNIT_LAYERLEVEL" val="1_1_1"/>
  <p:tag name="KSO_WM_DIAGRAM_GROUP_CODE" val="q1-1"/>
  <p:tag name="KSO_WM_UNIT_FILL_FORE_SCHEMECOLOR_INDEX_BRIGHTNESS" val="0"/>
  <p:tag name="KSO_WM_UNIT_FILL_FORE_SCHEMECOLOR_INDEX" val="8"/>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UNIT_DIAGRAM_SCHEMECOLOR_ID" val="4"/>
</p:tagLst>
</file>

<file path=ppt/tags/tag6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2*q_h_i*1_1_1"/>
  <p:tag name="KSO_WM_UNIT_LAYERLEVEL" val="1_1_1"/>
  <p:tag name="KSO_WM_DIAGRAM_GROUP_CODE" val="q1-1"/>
  <p:tag name="KSO_WM_UNIT_FILL_FORE_SCHEMECOLOR_INDEX_BRIGHTNESS" val="0"/>
  <p:tag name="KSO_WM_UNIT_FILL_FORE_SCHEMECOLOR_INDEX" val="6"/>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UNIT_DIAGRAM_SCHEMECOLOR_ID" val="4"/>
</p:tagLst>
</file>

<file path=ppt/tags/tag6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2*q_h_i*1_2_1"/>
  <p:tag name="KSO_WM_UNIT_LAYERLEVEL" val="1_1_1"/>
  <p:tag name="KSO_WM_DIAGRAM_GROUP_CODE" val="q1-1"/>
  <p:tag name="KSO_WM_UNIT_FILL_FORE_SCHEMECOLOR_INDEX_BRIGHTNESS" val="0"/>
  <p:tag name="KSO_WM_UNIT_FILL_FORE_SCHEMECOLOR_INDEX" val="7"/>
  <p:tag name="KSO_WM_UNIT_FILL_TYPE" val="1"/>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UNIT_DIAGRAM_SCHEMECOLOR_ID" val="4"/>
</p:tagLst>
</file>

<file path=ppt/tags/tag6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2*q_i*1_1"/>
  <p:tag name="KSO_WM_UNIT_LAYERLEVEL" val="1_1"/>
  <p:tag name="KSO_WM_DIAGRAM_GROUP_CODE" val="q1-1"/>
  <p:tag name="KSO_WM_UNIT_LINE_FORE_SCHEMECOLOR_INDEX_BRIGHTNESS" val="-0.15"/>
  <p:tag name="KSO_WM_UNIT_LINE_FORE_SCHEMECOLOR_INDEX" val="14"/>
  <p:tag name="KSO_WM_UNIT_LINE_FILL_TYPE" val="2"/>
  <p:tag name="KSO_WM_UNIT_TEXT_FILL_FORE_SCHEMECOLOR_INDEX_BRIGHTNESS" val="0"/>
  <p:tag name="KSO_WM_UNIT_TEXT_FILL_FORE_SCHEMECOLOR_INDEX" val="13"/>
  <p:tag name="KSO_WM_UNIT_TEXT_FILL_TYPE" val="1"/>
  <p:tag name="KSO_WM_UNIT_USESOURCEFORMAT_APPLY" val="1"/>
  <p:tag name="KSO_WM_UNIT_DIAGRAM_SCHEMECOLOR_ID" val="4"/>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
  <p:tag name="KSO_WM_UNIT_ISCONTENTSTITLE" val="0"/>
  <p:tag name="KSO_WM_UNIT_ISNUMDGMTITLE" val="0"/>
  <p:tag name="KSO_WM_UNIT_PRESET_TEXT" val="添加标题"/>
  <p:tag name="KSO_WM_UNIT_NOCLEAR" val="0"/>
  <p:tag name="KSO_WM_UNIT_VALUE" val="5"/>
  <p:tag name="KSO_WM_DIAGRAM_GROUP_CODE" val="q1-1"/>
  <p:tag name="KSO_WM_UNIT_TYPE" val="q_h_a"/>
  <p:tag name="KSO_WM_UNIT_INDEX" val="1_1_1"/>
  <p:tag name="KSO_WM_UNIT_ID" val="diagram20228121_3*q_h_a*1_1_1"/>
  <p:tag name="KSO_WM_UNIT_LAYERLEVEL" val="1_1_1"/>
  <p:tag name="KSO_WM_UNIT_TEXT_FILL_FORE_SCHEMECOLOR_INDEX" val="5"/>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
  <p:tag name="KSO_WM_UNIT_ISCONTENTSTITLE" val="0"/>
  <p:tag name="KSO_WM_UNIT_ISNUMDGMTITLE" val="0"/>
  <p:tag name="KSO_WM_UNIT_PRESET_TEXT" val="添加标题"/>
  <p:tag name="KSO_WM_UNIT_NOCLEAR" val="0"/>
  <p:tag name="KSO_WM_UNIT_VALUE" val="5"/>
  <p:tag name="KSO_WM_DIAGRAM_GROUP_CODE" val="q1-1"/>
  <p:tag name="KSO_WM_UNIT_TYPE" val="q_h_a"/>
  <p:tag name="KSO_WM_UNIT_INDEX" val="1_2_1"/>
  <p:tag name="KSO_WM_UNIT_ID" val="diagram20228121_3*q_h_a*1_2_1"/>
  <p:tag name="KSO_WM_UNIT_LAYERLEVEL" val="1_1_1"/>
  <p:tag name="KSO_WM_UNIT_TEXT_FILL_FORE_SCHEMECOLOR_INDEX" val="6"/>
  <p:tag name="KSO_WM_UNIT_TEXT_FILL_TYPE" val="1"/>
</p:tagLst>
</file>

<file path=ppt/tags/tag7.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1_2"/>
  <p:tag name="KSO_WM_UNIT_ID" val="diagram20174792_2*q_h_i*1_1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5"/>
  <p:tag name="KSO_WM_UNIT_FILL_TYPE" val="1"/>
  <p:tag name="KSO_WM_UNIT_TEXT_FILL_FORE_SCHEMECOLOR_INDEX" val="13"/>
  <p:tag name="KSO_WM_UNIT_TEXT_FILL_TYPE"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28121"/>
  <p:tag name="KSO_WM_TAG_VERSION" val="1.0"/>
  <p:tag name="KSO_WM_BEAUTIFY_FLAG" val=""/>
  <p:tag name="KSO_WM_UNIT_ISCONTENTSTITLE" val="0"/>
  <p:tag name="KSO_WM_UNIT_ISNUMDGMTITLE" val="0"/>
  <p:tag name="KSO_WM_UNIT_PRESET_TEXT" val="添加标题"/>
  <p:tag name="KSO_WM_UNIT_NOCLEAR" val="0"/>
  <p:tag name="KSO_WM_UNIT_VALUE" val="5"/>
  <p:tag name="KSO_WM_DIAGRAM_GROUP_CODE" val="q1-1"/>
  <p:tag name="KSO_WM_UNIT_TYPE" val="q_h_a"/>
  <p:tag name="KSO_WM_UNIT_INDEX" val="1_3_1"/>
  <p:tag name="KSO_WM_UNIT_ID" val="diagram20228121_3*q_h_a*1_3_1"/>
  <p:tag name="KSO_WM_UNIT_LAYERLEVEL" val="1_1_1"/>
  <p:tag name="KSO_WM_UNIT_TEXT_FILL_FORE_SCHEMECOLOR_INDEX" val="7"/>
  <p:tag name="KSO_WM_UNIT_TEXT_FILL_TYPE" val="1"/>
</p:tagLst>
</file>

<file path=ppt/tags/tag71.xml><?xml version="1.0" encoding="utf-8"?>
<p:tagLst xmlns:p="http://schemas.openxmlformats.org/presentationml/2006/main">
  <p:tag name="KSO_WM_SLIDE_ITEM_CNT" val="3"/>
</p:tagLst>
</file>

<file path=ppt/tags/tag72.xml><?xml version="1.0" encoding="utf-8"?>
<p:tagLst xmlns:p="http://schemas.openxmlformats.org/presentationml/2006/main">
  <p:tag name="KSO_WM_BEAUTIFY_FLAG" val=""/>
  <p:tag name="KSO_WM_UNIT_PLACING_PICTURE_USER_VIEWPORT" val="{&quot;height&quot;:5103,&quot;width&quot;:6700}"/>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PP_MARK_KEY" val="7cacf78b-9b70-4a39-840d-a097007d870d"/>
  <p:tag name="COMMONDATA" val="eyJjb3VudCI6NywiaGRpZCI6IjE2NzkzYTgxZGZkNWQ2NGQ2ZGIzZjlkNmQzMTQ4ZmYxIiwidXNlckNvdW50IjoxfQ=="/>
</p:tagLst>
</file>

<file path=ppt/tags/tag8.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i"/>
  <p:tag name="KSO_WM_UNIT_INDEX" val="1_3_2"/>
  <p:tag name="KSO_WM_UNIT_ID" val="diagram20174792_2*q_h_i*1_3_2"/>
  <p:tag name="KSO_WM_UNIT_LAYERLEVEL" val="1_1_1"/>
  <p:tag name="KSO_WM_DIAGRAM_GROUP_CODE" val="q1-1"/>
  <p:tag name="KSO_WM_UNIT_HIGHLIGHT" val="0"/>
  <p:tag name="KSO_WM_UNIT_COMPATIBLE" val="0"/>
  <p:tag name="KSO_WM_UNIT_DIAGRAM_ISNUMVISUAL" val="0"/>
  <p:tag name="KSO_WM_UNIT_DIAGRAM_ISREFERUNIT" val="0"/>
  <p:tag name="KSO_WM_UNIT_FILL_FORE_SCHEMECOLOR_INDEX" val="7"/>
  <p:tag name="KSO_WM_UNIT_FILL_TYPE" val="1"/>
  <p:tag name="KSO_WM_UNIT_TEXT_FILL_FORE_SCHEMECOLOR_INDEX" val="13"/>
  <p:tag name="KSO_WM_UNIT_TEXT_FILL_TYPE" val="1"/>
</p:tagLst>
</file>

<file path=ppt/tags/tag9.xml><?xml version="1.0" encoding="utf-8"?>
<p:tagLst xmlns:p="http://schemas.openxmlformats.org/presentationml/2006/main">
  <p:tag name="KSO_WM_TAG_VERSION" val="1.0"/>
  <p:tag name="KSO_WM_BEAUTIFY_FLAG" val="#wm#"/>
  <p:tag name="KSO_WM_TEMPLATE_CATEGORY" val="diagram"/>
  <p:tag name="KSO_WM_TEMPLATE_INDEX" val="20174792"/>
  <p:tag name="KSO_WM_UNIT_TYPE" val="q_h_x"/>
  <p:tag name="KSO_WM_UNIT_INDEX" val="1_2_1"/>
  <p:tag name="KSO_WM_UNIT_ID" val="diagram20174792_2*q_h_x*1_2_1"/>
  <p:tag name="KSO_WM_UNIT_LAYERLEVEL" val="1_1_1"/>
  <p:tag name="KSO_WM_DIAGRAM_GROUP_CODE" val="q1-1"/>
  <p:tag name="KSO_WM_UNIT_HIGHLIGHT" val="0"/>
  <p:tag name="KSO_WM_UNIT_COMPATIBLE" val="0"/>
  <p:tag name="KSO_WM_UNIT_DIAGRAM_ISNUMVISUAL" val="0"/>
  <p:tag name="KSO_WM_UNIT_DIAGRAM_ISREFERUNIT" val="0"/>
  <p:tag name="KSO_WM_UNIT_VALUE" val="95*125"/>
  <p:tag name="KSO_WM_UNIT_FILL_FORE_SCHEMECOLOR_INDEX" val="14"/>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2358</Words>
  <Application>WPS 演示</Application>
  <PresentationFormat>宽屏</PresentationFormat>
  <Paragraphs>134</Paragraphs>
  <Slides>18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18</vt:i4>
      </vt:variant>
    </vt:vector>
  </HeadingPairs>
  <TitlesOfParts>
    <vt:vector size="31" baseType="lpstr">
      <vt:lpstr>Arial</vt:lpstr>
      <vt:lpstr>宋体</vt:lpstr>
      <vt:lpstr>Wingdings</vt:lpstr>
      <vt:lpstr>黑体</vt:lpstr>
      <vt:lpstr>汉仪文黑-55简</vt:lpstr>
      <vt:lpstr>Gill Sans</vt:lpstr>
      <vt:lpstr>微软雅黑</vt:lpstr>
      <vt:lpstr>Times New Roman</vt:lpstr>
      <vt:lpstr>Calibri</vt:lpstr>
      <vt:lpstr>Calibri Light</vt:lpstr>
      <vt:lpstr>Gill Sans MT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云卷云舒</cp:lastModifiedBy>
  <cp:revision>55</cp:revision>
  <dcterms:created xsi:type="dcterms:W3CDTF">2020-11-02T00:16:00Z</dcterms:created>
  <dcterms:modified xsi:type="dcterms:W3CDTF">2023-04-12T00:39:14Z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KSOTemplateUUID">
    <vt:lpwstr>v1.0_mb_FYPQbM/Idg0/3FlFuKmlMg==</vt:lpwstr>
  </property>
  <property fmtid="{D5CDD505-2E9C-101B-9397-08002B2CF9AE}" pid="4" name="ICV">
    <vt:lpwstr>EB2A524EA31F41FBB37A26437181D399</vt:lpwstr>
  </property>
</Properties>
</file>