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media/image11.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0.svg" ContentType="image/svg+xml"/>
  <Override PartName="/ppt/media/image62.svg" ContentType="image/svg+xml"/>
  <Override PartName="/ppt/media/image65.svg" ContentType="image/svg+xml"/>
  <Override PartName="/ppt/media/image67.svg" ContentType="image/svg+xml"/>
  <Override PartName="/ppt/media/image69.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13"/>
  </p:notesMasterIdLst>
  <p:handoutMasterIdLst>
    <p:handoutMasterId r:id="rId30"/>
  </p:handoutMasterIdLst>
  <p:sldIdLst>
    <p:sldId id="256" r:id="rId5"/>
    <p:sldId id="283" r:id="rId6"/>
    <p:sldId id="258" r:id="rId7"/>
    <p:sldId id="261" r:id="rId8"/>
    <p:sldId id="257" r:id="rId9"/>
    <p:sldId id="299" r:id="rId10"/>
    <p:sldId id="300" r:id="rId11"/>
    <p:sldId id="284" r:id="rId12"/>
    <p:sldId id="263" r:id="rId14"/>
    <p:sldId id="262" r:id="rId15"/>
    <p:sldId id="301" r:id="rId16"/>
    <p:sldId id="302" r:id="rId17"/>
    <p:sldId id="303" r:id="rId18"/>
    <p:sldId id="264" r:id="rId19"/>
    <p:sldId id="304" r:id="rId20"/>
    <p:sldId id="305" r:id="rId21"/>
    <p:sldId id="317" r:id="rId22"/>
    <p:sldId id="306" r:id="rId23"/>
    <p:sldId id="308" r:id="rId24"/>
    <p:sldId id="309" r:id="rId25"/>
    <p:sldId id="269" r:id="rId26"/>
    <p:sldId id="311" r:id="rId27"/>
    <p:sldId id="312" r:id="rId28"/>
    <p:sldId id="272" r:id="rId29"/>
  </p:sldIdLst>
  <p:sldSz cx="9144000" cy="5144135" type="screen16x9"/>
  <p:notesSz cx="6858000" cy="9144000"/>
  <p:embeddedFontLst>
    <p:embeddedFont>
      <p:font typeface="汉仪中宋简" panose="02010600000101010101" charset="-128"/>
      <p:regular r:id="rId34"/>
    </p:embeddedFont>
    <p:embeddedFont>
      <p:font typeface="微软雅黑" panose="020B0503020204020204" charset="-122"/>
      <p:regular r:id="rId35"/>
    </p:embeddedFont>
    <p:embeddedFont>
      <p:font typeface="汉仪汉黑W" panose="00020600040101010101" charset="-122"/>
      <p:regular r:id="rId36"/>
    </p:embeddedFont>
  </p:embeddedFontLst>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84" userDrawn="1">
          <p15:clr>
            <a:srgbClr val="A4A3A4"/>
          </p15:clr>
        </p15:guide>
        <p15:guide id="2" pos="2922" userDrawn="1">
          <p15:clr>
            <a:srgbClr val="A4A3A4"/>
          </p15:clr>
        </p15:guide>
        <p15:guide id="3" pos="0" userDrawn="1">
          <p15:clr>
            <a:srgbClr val="A4A3A4"/>
          </p15:clr>
        </p15:guide>
        <p15:guide id="4" pos="5760" userDrawn="1">
          <p15:clr>
            <a:srgbClr val="A4A3A4"/>
          </p15:clr>
        </p15:guide>
        <p15:guide id="5" orient="horz" pos="0" userDrawn="1">
          <p15:clr>
            <a:srgbClr val="A4A3A4"/>
          </p15:clr>
        </p15:guide>
        <p15:guide id="6" orient="horz" pos="538" userDrawn="1">
          <p15:clr>
            <a:srgbClr val="A4A3A4"/>
          </p15:clr>
        </p15:guide>
        <p15:guide id="7" orient="horz" pos="28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9" d="100"/>
          <a:sy n="69" d="100"/>
        </p:scale>
        <p:origin x="738" y="48"/>
      </p:cViewPr>
      <p:guideLst>
        <p:guide orient="horz" pos="1784"/>
        <p:guide pos="2922"/>
        <p:guide/>
        <p:guide pos="5760"/>
        <p:guide orient="horz"/>
        <p:guide orient="horz" pos="538"/>
        <p:guide orient="horz" pos="288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7" Type="http://schemas.openxmlformats.org/officeDocument/2006/relationships/tags" Target="tags/tag177.xml"/><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notesMaster" Target="notesMasters/notesMaster1.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37"/>
            <a:ext cx="2103462" cy="8104"/>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49"/>
            <a:ext cx="205740" cy="177393"/>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jpeg"/><Relationship Id="rId3" Type="http://schemas.openxmlformats.org/officeDocument/2006/relationships/tags" Target="../tags/tag54.xml"/><Relationship Id="rId2" Type="http://schemas.openxmlformats.org/officeDocument/2006/relationships/image" Target="../media/image7.sv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jpeg"/><Relationship Id="rId2" Type="http://schemas.openxmlformats.org/officeDocument/2006/relationships/tags" Target="../tags/tag55.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6" Type="http://schemas.openxmlformats.org/officeDocument/2006/relationships/slideLayout" Target="../slideLayouts/slideLayout7.xml"/><Relationship Id="rId25" Type="http://schemas.openxmlformats.org/officeDocument/2006/relationships/image" Target="../media/image22.svg"/><Relationship Id="rId24" Type="http://schemas.openxmlformats.org/officeDocument/2006/relationships/image" Target="../media/image21.png"/><Relationship Id="rId23" Type="http://schemas.openxmlformats.org/officeDocument/2006/relationships/tags" Target="../tags/tag71.xml"/><Relationship Id="rId22" Type="http://schemas.openxmlformats.org/officeDocument/2006/relationships/image" Target="../media/image20.svg"/><Relationship Id="rId21" Type="http://schemas.openxmlformats.org/officeDocument/2006/relationships/image" Target="../media/image19.png"/><Relationship Id="rId20" Type="http://schemas.openxmlformats.org/officeDocument/2006/relationships/tags" Target="../tags/tag70.xml"/><Relationship Id="rId2" Type="http://schemas.openxmlformats.org/officeDocument/2006/relationships/tags" Target="../tags/tag56.xml"/><Relationship Id="rId19" Type="http://schemas.openxmlformats.org/officeDocument/2006/relationships/image" Target="../media/image18.svg"/><Relationship Id="rId18" Type="http://schemas.openxmlformats.org/officeDocument/2006/relationships/image" Target="../media/image17.png"/><Relationship Id="rId17" Type="http://schemas.openxmlformats.org/officeDocument/2006/relationships/tags" Target="../tags/tag69.xml"/><Relationship Id="rId16" Type="http://schemas.openxmlformats.org/officeDocument/2006/relationships/image" Target="../media/image16.svg"/><Relationship Id="rId15" Type="http://schemas.openxmlformats.org/officeDocument/2006/relationships/image" Target="../media/image15.png"/><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6" Type="http://schemas.openxmlformats.org/officeDocument/2006/relationships/slideLayout" Target="../slideLayouts/slideLayout7.xml"/><Relationship Id="rId25" Type="http://schemas.openxmlformats.org/officeDocument/2006/relationships/image" Target="../media/image22.svg"/><Relationship Id="rId24" Type="http://schemas.openxmlformats.org/officeDocument/2006/relationships/image" Target="../media/image21.png"/><Relationship Id="rId23" Type="http://schemas.openxmlformats.org/officeDocument/2006/relationships/tags" Target="../tags/tag87.xml"/><Relationship Id="rId22" Type="http://schemas.openxmlformats.org/officeDocument/2006/relationships/image" Target="../media/image20.svg"/><Relationship Id="rId21" Type="http://schemas.openxmlformats.org/officeDocument/2006/relationships/image" Target="../media/image19.png"/><Relationship Id="rId20" Type="http://schemas.openxmlformats.org/officeDocument/2006/relationships/tags" Target="../tags/tag86.xml"/><Relationship Id="rId2" Type="http://schemas.openxmlformats.org/officeDocument/2006/relationships/tags" Target="../tags/tag72.xml"/><Relationship Id="rId19" Type="http://schemas.openxmlformats.org/officeDocument/2006/relationships/image" Target="../media/image18.svg"/><Relationship Id="rId18" Type="http://schemas.openxmlformats.org/officeDocument/2006/relationships/image" Target="../media/image17.png"/><Relationship Id="rId17" Type="http://schemas.openxmlformats.org/officeDocument/2006/relationships/tags" Target="../tags/tag85.xml"/><Relationship Id="rId16" Type="http://schemas.openxmlformats.org/officeDocument/2006/relationships/image" Target="../media/image16.svg"/><Relationship Id="rId15" Type="http://schemas.openxmlformats.org/officeDocument/2006/relationships/image" Target="../media/image15.png"/><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3.jpeg"/><Relationship Id="rId2" Type="http://schemas.openxmlformats.org/officeDocument/2006/relationships/tags" Target="../tags/tag88.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4.jpeg"/><Relationship Id="rId2" Type="http://schemas.openxmlformats.org/officeDocument/2006/relationships/tags" Target="../tags/tag89.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6" Type="http://schemas.openxmlformats.org/officeDocument/2006/relationships/slideLayout" Target="../slideLayouts/slideLayout7.xml"/><Relationship Id="rId35" Type="http://schemas.openxmlformats.org/officeDocument/2006/relationships/image" Target="../media/image34.svg"/><Relationship Id="rId34" Type="http://schemas.openxmlformats.org/officeDocument/2006/relationships/image" Target="../media/image33.png"/><Relationship Id="rId33" Type="http://schemas.openxmlformats.org/officeDocument/2006/relationships/tags" Target="../tags/tag113.xml"/><Relationship Id="rId32" Type="http://schemas.openxmlformats.org/officeDocument/2006/relationships/image" Target="../media/image32.svg"/><Relationship Id="rId31" Type="http://schemas.openxmlformats.org/officeDocument/2006/relationships/image" Target="../media/image31.png"/><Relationship Id="rId30" Type="http://schemas.openxmlformats.org/officeDocument/2006/relationships/tags" Target="../tags/tag112.xml"/><Relationship Id="rId3" Type="http://schemas.openxmlformats.org/officeDocument/2006/relationships/tags" Target="../tags/tag91.xml"/><Relationship Id="rId29" Type="http://schemas.openxmlformats.org/officeDocument/2006/relationships/image" Target="../media/image30.svg"/><Relationship Id="rId28" Type="http://schemas.openxmlformats.org/officeDocument/2006/relationships/image" Target="../media/image29.png"/><Relationship Id="rId27" Type="http://schemas.openxmlformats.org/officeDocument/2006/relationships/tags" Target="../tags/tag111.xml"/><Relationship Id="rId26" Type="http://schemas.openxmlformats.org/officeDocument/2006/relationships/tags" Target="../tags/tag110.xml"/><Relationship Id="rId25" Type="http://schemas.openxmlformats.org/officeDocument/2006/relationships/tags" Target="../tags/tag109.xml"/><Relationship Id="rId24" Type="http://schemas.openxmlformats.org/officeDocument/2006/relationships/tags" Target="../tags/tag108.xml"/><Relationship Id="rId23" Type="http://schemas.openxmlformats.org/officeDocument/2006/relationships/tags" Target="../tags/tag107.xml"/><Relationship Id="rId22" Type="http://schemas.openxmlformats.org/officeDocument/2006/relationships/tags" Target="../tags/tag106.xml"/><Relationship Id="rId21" Type="http://schemas.openxmlformats.org/officeDocument/2006/relationships/tags" Target="../tags/tag105.xml"/><Relationship Id="rId20" Type="http://schemas.openxmlformats.org/officeDocument/2006/relationships/tags" Target="../tags/tag104.xml"/><Relationship Id="rId2" Type="http://schemas.openxmlformats.org/officeDocument/2006/relationships/tags" Target="../tags/tag90.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image" Target="../media/image28.svg"/><Relationship Id="rId12" Type="http://schemas.openxmlformats.org/officeDocument/2006/relationships/image" Target="../media/image27.png"/><Relationship Id="rId11" Type="http://schemas.openxmlformats.org/officeDocument/2006/relationships/tags" Target="../tags/tag97.xml"/><Relationship Id="rId10" Type="http://schemas.openxmlformats.org/officeDocument/2006/relationships/image" Target="../media/image26.sv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9" Type="http://schemas.openxmlformats.org/officeDocument/2006/relationships/image" Target="../media/image39.png"/><Relationship Id="rId8" Type="http://schemas.openxmlformats.org/officeDocument/2006/relationships/tags" Target="../tags/tag116.xml"/><Relationship Id="rId7" Type="http://schemas.openxmlformats.org/officeDocument/2006/relationships/image" Target="../media/image38.svg"/><Relationship Id="rId6" Type="http://schemas.openxmlformats.org/officeDocument/2006/relationships/image" Target="../media/image37.png"/><Relationship Id="rId5" Type="http://schemas.openxmlformats.org/officeDocument/2006/relationships/tags" Target="../tags/tag115.xml"/><Relationship Id="rId4" Type="http://schemas.openxmlformats.org/officeDocument/2006/relationships/image" Target="../media/image36.svg"/><Relationship Id="rId37" Type="http://schemas.openxmlformats.org/officeDocument/2006/relationships/slideLayout" Target="../slideLayouts/slideLayout7.xml"/><Relationship Id="rId36" Type="http://schemas.openxmlformats.org/officeDocument/2006/relationships/image" Target="../media/image54.svg"/><Relationship Id="rId35" Type="http://schemas.openxmlformats.org/officeDocument/2006/relationships/image" Target="../media/image53.png"/><Relationship Id="rId34" Type="http://schemas.openxmlformats.org/officeDocument/2006/relationships/tags" Target="../tags/tag128.xml"/><Relationship Id="rId33" Type="http://schemas.openxmlformats.org/officeDocument/2006/relationships/image" Target="../media/image52.svg"/><Relationship Id="rId32" Type="http://schemas.openxmlformats.org/officeDocument/2006/relationships/image" Target="../media/image51.png"/><Relationship Id="rId31" Type="http://schemas.openxmlformats.org/officeDocument/2006/relationships/tags" Target="../tags/tag127.xml"/><Relationship Id="rId30" Type="http://schemas.openxmlformats.org/officeDocument/2006/relationships/image" Target="../media/image50.svg"/><Relationship Id="rId3" Type="http://schemas.openxmlformats.org/officeDocument/2006/relationships/image" Target="../media/image35.png"/><Relationship Id="rId29" Type="http://schemas.openxmlformats.org/officeDocument/2006/relationships/image" Target="../media/image49.png"/><Relationship Id="rId28" Type="http://schemas.openxmlformats.org/officeDocument/2006/relationships/tags" Target="../tags/tag126.xml"/><Relationship Id="rId27" Type="http://schemas.openxmlformats.org/officeDocument/2006/relationships/image" Target="../media/image48.svg"/><Relationship Id="rId26" Type="http://schemas.openxmlformats.org/officeDocument/2006/relationships/image" Target="../media/image47.png"/><Relationship Id="rId25" Type="http://schemas.openxmlformats.org/officeDocument/2006/relationships/tags" Target="../tags/tag125.xml"/><Relationship Id="rId24" Type="http://schemas.openxmlformats.org/officeDocument/2006/relationships/image" Target="../media/image46.svg"/><Relationship Id="rId23" Type="http://schemas.openxmlformats.org/officeDocument/2006/relationships/image" Target="../media/image45.png"/><Relationship Id="rId22" Type="http://schemas.openxmlformats.org/officeDocument/2006/relationships/tags" Target="../tags/tag124.xml"/><Relationship Id="rId21" Type="http://schemas.openxmlformats.org/officeDocument/2006/relationships/tags" Target="../tags/tag123.xml"/><Relationship Id="rId20" Type="http://schemas.openxmlformats.org/officeDocument/2006/relationships/tags" Target="../tags/tag122.xml"/><Relationship Id="rId2" Type="http://schemas.openxmlformats.org/officeDocument/2006/relationships/tags" Target="../tags/tag114.xml"/><Relationship Id="rId19" Type="http://schemas.openxmlformats.org/officeDocument/2006/relationships/tags" Target="../tags/tag121.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image" Target="../media/image44.svg"/><Relationship Id="rId15" Type="http://schemas.openxmlformats.org/officeDocument/2006/relationships/image" Target="../media/image43.png"/><Relationship Id="rId14" Type="http://schemas.openxmlformats.org/officeDocument/2006/relationships/tags" Target="../tags/tag118.xml"/><Relationship Id="rId13" Type="http://schemas.openxmlformats.org/officeDocument/2006/relationships/image" Target="../media/image42.svg"/><Relationship Id="rId12" Type="http://schemas.openxmlformats.org/officeDocument/2006/relationships/image" Target="../media/image41.png"/><Relationship Id="rId11" Type="http://schemas.openxmlformats.org/officeDocument/2006/relationships/tags" Target="../tags/tag117.xml"/><Relationship Id="rId10" Type="http://schemas.openxmlformats.org/officeDocument/2006/relationships/image" Target="../media/image40.sv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image" Target="../media/image56.svg"/><Relationship Id="rId7" Type="http://schemas.openxmlformats.org/officeDocument/2006/relationships/image" Target="../media/image55.png"/><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1" Type="http://schemas.openxmlformats.org/officeDocument/2006/relationships/slideLayout" Target="../slideLayouts/slideLayout7.xml"/><Relationship Id="rId30" Type="http://schemas.openxmlformats.org/officeDocument/2006/relationships/tags" Target="../tags/tag141.xml"/><Relationship Id="rId3" Type="http://schemas.openxmlformats.org/officeDocument/2006/relationships/tags" Target="../tags/tag130.xml"/><Relationship Id="rId29" Type="http://schemas.openxmlformats.org/officeDocument/2006/relationships/image" Target="../media/image52.svg"/><Relationship Id="rId28" Type="http://schemas.openxmlformats.org/officeDocument/2006/relationships/image" Target="../media/image51.png"/><Relationship Id="rId27" Type="http://schemas.openxmlformats.org/officeDocument/2006/relationships/tags" Target="../tags/tag140.xml"/><Relationship Id="rId26" Type="http://schemas.openxmlformats.org/officeDocument/2006/relationships/image" Target="../media/image50.svg"/><Relationship Id="rId25" Type="http://schemas.openxmlformats.org/officeDocument/2006/relationships/image" Target="../media/image49.png"/><Relationship Id="rId24" Type="http://schemas.openxmlformats.org/officeDocument/2006/relationships/tags" Target="../tags/tag139.xml"/><Relationship Id="rId23" Type="http://schemas.openxmlformats.org/officeDocument/2006/relationships/image" Target="../media/image48.svg"/><Relationship Id="rId22" Type="http://schemas.openxmlformats.org/officeDocument/2006/relationships/image" Target="../media/image47.png"/><Relationship Id="rId21" Type="http://schemas.openxmlformats.org/officeDocument/2006/relationships/tags" Target="../tags/tag138.xml"/><Relationship Id="rId20" Type="http://schemas.openxmlformats.org/officeDocument/2006/relationships/image" Target="../media/image46.svg"/><Relationship Id="rId2" Type="http://schemas.openxmlformats.org/officeDocument/2006/relationships/tags" Target="../tags/tag129.xml"/><Relationship Id="rId19" Type="http://schemas.openxmlformats.org/officeDocument/2006/relationships/image" Target="../media/image45.png"/><Relationship Id="rId18" Type="http://schemas.openxmlformats.org/officeDocument/2006/relationships/tags" Target="../tags/tag137.xml"/><Relationship Id="rId17" Type="http://schemas.openxmlformats.org/officeDocument/2006/relationships/image" Target="../media/image62.svg"/><Relationship Id="rId16" Type="http://schemas.openxmlformats.org/officeDocument/2006/relationships/image" Target="../media/image61.png"/><Relationship Id="rId15" Type="http://schemas.openxmlformats.org/officeDocument/2006/relationships/tags" Target="../tags/tag136.xml"/><Relationship Id="rId14" Type="http://schemas.openxmlformats.org/officeDocument/2006/relationships/image" Target="../media/image60.svg"/><Relationship Id="rId13" Type="http://schemas.openxmlformats.org/officeDocument/2006/relationships/image" Target="../media/image59.png"/><Relationship Id="rId12" Type="http://schemas.openxmlformats.org/officeDocument/2006/relationships/tags" Target="../tags/tag135.xml"/><Relationship Id="rId11" Type="http://schemas.openxmlformats.org/officeDocument/2006/relationships/image" Target="../media/image58.svg"/><Relationship Id="rId10" Type="http://schemas.openxmlformats.org/officeDocument/2006/relationships/image" Target="../media/image57.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1" Type="http://schemas.openxmlformats.org/officeDocument/2006/relationships/slideLayout" Target="../slideLayouts/slideLayout7.xml"/><Relationship Id="rId20" Type="http://schemas.openxmlformats.org/officeDocument/2006/relationships/tags" Target="../tags/tag160.xml"/><Relationship Id="rId2" Type="http://schemas.openxmlformats.org/officeDocument/2006/relationships/tags" Target="../tags/tag142.xml"/><Relationship Id="rId19" Type="http://schemas.openxmlformats.org/officeDocument/2006/relationships/tags" Target="../tags/tag159.xml"/><Relationship Id="rId18" Type="http://schemas.openxmlformats.org/officeDocument/2006/relationships/tags" Target="../tags/tag158.xml"/><Relationship Id="rId17" Type="http://schemas.openxmlformats.org/officeDocument/2006/relationships/tags" Target="../tags/tag157.xml"/><Relationship Id="rId16" Type="http://schemas.openxmlformats.org/officeDocument/2006/relationships/tags" Target="../tags/tag156.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3.jpeg"/><Relationship Id="rId2" Type="http://schemas.openxmlformats.org/officeDocument/2006/relationships/tags" Target="../tags/tag161.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9" Type="http://schemas.openxmlformats.org/officeDocument/2006/relationships/image" Target="../media/image65.svg"/><Relationship Id="rId8" Type="http://schemas.openxmlformats.org/officeDocument/2006/relationships/image" Target="../media/image64.png"/><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3" Type="http://schemas.openxmlformats.org/officeDocument/2006/relationships/slideLayout" Target="../slideLayouts/slideLayout7.xml"/><Relationship Id="rId22" Type="http://schemas.openxmlformats.org/officeDocument/2006/relationships/tags" Target="../tags/tag176.xml"/><Relationship Id="rId21" Type="http://schemas.openxmlformats.org/officeDocument/2006/relationships/image" Target="../media/image69.svg"/><Relationship Id="rId20" Type="http://schemas.openxmlformats.org/officeDocument/2006/relationships/image" Target="../media/image68.png"/><Relationship Id="rId2" Type="http://schemas.openxmlformats.org/officeDocument/2006/relationships/tags" Target="../tags/tag162.xml"/><Relationship Id="rId19" Type="http://schemas.openxmlformats.org/officeDocument/2006/relationships/tags" Target="../tags/tag175.xml"/><Relationship Id="rId18" Type="http://schemas.openxmlformats.org/officeDocument/2006/relationships/image" Target="../media/image67.svg"/><Relationship Id="rId17" Type="http://schemas.openxmlformats.org/officeDocument/2006/relationships/image" Target="../media/image66.png"/><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tags" Target="../tags/tag172.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tags" Target="../tags/tag2.xml"/><Relationship Id="rId4" Type="http://schemas.openxmlformats.org/officeDocument/2006/relationships/image" Target="../media/image8.png"/><Relationship Id="rId3" Type="http://schemas.openxmlformats.org/officeDocument/2006/relationships/tags" Target="../tags/tag1.xml"/><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0" Type="http://schemas.openxmlformats.org/officeDocument/2006/relationships/slideLayout" Target="../slideLayouts/slideLayout7.xml"/><Relationship Id="rId3" Type="http://schemas.openxmlformats.org/officeDocument/2006/relationships/tags" Target="../tags/tag3.xml"/><Relationship Id="rId29" Type="http://schemas.openxmlformats.org/officeDocument/2006/relationships/tags" Target="../tags/tag27.xml"/><Relationship Id="rId28" Type="http://schemas.openxmlformats.org/officeDocument/2006/relationships/tags" Target="../tags/tag26.xml"/><Relationship Id="rId27" Type="http://schemas.openxmlformats.org/officeDocument/2006/relationships/tags" Target="../tags/tag25.xml"/><Relationship Id="rId26" Type="http://schemas.openxmlformats.org/officeDocument/2006/relationships/tags" Target="../tags/tag24.xml"/><Relationship Id="rId25" Type="http://schemas.openxmlformats.org/officeDocument/2006/relationships/tags" Target="../tags/tag23.xml"/><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image" Target="../media/image7.svg"/><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image" Target="../media/image11.svg"/><Relationship Id="rId12" Type="http://schemas.openxmlformats.org/officeDocument/2006/relationships/image" Target="../media/image10.png"/><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image" Target="../media/image12.png"/><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9" Type="http://schemas.openxmlformats.org/officeDocument/2006/relationships/slideLayout" Target="../slideLayouts/slideLayout7.xml"/><Relationship Id="rId28" Type="http://schemas.openxmlformats.org/officeDocument/2006/relationships/tags" Target="../tags/tag52.xml"/><Relationship Id="rId27" Type="http://schemas.openxmlformats.org/officeDocument/2006/relationships/tags" Target="../tags/tag51.xml"/><Relationship Id="rId26" Type="http://schemas.openxmlformats.org/officeDocument/2006/relationships/tags" Target="../tags/tag50.xml"/><Relationship Id="rId25" Type="http://schemas.openxmlformats.org/officeDocument/2006/relationships/tags" Target="../tags/tag49.xml"/><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image" Target="../media/image7.svg"/><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ags" Target="../tags/tag5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创新创业基础</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algn="ctr"/>
            <a:r>
              <a:rPr lang="zh-CN" sz="2400">
                <a:latin typeface="汉仪汉黑W" panose="00020600040101010101" charset="-122"/>
                <a:ea typeface="汉仪汉黑W" panose="00020600040101010101" charset="-122"/>
                <a:cs typeface="汉仪汉黑W" panose="00020600040101010101" charset="-122"/>
              </a:rPr>
              <a:t>北京出版社</a:t>
            </a:r>
            <a:endParaRPr lang="zh-CN" sz="24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1224" y="633475"/>
            <a:ext cx="2550795" cy="368300"/>
            <a:chOff x="4281632" y="844034"/>
            <a:chExt cx="3401060" cy="491067"/>
          </a:xfrm>
        </p:grpSpPr>
        <p:sp>
          <p:nvSpPr>
            <p:cNvPr id="6" name="文本框 5"/>
            <p:cNvSpPr txBox="1"/>
            <p:nvPr/>
          </p:nvSpPr>
          <p:spPr>
            <a:xfrm>
              <a:off x="4281632" y="844034"/>
              <a:ext cx="340106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一、人力资源管理概述</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6" name="文本框 15"/>
          <p:cNvSpPr txBox="1"/>
          <p:nvPr/>
        </p:nvSpPr>
        <p:spPr>
          <a:xfrm>
            <a:off x="779102" y="1501302"/>
            <a:ext cx="4099210" cy="2895600"/>
          </a:xfrm>
          <a:prstGeom prst="rect">
            <a:avLst/>
          </a:prstGeom>
          <a:noFill/>
        </p:spPr>
        <p:txBody>
          <a:bodyPr wrap="square">
            <a:spAutoFit/>
          </a:bodyPr>
          <a:lstStyle/>
          <a:p>
            <a:pPr indent="0" fontAlgn="auto">
              <a:lnSpc>
                <a:spcPct val="150000"/>
              </a:lnSpc>
            </a:pPr>
            <a:r>
              <a:rPr sz="1350">
                <a:latin typeface="宋体" panose="02010600030101010101" pitchFamily="2" charset="-122"/>
                <a:ea typeface="宋体" panose="02010600030101010101" pitchFamily="2" charset="-122"/>
                <a:cs typeface="汉仪中宋简" panose="02010600000101010101" charset="-128"/>
              </a:rPr>
              <a:t>人力资源管理是指在经济学与人本思想指导下，通过招聘、甄选、培训、报酬等管理形式对组织内外相关人力资源进行有效运用，满足组织当前及未来发展的需要，保证组织目标实现与成员发展的最大化的一系列活动的总称。也就是预测、组织人力资源需求并做出人力需求计划，招聘、选择人员并进行有效组织，考核绩效、支付报酬并进行有效激励，结合组织与个人需要进行有效开发以便实现最优组织绩效的全过程。</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0" name="图片 99"/>
          <p:cNvPicPr/>
          <p:nvPr>
            <p:custDataLst>
              <p:tags r:id="rId3"/>
            </p:custDataLst>
          </p:nvPr>
        </p:nvPicPr>
        <p:blipFill>
          <a:blip r:embed="rId4"/>
          <a:stretch>
            <a:fillRect/>
          </a:stretch>
        </p:blipFill>
        <p:spPr>
          <a:xfrm>
            <a:off x="5257800" y="1225365"/>
            <a:ext cx="3003709" cy="3112770"/>
          </a:xfrm>
          <a:prstGeom prst="rect">
            <a:avLst/>
          </a:prstGeom>
          <a:noFill/>
          <a:ln w="9525">
            <a:noFill/>
          </a:ln>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1224" y="633475"/>
            <a:ext cx="2550795" cy="368300"/>
            <a:chOff x="4281632" y="844034"/>
            <a:chExt cx="3401060" cy="491067"/>
          </a:xfrm>
        </p:grpSpPr>
        <p:sp>
          <p:nvSpPr>
            <p:cNvPr id="6" name="文本框 5"/>
            <p:cNvSpPr txBox="1"/>
            <p:nvPr/>
          </p:nvSpPr>
          <p:spPr>
            <a:xfrm>
              <a:off x="4281632" y="844034"/>
              <a:ext cx="340106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二、员工招聘</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6" name="文本框 15"/>
          <p:cNvSpPr txBox="1"/>
          <p:nvPr/>
        </p:nvSpPr>
        <p:spPr>
          <a:xfrm>
            <a:off x="779102" y="1501302"/>
            <a:ext cx="4099210" cy="2895600"/>
          </a:xfrm>
          <a:prstGeom prst="rect">
            <a:avLst/>
          </a:prstGeom>
          <a:noFill/>
        </p:spPr>
        <p:txBody>
          <a:bodyPr wrap="square">
            <a:spAutoFit/>
          </a:bodyPr>
          <a:lstStyle/>
          <a:p>
            <a:pPr indent="0" fontAlgn="auto">
              <a:lnSpc>
                <a:spcPct val="150000"/>
              </a:lnSpc>
            </a:pPr>
            <a:r>
              <a:rPr sz="1350">
                <a:latin typeface="宋体" panose="02010600030101010101" pitchFamily="2" charset="-122"/>
                <a:ea typeface="宋体" panose="02010600030101010101" pitchFamily="2" charset="-122"/>
                <a:cs typeface="汉仪中宋简" panose="02010600000101010101" charset="-128"/>
              </a:rPr>
              <a:t>人力资源管理是指在经济学与人本思想指导下，通过招聘、甄选、培训、报酬等管理形式对组织内外相关人力资源进行有效运用，满足组织当前及未来发展的需要，保证组织目标实现与成员发展的最大化的一系列活动的总称。也就是预测、组织人力资源需求并做出人力需求计划，招聘、选择人员并进行有效组织，考核绩效、支付报酬并进行有效激励，结合组织与个人需要进行有效开发以便实现最优组织绩效的全过程。</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1" name="图片 100"/>
          <p:cNvPicPr/>
          <p:nvPr>
            <p:custDataLst>
              <p:tags r:id="rId2"/>
            </p:custDataLst>
          </p:nvPr>
        </p:nvPicPr>
        <p:blipFill>
          <a:blip r:embed="rId3"/>
          <a:stretch>
            <a:fillRect/>
          </a:stretch>
        </p:blipFill>
        <p:spPr>
          <a:xfrm>
            <a:off x="5027771" y="1501114"/>
            <a:ext cx="3694271" cy="2713673"/>
          </a:xfrm>
          <a:prstGeom prst="rect">
            <a:avLst/>
          </a:prstGeom>
          <a:noFill/>
          <a:ln w="9525">
            <a:noFill/>
          </a:ln>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1224" y="633475"/>
            <a:ext cx="2550795" cy="368300"/>
            <a:chOff x="4281632" y="844034"/>
            <a:chExt cx="3401060" cy="491067"/>
          </a:xfrm>
        </p:grpSpPr>
        <p:sp>
          <p:nvSpPr>
            <p:cNvPr id="6" name="文本框 5"/>
            <p:cNvSpPr txBox="1"/>
            <p:nvPr/>
          </p:nvSpPr>
          <p:spPr>
            <a:xfrm>
              <a:off x="4281632" y="844034"/>
              <a:ext cx="340106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三、员工管理</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4" name="菱形 3"/>
          <p:cNvSpPr/>
          <p:nvPr>
            <p:custDataLst>
              <p:tags r:id="rId2"/>
            </p:custDataLst>
          </p:nvPr>
        </p:nvSpPr>
        <p:spPr>
          <a:xfrm>
            <a:off x="746284" y="1486043"/>
            <a:ext cx="717891" cy="717891"/>
          </a:xfrm>
          <a:prstGeom prst="diamond">
            <a:avLst/>
          </a:prstGeom>
          <a:solidFill>
            <a:srgbClr val="2B4663"/>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sz="1350"/>
          </a:p>
        </p:txBody>
      </p:sp>
      <p:sp>
        <p:nvSpPr>
          <p:cNvPr id="5" name="任意多边形 4"/>
          <p:cNvSpPr/>
          <p:nvPr>
            <p:custDataLst>
              <p:tags r:id="rId3"/>
            </p:custDataLst>
          </p:nvPr>
        </p:nvSpPr>
        <p:spPr>
          <a:xfrm>
            <a:off x="1310430" y="1533572"/>
            <a:ext cx="3338586" cy="635232"/>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sz="1350"/>
          </a:p>
        </p:txBody>
      </p:sp>
      <p:sp>
        <p:nvSpPr>
          <p:cNvPr id="11" name="文本框 10"/>
          <p:cNvSpPr txBox="1"/>
          <p:nvPr>
            <p:custDataLst>
              <p:tags r:id="rId4"/>
            </p:custDataLst>
          </p:nvPr>
        </p:nvSpPr>
        <p:spPr>
          <a:xfrm>
            <a:off x="1673225" y="1608455"/>
            <a:ext cx="2898775" cy="458470"/>
          </a:xfrm>
          <a:prstGeom prst="rect">
            <a:avLst/>
          </a:prstGeom>
          <a:noFill/>
        </p:spPr>
        <p:txBody>
          <a:bodyPr wrap="square" bIns="0" rtlCol="0">
            <a:noAutofit/>
          </a:bodyPr>
          <a:p>
            <a:r>
              <a:rPr lang="zh-CN" altLang="en-US" sz="1200" spc="300">
                <a:solidFill>
                  <a:srgbClr val="FFFFFF"/>
                </a:solidFill>
                <a:uFillTx/>
                <a:latin typeface="思源黑体 CN Bold" panose="020B0800000000000000" charset="-122"/>
                <a:ea typeface="思源黑体 CN Bold" panose="020B0800000000000000" charset="-122"/>
              </a:rPr>
              <a:t>（1）向每一名员工说明企业的详细情况，明确他们的工作任务。</a:t>
            </a:r>
            <a:endParaRPr lang="zh-CN" altLang="en-US" sz="1200" spc="300">
              <a:solidFill>
                <a:srgbClr val="FFFFFF"/>
              </a:solidFill>
              <a:uFillTx/>
              <a:latin typeface="思源黑体 CN Bold" panose="020B0800000000000000" charset="-122"/>
              <a:ea typeface="思源黑体 CN Bold" panose="020B0800000000000000" charset="-122"/>
            </a:endParaRPr>
          </a:p>
        </p:txBody>
      </p:sp>
      <p:sp>
        <p:nvSpPr>
          <p:cNvPr id="13" name="菱形 12"/>
          <p:cNvSpPr/>
          <p:nvPr>
            <p:custDataLst>
              <p:tags r:id="rId5"/>
            </p:custDataLst>
          </p:nvPr>
        </p:nvSpPr>
        <p:spPr>
          <a:xfrm>
            <a:off x="746284" y="2802384"/>
            <a:ext cx="717891" cy="717891"/>
          </a:xfrm>
          <a:prstGeom prst="diamond">
            <a:avLst/>
          </a:prstGeom>
          <a:solidFill>
            <a:srgbClr val="F88B17"/>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sz="1350"/>
          </a:p>
        </p:txBody>
      </p:sp>
      <p:sp>
        <p:nvSpPr>
          <p:cNvPr id="14" name="任意多边形 13"/>
          <p:cNvSpPr/>
          <p:nvPr>
            <p:custDataLst>
              <p:tags r:id="rId6"/>
            </p:custDataLst>
          </p:nvPr>
        </p:nvSpPr>
        <p:spPr>
          <a:xfrm>
            <a:off x="1305057" y="2849912"/>
            <a:ext cx="3338586" cy="635232"/>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solidFill>
            <a:srgbClr val="F88B17"/>
          </a:solidFill>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sz="1350"/>
          </a:p>
        </p:txBody>
      </p:sp>
      <p:sp>
        <p:nvSpPr>
          <p:cNvPr id="15" name="文本框 14"/>
          <p:cNvSpPr txBox="1"/>
          <p:nvPr>
            <p:custDataLst>
              <p:tags r:id="rId7"/>
            </p:custDataLst>
          </p:nvPr>
        </p:nvSpPr>
        <p:spPr>
          <a:xfrm>
            <a:off x="1667351" y="2920815"/>
            <a:ext cx="2904173" cy="245269"/>
          </a:xfrm>
          <a:prstGeom prst="rect">
            <a:avLst/>
          </a:prstGeom>
          <a:noFill/>
        </p:spPr>
        <p:txBody>
          <a:bodyPr wrap="square" bIns="0" rtlCol="0"/>
          <a:p>
            <a:r>
              <a:rPr lang="zh-CN" altLang="en-US" sz="1200" spc="300">
                <a:solidFill>
                  <a:srgbClr val="FFFFFF"/>
                </a:solidFill>
                <a:uFillTx/>
                <a:latin typeface="思源黑体 CN Bold" panose="020B0800000000000000" charset="-122"/>
                <a:ea typeface="思源黑体 CN Bold" panose="020B0800000000000000" charset="-122"/>
              </a:rPr>
              <a:t>（3）尽可能让员工的工作稳定，并给他们提供良好的工作条件。</a:t>
            </a:r>
            <a:endParaRPr lang="zh-CN" altLang="en-US" sz="1200" spc="300">
              <a:solidFill>
                <a:srgbClr val="FFFFFF"/>
              </a:solidFill>
              <a:uFillTx/>
              <a:latin typeface="思源黑体 CN Bold" panose="020B0800000000000000" charset="-122"/>
              <a:ea typeface="思源黑体 CN Bold" panose="020B0800000000000000" charset="-122"/>
            </a:endParaRPr>
          </a:p>
        </p:txBody>
      </p:sp>
      <p:sp>
        <p:nvSpPr>
          <p:cNvPr id="22" name="菱形 21"/>
          <p:cNvSpPr/>
          <p:nvPr>
            <p:custDataLst>
              <p:tags r:id="rId8"/>
            </p:custDataLst>
          </p:nvPr>
        </p:nvSpPr>
        <p:spPr>
          <a:xfrm>
            <a:off x="4687452" y="1477777"/>
            <a:ext cx="717891" cy="717891"/>
          </a:xfrm>
          <a:prstGeom prst="diamond">
            <a:avLst/>
          </a:prstGeom>
          <a:solidFill>
            <a:srgbClr val="99C0CE"/>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sz="1350"/>
          </a:p>
        </p:txBody>
      </p:sp>
      <p:sp>
        <p:nvSpPr>
          <p:cNvPr id="23" name="任意多边形 22"/>
          <p:cNvSpPr/>
          <p:nvPr>
            <p:custDataLst>
              <p:tags r:id="rId9"/>
            </p:custDataLst>
          </p:nvPr>
        </p:nvSpPr>
        <p:spPr>
          <a:xfrm>
            <a:off x="5251598" y="1525306"/>
            <a:ext cx="3338586" cy="635232"/>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solidFill>
            <a:srgbClr val="99C0CE"/>
          </a:solidFill>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sz="1350"/>
          </a:p>
        </p:txBody>
      </p:sp>
      <p:sp>
        <p:nvSpPr>
          <p:cNvPr id="24" name="文本框 23"/>
          <p:cNvSpPr txBox="1"/>
          <p:nvPr>
            <p:custDataLst>
              <p:tags r:id="rId10"/>
            </p:custDataLst>
          </p:nvPr>
        </p:nvSpPr>
        <p:spPr>
          <a:xfrm>
            <a:off x="5614035" y="1600174"/>
            <a:ext cx="2706053" cy="245269"/>
          </a:xfrm>
          <a:prstGeom prst="rect">
            <a:avLst/>
          </a:prstGeom>
          <a:noFill/>
        </p:spPr>
        <p:txBody>
          <a:bodyPr wrap="square" bIns="0" rtlCol="0"/>
          <a:p>
            <a:r>
              <a:rPr lang="zh-CN" altLang="en-US" sz="1200" spc="300">
                <a:solidFill>
                  <a:srgbClr val="FFFFFF"/>
                </a:solidFill>
                <a:uFillTx/>
                <a:latin typeface="思源黑体 CN Bold" panose="020B0800000000000000" charset="-122"/>
                <a:ea typeface="思源黑体 CN Bold" panose="020B0800000000000000" charset="-122"/>
              </a:rPr>
              <a:t>（2）给员工提供与其工作相应的工资和奖金。</a:t>
            </a:r>
            <a:endParaRPr lang="zh-CN" altLang="en-US" sz="1200" spc="300">
              <a:solidFill>
                <a:srgbClr val="FFFFFF"/>
              </a:solidFill>
              <a:uFillTx/>
              <a:latin typeface="思源黑体 CN Bold" panose="020B0800000000000000" charset="-122"/>
              <a:ea typeface="思源黑体 CN Bold" panose="020B0800000000000000" charset="-122"/>
            </a:endParaRPr>
          </a:p>
        </p:txBody>
      </p:sp>
      <p:sp>
        <p:nvSpPr>
          <p:cNvPr id="28" name="菱形 27"/>
          <p:cNvSpPr/>
          <p:nvPr>
            <p:custDataLst>
              <p:tags r:id="rId11"/>
            </p:custDataLst>
          </p:nvPr>
        </p:nvSpPr>
        <p:spPr>
          <a:xfrm>
            <a:off x="4687452" y="2794118"/>
            <a:ext cx="717891" cy="717891"/>
          </a:xfrm>
          <a:prstGeom prst="diamond">
            <a:avLst/>
          </a:prstGeom>
          <a:solidFill>
            <a:srgbClr val="94A7C3"/>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sz="1350"/>
          </a:p>
        </p:txBody>
      </p:sp>
      <p:sp>
        <p:nvSpPr>
          <p:cNvPr id="29" name="任意多边形 28"/>
          <p:cNvSpPr/>
          <p:nvPr>
            <p:custDataLst>
              <p:tags r:id="rId12"/>
            </p:custDataLst>
          </p:nvPr>
        </p:nvSpPr>
        <p:spPr>
          <a:xfrm>
            <a:off x="5246225" y="2841646"/>
            <a:ext cx="3338586" cy="635232"/>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solidFill>
            <a:srgbClr val="94A7C3"/>
          </a:solidFill>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sz="1350"/>
          </a:p>
        </p:txBody>
      </p:sp>
      <p:sp>
        <p:nvSpPr>
          <p:cNvPr id="18" name="文本框 17"/>
          <p:cNvSpPr txBox="1"/>
          <p:nvPr>
            <p:custDataLst>
              <p:tags r:id="rId13"/>
            </p:custDataLst>
          </p:nvPr>
        </p:nvSpPr>
        <p:spPr>
          <a:xfrm>
            <a:off x="5608955" y="2912110"/>
            <a:ext cx="2975610" cy="245110"/>
          </a:xfrm>
          <a:prstGeom prst="rect">
            <a:avLst/>
          </a:prstGeom>
          <a:noFill/>
        </p:spPr>
        <p:txBody>
          <a:bodyPr wrap="square" bIns="0" rtlCol="0"/>
          <a:p>
            <a:r>
              <a:rPr lang="zh-CN" altLang="en-US" sz="1200" spc="300">
                <a:solidFill>
                  <a:srgbClr val="FFFFFF"/>
                </a:solidFill>
                <a:uFillTx/>
                <a:latin typeface="思源黑体 CN Bold" panose="020B0800000000000000" charset="-122"/>
                <a:ea typeface="思源黑体 CN Bold" panose="020B0800000000000000" charset="-122"/>
              </a:rPr>
              <a:t>（4）让员工融入企业的团队之中，让他们对企业和团队有归属感。</a:t>
            </a:r>
            <a:endParaRPr lang="zh-CN" altLang="en-US" sz="1200" spc="300">
              <a:solidFill>
                <a:srgbClr val="FFFFFF"/>
              </a:solidFill>
              <a:uFillTx/>
              <a:latin typeface="思源黑体 CN Bold" panose="020B0800000000000000" charset="-122"/>
              <a:ea typeface="思源黑体 CN Bold" panose="020B0800000000000000" charset="-122"/>
            </a:endParaRPr>
          </a:p>
        </p:txBody>
      </p:sp>
      <p:pic>
        <p:nvPicPr>
          <p:cNvPr id="21" name="图片 20" descr="343538343130363b343538383331393bb8b4d6c6"/>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916830" y="3044160"/>
            <a:ext cx="258722" cy="258722"/>
          </a:xfrm>
          <a:prstGeom prst="rect">
            <a:avLst/>
          </a:prstGeom>
        </p:spPr>
      </p:pic>
      <p:pic>
        <p:nvPicPr>
          <p:cNvPr id="26" name="图片 25" descr="343538343130363b343538383333313bcfd4cabec6f7"/>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917243" y="1701369"/>
            <a:ext cx="258722" cy="258722"/>
          </a:xfrm>
          <a:prstGeom prst="rect">
            <a:avLst/>
          </a:prstGeom>
        </p:spPr>
      </p:pic>
      <p:pic>
        <p:nvPicPr>
          <p:cNvPr id="47" name="图片 46" descr="343538343130363b343538383333393bb1cabcc7b1be"/>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975662" y="1721621"/>
            <a:ext cx="258722" cy="258722"/>
          </a:xfrm>
          <a:prstGeom prst="rect">
            <a:avLst/>
          </a:prstGeom>
        </p:spPr>
      </p:pic>
      <p:pic>
        <p:nvPicPr>
          <p:cNvPr id="51" name="图片 50" descr="343538343130363b343538383335333bcbf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70702" y="3023496"/>
            <a:ext cx="258722" cy="258722"/>
          </a:xfrm>
          <a:prstGeom prst="rect">
            <a:avLst/>
          </a:prstGeom>
        </p:spPr>
      </p:pic>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1224" y="633475"/>
            <a:ext cx="2550795" cy="368300"/>
            <a:chOff x="4281632" y="844034"/>
            <a:chExt cx="3401060" cy="491067"/>
          </a:xfrm>
        </p:grpSpPr>
        <p:sp>
          <p:nvSpPr>
            <p:cNvPr id="6" name="文本框 5"/>
            <p:cNvSpPr txBox="1"/>
            <p:nvPr/>
          </p:nvSpPr>
          <p:spPr>
            <a:xfrm>
              <a:off x="4281632" y="844034"/>
              <a:ext cx="340106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三、员工管理</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4" name="菱形 3"/>
          <p:cNvSpPr/>
          <p:nvPr>
            <p:custDataLst>
              <p:tags r:id="rId2"/>
            </p:custDataLst>
          </p:nvPr>
        </p:nvSpPr>
        <p:spPr>
          <a:xfrm>
            <a:off x="746284" y="1486043"/>
            <a:ext cx="717891" cy="717891"/>
          </a:xfrm>
          <a:prstGeom prst="diamond">
            <a:avLst/>
          </a:prstGeom>
          <a:solidFill>
            <a:srgbClr val="2B4663"/>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sz="1350"/>
          </a:p>
        </p:txBody>
      </p:sp>
      <p:sp>
        <p:nvSpPr>
          <p:cNvPr id="5" name="任意多边形 4"/>
          <p:cNvSpPr/>
          <p:nvPr>
            <p:custDataLst>
              <p:tags r:id="rId3"/>
            </p:custDataLst>
          </p:nvPr>
        </p:nvSpPr>
        <p:spPr>
          <a:xfrm>
            <a:off x="1310429" y="1533572"/>
            <a:ext cx="3338586" cy="635232"/>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sz="1350"/>
          </a:p>
        </p:txBody>
      </p:sp>
      <p:sp>
        <p:nvSpPr>
          <p:cNvPr id="11" name="文本框 10"/>
          <p:cNvSpPr txBox="1"/>
          <p:nvPr>
            <p:custDataLst>
              <p:tags r:id="rId4"/>
            </p:custDataLst>
          </p:nvPr>
        </p:nvSpPr>
        <p:spPr>
          <a:xfrm>
            <a:off x="1673066" y="1608270"/>
            <a:ext cx="2831783" cy="458629"/>
          </a:xfrm>
          <a:prstGeom prst="rect">
            <a:avLst/>
          </a:prstGeom>
          <a:noFill/>
        </p:spPr>
        <p:txBody>
          <a:bodyPr wrap="square" bIns="0" rtlCol="0">
            <a:noAutofit/>
          </a:bodyPr>
          <a:p>
            <a:r>
              <a:rPr lang="zh-CN" altLang="en-US" sz="1200" spc="300">
                <a:solidFill>
                  <a:srgbClr val="FFFFFF"/>
                </a:solidFill>
                <a:uFillTx/>
                <a:latin typeface="思源黑体 CN Bold" panose="020B0800000000000000" charset="-122"/>
                <a:ea typeface="思源黑体 CN Bold" panose="020B0800000000000000" charset="-122"/>
              </a:rPr>
              <a:t>（5）对员工进行必要的绩效考评，并根据考评结果实施奖惩。</a:t>
            </a:r>
            <a:endParaRPr lang="zh-CN" altLang="en-US" sz="1200" spc="300">
              <a:solidFill>
                <a:srgbClr val="FFFFFF"/>
              </a:solidFill>
              <a:uFillTx/>
              <a:latin typeface="思源黑体 CN Bold" panose="020B0800000000000000" charset="-122"/>
              <a:ea typeface="思源黑体 CN Bold" panose="020B0800000000000000" charset="-122"/>
            </a:endParaRPr>
          </a:p>
        </p:txBody>
      </p:sp>
      <p:sp>
        <p:nvSpPr>
          <p:cNvPr id="13" name="菱形 12"/>
          <p:cNvSpPr/>
          <p:nvPr>
            <p:custDataLst>
              <p:tags r:id="rId5"/>
            </p:custDataLst>
          </p:nvPr>
        </p:nvSpPr>
        <p:spPr>
          <a:xfrm>
            <a:off x="746284" y="2802384"/>
            <a:ext cx="717891" cy="717891"/>
          </a:xfrm>
          <a:prstGeom prst="diamond">
            <a:avLst/>
          </a:prstGeom>
          <a:solidFill>
            <a:srgbClr val="F88B17"/>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sz="1350"/>
          </a:p>
        </p:txBody>
      </p:sp>
      <p:sp>
        <p:nvSpPr>
          <p:cNvPr id="14" name="任意多边形 13"/>
          <p:cNvSpPr/>
          <p:nvPr>
            <p:custDataLst>
              <p:tags r:id="rId6"/>
            </p:custDataLst>
          </p:nvPr>
        </p:nvSpPr>
        <p:spPr>
          <a:xfrm>
            <a:off x="1305057" y="2849912"/>
            <a:ext cx="3338586" cy="635232"/>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solidFill>
            <a:srgbClr val="F88B17"/>
          </a:solidFill>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sz="1350"/>
          </a:p>
        </p:txBody>
      </p:sp>
      <p:sp>
        <p:nvSpPr>
          <p:cNvPr id="15" name="文本框 14"/>
          <p:cNvSpPr txBox="1"/>
          <p:nvPr>
            <p:custDataLst>
              <p:tags r:id="rId7"/>
            </p:custDataLst>
          </p:nvPr>
        </p:nvSpPr>
        <p:spPr>
          <a:xfrm>
            <a:off x="1667510" y="2921000"/>
            <a:ext cx="2980690" cy="245110"/>
          </a:xfrm>
          <a:prstGeom prst="rect">
            <a:avLst/>
          </a:prstGeom>
          <a:noFill/>
        </p:spPr>
        <p:txBody>
          <a:bodyPr wrap="square" bIns="0" rtlCol="0"/>
          <a:p>
            <a:r>
              <a:rPr lang="zh-CN" altLang="en-US" sz="1200" spc="300">
                <a:solidFill>
                  <a:srgbClr val="FFFFFF"/>
                </a:solidFill>
                <a:uFillTx/>
                <a:latin typeface="思源黑体 CN Bold" panose="020B0800000000000000" charset="-122"/>
                <a:ea typeface="思源黑体 CN Bold" panose="020B0800000000000000" charset="-122"/>
              </a:rPr>
              <a:t>（7）正确面对问题员工，积极应对各类问题，切忌简单草率行事。</a:t>
            </a:r>
            <a:endParaRPr lang="zh-CN" altLang="en-US" sz="1200" spc="300">
              <a:solidFill>
                <a:srgbClr val="FFFFFF"/>
              </a:solidFill>
              <a:uFillTx/>
              <a:latin typeface="思源黑体 CN Bold" panose="020B0800000000000000" charset="-122"/>
              <a:ea typeface="思源黑体 CN Bold" panose="020B0800000000000000" charset="-122"/>
            </a:endParaRPr>
          </a:p>
        </p:txBody>
      </p:sp>
      <p:sp>
        <p:nvSpPr>
          <p:cNvPr id="22" name="菱形 21"/>
          <p:cNvSpPr/>
          <p:nvPr>
            <p:custDataLst>
              <p:tags r:id="rId8"/>
            </p:custDataLst>
          </p:nvPr>
        </p:nvSpPr>
        <p:spPr>
          <a:xfrm>
            <a:off x="4687452" y="1477777"/>
            <a:ext cx="717891" cy="717891"/>
          </a:xfrm>
          <a:prstGeom prst="diamond">
            <a:avLst/>
          </a:prstGeom>
          <a:solidFill>
            <a:srgbClr val="99C0CE"/>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sz="1350"/>
          </a:p>
        </p:txBody>
      </p:sp>
      <p:sp>
        <p:nvSpPr>
          <p:cNvPr id="23" name="任意多边形 22"/>
          <p:cNvSpPr/>
          <p:nvPr>
            <p:custDataLst>
              <p:tags r:id="rId9"/>
            </p:custDataLst>
          </p:nvPr>
        </p:nvSpPr>
        <p:spPr>
          <a:xfrm>
            <a:off x="5251598" y="1525306"/>
            <a:ext cx="3338586" cy="635232"/>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solidFill>
            <a:srgbClr val="99C0CE"/>
          </a:solidFill>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sz="1350"/>
          </a:p>
        </p:txBody>
      </p:sp>
      <p:sp>
        <p:nvSpPr>
          <p:cNvPr id="24" name="文本框 23"/>
          <p:cNvSpPr txBox="1"/>
          <p:nvPr>
            <p:custDataLst>
              <p:tags r:id="rId10"/>
            </p:custDataLst>
          </p:nvPr>
        </p:nvSpPr>
        <p:spPr>
          <a:xfrm>
            <a:off x="5614035" y="1533499"/>
            <a:ext cx="2925128" cy="561023"/>
          </a:xfrm>
          <a:prstGeom prst="rect">
            <a:avLst/>
          </a:prstGeom>
          <a:noFill/>
        </p:spPr>
        <p:txBody>
          <a:bodyPr wrap="square" bIns="0" rtlCol="0"/>
          <a:p>
            <a:r>
              <a:rPr lang="zh-CN" altLang="en-US" sz="1200" spc="300">
                <a:solidFill>
                  <a:srgbClr val="FFFFFF"/>
                </a:solidFill>
                <a:uFillTx/>
                <a:latin typeface="思源黑体 CN Bold" panose="020B0800000000000000" charset="-122"/>
                <a:ea typeface="思源黑体 CN Bold" panose="020B0800000000000000" charset="-122"/>
              </a:rPr>
              <a:t>（6）尽可能为员工提供培训和学习的机会，为他们在企业升职和发展提供。</a:t>
            </a:r>
            <a:endParaRPr lang="zh-CN" altLang="en-US" sz="1200" spc="300">
              <a:solidFill>
                <a:srgbClr val="FFFFFF"/>
              </a:solidFill>
              <a:uFillTx/>
              <a:latin typeface="思源黑体 CN Bold" panose="020B0800000000000000" charset="-122"/>
              <a:ea typeface="思源黑体 CN Bold" panose="020B0800000000000000" charset="-122"/>
            </a:endParaRPr>
          </a:p>
          <a:p>
            <a:r>
              <a:rPr lang="zh-CN" altLang="en-US" sz="1200" spc="300">
                <a:solidFill>
                  <a:srgbClr val="FFFFFF"/>
                </a:solidFill>
                <a:uFillTx/>
                <a:latin typeface="思源黑体 CN Bold" panose="020B0800000000000000" charset="-122"/>
                <a:ea typeface="思源黑体 CN Bold" panose="020B0800000000000000" charset="-122"/>
              </a:rPr>
              <a:t>机会。</a:t>
            </a:r>
            <a:endParaRPr lang="zh-CN" altLang="en-US" sz="1200" spc="300">
              <a:solidFill>
                <a:srgbClr val="FFFFFF"/>
              </a:solidFill>
              <a:uFillTx/>
              <a:latin typeface="思源黑体 CN Bold" panose="020B0800000000000000" charset="-122"/>
              <a:ea typeface="思源黑体 CN Bold" panose="020B0800000000000000" charset="-122"/>
            </a:endParaRPr>
          </a:p>
        </p:txBody>
      </p:sp>
      <p:sp>
        <p:nvSpPr>
          <p:cNvPr id="28" name="菱形 27"/>
          <p:cNvSpPr/>
          <p:nvPr>
            <p:custDataLst>
              <p:tags r:id="rId11"/>
            </p:custDataLst>
          </p:nvPr>
        </p:nvSpPr>
        <p:spPr>
          <a:xfrm>
            <a:off x="4687452" y="2794117"/>
            <a:ext cx="717891" cy="717891"/>
          </a:xfrm>
          <a:prstGeom prst="diamond">
            <a:avLst/>
          </a:prstGeom>
          <a:solidFill>
            <a:srgbClr val="94A7C3"/>
          </a:solidFill>
          <a:ln>
            <a:noFill/>
          </a:ln>
        </p:spPr>
        <p:style>
          <a:lnRef idx="2">
            <a:srgbClr val="2B4663">
              <a:shade val="50000"/>
            </a:srgbClr>
          </a:lnRef>
          <a:fillRef idx="1">
            <a:srgbClr val="2B4663"/>
          </a:fillRef>
          <a:effectRef idx="0">
            <a:srgbClr val="2B4663"/>
          </a:effectRef>
          <a:fontRef idx="minor">
            <a:srgbClr val="FFFFFF"/>
          </a:fontRef>
        </p:style>
        <p:txBody>
          <a:bodyPr rtlCol="0" anchor="ctr"/>
          <a:p>
            <a:pPr algn="ctr"/>
            <a:endParaRPr lang="zh-CN" altLang="en-US" sz="1350"/>
          </a:p>
        </p:txBody>
      </p:sp>
      <p:sp>
        <p:nvSpPr>
          <p:cNvPr id="29" name="任意多边形 28"/>
          <p:cNvSpPr/>
          <p:nvPr>
            <p:custDataLst>
              <p:tags r:id="rId12"/>
            </p:custDataLst>
          </p:nvPr>
        </p:nvSpPr>
        <p:spPr>
          <a:xfrm>
            <a:off x="5246225" y="2841646"/>
            <a:ext cx="3338586" cy="635232"/>
          </a:xfrm>
          <a:custGeom>
            <a:avLst/>
            <a:gdLst/>
            <a:ahLst/>
            <a:cxnLst>
              <a:cxn ang="3">
                <a:pos x="hc" y="t"/>
              </a:cxn>
              <a:cxn ang="cd2">
                <a:pos x="l" y="vc"/>
              </a:cxn>
              <a:cxn ang="cd4">
                <a:pos x="hc" y="b"/>
              </a:cxn>
              <a:cxn ang="0">
                <a:pos x="r" y="vc"/>
              </a:cxn>
            </a:cxnLst>
            <a:rect l="l" t="t" r="r" b="b"/>
            <a:pathLst>
              <a:path w="8584" h="1633">
                <a:moveTo>
                  <a:pt x="0" y="0"/>
                </a:moveTo>
                <a:lnTo>
                  <a:pt x="8584" y="0"/>
                </a:lnTo>
                <a:lnTo>
                  <a:pt x="8584" y="1633"/>
                </a:lnTo>
                <a:lnTo>
                  <a:pt x="0" y="1633"/>
                </a:lnTo>
                <a:lnTo>
                  <a:pt x="817" y="817"/>
                </a:lnTo>
                <a:lnTo>
                  <a:pt x="0" y="0"/>
                </a:lnTo>
                <a:close/>
              </a:path>
            </a:pathLst>
          </a:custGeom>
          <a:solidFill>
            <a:srgbClr val="94A7C3"/>
          </a:solidFill>
          <a:ln>
            <a:noFill/>
          </a:ln>
        </p:spPr>
        <p:style>
          <a:lnRef idx="2">
            <a:srgbClr val="2B4663">
              <a:shade val="50000"/>
            </a:srgbClr>
          </a:lnRef>
          <a:fillRef idx="1">
            <a:srgbClr val="2B4663"/>
          </a:fillRef>
          <a:effectRef idx="0">
            <a:srgbClr val="2B4663"/>
          </a:effectRef>
          <a:fontRef idx="minor">
            <a:srgbClr val="FFFFFF"/>
          </a:fontRef>
        </p:style>
        <p:txBody>
          <a:bodyPr wrap="square" rtlCol="0" anchor="ctr">
            <a:noAutofit/>
          </a:bodyPr>
          <a:p>
            <a:pPr algn="ctr"/>
            <a:endParaRPr lang="zh-CN" altLang="en-US" sz="1350"/>
          </a:p>
        </p:txBody>
      </p:sp>
      <p:sp>
        <p:nvSpPr>
          <p:cNvPr id="18" name="文本框 17"/>
          <p:cNvSpPr txBox="1"/>
          <p:nvPr>
            <p:custDataLst>
              <p:tags r:id="rId13"/>
            </p:custDataLst>
          </p:nvPr>
        </p:nvSpPr>
        <p:spPr>
          <a:xfrm>
            <a:off x="5608796" y="2912242"/>
            <a:ext cx="2833688" cy="245269"/>
          </a:xfrm>
          <a:prstGeom prst="rect">
            <a:avLst/>
          </a:prstGeom>
          <a:noFill/>
        </p:spPr>
        <p:txBody>
          <a:bodyPr wrap="square" bIns="0" rtlCol="0"/>
          <a:p>
            <a:r>
              <a:rPr lang="zh-CN" altLang="en-US" sz="1200" spc="300">
                <a:solidFill>
                  <a:srgbClr val="FFFFFF"/>
                </a:solidFill>
                <a:uFillTx/>
                <a:latin typeface="思源黑体 CN Bold" panose="020B0800000000000000" charset="-122"/>
                <a:ea typeface="思源黑体 CN Bold" panose="020B0800000000000000" charset="-122"/>
              </a:rPr>
              <a:t>（8）注意调动员工的工作积极性。</a:t>
            </a:r>
            <a:endParaRPr lang="zh-CN" altLang="en-US" sz="1200" spc="300">
              <a:solidFill>
                <a:srgbClr val="FFFFFF"/>
              </a:solidFill>
              <a:uFillTx/>
              <a:latin typeface="思源黑体 CN Bold" panose="020B0800000000000000" charset="-122"/>
              <a:ea typeface="思源黑体 CN Bold" panose="020B0800000000000000" charset="-122"/>
            </a:endParaRPr>
          </a:p>
        </p:txBody>
      </p:sp>
      <p:pic>
        <p:nvPicPr>
          <p:cNvPr id="21" name="图片 20" descr="343538343130363b343538383331393bb8b4d6c6"/>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916830" y="3044161"/>
            <a:ext cx="258722" cy="258722"/>
          </a:xfrm>
          <a:prstGeom prst="rect">
            <a:avLst/>
          </a:prstGeom>
        </p:spPr>
      </p:pic>
      <p:pic>
        <p:nvPicPr>
          <p:cNvPr id="26" name="图片 25" descr="343538343130363b343538383333313bcfd4cabec6f7"/>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917244" y="1701369"/>
            <a:ext cx="258722" cy="258722"/>
          </a:xfrm>
          <a:prstGeom prst="rect">
            <a:avLst/>
          </a:prstGeom>
        </p:spPr>
      </p:pic>
      <p:pic>
        <p:nvPicPr>
          <p:cNvPr id="47" name="图片 46" descr="343538343130363b343538383333393bb1cabcc7b1be"/>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975662" y="1721620"/>
            <a:ext cx="258722" cy="258722"/>
          </a:xfrm>
          <a:prstGeom prst="rect">
            <a:avLst/>
          </a:prstGeom>
        </p:spPr>
      </p:pic>
      <p:pic>
        <p:nvPicPr>
          <p:cNvPr id="51" name="图片 50" descr="343538343130363b343538383335333bcbf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70703" y="3023496"/>
            <a:ext cx="258722" cy="258722"/>
          </a:xfrm>
          <a:prstGeom prst="rect">
            <a:avLst/>
          </a:prstGeom>
        </p:spPr>
      </p:pic>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554730" cy="1479312"/>
            <a:chOff x="3976254" y="2528454"/>
            <a:chExt cx="473964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29641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任务三 营销管理</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1224" y="633475"/>
            <a:ext cx="2550795" cy="368300"/>
            <a:chOff x="4281632" y="844034"/>
            <a:chExt cx="3401060" cy="491067"/>
          </a:xfrm>
        </p:grpSpPr>
        <p:sp>
          <p:nvSpPr>
            <p:cNvPr id="6" name="文本框 5"/>
            <p:cNvSpPr txBox="1"/>
            <p:nvPr/>
          </p:nvSpPr>
          <p:spPr>
            <a:xfrm>
              <a:off x="4281632" y="844034"/>
              <a:ext cx="340106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一、营销渠道</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6" name="文本框 15"/>
          <p:cNvSpPr txBox="1"/>
          <p:nvPr/>
        </p:nvSpPr>
        <p:spPr>
          <a:xfrm>
            <a:off x="779145" y="1501114"/>
            <a:ext cx="3579971" cy="2895600"/>
          </a:xfrm>
          <a:prstGeom prst="rect">
            <a:avLst/>
          </a:prstGeom>
          <a:noFill/>
        </p:spPr>
        <p:txBody>
          <a:bodyPr wrap="square">
            <a:spAutoFit/>
          </a:bodyPr>
          <a:lstStyle/>
          <a:p>
            <a:pPr indent="0" fontAlgn="auto">
              <a:lnSpc>
                <a:spcPct val="150000"/>
              </a:lnSpc>
            </a:pPr>
            <a:r>
              <a:rPr sz="1350">
                <a:latin typeface="宋体" panose="02010600030101010101" pitchFamily="2" charset="-122"/>
                <a:ea typeface="宋体" panose="02010600030101010101" pitchFamily="2" charset="-122"/>
                <a:cs typeface="汉仪中宋简" panose="02010600000101010101" charset="-128"/>
              </a:rPr>
              <a:t>营销渠道就是商品和服务从生产者向消费者转移过程的具体通道或路径，它是由企业生产者、批发商和零售商所组成的一种统一的联合体。建立和完善高效的市场营销渠道管理，可以给企业带来高额的利润回报，有助于提高企业竞争力和盈利能力。</a:t>
            </a:r>
            <a:endParaRPr sz="135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sz="1350">
                <a:latin typeface="宋体" panose="02010600030101010101" pitchFamily="2" charset="-122"/>
                <a:ea typeface="宋体" panose="02010600030101010101" pitchFamily="2" charset="-122"/>
                <a:cs typeface="汉仪中宋简" panose="02010600000101010101" charset="-128"/>
              </a:rPr>
              <a:t>创业企业的营销渠道建设需要从整体布局，对所有可能的渠道进行调研和综合评估，逐步构建渠道价值网络。</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2" name="图片 101"/>
          <p:cNvPicPr/>
          <p:nvPr>
            <p:custDataLst>
              <p:tags r:id="rId2"/>
            </p:custDataLst>
          </p:nvPr>
        </p:nvPicPr>
        <p:blipFill>
          <a:blip r:embed="rId3"/>
          <a:stretch>
            <a:fillRect/>
          </a:stretch>
        </p:blipFill>
        <p:spPr>
          <a:xfrm>
            <a:off x="4793933" y="1613032"/>
            <a:ext cx="3443288" cy="2324576"/>
          </a:xfrm>
          <a:prstGeom prst="rect">
            <a:avLst/>
          </a:prstGeom>
          <a:noFill/>
          <a:ln w="9525">
            <a:noFill/>
          </a:ln>
        </p:spPr>
      </p:pic>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1224" y="633475"/>
            <a:ext cx="2550795" cy="368300"/>
            <a:chOff x="4281632" y="844034"/>
            <a:chExt cx="3401060" cy="491067"/>
          </a:xfrm>
        </p:grpSpPr>
        <p:sp>
          <p:nvSpPr>
            <p:cNvPr id="6" name="文本框 5"/>
            <p:cNvSpPr txBox="1"/>
            <p:nvPr/>
          </p:nvSpPr>
          <p:spPr>
            <a:xfrm>
              <a:off x="4281632" y="844034"/>
              <a:ext cx="340106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二、市场定位</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6" name="文本框 15"/>
          <p:cNvSpPr txBox="1"/>
          <p:nvPr/>
        </p:nvSpPr>
        <p:spPr>
          <a:xfrm>
            <a:off x="480536" y="1132020"/>
            <a:ext cx="4166711" cy="2584450"/>
          </a:xfrm>
          <a:prstGeom prst="rect">
            <a:avLst/>
          </a:prstGeom>
          <a:noFill/>
        </p:spPr>
        <p:txBody>
          <a:bodyPr wrap="square">
            <a:spAutoFit/>
          </a:bodyPr>
          <a:lstStyle/>
          <a:p>
            <a:pPr indent="0" fontAlgn="auto">
              <a:lnSpc>
                <a:spcPct val="150000"/>
              </a:lnSpc>
            </a:pPr>
            <a:r>
              <a:rPr sz="1350">
                <a:latin typeface="宋体" panose="02010600030101010101" pitchFamily="2" charset="-122"/>
                <a:ea typeface="宋体" panose="02010600030101010101" pitchFamily="2" charset="-122"/>
                <a:cs typeface="汉仪中宋简" panose="02010600000101010101" charset="-128"/>
              </a:rPr>
              <a:t>企业销售的首要工作是找准目标市场，也就是找到最看重你的产品或服务的消费群体。面对激烈的市场竞争，企业应从实际出发，发挥优势，将自身优势与社会需求相结合，让产品与目标市场定位无缝对接。</a:t>
            </a:r>
            <a:endParaRPr sz="135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sz="1350" b="1">
                <a:latin typeface="宋体" panose="02010600030101010101" pitchFamily="2" charset="-122"/>
                <a:ea typeface="宋体" panose="02010600030101010101" pitchFamily="2" charset="-122"/>
                <a:cs typeface="汉仪中宋简" panose="02010600000101010101" charset="-128"/>
              </a:rPr>
              <a:t>（一）市场定位的原则</a:t>
            </a:r>
            <a:endParaRPr sz="1350" b="1">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sz="1350">
                <a:latin typeface="宋体" panose="02010600030101010101" pitchFamily="2" charset="-122"/>
                <a:ea typeface="宋体" panose="02010600030101010101" pitchFamily="2" charset="-122"/>
                <a:cs typeface="汉仪中宋简" panose="02010600000101010101" charset="-128"/>
              </a:rPr>
              <a:t>（1）。</a:t>
            </a:r>
            <a:endParaRPr sz="135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sz="1350">
                <a:latin typeface="宋体" panose="02010600030101010101" pitchFamily="2" charset="-122"/>
                <a:ea typeface="宋体" panose="02010600030101010101" pitchFamily="2" charset="-122"/>
                <a:cs typeface="汉仪中宋简" panose="02010600000101010101" charset="-128"/>
              </a:rPr>
              <a:t>（2）。</a:t>
            </a:r>
            <a:endParaRPr sz="135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sz="1350">
                <a:latin typeface="宋体" panose="02010600030101010101" pitchFamily="2" charset="-122"/>
                <a:ea typeface="宋体" panose="02010600030101010101" pitchFamily="2" charset="-122"/>
                <a:cs typeface="汉仪中宋简" panose="02010600000101010101" charset="-128"/>
              </a:rPr>
              <a:t>（3）。</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3" name="图片 102"/>
          <p:cNvPicPr/>
          <p:nvPr>
            <p:custDataLst>
              <p:tags r:id="rId2"/>
            </p:custDataLst>
          </p:nvPr>
        </p:nvPicPr>
        <p:blipFill>
          <a:blip r:embed="rId3"/>
          <a:stretch>
            <a:fillRect/>
          </a:stretch>
        </p:blipFill>
        <p:spPr>
          <a:xfrm>
            <a:off x="4788694" y="1401101"/>
            <a:ext cx="3886676" cy="2723198"/>
          </a:xfrm>
          <a:prstGeom prst="rect">
            <a:avLst/>
          </a:prstGeom>
          <a:noFill/>
          <a:ln w="9525">
            <a:noFill/>
          </a:ln>
        </p:spPr>
      </p:pic>
    </p:spTree>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1224" y="324389"/>
            <a:ext cx="2550795" cy="368300"/>
            <a:chOff x="4281632" y="844034"/>
            <a:chExt cx="3401060" cy="491067"/>
          </a:xfrm>
        </p:grpSpPr>
        <p:sp>
          <p:nvSpPr>
            <p:cNvPr id="6" name="文本框 5"/>
            <p:cNvSpPr txBox="1"/>
            <p:nvPr/>
          </p:nvSpPr>
          <p:spPr>
            <a:xfrm>
              <a:off x="4281632" y="844034"/>
              <a:ext cx="340106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二、市场定位</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文本框 4"/>
          <p:cNvSpPr txBox="1"/>
          <p:nvPr/>
        </p:nvSpPr>
        <p:spPr>
          <a:xfrm>
            <a:off x="3001328" y="704824"/>
            <a:ext cx="3048000" cy="299085"/>
          </a:xfrm>
          <a:prstGeom prst="rect">
            <a:avLst/>
          </a:prstGeom>
          <a:noFill/>
        </p:spPr>
        <p:txBody>
          <a:bodyPr wrap="square" rtlCol="0">
            <a:spAutoFit/>
          </a:bodyPr>
          <a:p>
            <a:pPr algn="ctr"/>
            <a:r>
              <a:rPr lang="zh-CN" altLang="en-US" sz="1350"/>
              <a:t>（一）市场定位的原则</a:t>
            </a:r>
            <a:endParaRPr lang="zh-CN" altLang="en-US" sz="1350"/>
          </a:p>
        </p:txBody>
      </p:sp>
      <p:sp>
        <p:nvSpPr>
          <p:cNvPr id="2" name="文本框 1"/>
          <p:cNvSpPr txBox="1"/>
          <p:nvPr>
            <p:custDataLst>
              <p:tags r:id="rId2"/>
            </p:custDataLst>
          </p:nvPr>
        </p:nvSpPr>
        <p:spPr>
          <a:xfrm>
            <a:off x="1062990" y="1517650"/>
            <a:ext cx="1895475" cy="368300"/>
          </a:xfrm>
          <a:prstGeom prst="rect">
            <a:avLst/>
          </a:prstGeom>
          <a:noFill/>
        </p:spPr>
        <p:txBody>
          <a:bodyPr wrap="square" rtlCol="0">
            <a:spAutoFit/>
          </a:bodyPr>
          <a:lstStyle/>
          <a:p>
            <a:pPr algn="ctr"/>
            <a:r>
              <a:rPr lang="zh-CN" altLang="en-US" spc="300">
                <a:solidFill>
                  <a:srgbClr val="3366FE"/>
                </a:solidFill>
                <a:uFillTx/>
                <a:latin typeface="思源黑体 CN Bold" panose="020B0800000000000000" charset="-122"/>
                <a:ea typeface="思源黑体 CN Bold" panose="020B0800000000000000" charset="-122"/>
                <a:sym typeface="+mn-ea"/>
              </a:rPr>
              <a:t>做别人不做的</a:t>
            </a:r>
            <a:endParaRPr lang="zh-CN" altLang="en-US" spc="300">
              <a:solidFill>
                <a:srgbClr val="3366FE"/>
              </a:solidFill>
              <a:uFillTx/>
              <a:latin typeface="思源黑体 CN Bold" panose="020B0800000000000000" charset="-122"/>
              <a:ea typeface="思源黑体 CN Bold" panose="020B0800000000000000" charset="-122"/>
            </a:endParaRPr>
          </a:p>
        </p:txBody>
      </p:sp>
      <p:sp>
        <p:nvSpPr>
          <p:cNvPr id="14" name="文本框 13"/>
          <p:cNvSpPr txBox="1"/>
          <p:nvPr>
            <p:custDataLst>
              <p:tags r:id="rId3"/>
            </p:custDataLst>
          </p:nvPr>
        </p:nvSpPr>
        <p:spPr>
          <a:xfrm>
            <a:off x="829945" y="2003425"/>
            <a:ext cx="2070100" cy="750570"/>
          </a:xfrm>
          <a:prstGeom prst="rect">
            <a:avLst/>
          </a:prstGeom>
          <a:noFill/>
        </p:spPr>
        <p:txBody>
          <a:bodyPr wrap="square" rtlCol="0">
            <a:noAutofit/>
          </a:bodyPr>
          <a:lstStyle/>
          <a:p>
            <a:pPr algn="l" fontAlgn="auto">
              <a:lnSpc>
                <a:spcPct val="130000"/>
              </a:lnSpc>
            </a:pPr>
            <a:r>
              <a:rPr sz="1200" b="1">
                <a:latin typeface="宋体" panose="02010600030101010101" pitchFamily="2" charset="-122"/>
                <a:ea typeface="宋体" panose="02010600030101010101" pitchFamily="2" charset="-122"/>
                <a:cs typeface="汉仪中宋简" panose="02010600000101010101" charset="-128"/>
                <a:sym typeface="+mn-ea"/>
              </a:rPr>
              <a:t>自己的产品能填补市场空白，受到消费者喜爱。</a:t>
            </a:r>
            <a:endParaRPr lang="zh-CN" altLang="en-US" sz="1200" b="1" spc="150">
              <a:solidFill>
                <a:srgbClr val="FFFFFF">
                  <a:lumMod val="50000"/>
                </a:srgbClr>
              </a:solidFill>
              <a:uFillTx/>
              <a:latin typeface="思源黑体 CN Regular" panose="020B0500000000000000" charset="-122"/>
              <a:ea typeface="思源黑体 CN Regular" panose="020B0500000000000000" charset="-122"/>
            </a:endParaRPr>
          </a:p>
        </p:txBody>
      </p:sp>
      <p:sp>
        <p:nvSpPr>
          <p:cNvPr id="15" name="文本框 14"/>
          <p:cNvSpPr txBox="1"/>
          <p:nvPr>
            <p:custDataLst>
              <p:tags r:id="rId4"/>
            </p:custDataLst>
          </p:nvPr>
        </p:nvSpPr>
        <p:spPr>
          <a:xfrm>
            <a:off x="6445250" y="2305685"/>
            <a:ext cx="1844675" cy="368300"/>
          </a:xfrm>
          <a:prstGeom prst="rect">
            <a:avLst/>
          </a:prstGeom>
          <a:noFill/>
        </p:spPr>
        <p:txBody>
          <a:bodyPr wrap="square" rtlCol="0">
            <a:spAutoFit/>
          </a:bodyPr>
          <a:lstStyle/>
          <a:p>
            <a:pPr algn="ctr"/>
            <a:r>
              <a:rPr lang="zh-CN" altLang="en-US" spc="300">
                <a:solidFill>
                  <a:srgbClr val="20E4F9"/>
                </a:solidFill>
                <a:uFillTx/>
                <a:latin typeface="思源黑体 CN Bold" panose="020B0800000000000000" charset="-122"/>
                <a:ea typeface="思源黑体 CN Bold" panose="020B0800000000000000" charset="-122"/>
                <a:sym typeface="+mn-ea"/>
              </a:rPr>
              <a:t>做别人没有的</a:t>
            </a:r>
            <a:endParaRPr lang="zh-CN" altLang="en-US" spc="300">
              <a:solidFill>
                <a:srgbClr val="20E4F9"/>
              </a:solidFill>
              <a:uFillTx/>
              <a:latin typeface="思源黑体 CN Bold" panose="020B0800000000000000" charset="-122"/>
              <a:ea typeface="思源黑体 CN Bold" panose="020B0800000000000000" charset="-122"/>
            </a:endParaRPr>
          </a:p>
        </p:txBody>
      </p:sp>
      <p:sp>
        <p:nvSpPr>
          <p:cNvPr id="16" name="文本框 15"/>
          <p:cNvSpPr txBox="1"/>
          <p:nvPr>
            <p:custDataLst>
              <p:tags r:id="rId5"/>
            </p:custDataLst>
          </p:nvPr>
        </p:nvSpPr>
        <p:spPr>
          <a:xfrm>
            <a:off x="6470650" y="2753969"/>
            <a:ext cx="2238851" cy="570865"/>
          </a:xfrm>
          <a:prstGeom prst="rect">
            <a:avLst/>
          </a:prstGeom>
          <a:noFill/>
        </p:spPr>
        <p:txBody>
          <a:bodyPr wrap="square" rtlCol="0">
            <a:spAutoFit/>
          </a:bodyPr>
          <a:lstStyle/>
          <a:p>
            <a:pPr algn="l" fontAlgn="auto">
              <a:lnSpc>
                <a:spcPct val="130000"/>
              </a:lnSpc>
            </a:pPr>
            <a:r>
              <a:rPr sz="1200" b="1">
                <a:latin typeface="宋体" panose="02010600030101010101" pitchFamily="2" charset="-122"/>
                <a:ea typeface="宋体" panose="02010600030101010101" pitchFamily="2" charset="-122"/>
                <a:cs typeface="汉仪中宋简" panose="02010600000101010101" charset="-128"/>
                <a:sym typeface="+mn-ea"/>
              </a:rPr>
              <a:t>自己的产品独一无二，能足够吸引人们的注意力。</a:t>
            </a:r>
            <a:endParaRPr lang="zh-CN" altLang="en-US" sz="1200" b="1" spc="150">
              <a:solidFill>
                <a:srgbClr val="FFFFFF">
                  <a:lumMod val="50000"/>
                </a:srgbClr>
              </a:solidFill>
              <a:uFillTx/>
              <a:latin typeface="宋体" panose="02010600030101010101" pitchFamily="2" charset="-122"/>
              <a:ea typeface="宋体" panose="02010600030101010101" pitchFamily="2" charset="-122"/>
              <a:cs typeface="汉仪中宋简" panose="02010600000101010101" charset="-128"/>
              <a:sym typeface="+mn-ea"/>
            </a:endParaRPr>
          </a:p>
        </p:txBody>
      </p:sp>
      <p:sp>
        <p:nvSpPr>
          <p:cNvPr id="3" name="文本框 2"/>
          <p:cNvSpPr txBox="1"/>
          <p:nvPr>
            <p:custDataLst>
              <p:tags r:id="rId6"/>
            </p:custDataLst>
          </p:nvPr>
        </p:nvSpPr>
        <p:spPr>
          <a:xfrm>
            <a:off x="995045" y="2947670"/>
            <a:ext cx="2054225" cy="368300"/>
          </a:xfrm>
          <a:prstGeom prst="rect">
            <a:avLst/>
          </a:prstGeom>
          <a:noFill/>
        </p:spPr>
        <p:txBody>
          <a:bodyPr wrap="square" rtlCol="0">
            <a:spAutoFit/>
          </a:bodyPr>
          <a:lstStyle/>
          <a:p>
            <a:pPr algn="ctr"/>
            <a:r>
              <a:rPr lang="zh-CN" altLang="en-US" spc="300">
                <a:solidFill>
                  <a:srgbClr val="AAE20A"/>
                </a:solidFill>
                <a:uFillTx/>
                <a:latin typeface="思源黑体 CN Bold" panose="020B0800000000000000" charset="-122"/>
                <a:ea typeface="思源黑体 CN Bold" panose="020B0800000000000000" charset="-122"/>
                <a:sym typeface="+mn-ea"/>
              </a:rPr>
              <a:t>做别人做不到的</a:t>
            </a:r>
            <a:endParaRPr lang="zh-CN" altLang="en-US" spc="300">
              <a:solidFill>
                <a:srgbClr val="AAE20A"/>
              </a:solidFill>
              <a:uFillTx/>
              <a:latin typeface="思源黑体 CN Bold" panose="020B0800000000000000" charset="-122"/>
              <a:ea typeface="思源黑体 CN Bold" panose="020B0800000000000000" charset="-122"/>
            </a:endParaRPr>
          </a:p>
        </p:txBody>
      </p:sp>
      <p:sp>
        <p:nvSpPr>
          <p:cNvPr id="18" name="文本框 17"/>
          <p:cNvSpPr txBox="1"/>
          <p:nvPr>
            <p:custDataLst>
              <p:tags r:id="rId7"/>
            </p:custDataLst>
          </p:nvPr>
        </p:nvSpPr>
        <p:spPr>
          <a:xfrm>
            <a:off x="896620" y="3427095"/>
            <a:ext cx="2104390" cy="810260"/>
          </a:xfrm>
          <a:prstGeom prst="rect">
            <a:avLst/>
          </a:prstGeom>
          <a:noFill/>
        </p:spPr>
        <p:txBody>
          <a:bodyPr wrap="square" rtlCol="0">
            <a:spAutoFit/>
          </a:bodyPr>
          <a:lstStyle/>
          <a:p>
            <a:pPr algn="l" fontAlgn="auto">
              <a:lnSpc>
                <a:spcPct val="130000"/>
              </a:lnSpc>
            </a:pPr>
            <a:r>
              <a:rPr sz="1200" b="1">
                <a:latin typeface="宋体" panose="02010600030101010101" pitchFamily="2" charset="-122"/>
                <a:ea typeface="宋体" panose="02010600030101010101" pitchFamily="2" charset="-122"/>
                <a:cs typeface="汉仪中宋简" panose="02010600000101010101" charset="-128"/>
                <a:sym typeface="+mn-ea"/>
              </a:rPr>
              <a:t>在生产或经营管理上有别人不具有的能力或特点。</a:t>
            </a:r>
            <a:endParaRPr lang="en-US" altLang="zh-CN" sz="1200">
              <a:latin typeface="宋体" panose="02010600030101010101" pitchFamily="2" charset="-122"/>
              <a:ea typeface="宋体" panose="02010600030101010101" pitchFamily="2" charset="-122"/>
              <a:cs typeface="汉仪中宋简" panose="02010600000101010101" charset="-128"/>
            </a:endParaRPr>
          </a:p>
          <a:p>
            <a:pPr algn="l" fontAlgn="auto">
              <a:lnSpc>
                <a:spcPct val="130000"/>
              </a:lnSpc>
            </a:pPr>
            <a:endParaRPr lang="zh-CN" altLang="en-US" sz="1200" spc="150">
              <a:solidFill>
                <a:srgbClr val="FFFFFF">
                  <a:lumMod val="50000"/>
                </a:srgbClr>
              </a:solidFill>
              <a:uFillTx/>
              <a:latin typeface="思源黑体 CN Regular" panose="020B0500000000000000" charset="-122"/>
              <a:ea typeface="思源黑体 CN Regular" panose="020B0500000000000000" charset="-122"/>
            </a:endParaRPr>
          </a:p>
        </p:txBody>
      </p:sp>
      <p:pic>
        <p:nvPicPr>
          <p:cNvPr id="12" name="图片 11" descr="1"/>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2991540" y="1453556"/>
            <a:ext cx="2409929" cy="1005854"/>
          </a:xfrm>
          <a:prstGeom prst="rect">
            <a:avLst/>
          </a:prstGeom>
        </p:spPr>
      </p:pic>
      <p:pic>
        <p:nvPicPr>
          <p:cNvPr id="19" name="图片 18" descr="1"/>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2965926" y="1416817"/>
            <a:ext cx="2409929" cy="1005854"/>
          </a:xfrm>
          <a:prstGeom prst="rect">
            <a:avLst/>
          </a:prstGeom>
        </p:spPr>
      </p:pic>
      <p:pic>
        <p:nvPicPr>
          <p:cNvPr id="38" name="图片 37" descr="1"/>
          <p:cNvPicPr>
            <a:picLocks noChangeAspect="1"/>
          </p:cNvPicPr>
          <p:nvPr>
            <p:custDataLst>
              <p:tags r:id="rId14"/>
            </p:custDataLst>
          </p:nvPr>
        </p:nvPicPr>
        <p:blipFill>
          <a:blip r:embed="rId9">
            <a:extLst>
              <a:ext uri="{96DAC541-7B7A-43D3-8B79-37D633B846F1}">
                <asvg:svgBlip xmlns:asvg="http://schemas.microsoft.com/office/drawing/2016/SVG/main" r:embed="rId10"/>
              </a:ext>
            </a:extLst>
          </a:blip>
          <a:stretch>
            <a:fillRect/>
          </a:stretch>
        </p:blipFill>
        <p:spPr>
          <a:xfrm flipH="1">
            <a:off x="4026535" y="2192220"/>
            <a:ext cx="2409929" cy="1005854"/>
          </a:xfrm>
          <a:prstGeom prst="rect">
            <a:avLst/>
          </a:prstGeom>
        </p:spPr>
      </p:pic>
      <p:pic>
        <p:nvPicPr>
          <p:cNvPr id="40" name="图片 39" descr="1"/>
          <p:cNvPicPr>
            <a:picLocks noChangeAspect="1"/>
          </p:cNvPicPr>
          <p:nvPr>
            <p:custDataLst>
              <p:tags r:id="rId15"/>
            </p:custDataLst>
          </p:nvPr>
        </p:nvPicPr>
        <p:blipFill>
          <a:blip r:embed="rId12">
            <a:extLst>
              <a:ext uri="{96DAC541-7B7A-43D3-8B79-37D633B846F1}">
                <asvg:svgBlip xmlns:asvg="http://schemas.microsoft.com/office/drawing/2016/SVG/main" r:embed="rId13"/>
              </a:ext>
            </a:extLst>
          </a:blip>
          <a:stretch>
            <a:fillRect/>
          </a:stretch>
        </p:blipFill>
        <p:spPr>
          <a:xfrm flipH="1">
            <a:off x="4052149" y="2155481"/>
            <a:ext cx="2409929" cy="1005854"/>
          </a:xfrm>
          <a:prstGeom prst="rect">
            <a:avLst/>
          </a:prstGeom>
        </p:spPr>
      </p:pic>
      <p:pic>
        <p:nvPicPr>
          <p:cNvPr id="42" name="图片 41" descr="1"/>
          <p:cNvPicPr>
            <a:picLocks noChangeAspect="1"/>
          </p:cNvPicPr>
          <p:nvPr>
            <p:custDataLst>
              <p:tags r:id="rId16"/>
            </p:custDataLst>
          </p:nvPr>
        </p:nvPicPr>
        <p:blipFill>
          <a:blip r:embed="rId9">
            <a:extLst>
              <a:ext uri="{96DAC541-7B7A-43D3-8B79-37D633B846F1}">
                <asvg:svgBlip xmlns:asvg="http://schemas.microsoft.com/office/drawing/2016/SVG/main" r:embed="rId10"/>
              </a:ext>
            </a:extLst>
          </a:blip>
          <a:stretch>
            <a:fillRect/>
          </a:stretch>
        </p:blipFill>
        <p:spPr>
          <a:xfrm>
            <a:off x="2993445" y="2918501"/>
            <a:ext cx="2409929" cy="1005854"/>
          </a:xfrm>
          <a:prstGeom prst="rect">
            <a:avLst/>
          </a:prstGeom>
        </p:spPr>
      </p:pic>
      <p:pic>
        <p:nvPicPr>
          <p:cNvPr id="43" name="图片 42" descr="1"/>
          <p:cNvPicPr>
            <a:picLocks noChangeAspect="1"/>
          </p:cNvPicPr>
          <p:nvPr>
            <p:custDataLst>
              <p:tags r:id="rId17"/>
            </p:custDataLst>
          </p:nvPr>
        </p:nvPicPr>
        <p:blipFill>
          <a:blip r:embed="rId12">
            <a:extLst>
              <a:ext uri="{96DAC541-7B7A-43D3-8B79-37D633B846F1}">
                <asvg:svgBlip xmlns:asvg="http://schemas.microsoft.com/office/drawing/2016/SVG/main" r:embed="rId13"/>
              </a:ext>
            </a:extLst>
          </a:blip>
          <a:stretch>
            <a:fillRect/>
          </a:stretch>
        </p:blipFill>
        <p:spPr>
          <a:xfrm>
            <a:off x="2967831" y="2881762"/>
            <a:ext cx="2409929" cy="1005854"/>
          </a:xfrm>
          <a:prstGeom prst="rect">
            <a:avLst/>
          </a:prstGeom>
        </p:spPr>
      </p:pic>
      <p:sp>
        <p:nvSpPr>
          <p:cNvPr id="61" name="任意多边形 60"/>
          <p:cNvSpPr/>
          <p:nvPr>
            <p:custDataLst>
              <p:tags r:id="rId18"/>
            </p:custDataLst>
          </p:nvPr>
        </p:nvSpPr>
        <p:spPr>
          <a:xfrm>
            <a:off x="3197860" y="1684470"/>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3366FE">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2" name="任意多边形 61"/>
          <p:cNvSpPr/>
          <p:nvPr>
            <p:custDataLst>
              <p:tags r:id="rId19"/>
            </p:custDataLst>
          </p:nvPr>
        </p:nvSpPr>
        <p:spPr>
          <a:xfrm>
            <a:off x="3044031" y="1495399"/>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4" name="任意多边形 63"/>
          <p:cNvSpPr/>
          <p:nvPr>
            <p:custDataLst>
              <p:tags r:id="rId20"/>
            </p:custDataLst>
          </p:nvPr>
        </p:nvSpPr>
        <p:spPr>
          <a:xfrm>
            <a:off x="5677218" y="2414085"/>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20E4F9">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5" name="任意多边形 64"/>
          <p:cNvSpPr/>
          <p:nvPr>
            <p:custDataLst>
              <p:tags r:id="rId21"/>
            </p:custDataLst>
          </p:nvPr>
        </p:nvSpPr>
        <p:spPr>
          <a:xfrm>
            <a:off x="5523389" y="2225014"/>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7" name="任意多边形 66"/>
          <p:cNvSpPr/>
          <p:nvPr>
            <p:custDataLst>
              <p:tags r:id="rId22"/>
            </p:custDataLst>
          </p:nvPr>
        </p:nvSpPr>
        <p:spPr>
          <a:xfrm>
            <a:off x="3197860" y="3139890"/>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AAE20A">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9" name="任意多边形 68"/>
          <p:cNvSpPr/>
          <p:nvPr>
            <p:custDataLst>
              <p:tags r:id="rId23"/>
            </p:custDataLst>
          </p:nvPr>
        </p:nvSpPr>
        <p:spPr>
          <a:xfrm>
            <a:off x="3044031" y="2950819"/>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83" name="文本框 82"/>
          <p:cNvSpPr txBox="1"/>
          <p:nvPr>
            <p:custDataLst>
              <p:tags r:id="rId24"/>
            </p:custDataLst>
          </p:nvPr>
        </p:nvSpPr>
        <p:spPr>
          <a:xfrm>
            <a:off x="4346099" y="2155481"/>
            <a:ext cx="1093470" cy="598805"/>
          </a:xfrm>
          <a:prstGeom prst="rect">
            <a:avLst/>
          </a:prstGeom>
          <a:noFill/>
        </p:spPr>
        <p:txBody>
          <a:bodyPr wrap="square" rtlCol="0">
            <a:spAutoFit/>
          </a:bodyPr>
          <a:lstStyle/>
          <a:p>
            <a:r>
              <a:rPr lang="en-US" altLang="zh-CN" sz="3300">
                <a:solidFill>
                  <a:srgbClr val="20E4F9"/>
                </a:solidFill>
                <a:latin typeface="思源黑体 CN Bold" panose="020B0800000000000000" charset="-122"/>
                <a:ea typeface="思源黑体 CN Bold" panose="020B0800000000000000" charset="-122"/>
              </a:rPr>
              <a:t>2</a:t>
            </a:r>
            <a:endParaRPr lang="en-US" altLang="zh-CN" sz="3300">
              <a:solidFill>
                <a:srgbClr val="20E4F9"/>
              </a:solidFill>
              <a:latin typeface="思源黑体 CN Bold" panose="020B0800000000000000" charset="-122"/>
              <a:ea typeface="思源黑体 CN Bold" panose="020B0800000000000000" charset="-122"/>
            </a:endParaRPr>
          </a:p>
        </p:txBody>
      </p:sp>
      <p:sp>
        <p:nvSpPr>
          <p:cNvPr id="84" name="文本框 83"/>
          <p:cNvSpPr txBox="1"/>
          <p:nvPr>
            <p:custDataLst>
              <p:tags r:id="rId25"/>
            </p:custDataLst>
          </p:nvPr>
        </p:nvSpPr>
        <p:spPr>
          <a:xfrm>
            <a:off x="4054158" y="2908909"/>
            <a:ext cx="1076325" cy="598805"/>
          </a:xfrm>
          <a:prstGeom prst="rect">
            <a:avLst/>
          </a:prstGeom>
          <a:noFill/>
        </p:spPr>
        <p:txBody>
          <a:bodyPr wrap="square" rtlCol="0">
            <a:spAutoFit/>
          </a:bodyPr>
          <a:lstStyle/>
          <a:p>
            <a:r>
              <a:rPr lang="en-US" altLang="zh-CN" sz="3300">
                <a:solidFill>
                  <a:srgbClr val="AAE20A"/>
                </a:solidFill>
                <a:latin typeface="思源黑体 CN Bold" panose="020B0800000000000000" charset="-122"/>
                <a:ea typeface="思源黑体 CN Bold" panose="020B0800000000000000" charset="-122"/>
              </a:rPr>
              <a:t>3</a:t>
            </a:r>
            <a:endParaRPr lang="en-US" altLang="zh-CN" sz="3300">
              <a:solidFill>
                <a:srgbClr val="AAE20A"/>
              </a:solidFill>
              <a:latin typeface="思源黑体 CN Bold" panose="020B0800000000000000" charset="-122"/>
              <a:ea typeface="思源黑体 CN Bold" panose="020B0800000000000000" charset="-122"/>
            </a:endParaRPr>
          </a:p>
        </p:txBody>
      </p:sp>
      <p:sp>
        <p:nvSpPr>
          <p:cNvPr id="94" name="文本框 93"/>
          <p:cNvSpPr txBox="1"/>
          <p:nvPr>
            <p:custDataLst>
              <p:tags r:id="rId26"/>
            </p:custDataLst>
          </p:nvPr>
        </p:nvSpPr>
        <p:spPr>
          <a:xfrm>
            <a:off x="4245610" y="1398720"/>
            <a:ext cx="787241" cy="598805"/>
          </a:xfrm>
          <a:prstGeom prst="rect">
            <a:avLst/>
          </a:prstGeom>
          <a:noFill/>
        </p:spPr>
        <p:txBody>
          <a:bodyPr wrap="square" rtlCol="0">
            <a:spAutoFit/>
          </a:bodyPr>
          <a:lstStyle/>
          <a:p>
            <a:r>
              <a:rPr lang="en-US" altLang="zh-CN" sz="3300">
                <a:solidFill>
                  <a:srgbClr val="3366FE"/>
                </a:solidFill>
                <a:latin typeface="思源黑体 CN Bold" panose="020B0800000000000000" charset="-122"/>
                <a:ea typeface="思源黑体 CN Bold" panose="020B0800000000000000" charset="-122"/>
              </a:rPr>
              <a:t>1</a:t>
            </a:r>
            <a:endParaRPr lang="en-US" altLang="zh-CN" sz="3300">
              <a:solidFill>
                <a:srgbClr val="3366FE"/>
              </a:solidFill>
              <a:latin typeface="思源黑体 CN Bold" panose="020B0800000000000000" charset="-122"/>
              <a:ea typeface="思源黑体 CN Bold" panose="020B0800000000000000" charset="-122"/>
            </a:endParaRPr>
          </a:p>
        </p:txBody>
      </p:sp>
      <p:pic>
        <p:nvPicPr>
          <p:cNvPr id="20" name="图片 19" descr="343439383331313b343532303033323bd3a6d3c3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318351" y="1769719"/>
            <a:ext cx="330041" cy="330041"/>
          </a:xfrm>
          <a:prstGeom prst="rect">
            <a:avLst/>
          </a:prstGeom>
        </p:spPr>
      </p:pic>
      <p:pic>
        <p:nvPicPr>
          <p:cNvPr id="22" name="图片 21" descr="343439383331313b343532303032383bbfcdbba7b9dcc0ed"/>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5777230" y="2487904"/>
            <a:ext cx="345281" cy="345281"/>
          </a:xfrm>
          <a:prstGeom prst="rect">
            <a:avLst/>
          </a:prstGeom>
        </p:spPr>
      </p:pic>
      <p:pic>
        <p:nvPicPr>
          <p:cNvPr id="24" name="图片 23" descr="343439383331313b343532303032373bbfcdbba7b5b5b0b8"/>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3285490" y="3197992"/>
            <a:ext cx="355759" cy="355759"/>
          </a:xfrm>
          <a:prstGeom prst="rect">
            <a:avLst/>
          </a:prstGeom>
        </p:spPr>
      </p:pic>
    </p:spTree>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1224" y="324389"/>
            <a:ext cx="2550795" cy="368300"/>
            <a:chOff x="4281632" y="844034"/>
            <a:chExt cx="3401060" cy="491067"/>
          </a:xfrm>
        </p:grpSpPr>
        <p:sp>
          <p:nvSpPr>
            <p:cNvPr id="6" name="文本框 5"/>
            <p:cNvSpPr txBox="1"/>
            <p:nvPr/>
          </p:nvSpPr>
          <p:spPr>
            <a:xfrm>
              <a:off x="4281632" y="844034"/>
              <a:ext cx="340106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二、市场定位</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pic>
        <p:nvPicPr>
          <p:cNvPr id="4" name="图片 3" descr="方式v规律"/>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rot="4080000">
            <a:off x="4886801" y="2388844"/>
            <a:ext cx="1262063" cy="1262063"/>
          </a:xfrm>
          <a:prstGeom prst="rect">
            <a:avLst/>
          </a:prstGeom>
        </p:spPr>
      </p:pic>
      <p:pic>
        <p:nvPicPr>
          <p:cNvPr id="25" name="图片 24" descr="方式v规律"/>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21420000">
            <a:off x="3855244" y="1735905"/>
            <a:ext cx="1262063" cy="1262063"/>
          </a:xfrm>
          <a:prstGeom prst="rect">
            <a:avLst/>
          </a:prstGeom>
        </p:spPr>
      </p:pic>
      <p:pic>
        <p:nvPicPr>
          <p:cNvPr id="26" name="图片 25" descr="方式v规律"/>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17100000">
            <a:off x="2882741" y="2486951"/>
            <a:ext cx="1262063" cy="1262063"/>
          </a:xfrm>
          <a:prstGeom prst="rect">
            <a:avLst/>
          </a:prstGeom>
        </p:spPr>
      </p:pic>
      <p:pic>
        <p:nvPicPr>
          <p:cNvPr id="27" name="图片 26" descr="方式v规律"/>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8640000">
            <a:off x="4536758" y="3557561"/>
            <a:ext cx="1262063" cy="1262063"/>
          </a:xfrm>
          <a:prstGeom prst="rect">
            <a:avLst/>
          </a:prstGeom>
        </p:spPr>
      </p:pic>
      <p:pic>
        <p:nvPicPr>
          <p:cNvPr id="28" name="图片 27" descr="方式v规律"/>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2840000">
            <a:off x="3347561" y="3609949"/>
            <a:ext cx="1227296" cy="1227296"/>
          </a:xfrm>
          <a:prstGeom prst="rect">
            <a:avLst/>
          </a:prstGeom>
        </p:spPr>
      </p:pic>
      <p:sp>
        <p:nvSpPr>
          <p:cNvPr id="11" name="文本框 10"/>
          <p:cNvSpPr txBox="1"/>
          <p:nvPr>
            <p:custDataLst>
              <p:tags r:id="rId17"/>
            </p:custDataLst>
          </p:nvPr>
        </p:nvSpPr>
        <p:spPr>
          <a:xfrm>
            <a:off x="3963829" y="1197266"/>
            <a:ext cx="1468755" cy="253365"/>
          </a:xfrm>
          <a:prstGeom prst="rect">
            <a:avLst/>
          </a:prstGeom>
          <a:noFill/>
        </p:spPr>
        <p:txBody>
          <a:bodyPr wrap="none" bIns="0" rtlCol="0">
            <a:spAutoFit/>
          </a:bodyPr>
          <a:p>
            <a:pPr algn="l"/>
            <a:r>
              <a:rPr lang="zh-CN" altLang="en-US" sz="1350">
                <a:solidFill>
                  <a:srgbClr val="F25252"/>
                </a:solidFill>
                <a:latin typeface="思源黑体 CN Bold" panose="020B0800000000000000" charset="-122"/>
                <a:ea typeface="思源黑体 CN Bold" panose="020B0800000000000000" charset="-122"/>
              </a:rPr>
              <a:t>1. 针锋相对定位</a:t>
            </a:r>
            <a:endParaRPr lang="zh-CN" altLang="en-US" sz="1350">
              <a:solidFill>
                <a:srgbClr val="F25252"/>
              </a:solidFill>
              <a:latin typeface="思源黑体 CN Bold" panose="020B0800000000000000" charset="-122"/>
              <a:ea typeface="思源黑体 CN Bold" panose="020B0800000000000000" charset="-122"/>
            </a:endParaRPr>
          </a:p>
        </p:txBody>
      </p:sp>
      <p:sp>
        <p:nvSpPr>
          <p:cNvPr id="13" name="文本框 12"/>
          <p:cNvSpPr txBox="1"/>
          <p:nvPr>
            <p:custDataLst>
              <p:tags r:id="rId18"/>
            </p:custDataLst>
          </p:nvPr>
        </p:nvSpPr>
        <p:spPr>
          <a:xfrm>
            <a:off x="6371749" y="2821755"/>
            <a:ext cx="1468755" cy="299085"/>
          </a:xfrm>
          <a:prstGeom prst="rect">
            <a:avLst/>
          </a:prstGeom>
          <a:noFill/>
        </p:spPr>
        <p:txBody>
          <a:bodyPr wrap="none" rtlCol="0">
            <a:spAutoFit/>
          </a:bodyPr>
          <a:p>
            <a:pPr algn="l"/>
            <a:r>
              <a:rPr lang="zh-CN" altLang="en-US" sz="1350">
                <a:solidFill>
                  <a:srgbClr val="F99043"/>
                </a:solidFill>
                <a:latin typeface="思源黑体 CN Bold" panose="020B0800000000000000" charset="-122"/>
                <a:ea typeface="思源黑体 CN Bold" panose="020B0800000000000000" charset="-122"/>
              </a:rPr>
              <a:t>3. 另辟蹊径定位</a:t>
            </a:r>
            <a:endParaRPr lang="zh-CN" altLang="en-US" sz="1350">
              <a:solidFill>
                <a:srgbClr val="F99043"/>
              </a:solidFill>
              <a:latin typeface="思源黑体 CN Bold" panose="020B0800000000000000" charset="-122"/>
              <a:ea typeface="思源黑体 CN Bold" panose="020B0800000000000000" charset="-122"/>
            </a:endParaRPr>
          </a:p>
        </p:txBody>
      </p:sp>
      <p:sp>
        <p:nvSpPr>
          <p:cNvPr id="17" name="文本框 16"/>
          <p:cNvSpPr txBox="1"/>
          <p:nvPr>
            <p:custDataLst>
              <p:tags r:id="rId19"/>
            </p:custDataLst>
          </p:nvPr>
        </p:nvSpPr>
        <p:spPr>
          <a:xfrm>
            <a:off x="6044565" y="4157636"/>
            <a:ext cx="1468755" cy="299085"/>
          </a:xfrm>
          <a:prstGeom prst="rect">
            <a:avLst/>
          </a:prstGeom>
          <a:noFill/>
        </p:spPr>
        <p:txBody>
          <a:bodyPr wrap="none" rtlCol="0">
            <a:spAutoFit/>
          </a:bodyPr>
          <a:p>
            <a:pPr algn="l"/>
            <a:r>
              <a:rPr lang="zh-CN" altLang="en-US" sz="1350">
                <a:solidFill>
                  <a:srgbClr val="FCD10A"/>
                </a:solidFill>
                <a:latin typeface="思源黑体 CN Bold" panose="020B0800000000000000" charset="-122"/>
                <a:ea typeface="思源黑体 CN Bold" panose="020B0800000000000000" charset="-122"/>
              </a:rPr>
              <a:t>5. 属性利益定位</a:t>
            </a:r>
            <a:endParaRPr lang="zh-CN" altLang="en-US" sz="1350">
              <a:solidFill>
                <a:srgbClr val="FCD10A"/>
              </a:solidFill>
              <a:latin typeface="思源黑体 CN Bold" panose="020B0800000000000000" charset="-122"/>
              <a:ea typeface="思源黑体 CN Bold" panose="020B0800000000000000" charset="-122"/>
            </a:endParaRPr>
          </a:p>
        </p:txBody>
      </p:sp>
      <p:sp>
        <p:nvSpPr>
          <p:cNvPr id="21" name="文本框 20"/>
          <p:cNvSpPr txBox="1"/>
          <p:nvPr>
            <p:custDataLst>
              <p:tags r:id="rId20"/>
            </p:custDataLst>
          </p:nvPr>
        </p:nvSpPr>
        <p:spPr>
          <a:xfrm>
            <a:off x="1445895" y="2857474"/>
            <a:ext cx="1468755" cy="299085"/>
          </a:xfrm>
          <a:prstGeom prst="rect">
            <a:avLst/>
          </a:prstGeom>
          <a:noFill/>
        </p:spPr>
        <p:txBody>
          <a:bodyPr wrap="none" rtlCol="0">
            <a:spAutoFit/>
          </a:bodyPr>
          <a:p>
            <a:pPr algn="l"/>
            <a:r>
              <a:rPr lang="zh-CN" altLang="en-US" sz="1350">
                <a:solidFill>
                  <a:srgbClr val="1F8DD6"/>
                </a:solidFill>
                <a:latin typeface="思源黑体 CN Bold" panose="020B0800000000000000" charset="-122"/>
                <a:ea typeface="思源黑体 CN Bold" panose="020B0800000000000000" charset="-122"/>
              </a:rPr>
              <a:t>2. 填空补缺定位</a:t>
            </a:r>
            <a:endParaRPr lang="zh-CN" altLang="en-US" sz="1350">
              <a:solidFill>
                <a:srgbClr val="1F8DD6"/>
              </a:solidFill>
              <a:latin typeface="思源黑体 CN Bold" panose="020B0800000000000000" charset="-122"/>
              <a:ea typeface="思源黑体 CN Bold" panose="020B0800000000000000" charset="-122"/>
            </a:endParaRPr>
          </a:p>
        </p:txBody>
      </p:sp>
      <p:sp>
        <p:nvSpPr>
          <p:cNvPr id="23" name="文本框 22"/>
          <p:cNvSpPr txBox="1"/>
          <p:nvPr>
            <p:custDataLst>
              <p:tags r:id="rId21"/>
            </p:custDataLst>
          </p:nvPr>
        </p:nvSpPr>
        <p:spPr>
          <a:xfrm>
            <a:off x="1788319" y="4157636"/>
            <a:ext cx="1468755" cy="299085"/>
          </a:xfrm>
          <a:prstGeom prst="rect">
            <a:avLst/>
          </a:prstGeom>
          <a:noFill/>
        </p:spPr>
        <p:txBody>
          <a:bodyPr wrap="none" rtlCol="0">
            <a:spAutoFit/>
          </a:bodyPr>
          <a:p>
            <a:pPr algn="l"/>
            <a:r>
              <a:rPr lang="zh-CN" altLang="en-US" sz="1350">
                <a:solidFill>
                  <a:srgbClr val="5EB95E"/>
                </a:solidFill>
                <a:latin typeface="思源黑体 CN Bold" panose="020B0800000000000000" charset="-122"/>
                <a:ea typeface="思源黑体 CN Bold" panose="020B0800000000000000" charset="-122"/>
              </a:rPr>
              <a:t>4. 产品特色定位</a:t>
            </a:r>
            <a:endParaRPr lang="zh-CN" altLang="en-US" sz="1350">
              <a:solidFill>
                <a:srgbClr val="5EB95E"/>
              </a:solidFill>
              <a:latin typeface="思源黑体 CN Bold" panose="020B0800000000000000" charset="-122"/>
              <a:ea typeface="思源黑体 CN Bold" panose="020B0800000000000000" charset="-122"/>
            </a:endParaRPr>
          </a:p>
        </p:txBody>
      </p:sp>
      <p:pic>
        <p:nvPicPr>
          <p:cNvPr id="33" name="图片 32" descr="32313538333630393b32313538333731323bd4dacfdfbdccd3f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291965" y="2148337"/>
            <a:ext cx="405289" cy="405289"/>
          </a:xfrm>
          <a:prstGeom prst="rect">
            <a:avLst/>
          </a:prstGeom>
        </p:spPr>
      </p:pic>
      <p:pic>
        <p:nvPicPr>
          <p:cNvPr id="34" name="图片 33" descr="32313538333630393b32313538333732363bd4b6b3ccb4f0d2c9"/>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359241" y="2857474"/>
            <a:ext cx="378143" cy="378143"/>
          </a:xfrm>
          <a:prstGeom prst="rect">
            <a:avLst/>
          </a:prstGeom>
        </p:spPr>
      </p:pic>
      <p:pic>
        <p:nvPicPr>
          <p:cNvPr id="37" name="图片 36" descr="333438303937363b333438313037303bb6a8cebbb2fac6b7"/>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4968716" y="4057147"/>
            <a:ext cx="376714" cy="376714"/>
          </a:xfrm>
          <a:prstGeom prst="rect">
            <a:avLst/>
          </a:prstGeom>
        </p:spPr>
      </p:pic>
      <p:pic>
        <p:nvPicPr>
          <p:cNvPr id="30" name="图片 29" descr="333438303937363b333438313039323bcfeec4bfbcc6bba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790950" y="4052385"/>
            <a:ext cx="340043" cy="340043"/>
          </a:xfrm>
          <a:prstGeom prst="rect">
            <a:avLst/>
          </a:prstGeom>
        </p:spPr>
      </p:pic>
      <p:pic>
        <p:nvPicPr>
          <p:cNvPr id="31" name="图片 30" descr="32313538333630393b32313538333731393bcbd1cbf7bfceb3cc"/>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3336608" y="2949866"/>
            <a:ext cx="335280" cy="335280"/>
          </a:xfrm>
          <a:prstGeom prst="rect">
            <a:avLst/>
          </a:prstGeom>
        </p:spPr>
      </p:pic>
      <p:sp>
        <p:nvSpPr>
          <p:cNvPr id="5" name="文本框 4"/>
          <p:cNvSpPr txBox="1"/>
          <p:nvPr/>
        </p:nvSpPr>
        <p:spPr>
          <a:xfrm>
            <a:off x="3001328" y="704824"/>
            <a:ext cx="3048000" cy="299085"/>
          </a:xfrm>
          <a:prstGeom prst="rect">
            <a:avLst/>
          </a:prstGeom>
          <a:noFill/>
        </p:spPr>
        <p:txBody>
          <a:bodyPr wrap="square" rtlCol="0">
            <a:spAutoFit/>
          </a:bodyPr>
          <a:p>
            <a:pPr algn="ctr"/>
            <a:r>
              <a:rPr lang="zh-CN" altLang="en-US" sz="1350"/>
              <a:t>（二）市场定位的策略</a:t>
            </a:r>
            <a:endParaRPr lang="zh-CN" altLang="en-US" sz="1350"/>
          </a:p>
        </p:txBody>
      </p:sp>
    </p:spTree>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3211354" y="324300"/>
            <a:ext cx="2550795" cy="368300"/>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二、市场定位</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rot="0">
            <a:off x="4270534" y="607192"/>
            <a:ext cx="602456"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
        <p:nvSpPr>
          <p:cNvPr id="5" name="文本框 4"/>
          <p:cNvSpPr txBox="1"/>
          <p:nvPr/>
        </p:nvSpPr>
        <p:spPr>
          <a:xfrm>
            <a:off x="3001328" y="704824"/>
            <a:ext cx="3048000" cy="299085"/>
          </a:xfrm>
          <a:prstGeom prst="rect">
            <a:avLst/>
          </a:prstGeom>
          <a:noFill/>
        </p:spPr>
        <p:txBody>
          <a:bodyPr wrap="square" rtlCol="0">
            <a:spAutoFit/>
          </a:bodyPr>
          <a:p>
            <a:pPr algn="ctr"/>
            <a:r>
              <a:rPr lang="zh-CN" altLang="en-US" sz="1350"/>
              <a:t>（二）市场定位的策略</a:t>
            </a:r>
            <a:endParaRPr lang="zh-CN" altLang="en-US" sz="1350"/>
          </a:p>
        </p:txBody>
      </p:sp>
      <p:sp>
        <p:nvSpPr>
          <p:cNvPr id="2" name="文本框 12"/>
          <p:cNvSpPr txBox="1"/>
          <p:nvPr>
            <p:custDataLst>
              <p:tags r:id="rId2"/>
            </p:custDataLst>
          </p:nvPr>
        </p:nvSpPr>
        <p:spPr>
          <a:xfrm>
            <a:off x="6007418" y="1732095"/>
            <a:ext cx="1675448" cy="261461"/>
          </a:xfrm>
          <a:prstGeom prst="rect">
            <a:avLst/>
          </a:prstGeom>
          <a:noFill/>
        </p:spPr>
        <p:txBody>
          <a:bodyPr wrap="square" rtlCol="0">
            <a:noAutofit/>
          </a:bodyPr>
          <a:p>
            <a:pPr marL="0" indent="0" algn="l">
              <a:lnSpc>
                <a:spcPct val="100000"/>
              </a:lnSpc>
              <a:spcBef>
                <a:spcPts val="0"/>
              </a:spcBef>
              <a:spcAft>
                <a:spcPts val="0"/>
              </a:spcAft>
              <a:buSzPct val="100000"/>
            </a:pPr>
            <a:r>
              <a:rPr lang="zh-CN" altLang="en-US" sz="1350">
                <a:solidFill>
                  <a:srgbClr val="F99043"/>
                </a:solidFill>
                <a:latin typeface="思源黑体 CN Bold" panose="020B0800000000000000" charset="-122"/>
                <a:ea typeface="思源黑体 CN Bold" panose="020B0800000000000000" charset="-122"/>
              </a:rPr>
              <a:t>7. 竞争需求定位</a:t>
            </a:r>
            <a:endParaRPr lang="zh-CN" altLang="en-US" sz="1350">
              <a:solidFill>
                <a:srgbClr val="F99043"/>
              </a:solidFill>
              <a:latin typeface="思源黑体 CN Bold" panose="020B0800000000000000" charset="-122"/>
              <a:ea typeface="思源黑体 CN Bold" panose="020B0800000000000000" charset="-122"/>
            </a:endParaRPr>
          </a:p>
        </p:txBody>
      </p:sp>
      <p:sp>
        <p:nvSpPr>
          <p:cNvPr id="3" name="文本框 16"/>
          <p:cNvSpPr txBox="1"/>
          <p:nvPr>
            <p:custDataLst>
              <p:tags r:id="rId3"/>
            </p:custDataLst>
          </p:nvPr>
        </p:nvSpPr>
        <p:spPr>
          <a:xfrm>
            <a:off x="6007418" y="2906051"/>
            <a:ext cx="1323975" cy="261461"/>
          </a:xfrm>
          <a:prstGeom prst="rect">
            <a:avLst/>
          </a:prstGeom>
          <a:noFill/>
        </p:spPr>
        <p:txBody>
          <a:bodyPr wrap="square" rtlCol="0">
            <a:noAutofit/>
          </a:bodyPr>
          <a:p>
            <a:pPr marL="0" indent="0" algn="l">
              <a:lnSpc>
                <a:spcPct val="100000"/>
              </a:lnSpc>
              <a:spcBef>
                <a:spcPts val="0"/>
              </a:spcBef>
              <a:spcAft>
                <a:spcPts val="0"/>
              </a:spcAft>
              <a:buSzPct val="100000"/>
            </a:pPr>
            <a:r>
              <a:rPr lang="zh-CN" altLang="en-US" sz="1350">
                <a:solidFill>
                  <a:srgbClr val="FCD10A"/>
                </a:solidFill>
                <a:latin typeface="思源黑体 CN Bold" panose="020B0800000000000000" charset="-122"/>
                <a:ea typeface="思源黑体 CN Bold" panose="020B0800000000000000" charset="-122"/>
              </a:rPr>
              <a:t>9. 差异定位</a:t>
            </a:r>
            <a:endParaRPr lang="zh-CN" altLang="en-US" sz="1350">
              <a:solidFill>
                <a:srgbClr val="FCD10A"/>
              </a:solidFill>
              <a:latin typeface="思源黑体 CN Bold" panose="020B0800000000000000" charset="-122"/>
              <a:ea typeface="思源黑体 CN Bold" panose="020B0800000000000000" charset="-122"/>
            </a:endParaRPr>
          </a:p>
        </p:txBody>
      </p:sp>
      <p:sp>
        <p:nvSpPr>
          <p:cNvPr id="12" name="文本框 20"/>
          <p:cNvSpPr txBox="1"/>
          <p:nvPr>
            <p:custDataLst>
              <p:tags r:id="rId4"/>
            </p:custDataLst>
          </p:nvPr>
        </p:nvSpPr>
        <p:spPr>
          <a:xfrm>
            <a:off x="1327309" y="1692566"/>
            <a:ext cx="1954054" cy="261461"/>
          </a:xfrm>
          <a:prstGeom prst="rect">
            <a:avLst/>
          </a:prstGeom>
          <a:noFill/>
        </p:spPr>
        <p:txBody>
          <a:bodyPr wrap="square" rtlCol="0">
            <a:noAutofit/>
          </a:bodyPr>
          <a:p>
            <a:pPr marL="0" indent="0" algn="l">
              <a:lnSpc>
                <a:spcPct val="100000"/>
              </a:lnSpc>
              <a:spcBef>
                <a:spcPts val="0"/>
              </a:spcBef>
              <a:spcAft>
                <a:spcPts val="0"/>
              </a:spcAft>
              <a:buSzPct val="100000"/>
            </a:pPr>
            <a:r>
              <a:rPr lang="zh-CN" altLang="en-US" sz="1350">
                <a:solidFill>
                  <a:srgbClr val="F25252"/>
                </a:solidFill>
                <a:latin typeface="思源黑体 CN Bold" panose="020B0800000000000000" charset="-122"/>
                <a:ea typeface="思源黑体 CN Bold" panose="020B0800000000000000" charset="-122"/>
              </a:rPr>
              <a:t>6. 使用者类型定位</a:t>
            </a:r>
            <a:endParaRPr lang="zh-CN" altLang="en-US" sz="1350">
              <a:solidFill>
                <a:srgbClr val="F25252"/>
              </a:solidFill>
              <a:latin typeface="思源黑体 CN Bold" panose="020B0800000000000000" charset="-122"/>
              <a:ea typeface="思源黑体 CN Bold" panose="020B0800000000000000" charset="-122"/>
            </a:endParaRPr>
          </a:p>
        </p:txBody>
      </p:sp>
      <p:sp>
        <p:nvSpPr>
          <p:cNvPr id="14" name="文本框 22"/>
          <p:cNvSpPr txBox="1"/>
          <p:nvPr>
            <p:custDataLst>
              <p:tags r:id="rId5"/>
            </p:custDataLst>
          </p:nvPr>
        </p:nvSpPr>
        <p:spPr>
          <a:xfrm>
            <a:off x="1342549" y="2927482"/>
            <a:ext cx="1567815" cy="261461"/>
          </a:xfrm>
          <a:prstGeom prst="rect">
            <a:avLst/>
          </a:prstGeom>
          <a:noFill/>
        </p:spPr>
        <p:txBody>
          <a:bodyPr wrap="square" rtlCol="0"/>
          <a:p>
            <a:pPr marL="0" indent="0" algn="l">
              <a:lnSpc>
                <a:spcPct val="100000"/>
              </a:lnSpc>
              <a:spcBef>
                <a:spcPts val="0"/>
              </a:spcBef>
              <a:spcAft>
                <a:spcPts val="0"/>
              </a:spcAft>
              <a:buSzPct val="100000"/>
            </a:pPr>
            <a:r>
              <a:rPr lang="zh-CN" altLang="en-US" sz="1350">
                <a:solidFill>
                  <a:srgbClr val="5EB95E"/>
                </a:solidFill>
                <a:latin typeface="思源黑体 CN Bold" panose="020B0800000000000000" charset="-122"/>
                <a:ea typeface="思源黑体 CN Bold" panose="020B0800000000000000" charset="-122"/>
              </a:rPr>
              <a:t>8. 比附定位</a:t>
            </a:r>
            <a:endParaRPr lang="zh-CN" altLang="en-US" sz="1350">
              <a:solidFill>
                <a:srgbClr val="5EB95E"/>
              </a:solidFill>
              <a:latin typeface="思源黑体 CN Bold" panose="020B0800000000000000" charset="-122"/>
              <a:ea typeface="思源黑体 CN Bold" panose="020B0800000000000000" charset="-122"/>
            </a:endParaRPr>
          </a:p>
        </p:txBody>
      </p:sp>
      <p:pic>
        <p:nvPicPr>
          <p:cNvPr id="46" name="图片 45" descr="ewfre"/>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rot="16200000">
            <a:off x="3411717" y="2622253"/>
            <a:ext cx="1201353" cy="1146397"/>
          </a:xfrm>
          <a:prstGeom prst="rect">
            <a:avLst/>
          </a:prstGeom>
        </p:spPr>
      </p:pic>
      <p:pic>
        <p:nvPicPr>
          <p:cNvPr id="47" name="图片 46" descr="ewfre"/>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rot="10800000">
            <a:off x="4638746" y="2654686"/>
            <a:ext cx="1200902" cy="1146397"/>
          </a:xfrm>
          <a:prstGeom prst="rect">
            <a:avLst/>
          </a:prstGeom>
        </p:spPr>
      </p:pic>
      <p:pic>
        <p:nvPicPr>
          <p:cNvPr id="49" name="图片 48" descr="ewfre"/>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rot="5400000">
            <a:off x="4668926" y="1446126"/>
            <a:ext cx="1201353" cy="1146397"/>
          </a:xfrm>
          <a:prstGeom prst="rect">
            <a:avLst/>
          </a:prstGeom>
        </p:spPr>
      </p:pic>
      <p:pic>
        <p:nvPicPr>
          <p:cNvPr id="50" name="图片 49" descr="ewfre"/>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rot="10800000" flipV="1">
            <a:off x="3445501" y="1419099"/>
            <a:ext cx="1200902" cy="1146397"/>
          </a:xfrm>
          <a:prstGeom prst="rect">
            <a:avLst/>
          </a:prstGeom>
        </p:spPr>
      </p:pic>
      <p:pic>
        <p:nvPicPr>
          <p:cNvPr id="51" name="图片 50" descr="32313538333630393b32313538333731323bd4dacfdfbdccd3f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846403" y="1792523"/>
            <a:ext cx="399550" cy="399550"/>
          </a:xfrm>
          <a:prstGeom prst="rect">
            <a:avLst/>
          </a:prstGeom>
        </p:spPr>
      </p:pic>
      <p:pic>
        <p:nvPicPr>
          <p:cNvPr id="52" name="图片 51" descr="32313538333630393b32313538333732363bd4b6b3ccb4f0d2c9"/>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083341" y="1833064"/>
            <a:ext cx="372523" cy="372523"/>
          </a:xfrm>
          <a:prstGeom prst="rect">
            <a:avLst/>
          </a:prstGeom>
        </p:spPr>
      </p:pic>
      <p:pic>
        <p:nvPicPr>
          <p:cNvPr id="53" name="图片 52" descr="333438303937363b333438313037303bb6a8cebbb2fac6b7"/>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054062" y="3042525"/>
            <a:ext cx="370721" cy="370721"/>
          </a:xfrm>
          <a:prstGeom prst="rect">
            <a:avLst/>
          </a:prstGeom>
        </p:spPr>
      </p:pic>
      <p:pic>
        <p:nvPicPr>
          <p:cNvPr id="54" name="图片 53" descr="333438303937363b333438313039323bcfeec4bfbcc6bbae"/>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884240" y="3072705"/>
            <a:ext cx="292343" cy="292343"/>
          </a:xfrm>
          <a:prstGeom prst="rect">
            <a:avLst/>
          </a:prstGeom>
        </p:spPr>
      </p:pic>
    </p:spTree>
    <p:custDataLst>
      <p:tags r:id="rId30"/>
    </p:custData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2436495" y="2077376"/>
            <a:ext cx="4318000" cy="714375"/>
          </a:xfrm>
          <a:prstGeom prst="rect">
            <a:avLst/>
          </a:prstGeom>
          <a:noFill/>
        </p:spPr>
        <p:txBody>
          <a:bodyPr wrap="none" rtlCol="0">
            <a:spAutoFit/>
          </a:bodyPr>
          <a:lstStyle/>
          <a:p>
            <a:pPr algn="l"/>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项目十　管理企业</a:t>
            </a:r>
            <a:endPar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3211354" y="324300"/>
            <a:ext cx="2550795" cy="368300"/>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三、产品定价</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rot="0">
            <a:off x="4270534" y="607192"/>
            <a:ext cx="602456"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
        <p:nvSpPr>
          <p:cNvPr id="29" name="Freeform 5"/>
          <p:cNvSpPr/>
          <p:nvPr>
            <p:custDataLst>
              <p:tags r:id="rId2"/>
            </p:custDataLst>
          </p:nvPr>
        </p:nvSpPr>
        <p:spPr bwMode="auto">
          <a:xfrm>
            <a:off x="4134934" y="1828526"/>
            <a:ext cx="216327" cy="216328"/>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8590CA"/>
          </a:solidFill>
          <a:ln>
            <a:noFill/>
          </a:ln>
        </p:spPr>
        <p:txBody>
          <a:bodyPr>
            <a:noAutofit/>
          </a:bodyPr>
          <a:lstStyle/>
          <a:p>
            <a:pPr>
              <a:lnSpc>
                <a:spcPct val="14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0" name="Freeform 6"/>
          <p:cNvSpPr/>
          <p:nvPr>
            <p:custDataLst>
              <p:tags r:id="rId3"/>
            </p:custDataLst>
          </p:nvPr>
        </p:nvSpPr>
        <p:spPr bwMode="auto">
          <a:xfrm>
            <a:off x="4103262" y="2053818"/>
            <a:ext cx="275489" cy="640616"/>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8590CA"/>
          </a:solidFill>
          <a:ln>
            <a:noFill/>
          </a:ln>
        </p:spPr>
        <p:txBody>
          <a:bodyPr>
            <a:noAutofit/>
          </a:bodyPr>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4" name="Freeform 5"/>
          <p:cNvSpPr/>
          <p:nvPr>
            <p:custDataLst>
              <p:tags r:id="rId4"/>
            </p:custDataLst>
          </p:nvPr>
        </p:nvSpPr>
        <p:spPr bwMode="auto">
          <a:xfrm rot="14400000">
            <a:off x="3311838" y="3246926"/>
            <a:ext cx="216327" cy="216328"/>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6BC0A7"/>
          </a:solidFill>
          <a:ln>
            <a:noFill/>
          </a:ln>
        </p:spPr>
        <p:txBody>
          <a:bodyPr>
            <a:noAutofit/>
          </a:bodyPr>
          <a:lstStyle/>
          <a:p>
            <a:pPr>
              <a:lnSpc>
                <a:spcPct val="14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5" name="Freeform 6"/>
          <p:cNvSpPr/>
          <p:nvPr>
            <p:custDataLst>
              <p:tags r:id="rId5"/>
            </p:custDataLst>
          </p:nvPr>
        </p:nvSpPr>
        <p:spPr bwMode="auto">
          <a:xfrm rot="14400000">
            <a:off x="3662134" y="2817874"/>
            <a:ext cx="275489" cy="640616"/>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6BC0A7"/>
          </a:solidFill>
          <a:ln>
            <a:noFill/>
          </a:ln>
        </p:spPr>
        <p:txBody>
          <a:bodyPr>
            <a:noAutofit/>
          </a:bodyPr>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9" name="Freeform 5"/>
          <p:cNvSpPr/>
          <p:nvPr>
            <p:custDataLst>
              <p:tags r:id="rId6"/>
            </p:custDataLst>
          </p:nvPr>
        </p:nvSpPr>
        <p:spPr bwMode="auto">
          <a:xfrm rot="7200000">
            <a:off x="4951757" y="3250548"/>
            <a:ext cx="216327" cy="216328"/>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79B6D3"/>
          </a:solidFill>
          <a:ln>
            <a:noFill/>
          </a:ln>
        </p:spPr>
        <p:txBody>
          <a:bodyPr>
            <a:noAutofit/>
          </a:bodyPr>
          <a:lstStyle/>
          <a:p>
            <a:pPr>
              <a:lnSpc>
                <a:spcPct val="14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0" name="Freeform 6"/>
          <p:cNvSpPr/>
          <p:nvPr>
            <p:custDataLst>
              <p:tags r:id="rId7"/>
            </p:custDataLst>
          </p:nvPr>
        </p:nvSpPr>
        <p:spPr bwMode="auto">
          <a:xfrm rot="7200000">
            <a:off x="4544390" y="2817874"/>
            <a:ext cx="275489" cy="640616"/>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79B6D3"/>
          </a:solidFill>
          <a:ln>
            <a:noFill/>
          </a:ln>
        </p:spPr>
        <p:txBody>
          <a:bodyPr>
            <a:noAutofit/>
          </a:bodyPr>
          <a:lstStyle/>
          <a:p>
            <a:pP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65" name="Freeform 13"/>
          <p:cNvSpPr/>
          <p:nvPr>
            <p:custDataLst>
              <p:tags r:id="rId8"/>
            </p:custDataLst>
          </p:nvPr>
        </p:nvSpPr>
        <p:spPr bwMode="auto">
          <a:xfrm rot="21434300">
            <a:off x="3952097" y="3814283"/>
            <a:ext cx="640812" cy="214872"/>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79B6D3"/>
          </a:solidFill>
          <a:ln>
            <a:noFill/>
          </a:ln>
        </p:spPr>
        <p:txBody>
          <a:bodyPr>
            <a:noAutofit/>
          </a:bodyPr>
          <a:lstStyle/>
          <a:p>
            <a:pPr>
              <a:lnSpc>
                <a:spcPct val="13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66" name="Freeform 14"/>
          <p:cNvSpPr/>
          <p:nvPr>
            <p:custDataLst>
              <p:tags r:id="rId9"/>
            </p:custDataLst>
          </p:nvPr>
        </p:nvSpPr>
        <p:spPr bwMode="auto">
          <a:xfrm rot="21434300">
            <a:off x="3930286" y="3807963"/>
            <a:ext cx="128669" cy="124866"/>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79B6D3"/>
          </a:solidFill>
          <a:ln>
            <a:noFill/>
          </a:ln>
        </p:spPr>
        <p:txBody>
          <a:bodyPr>
            <a:noAutofit/>
          </a:bodyPr>
          <a:lstStyle/>
          <a:p>
            <a:pPr>
              <a:lnSpc>
                <a:spcPct val="14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56" name="Freeform 13"/>
          <p:cNvSpPr/>
          <p:nvPr>
            <p:custDataLst>
              <p:tags r:id="rId10"/>
            </p:custDataLst>
          </p:nvPr>
        </p:nvSpPr>
        <p:spPr bwMode="auto">
          <a:xfrm rot="14234300">
            <a:off x="4825423" y="2192536"/>
            <a:ext cx="640812" cy="214872"/>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8590CA"/>
          </a:solidFill>
          <a:ln>
            <a:noFill/>
          </a:ln>
        </p:spPr>
        <p:txBody>
          <a:bodyPr>
            <a:noAutofit/>
          </a:bodyPr>
          <a:lstStyle/>
          <a:p>
            <a:pPr>
              <a:lnSpc>
                <a:spcPct val="13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 name="Freeform 14"/>
          <p:cNvSpPr/>
          <p:nvPr>
            <p:custDataLst>
              <p:tags r:id="rId11"/>
            </p:custDataLst>
          </p:nvPr>
        </p:nvSpPr>
        <p:spPr bwMode="auto">
          <a:xfrm rot="14234300">
            <a:off x="5175988" y="2503853"/>
            <a:ext cx="128669" cy="124866"/>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8590CA"/>
          </a:solidFill>
          <a:ln>
            <a:noFill/>
          </a:ln>
        </p:spPr>
        <p:txBody>
          <a:bodyPr>
            <a:noAutofit/>
          </a:bodyPr>
          <a:lstStyle/>
          <a:p>
            <a:pPr>
              <a:lnSpc>
                <a:spcPct val="14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1" name="Freeform 13"/>
          <p:cNvSpPr/>
          <p:nvPr>
            <p:custDataLst>
              <p:tags r:id="rId12"/>
            </p:custDataLst>
          </p:nvPr>
        </p:nvSpPr>
        <p:spPr bwMode="auto">
          <a:xfrm rot="7034300">
            <a:off x="2984286" y="2247088"/>
            <a:ext cx="640812" cy="214872"/>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6BC0A7"/>
          </a:solidFill>
          <a:ln>
            <a:noFill/>
          </a:ln>
        </p:spPr>
        <p:txBody>
          <a:bodyPr>
            <a:noAutofit/>
          </a:bodyPr>
          <a:lstStyle/>
          <a:p>
            <a:pPr>
              <a:lnSpc>
                <a:spcPct val="13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68" name="Freeform 14"/>
          <p:cNvSpPr/>
          <p:nvPr>
            <p:custDataLst>
              <p:tags r:id="rId13"/>
            </p:custDataLst>
          </p:nvPr>
        </p:nvSpPr>
        <p:spPr bwMode="auto">
          <a:xfrm rot="7034300">
            <a:off x="3423745" y="2077099"/>
            <a:ext cx="128669" cy="124866"/>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6BC0A7"/>
          </a:solidFill>
          <a:ln>
            <a:noFill/>
          </a:ln>
        </p:spPr>
        <p:txBody>
          <a:bodyPr>
            <a:noAutofit/>
          </a:bodyPr>
          <a:lstStyle/>
          <a:p>
            <a:pPr>
              <a:lnSpc>
                <a:spcPct val="14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25" name="文本框 17"/>
          <p:cNvSpPr txBox="1">
            <a:spLocks noChangeArrowheads="1"/>
          </p:cNvSpPr>
          <p:nvPr>
            <p:custDataLst>
              <p:tags r:id="rId14"/>
            </p:custDataLst>
          </p:nvPr>
        </p:nvSpPr>
        <p:spPr bwMode="auto">
          <a:xfrm>
            <a:off x="5028478" y="1046779"/>
            <a:ext cx="1978199" cy="34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Tx/>
              <a:buNone/>
            </a:pPr>
            <a:r>
              <a:rPr lang="zh-CN" altLang="en-US" sz="1500" b="1" spc="300" dirty="0">
                <a:latin typeface="Arial" panose="020B0604020202020204" pitchFamily="34" charset="0"/>
                <a:ea typeface="微软雅黑" panose="020B0503020204020204" charset="-122"/>
                <a:cs typeface="+mn-ea"/>
                <a:sym typeface="Arial" panose="020B0604020202020204" pitchFamily="34" charset="0"/>
              </a:rPr>
              <a:t>（一）产品价格</a:t>
            </a:r>
            <a:endParaRPr lang="zh-CN" altLang="en-US" sz="15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26" name="文本框 25"/>
          <p:cNvSpPr txBox="1"/>
          <p:nvPr>
            <p:custDataLst>
              <p:tags r:id="rId15"/>
            </p:custDataLst>
          </p:nvPr>
        </p:nvSpPr>
        <p:spPr>
          <a:xfrm>
            <a:off x="5153255" y="1388725"/>
            <a:ext cx="1978199" cy="71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30000"/>
              </a:lnSpc>
              <a:spcBef>
                <a:spcPts val="0"/>
              </a:spcBef>
            </a:pPr>
            <a:r>
              <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产品价格是直接与收入挂钩的关键因素，也是市场竞争的基本武器。</a:t>
            </a:r>
            <a:endPar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17"/>
          <p:cNvSpPr txBox="1">
            <a:spLocks noChangeArrowheads="1"/>
          </p:cNvSpPr>
          <p:nvPr>
            <p:custDataLst>
              <p:tags r:id="rId16"/>
            </p:custDataLst>
          </p:nvPr>
        </p:nvSpPr>
        <p:spPr bwMode="auto">
          <a:xfrm>
            <a:off x="5278755" y="2969392"/>
            <a:ext cx="3184208" cy="34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Tx/>
              <a:buNone/>
            </a:pPr>
            <a:r>
              <a:rPr lang="zh-CN" altLang="en-US" sz="1600" b="1" spc="300" dirty="0">
                <a:latin typeface="Arial" panose="020B0604020202020204" pitchFamily="34" charset="0"/>
                <a:ea typeface="微软雅黑" panose="020B0503020204020204" charset="-122"/>
                <a:cs typeface="+mn-ea"/>
                <a:sym typeface="Arial" panose="020B0604020202020204" pitchFamily="34" charset="0"/>
              </a:rPr>
              <a:t>（二）产品定价影响因素</a:t>
            </a:r>
            <a:endParaRPr lang="zh-CN" altLang="en-US" sz="16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31" name="文本框 30"/>
          <p:cNvSpPr txBox="1"/>
          <p:nvPr>
            <p:custDataLst>
              <p:tags r:id="rId17"/>
            </p:custDataLst>
          </p:nvPr>
        </p:nvSpPr>
        <p:spPr>
          <a:xfrm>
            <a:off x="5409565" y="3417570"/>
            <a:ext cx="2154555" cy="71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30000"/>
              </a:lnSpc>
              <a:spcBef>
                <a:spcPts val="0"/>
              </a:spcBef>
            </a:pPr>
            <a:r>
              <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（1）消费者的价值认知。</a:t>
            </a:r>
            <a:endPar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30000"/>
              </a:lnSpc>
              <a:spcBef>
                <a:spcPts val="0"/>
              </a:spcBef>
            </a:pPr>
            <a:r>
              <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（2）产品的成本。</a:t>
            </a:r>
            <a:endPar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30000"/>
              </a:lnSpc>
              <a:spcBef>
                <a:spcPts val="0"/>
              </a:spcBef>
            </a:pPr>
            <a:r>
              <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（3）竞争对手的价格。</a:t>
            </a:r>
            <a:endPar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30000"/>
              </a:lnSpc>
              <a:spcBef>
                <a:spcPts val="0"/>
              </a:spcBef>
            </a:pPr>
            <a:r>
              <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（4）未来的调整空间。</a:t>
            </a:r>
            <a:endPar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17"/>
          <p:cNvSpPr txBox="1">
            <a:spLocks noChangeArrowheads="1"/>
          </p:cNvSpPr>
          <p:nvPr>
            <p:custDataLst>
              <p:tags r:id="rId18"/>
            </p:custDataLst>
          </p:nvPr>
        </p:nvSpPr>
        <p:spPr bwMode="auto">
          <a:xfrm>
            <a:off x="435769" y="2969392"/>
            <a:ext cx="2490788" cy="34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宋体" panose="02010600030101010101" pitchFamily="2" charset="-122"/>
              </a:defRPr>
            </a:lvl9pPr>
          </a:lstStyle>
          <a:p>
            <a:pPr algn="l" eaLnBrk="1" hangingPunct="1">
              <a:lnSpc>
                <a:spcPct val="120000"/>
              </a:lnSpc>
              <a:spcBef>
                <a:spcPct val="0"/>
              </a:spcBef>
              <a:buFontTx/>
              <a:buNone/>
            </a:pPr>
            <a:r>
              <a:rPr lang="zh-CN" altLang="en-US" sz="1600" b="1" spc="300">
                <a:latin typeface="Arial" panose="020B0604020202020204" pitchFamily="34" charset="0"/>
                <a:ea typeface="微软雅黑" panose="020B0503020204020204" charset="-122"/>
                <a:cs typeface="+mn-ea"/>
                <a:sym typeface="Arial" panose="020B0604020202020204" pitchFamily="34" charset="0"/>
              </a:rPr>
              <a:t>（三）产品定价策略</a:t>
            </a:r>
            <a:endParaRPr lang="zh-CN" altLang="en-US" sz="16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36" name="文本框 35"/>
          <p:cNvSpPr txBox="1"/>
          <p:nvPr>
            <p:custDataLst>
              <p:tags r:id="rId19"/>
            </p:custDataLst>
          </p:nvPr>
        </p:nvSpPr>
        <p:spPr>
          <a:xfrm>
            <a:off x="551974" y="3417544"/>
            <a:ext cx="2374583" cy="711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30000"/>
              </a:lnSpc>
              <a:spcBef>
                <a:spcPts val="0"/>
              </a:spcBef>
            </a:pPr>
            <a:r>
              <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新产品的定价高低主要看其创新程度和竞争对手模仿的速度有多快。</a:t>
            </a:r>
            <a:endParaRPr lang="zh-CN" altLang="en-US" sz="12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20"/>
    </p:custDataLst>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685699" cy="1479312"/>
            <a:chOff x="3976254" y="2528454"/>
            <a:chExt cx="491426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3078364"/>
              <a:ext cx="447103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任务四 财务管理</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1224" y="633475"/>
            <a:ext cx="2550795" cy="368300"/>
            <a:chOff x="4281632" y="844034"/>
            <a:chExt cx="3401060" cy="491067"/>
          </a:xfrm>
        </p:grpSpPr>
        <p:sp>
          <p:nvSpPr>
            <p:cNvPr id="6" name="文本框 5"/>
            <p:cNvSpPr txBox="1"/>
            <p:nvPr/>
          </p:nvSpPr>
          <p:spPr>
            <a:xfrm>
              <a:off x="4281632" y="844034"/>
              <a:ext cx="340106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一、财务管理的内涵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6" name="文本框 15"/>
          <p:cNvSpPr txBox="1"/>
          <p:nvPr/>
        </p:nvSpPr>
        <p:spPr>
          <a:xfrm>
            <a:off x="480536" y="1590649"/>
            <a:ext cx="4166711" cy="2272665"/>
          </a:xfrm>
          <a:prstGeom prst="rect">
            <a:avLst/>
          </a:prstGeom>
          <a:noFill/>
        </p:spPr>
        <p:txBody>
          <a:bodyPr wrap="square">
            <a:spAutoFit/>
          </a:bodyPr>
          <a:lstStyle/>
          <a:p>
            <a:pPr indent="0" fontAlgn="auto">
              <a:lnSpc>
                <a:spcPct val="150000"/>
              </a:lnSpc>
            </a:pPr>
            <a:r>
              <a:rPr sz="1350">
                <a:latin typeface="宋体" panose="02010600030101010101" pitchFamily="2" charset="-122"/>
                <a:ea typeface="宋体" panose="02010600030101010101" pitchFamily="2" charset="-122"/>
                <a:cs typeface="汉仪中宋简" panose="02010600000101010101" charset="-128"/>
              </a:rPr>
              <a:t>财务管理是企业管理的一个组成部分，它是根据财经法规制度，按照财务管理的原则，组织企业财务活动，处理财务关系的一项经济管理工作。财务管理的内容包括资金管理、收入管理、支出管理、现金管理和利润分配管理。一般来说，财务报表包括资产负债表、利润表和现金流量表。资产负债表反映资本结构，利润表是流水账，现金流量表是与现金有关的内容。</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4" name="图片 103"/>
          <p:cNvPicPr/>
          <p:nvPr>
            <p:custDataLst>
              <p:tags r:id="rId2"/>
            </p:custDataLst>
          </p:nvPr>
        </p:nvPicPr>
        <p:blipFill>
          <a:blip r:embed="rId3"/>
          <a:stretch>
            <a:fillRect/>
          </a:stretch>
        </p:blipFill>
        <p:spPr>
          <a:xfrm>
            <a:off x="4572000" y="1590649"/>
            <a:ext cx="3584734" cy="2583180"/>
          </a:xfrm>
          <a:prstGeom prst="rect">
            <a:avLst/>
          </a:prstGeom>
          <a:noFill/>
          <a:ln w="9525">
            <a:noFill/>
          </a:ln>
        </p:spPr>
      </p:pic>
    </p:spTree>
  </p:cSld>
  <p:clrMapOvr>
    <a:masterClrMapping/>
  </p:clrMapOvr>
  <p:transition spd="slow">
    <p:cove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95458" y="633475"/>
            <a:ext cx="3628073" cy="368300"/>
            <a:chOff x="3727277" y="844034"/>
            <a:chExt cx="4837430" cy="491067"/>
          </a:xfrm>
        </p:grpSpPr>
        <p:sp>
          <p:nvSpPr>
            <p:cNvPr id="6" name="文本框 5"/>
            <p:cNvSpPr txBox="1"/>
            <p:nvPr/>
          </p:nvSpPr>
          <p:spPr>
            <a:xfrm>
              <a:off x="3727277" y="844034"/>
              <a:ext cx="483743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二、新创企业的财务风险及防范</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3" name="圆角矩形 2"/>
          <p:cNvSpPr/>
          <p:nvPr>
            <p:custDataLst>
              <p:tags r:id="rId2"/>
            </p:custDataLst>
          </p:nvPr>
        </p:nvSpPr>
        <p:spPr>
          <a:xfrm rot="6120000">
            <a:off x="4076939" y="2038562"/>
            <a:ext cx="1067753" cy="1067753"/>
          </a:xfrm>
          <a:prstGeom prst="roundRect">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2" name="圆角矩形 1"/>
          <p:cNvSpPr/>
          <p:nvPr>
            <p:custDataLst>
              <p:tags r:id="rId3"/>
            </p:custDataLst>
          </p:nvPr>
        </p:nvSpPr>
        <p:spPr>
          <a:xfrm rot="2520000">
            <a:off x="4076939" y="2038562"/>
            <a:ext cx="1067753" cy="1067753"/>
          </a:xfrm>
          <a:prstGeom prst="roundRect">
            <a:avLst/>
          </a:prstGeom>
          <a:gradFill>
            <a:gsLst>
              <a:gs pos="42000">
                <a:srgbClr val="6096E6"/>
              </a:gs>
              <a:gs pos="0">
                <a:srgbClr val="6096E6">
                  <a:lumMod val="40000"/>
                  <a:lumOff val="60000"/>
                </a:srgbClr>
              </a:gs>
              <a:gs pos="92000">
                <a:srgbClr val="6096E6">
                  <a:lumMod val="75000"/>
                </a:srgbClr>
              </a:gs>
            </a:gsLst>
            <a:lin ang="2700000" scaled="0"/>
          </a:gradFill>
          <a:ln>
            <a:noFill/>
          </a:ln>
          <a:effectLst>
            <a:outerShdw blurRad="114300" dist="50800" dir="5400000" algn="ctr" rotWithShape="0">
              <a:srgbClr val="6096E6">
                <a:lumMod val="50000"/>
                <a:alpha val="8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4" name="圆角矩形 3"/>
          <p:cNvSpPr/>
          <p:nvPr>
            <p:custDataLst>
              <p:tags r:id="rId4"/>
            </p:custDataLst>
          </p:nvPr>
        </p:nvSpPr>
        <p:spPr>
          <a:xfrm rot="2520000">
            <a:off x="3802380" y="1764004"/>
            <a:ext cx="1616869" cy="1616869"/>
          </a:xfrm>
          <a:prstGeom prst="roundRect">
            <a:avLst/>
          </a:prstGeom>
          <a:noFill/>
          <a:ln w="57150">
            <a:solidFill>
              <a:srgbClr val="6096E6">
                <a:lumMod val="40000"/>
                <a:lumOff val="60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5" name="圆角矩形 4"/>
          <p:cNvSpPr/>
          <p:nvPr>
            <p:custDataLst>
              <p:tags r:id="rId5"/>
            </p:custDataLst>
          </p:nvPr>
        </p:nvSpPr>
        <p:spPr>
          <a:xfrm rot="2520000">
            <a:off x="3695700" y="1657324"/>
            <a:ext cx="1830229" cy="1830229"/>
          </a:xfrm>
          <a:prstGeom prst="roundRect">
            <a:avLst/>
          </a:prstGeom>
          <a:noFill/>
          <a:ln w="19050">
            <a:solidFill>
              <a:srgbClr val="6096E6">
                <a:lumMod val="50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11" name="圆角矩形 10"/>
          <p:cNvSpPr/>
          <p:nvPr>
            <p:custDataLst>
              <p:tags r:id="rId6"/>
            </p:custDataLst>
          </p:nvPr>
        </p:nvSpPr>
        <p:spPr>
          <a:xfrm rot="2520000">
            <a:off x="3344704" y="1306327"/>
            <a:ext cx="2532221" cy="2532221"/>
          </a:xfrm>
          <a:prstGeom prst="roundRect">
            <a:avLst/>
          </a:prstGeom>
          <a:noFill/>
          <a:ln w="19050">
            <a:solidFill>
              <a:srgbClr val="6096E6">
                <a:lumMod val="75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pic>
        <p:nvPicPr>
          <p:cNvPr id="21" name="图片 20" descr="343435383038363b343532323339363bd5bdc2d4c4bfb1ea"/>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292441" y="2254065"/>
            <a:ext cx="636746" cy="636746"/>
          </a:xfrm>
          <a:prstGeom prst="rect">
            <a:avLst/>
          </a:prstGeom>
          <a:effectLst>
            <a:outerShdw blurRad="38100" dist="38100" dir="5400000" algn="ctr" rotWithShape="0">
              <a:srgbClr val="6096E6">
                <a:lumMod val="50000"/>
                <a:alpha val="60000"/>
              </a:srgbClr>
            </a:outerShdw>
          </a:effectLst>
        </p:spPr>
      </p:pic>
      <p:sp>
        <p:nvSpPr>
          <p:cNvPr id="12" name="六边形 11"/>
          <p:cNvSpPr/>
          <p:nvPr>
            <p:custDataLst>
              <p:tags r:id="rId10"/>
            </p:custDataLst>
          </p:nvPr>
        </p:nvSpPr>
        <p:spPr>
          <a:xfrm rot="5400000">
            <a:off x="6336983" y="2283116"/>
            <a:ext cx="645319" cy="577215"/>
          </a:xfrm>
          <a:prstGeom prst="hexagon">
            <a:avLst/>
          </a:prstGeom>
          <a:solidFill>
            <a:srgbClr val="6096E6"/>
          </a:solidFill>
          <a:ln w="38100">
            <a:solidFill>
              <a:srgbClr val="6096E6">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23" name="文本框 22"/>
          <p:cNvSpPr txBox="1"/>
          <p:nvPr>
            <p:custDataLst>
              <p:tags r:id="rId11"/>
            </p:custDataLst>
          </p:nvPr>
        </p:nvSpPr>
        <p:spPr>
          <a:xfrm>
            <a:off x="6775133" y="1086141"/>
            <a:ext cx="1832610" cy="655320"/>
          </a:xfrm>
          <a:prstGeom prst="rect">
            <a:avLst/>
          </a:prstGeom>
          <a:noFill/>
        </p:spPr>
        <p:txBody>
          <a:bodyPr wrap="square" bIns="0" rtlCol="0"/>
          <a:p>
            <a:pPr algn="l"/>
            <a:r>
              <a:rPr lang="zh-CN" altLang="en-US" sz="1350" b="1" spc="300">
                <a:solidFill>
                  <a:srgbClr val="58B6E5">
                    <a:lumMod val="50000"/>
                  </a:srgbClr>
                </a:solidFill>
                <a:uFillTx/>
                <a:latin typeface="思源黑体 CN Bold" panose="020B0800000000000000" charset="-122"/>
                <a:ea typeface="思源黑体 CN Bold" panose="020B0800000000000000" charset="-122"/>
              </a:rPr>
              <a:t>（二）新创企业财务风险的防范措施</a:t>
            </a:r>
            <a:endParaRPr lang="zh-CN" altLang="en-US" sz="1350" b="1" spc="300">
              <a:solidFill>
                <a:srgbClr val="58B6E5">
                  <a:lumMod val="50000"/>
                </a:srgbClr>
              </a:solidFill>
              <a:uFillTx/>
              <a:latin typeface="思源黑体 CN Bold" panose="020B0800000000000000" charset="-122"/>
              <a:ea typeface="思源黑体 CN Bold" panose="020B0800000000000000" charset="-122"/>
            </a:endParaRPr>
          </a:p>
        </p:txBody>
      </p:sp>
      <p:sp>
        <p:nvSpPr>
          <p:cNvPr id="24" name="文本框 23"/>
          <p:cNvSpPr txBox="1"/>
          <p:nvPr>
            <p:custDataLst>
              <p:tags r:id="rId12"/>
            </p:custDataLst>
          </p:nvPr>
        </p:nvSpPr>
        <p:spPr>
          <a:xfrm>
            <a:off x="6926263" y="1825757"/>
            <a:ext cx="1757363" cy="2038826"/>
          </a:xfrm>
          <a:prstGeom prst="rect">
            <a:avLst/>
          </a:prstGeom>
          <a:noFill/>
        </p:spPr>
        <p:txBody>
          <a:bodyPr wrap="square" rtlCol="0"/>
          <a:p>
            <a:pPr algn="l" fontAlgn="auto">
              <a:lnSpc>
                <a:spcPct val="12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rPr>
              <a:t>1.建立健全财务管理机制</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endParaRPr>
          </a:p>
          <a:p>
            <a:pPr algn="l" fontAlgn="auto">
              <a:lnSpc>
                <a:spcPct val="12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rPr>
              <a:t>2.提高风险防范意识</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endParaRPr>
          </a:p>
          <a:p>
            <a:pPr algn="l" fontAlgn="auto">
              <a:lnSpc>
                <a:spcPct val="12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rPr>
              <a:t>3.积极吸引风险投资公司投资</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endParaRPr>
          </a:p>
          <a:p>
            <a:pPr algn="l" fontAlgn="auto">
              <a:lnSpc>
                <a:spcPct val="12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rPr>
              <a:t>4.充分利用针对新创企业设立的各类产业园区</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endParaRPr>
          </a:p>
          <a:p>
            <a:pPr algn="l" fontAlgn="auto">
              <a:lnSpc>
                <a:spcPct val="12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rPr>
              <a:t>5.建立财务预警系统</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13" name="六边形 12"/>
          <p:cNvSpPr/>
          <p:nvPr>
            <p:custDataLst>
              <p:tags r:id="rId13"/>
            </p:custDataLst>
          </p:nvPr>
        </p:nvSpPr>
        <p:spPr>
          <a:xfrm rot="5400000">
            <a:off x="2158841" y="2283116"/>
            <a:ext cx="645319" cy="577215"/>
          </a:xfrm>
          <a:prstGeom prst="hexagon">
            <a:avLst/>
          </a:prstGeom>
          <a:solidFill>
            <a:srgbClr val="58B6E5"/>
          </a:solidFill>
          <a:ln w="38100">
            <a:solidFill>
              <a:srgbClr val="58B6E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solidFill>
                <a:srgbClr val="F18870"/>
              </a:solidFill>
            </a:endParaRPr>
          </a:p>
        </p:txBody>
      </p:sp>
      <p:sp>
        <p:nvSpPr>
          <p:cNvPr id="40" name="文本框 39"/>
          <p:cNvSpPr txBox="1"/>
          <p:nvPr>
            <p:custDataLst>
              <p:tags r:id="rId14"/>
            </p:custDataLst>
          </p:nvPr>
        </p:nvSpPr>
        <p:spPr>
          <a:xfrm>
            <a:off x="587534" y="1339506"/>
            <a:ext cx="1684973" cy="479108"/>
          </a:xfrm>
          <a:prstGeom prst="rect">
            <a:avLst/>
          </a:prstGeom>
          <a:noFill/>
        </p:spPr>
        <p:txBody>
          <a:bodyPr wrap="square" bIns="0" rtlCol="0"/>
          <a:p>
            <a:pPr algn="l"/>
            <a:r>
              <a:rPr lang="zh-CN" altLang="en-US" sz="1350" b="1" spc="300">
                <a:solidFill>
                  <a:srgbClr val="6096E6">
                    <a:lumMod val="50000"/>
                  </a:srgbClr>
                </a:solidFill>
                <a:uFillTx/>
                <a:latin typeface="思源黑体 CN Bold" panose="020B0800000000000000" charset="-122"/>
                <a:ea typeface="思源黑体 CN Bold" panose="020B0800000000000000" charset="-122"/>
              </a:rPr>
              <a:t>（一）新创企业财务风险的表现</a:t>
            </a:r>
            <a:endParaRPr lang="zh-CN" altLang="en-US" sz="1350" b="1" spc="300">
              <a:solidFill>
                <a:srgbClr val="6096E6">
                  <a:lumMod val="50000"/>
                </a:srgbClr>
              </a:solidFill>
              <a:uFillTx/>
              <a:latin typeface="思源黑体 CN Bold" panose="020B0800000000000000" charset="-122"/>
              <a:ea typeface="思源黑体 CN Bold" panose="020B0800000000000000" charset="-122"/>
            </a:endParaRPr>
          </a:p>
        </p:txBody>
      </p:sp>
      <p:sp>
        <p:nvSpPr>
          <p:cNvPr id="41" name="文本框 40"/>
          <p:cNvSpPr txBox="1"/>
          <p:nvPr>
            <p:custDataLst>
              <p:tags r:id="rId15"/>
            </p:custDataLst>
          </p:nvPr>
        </p:nvSpPr>
        <p:spPr>
          <a:xfrm>
            <a:off x="573564" y="1992286"/>
            <a:ext cx="1619250" cy="902494"/>
          </a:xfrm>
          <a:prstGeom prst="rect">
            <a:avLst/>
          </a:prstGeom>
          <a:noFill/>
        </p:spPr>
        <p:txBody>
          <a:bodyPr wrap="square" rtlCol="0"/>
          <a:p>
            <a:pPr algn="l" fontAlgn="auto">
              <a:lnSpc>
                <a:spcPct val="12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rPr>
              <a:t>1. 信用风险</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endParaRPr>
          </a:p>
          <a:p>
            <a:pPr algn="l" fontAlgn="auto">
              <a:lnSpc>
                <a:spcPct val="12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rPr>
              <a:t>2. 融资风险</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endParaRPr>
          </a:p>
          <a:p>
            <a:pPr algn="l" fontAlgn="auto">
              <a:lnSpc>
                <a:spcPct val="12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rPr>
              <a:t>3. 资本结构风险</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pic>
        <p:nvPicPr>
          <p:cNvPr id="15" name="图片 14" descr="343435383038363b343532323337393bc9cfcad0cdcbb3f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473190" y="2383129"/>
            <a:ext cx="379095" cy="379095"/>
          </a:xfrm>
          <a:prstGeom prst="rect">
            <a:avLst/>
          </a:prstGeom>
          <a:effectLst>
            <a:outerShdw blurRad="38100" dist="38100" dir="5400000" algn="ctr" rotWithShape="0">
              <a:srgbClr val="6096E6">
                <a:lumMod val="50000"/>
                <a:alpha val="60000"/>
              </a:srgbClr>
            </a:outerShdw>
          </a:effectLst>
        </p:spPr>
      </p:pic>
      <p:pic>
        <p:nvPicPr>
          <p:cNvPr id="14" name="图片 13" descr="343435383038363b343532323338323bcee5c1a6c4a3d0c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2292191" y="2382176"/>
            <a:ext cx="379095" cy="379095"/>
          </a:xfrm>
          <a:prstGeom prst="rect">
            <a:avLst/>
          </a:prstGeom>
          <a:effectLst>
            <a:outerShdw blurRad="38100" dist="38100" dir="5400000" algn="ctr" rotWithShape="0">
              <a:srgbClr val="58B6E5">
                <a:lumMod val="50000"/>
                <a:alpha val="60000"/>
              </a:srgbClr>
            </a:outerShdw>
          </a:effectLst>
        </p:spPr>
      </p:pic>
      <p:sp>
        <p:nvSpPr>
          <p:cNvPr id="17" name="椭圆 16"/>
          <p:cNvSpPr/>
          <p:nvPr>
            <p:custDataLst>
              <p:tags r:id="rId22"/>
            </p:custDataLst>
          </p:nvPr>
        </p:nvSpPr>
        <p:spPr>
          <a:xfrm>
            <a:off x="332899" y="280009"/>
            <a:ext cx="372904" cy="372904"/>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Tree>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algn="ctr"/>
              <a:r>
                <a:rPr lang="en-US" altLang="zh-CN" sz="2100" spc="600">
                  <a:solidFill>
                    <a:schemeClr val="bg2">
                      <a:lumMod val="75000"/>
                    </a:schemeClr>
                  </a:solidFill>
                  <a:latin typeface="汉仪汉黑W" panose="00020600040101010101" charset="-122"/>
                  <a:ea typeface="汉仪汉黑W" panose="00020600040101010101" charset="-122"/>
                  <a:cs typeface="汉仪汉黑W" panose="00020600040101010101" charset="-122"/>
                </a:rPr>
                <a:t>contents</a:t>
              </a:r>
              <a:endParaRPr lang="zh-CN" altLang="en-US" sz="2100" spc="600">
                <a:solidFill>
                  <a:schemeClr val="bg2">
                    <a:lumMod val="75000"/>
                  </a:schemeClr>
                </a:solidFill>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algn="ctr"/>
              <a:r>
                <a:rPr lang="zh-CN" altLang="en-US" sz="2400" spc="600">
                  <a:latin typeface="汉仪汉黑W" panose="00020600040101010101" charset="-122"/>
                  <a:ea typeface="汉仪汉黑W" panose="00020600040101010101" charset="-122"/>
                  <a:cs typeface="汉仪汉黑W" panose="00020600040101010101" charset="-122"/>
                </a:rPr>
                <a:t>目录</a:t>
              </a:r>
              <a:endParaRPr lang="zh-CN" altLang="en-US" sz="2400" spc="600">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5053636" y="1889233"/>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00" name="任意多边形: 形状 199"/>
          <p:cNvSpPr/>
          <p:nvPr/>
        </p:nvSpPr>
        <p:spPr>
          <a:xfrm rot="16200000">
            <a:off x="5066360" y="3130051"/>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7" name="文本框 166"/>
          <p:cNvSpPr txBox="1"/>
          <p:nvPr/>
        </p:nvSpPr>
        <p:spPr>
          <a:xfrm>
            <a:off x="5505926" y="1940692"/>
            <a:ext cx="2373154"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任务二 人力资源管理</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75" name="文本框 174"/>
          <p:cNvSpPr txBox="1"/>
          <p:nvPr/>
        </p:nvSpPr>
        <p:spPr>
          <a:xfrm>
            <a:off x="5506125" y="3215719"/>
            <a:ext cx="2252240"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任务四 财务管理</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nvSpPr>
        <p:spPr>
          <a:xfrm rot="16200000">
            <a:off x="1076729" y="3124152"/>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82" name="任意多边形: 形状 181"/>
          <p:cNvSpPr/>
          <p:nvPr/>
        </p:nvSpPr>
        <p:spPr>
          <a:xfrm rot="16200000">
            <a:off x="1076529" y="1792847"/>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 name="文本框 3"/>
          <p:cNvSpPr txBox="1"/>
          <p:nvPr/>
        </p:nvSpPr>
        <p:spPr>
          <a:xfrm>
            <a:off x="1478756" y="1877827"/>
            <a:ext cx="2410301"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任务一 组织结构设计</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nvSpPr>
        <p:spPr>
          <a:xfrm>
            <a:off x="1503521" y="3118459"/>
            <a:ext cx="1959769"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任务三 营销管理</a:t>
            </a:r>
            <a:endParaRPr lang="zh-CN" altLang="en-US">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4311967" cy="1479312"/>
            <a:chOff x="3976254" y="2528454"/>
            <a:chExt cx="574929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3016134"/>
              <a:ext cx="530606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任务一 组织结构设计</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22654" y="633475"/>
            <a:ext cx="2134076" cy="368300"/>
            <a:chOff x="4296872" y="844034"/>
            <a:chExt cx="2845435" cy="491067"/>
          </a:xfrm>
        </p:grpSpPr>
        <p:sp>
          <p:nvSpPr>
            <p:cNvPr id="6" name="文本框 5"/>
            <p:cNvSpPr txBox="1"/>
            <p:nvPr/>
          </p:nvSpPr>
          <p:spPr>
            <a:xfrm>
              <a:off x="4296872" y="844034"/>
              <a:ext cx="284543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一、组织结构类型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730091" y="1067250"/>
            <a:ext cx="7667625" cy="71437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组织结构的类型大致可以分为直线制、职能制、直线职能制、事业部制、矩阵制和网络制。随着企业的成长发展，组织结构的类型也会由简单到复杂不断升级。</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3"/>
            </p:custDataLst>
          </p:nvPr>
        </p:nvPicPr>
        <p:blipFill>
          <a:blip r:embed="rId4"/>
          <a:stretch>
            <a:fillRect/>
          </a:stretch>
        </p:blipFill>
        <p:spPr>
          <a:xfrm>
            <a:off x="730091" y="1847347"/>
            <a:ext cx="4371975" cy="2495074"/>
          </a:xfrm>
          <a:prstGeom prst="rect">
            <a:avLst/>
          </a:prstGeom>
        </p:spPr>
      </p:pic>
      <p:pic>
        <p:nvPicPr>
          <p:cNvPr id="4" name="图片 3"/>
          <p:cNvPicPr>
            <a:picLocks noChangeAspect="1"/>
          </p:cNvPicPr>
          <p:nvPr>
            <p:custDataLst>
              <p:tags r:id="rId5"/>
            </p:custDataLst>
          </p:nvPr>
        </p:nvPicPr>
        <p:blipFill>
          <a:blip r:embed="rId6"/>
          <a:stretch>
            <a:fillRect/>
          </a:stretch>
        </p:blipFill>
        <p:spPr>
          <a:xfrm>
            <a:off x="5219224" y="1875446"/>
            <a:ext cx="3529013" cy="2357438"/>
          </a:xfrm>
          <a:prstGeom prst="rect">
            <a:avLst/>
          </a:prstGeom>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51680" y="633475"/>
            <a:ext cx="2582228" cy="368300"/>
            <a:chOff x="4068907" y="844034"/>
            <a:chExt cx="3442970" cy="491067"/>
          </a:xfrm>
        </p:grpSpPr>
        <p:sp>
          <p:nvSpPr>
            <p:cNvPr id="6" name="文本框 5"/>
            <p:cNvSpPr txBox="1"/>
            <p:nvPr/>
          </p:nvSpPr>
          <p:spPr>
            <a:xfrm>
              <a:off x="4068907" y="844034"/>
              <a:ext cx="344297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二、组织结构设计内容</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1" name="椭圆 10"/>
          <p:cNvSpPr/>
          <p:nvPr>
            <p:custDataLst>
              <p:tags r:id="rId3"/>
            </p:custDataLst>
          </p:nvPr>
        </p:nvSpPr>
        <p:spPr>
          <a:xfrm>
            <a:off x="4140041" y="2158339"/>
            <a:ext cx="917734" cy="917734"/>
          </a:xfrm>
          <a:prstGeom prst="ellipse">
            <a:avLst/>
          </a:prstGeom>
          <a:solidFill>
            <a:srgbClr val="FFF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solidFill>
                <a:srgbClr val="000000"/>
              </a:solidFill>
              <a:cs typeface="MiSans" panose="00000500000000000000" charset="-122"/>
            </a:endParaRPr>
          </a:p>
        </p:txBody>
      </p:sp>
      <p:sp>
        <p:nvSpPr>
          <p:cNvPr id="12" name="椭圆 11"/>
          <p:cNvSpPr/>
          <p:nvPr>
            <p:custDataLst>
              <p:tags r:id="rId4"/>
            </p:custDataLst>
          </p:nvPr>
        </p:nvSpPr>
        <p:spPr>
          <a:xfrm>
            <a:off x="3396139" y="1414436"/>
            <a:ext cx="2405539" cy="2405539"/>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sz="1350" dirty="0">
              <a:solidFill>
                <a:srgbClr val="000000"/>
              </a:solidFill>
              <a:latin typeface="MiSans" panose="00000500000000000000" charset="-122"/>
              <a:cs typeface="MiSans" panose="00000500000000000000" charset="-122"/>
            </a:endParaRPr>
          </a:p>
        </p:txBody>
      </p:sp>
      <p:sp>
        <p:nvSpPr>
          <p:cNvPr id="13" name="椭圆 12"/>
          <p:cNvSpPr/>
          <p:nvPr>
            <p:custDataLst>
              <p:tags r:id="rId5"/>
            </p:custDataLst>
          </p:nvPr>
        </p:nvSpPr>
        <p:spPr>
          <a:xfrm>
            <a:off x="3753326" y="1771147"/>
            <a:ext cx="1692116" cy="1692116"/>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sz="1350" dirty="0">
              <a:solidFill>
                <a:srgbClr val="000000"/>
              </a:solidFill>
              <a:latin typeface="MiSans" panose="00000500000000000000" charset="-122"/>
              <a:cs typeface="MiSans" panose="00000500000000000000" charset="-122"/>
            </a:endParaRPr>
          </a:p>
        </p:txBody>
      </p:sp>
      <p:sp>
        <p:nvSpPr>
          <p:cNvPr id="14" name="任意多边形 12"/>
          <p:cNvSpPr/>
          <p:nvPr>
            <p:custDataLst>
              <p:tags r:id="rId6"/>
            </p:custDataLst>
          </p:nvPr>
        </p:nvSpPr>
        <p:spPr bwMode="auto">
          <a:xfrm>
            <a:off x="3638550" y="1655419"/>
            <a:ext cx="1920716" cy="1924050"/>
          </a:xfrm>
          <a:custGeom>
            <a:avLst/>
            <a:gdLst>
              <a:gd name="T0" fmla="*/ 5 w 479"/>
              <a:gd name="T1" fmla="*/ 227 h 480"/>
              <a:gd name="T2" fmla="*/ 160 w 479"/>
              <a:gd name="T3" fmla="*/ 461 h 480"/>
              <a:gd name="T4" fmla="*/ 156 w 479"/>
              <a:gd name="T5" fmla="*/ 480 h 480"/>
              <a:gd name="T6" fmla="*/ 242 w 479"/>
              <a:gd name="T7" fmla="*/ 450 h 480"/>
              <a:gd name="T8" fmla="*/ 173 w 479"/>
              <a:gd name="T9" fmla="*/ 391 h 480"/>
              <a:gd name="T10" fmla="*/ 169 w 479"/>
              <a:gd name="T11" fmla="*/ 410 h 480"/>
              <a:gd name="T12" fmla="*/ 56 w 479"/>
              <a:gd name="T13" fmla="*/ 224 h 480"/>
              <a:gd name="T14" fmla="*/ 236 w 479"/>
              <a:gd name="T15" fmla="*/ 52 h 480"/>
              <a:gd name="T16" fmla="*/ 427 w 479"/>
              <a:gd name="T17" fmla="*/ 216 h 480"/>
              <a:gd name="T18" fmla="*/ 452 w 479"/>
              <a:gd name="T19" fmla="*/ 238 h 480"/>
              <a:gd name="T20" fmla="*/ 453 w 479"/>
              <a:gd name="T21" fmla="*/ 238 h 480"/>
              <a:gd name="T22" fmla="*/ 478 w 479"/>
              <a:gd name="T23" fmla="*/ 210 h 480"/>
              <a:gd name="T24" fmla="*/ 240 w 479"/>
              <a:gd name="T25" fmla="*/ 1 h 480"/>
              <a:gd name="T26" fmla="*/ 5 w 479"/>
              <a:gd name="T27" fmla="*/ 22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9" h="480">
                <a:moveTo>
                  <a:pt x="5" y="227"/>
                </a:moveTo>
                <a:cubicBezTo>
                  <a:pt x="0" y="331"/>
                  <a:pt x="63" y="425"/>
                  <a:pt x="160" y="461"/>
                </a:cubicBezTo>
                <a:cubicBezTo>
                  <a:pt x="156" y="480"/>
                  <a:pt x="156" y="480"/>
                  <a:pt x="156" y="480"/>
                </a:cubicBezTo>
                <a:cubicBezTo>
                  <a:pt x="242" y="450"/>
                  <a:pt x="242" y="450"/>
                  <a:pt x="242" y="450"/>
                </a:cubicBezTo>
                <a:cubicBezTo>
                  <a:pt x="173" y="391"/>
                  <a:pt x="173" y="391"/>
                  <a:pt x="173" y="391"/>
                </a:cubicBezTo>
                <a:cubicBezTo>
                  <a:pt x="169" y="410"/>
                  <a:pt x="169" y="410"/>
                  <a:pt x="169" y="410"/>
                </a:cubicBezTo>
                <a:cubicBezTo>
                  <a:pt x="97" y="379"/>
                  <a:pt x="50" y="305"/>
                  <a:pt x="56" y="224"/>
                </a:cubicBezTo>
                <a:cubicBezTo>
                  <a:pt x="64" y="130"/>
                  <a:pt x="142" y="55"/>
                  <a:pt x="236" y="52"/>
                </a:cubicBezTo>
                <a:cubicBezTo>
                  <a:pt x="334" y="49"/>
                  <a:pt x="416" y="122"/>
                  <a:pt x="427" y="216"/>
                </a:cubicBezTo>
                <a:cubicBezTo>
                  <a:pt x="429" y="229"/>
                  <a:pt x="439" y="238"/>
                  <a:pt x="452" y="238"/>
                </a:cubicBezTo>
                <a:cubicBezTo>
                  <a:pt x="453" y="238"/>
                  <a:pt x="453" y="238"/>
                  <a:pt x="453" y="238"/>
                </a:cubicBezTo>
                <a:cubicBezTo>
                  <a:pt x="468" y="238"/>
                  <a:pt x="479" y="225"/>
                  <a:pt x="478" y="210"/>
                </a:cubicBezTo>
                <a:cubicBezTo>
                  <a:pt x="463" y="92"/>
                  <a:pt x="362" y="0"/>
                  <a:pt x="240" y="1"/>
                </a:cubicBezTo>
                <a:cubicBezTo>
                  <a:pt x="116" y="2"/>
                  <a:pt x="11" y="102"/>
                  <a:pt x="5" y="227"/>
                </a:cubicBezTo>
                <a:close/>
              </a:path>
            </a:pathLst>
          </a:custGeom>
          <a:solidFill>
            <a:srgbClr val="00D0FF"/>
          </a:solidFill>
          <a:ln>
            <a:noFill/>
          </a:ln>
        </p:spPr>
        <p:txBody>
          <a:bodyPr vert="horz" wrap="square" lIns="68580" tIns="34290" rIns="68580" bIns="34290" numCol="1" anchor="t" anchorCtr="0" compatLnSpc="1"/>
          <a:p>
            <a:endParaRPr lang="en-US" sz="1350" dirty="0">
              <a:solidFill>
                <a:srgbClr val="000000"/>
              </a:solidFill>
              <a:latin typeface="MiSans" panose="00000500000000000000" charset="-122"/>
              <a:cs typeface="MiSans" panose="00000500000000000000" charset="-122"/>
            </a:endParaRPr>
          </a:p>
        </p:txBody>
      </p:sp>
      <p:sp>
        <p:nvSpPr>
          <p:cNvPr id="15" name="任意多边形 13"/>
          <p:cNvSpPr/>
          <p:nvPr>
            <p:custDataLst>
              <p:tags r:id="rId7"/>
            </p:custDataLst>
          </p:nvPr>
        </p:nvSpPr>
        <p:spPr bwMode="auto">
          <a:xfrm>
            <a:off x="3288030" y="1326806"/>
            <a:ext cx="2621756" cy="2580799"/>
          </a:xfrm>
          <a:custGeom>
            <a:avLst/>
            <a:gdLst>
              <a:gd name="T0" fmla="*/ 654 w 654"/>
              <a:gd name="T1" fmla="*/ 406 h 644"/>
              <a:gd name="T2" fmla="*/ 619 w 654"/>
              <a:gd name="T3" fmla="*/ 322 h 644"/>
              <a:gd name="T4" fmla="*/ 563 w 654"/>
              <a:gd name="T5" fmla="*/ 395 h 644"/>
              <a:gd name="T6" fmla="*/ 583 w 654"/>
              <a:gd name="T7" fmla="*/ 397 h 644"/>
              <a:gd name="T8" fmla="*/ 322 w 654"/>
              <a:gd name="T9" fmla="*/ 593 h 644"/>
              <a:gd name="T10" fmla="*/ 51 w 654"/>
              <a:gd name="T11" fmla="*/ 322 h 644"/>
              <a:gd name="T12" fmla="*/ 299 w 654"/>
              <a:gd name="T13" fmla="*/ 52 h 644"/>
              <a:gd name="T14" fmla="*/ 322 w 654"/>
              <a:gd name="T15" fmla="*/ 27 h 644"/>
              <a:gd name="T16" fmla="*/ 322 w 654"/>
              <a:gd name="T17" fmla="*/ 27 h 644"/>
              <a:gd name="T18" fmla="*/ 295 w 654"/>
              <a:gd name="T19" fmla="*/ 2 h 644"/>
              <a:gd name="T20" fmla="*/ 0 w 654"/>
              <a:gd name="T21" fmla="*/ 322 h 644"/>
              <a:gd name="T22" fmla="*/ 322 w 654"/>
              <a:gd name="T23" fmla="*/ 644 h 644"/>
              <a:gd name="T24" fmla="*/ 525 w 654"/>
              <a:gd name="T25" fmla="*/ 572 h 644"/>
              <a:gd name="T26" fmla="*/ 633 w 654"/>
              <a:gd name="T27" fmla="*/ 404 h 644"/>
              <a:gd name="T28" fmla="*/ 654 w 654"/>
              <a:gd name="T29" fmla="*/ 406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644">
                <a:moveTo>
                  <a:pt x="654" y="406"/>
                </a:moveTo>
                <a:cubicBezTo>
                  <a:pt x="619" y="322"/>
                  <a:pt x="619" y="322"/>
                  <a:pt x="619" y="322"/>
                </a:cubicBezTo>
                <a:cubicBezTo>
                  <a:pt x="563" y="395"/>
                  <a:pt x="563" y="395"/>
                  <a:pt x="563" y="395"/>
                </a:cubicBezTo>
                <a:cubicBezTo>
                  <a:pt x="583" y="397"/>
                  <a:pt x="583" y="397"/>
                  <a:pt x="583" y="397"/>
                </a:cubicBezTo>
                <a:cubicBezTo>
                  <a:pt x="550" y="512"/>
                  <a:pt x="443" y="593"/>
                  <a:pt x="322" y="593"/>
                </a:cubicBezTo>
                <a:cubicBezTo>
                  <a:pt x="173" y="593"/>
                  <a:pt x="51" y="472"/>
                  <a:pt x="51" y="322"/>
                </a:cubicBezTo>
                <a:cubicBezTo>
                  <a:pt x="51" y="181"/>
                  <a:pt x="161" y="64"/>
                  <a:pt x="299" y="52"/>
                </a:cubicBezTo>
                <a:cubicBezTo>
                  <a:pt x="312" y="51"/>
                  <a:pt x="322" y="40"/>
                  <a:pt x="322" y="27"/>
                </a:cubicBezTo>
                <a:cubicBezTo>
                  <a:pt x="322" y="27"/>
                  <a:pt x="322" y="27"/>
                  <a:pt x="322" y="27"/>
                </a:cubicBezTo>
                <a:cubicBezTo>
                  <a:pt x="322" y="12"/>
                  <a:pt x="310" y="0"/>
                  <a:pt x="295" y="2"/>
                </a:cubicBezTo>
                <a:cubicBezTo>
                  <a:pt x="130" y="15"/>
                  <a:pt x="0" y="154"/>
                  <a:pt x="0" y="322"/>
                </a:cubicBezTo>
                <a:cubicBezTo>
                  <a:pt x="0" y="500"/>
                  <a:pt x="145" y="644"/>
                  <a:pt x="322" y="644"/>
                </a:cubicBezTo>
                <a:cubicBezTo>
                  <a:pt x="396" y="644"/>
                  <a:pt x="468" y="618"/>
                  <a:pt x="525" y="572"/>
                </a:cubicBezTo>
                <a:cubicBezTo>
                  <a:pt x="578" y="529"/>
                  <a:pt x="616" y="470"/>
                  <a:pt x="633" y="404"/>
                </a:cubicBezTo>
                <a:lnTo>
                  <a:pt x="654" y="406"/>
                </a:lnTo>
                <a:close/>
              </a:path>
            </a:pathLst>
          </a:custGeom>
          <a:solidFill>
            <a:srgbClr val="164FFF"/>
          </a:solidFill>
          <a:ln>
            <a:noFill/>
          </a:ln>
        </p:spPr>
        <p:txBody>
          <a:bodyPr vert="horz" wrap="square" lIns="68580" tIns="34290" rIns="68580" bIns="34290" numCol="1" anchor="t" anchorCtr="0" compatLnSpc="1"/>
          <a:p>
            <a:endParaRPr lang="en-US" sz="1350" dirty="0">
              <a:solidFill>
                <a:srgbClr val="000000"/>
              </a:solidFill>
              <a:latin typeface="MiSans" panose="00000500000000000000" charset="-122"/>
              <a:cs typeface="MiSans" panose="00000500000000000000" charset="-122"/>
            </a:endParaRPr>
          </a:p>
        </p:txBody>
      </p:sp>
      <p:sp>
        <p:nvSpPr>
          <p:cNvPr id="16" name="椭圆 15"/>
          <p:cNvSpPr/>
          <p:nvPr>
            <p:custDataLst>
              <p:tags r:id="rId8"/>
            </p:custDataLst>
          </p:nvPr>
        </p:nvSpPr>
        <p:spPr>
          <a:xfrm rot="11460000">
            <a:off x="4107656" y="2125954"/>
            <a:ext cx="982980" cy="982980"/>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sz="1350" dirty="0">
              <a:solidFill>
                <a:srgbClr val="000000"/>
              </a:solidFill>
              <a:latin typeface="MiSans" panose="00000500000000000000" charset="-122"/>
              <a:cs typeface="MiSans" panose="00000500000000000000" charset="-122"/>
            </a:endParaRPr>
          </a:p>
        </p:txBody>
      </p:sp>
      <p:sp>
        <p:nvSpPr>
          <p:cNvPr id="17" name="任意多边形 12"/>
          <p:cNvSpPr/>
          <p:nvPr>
            <p:custDataLst>
              <p:tags r:id="rId9"/>
            </p:custDataLst>
          </p:nvPr>
        </p:nvSpPr>
        <p:spPr bwMode="auto">
          <a:xfrm rot="11460000">
            <a:off x="4040981" y="2058326"/>
            <a:ext cx="1115854" cy="1117759"/>
          </a:xfrm>
          <a:custGeom>
            <a:avLst/>
            <a:gdLst>
              <a:gd name="T0" fmla="*/ 5 w 479"/>
              <a:gd name="T1" fmla="*/ 227 h 480"/>
              <a:gd name="T2" fmla="*/ 160 w 479"/>
              <a:gd name="T3" fmla="*/ 461 h 480"/>
              <a:gd name="T4" fmla="*/ 156 w 479"/>
              <a:gd name="T5" fmla="*/ 480 h 480"/>
              <a:gd name="T6" fmla="*/ 242 w 479"/>
              <a:gd name="T7" fmla="*/ 450 h 480"/>
              <a:gd name="T8" fmla="*/ 173 w 479"/>
              <a:gd name="T9" fmla="*/ 391 h 480"/>
              <a:gd name="T10" fmla="*/ 169 w 479"/>
              <a:gd name="T11" fmla="*/ 410 h 480"/>
              <a:gd name="T12" fmla="*/ 56 w 479"/>
              <a:gd name="T13" fmla="*/ 224 h 480"/>
              <a:gd name="T14" fmla="*/ 236 w 479"/>
              <a:gd name="T15" fmla="*/ 52 h 480"/>
              <a:gd name="T16" fmla="*/ 427 w 479"/>
              <a:gd name="T17" fmla="*/ 216 h 480"/>
              <a:gd name="T18" fmla="*/ 452 w 479"/>
              <a:gd name="T19" fmla="*/ 238 h 480"/>
              <a:gd name="T20" fmla="*/ 453 w 479"/>
              <a:gd name="T21" fmla="*/ 238 h 480"/>
              <a:gd name="T22" fmla="*/ 478 w 479"/>
              <a:gd name="T23" fmla="*/ 210 h 480"/>
              <a:gd name="T24" fmla="*/ 240 w 479"/>
              <a:gd name="T25" fmla="*/ 1 h 480"/>
              <a:gd name="T26" fmla="*/ 5 w 479"/>
              <a:gd name="T27" fmla="*/ 22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9" h="480">
                <a:moveTo>
                  <a:pt x="5" y="227"/>
                </a:moveTo>
                <a:cubicBezTo>
                  <a:pt x="0" y="331"/>
                  <a:pt x="63" y="425"/>
                  <a:pt x="160" y="461"/>
                </a:cubicBezTo>
                <a:cubicBezTo>
                  <a:pt x="156" y="480"/>
                  <a:pt x="156" y="480"/>
                  <a:pt x="156" y="480"/>
                </a:cubicBezTo>
                <a:cubicBezTo>
                  <a:pt x="242" y="450"/>
                  <a:pt x="242" y="450"/>
                  <a:pt x="242" y="450"/>
                </a:cubicBezTo>
                <a:cubicBezTo>
                  <a:pt x="173" y="391"/>
                  <a:pt x="173" y="391"/>
                  <a:pt x="173" y="391"/>
                </a:cubicBezTo>
                <a:cubicBezTo>
                  <a:pt x="169" y="410"/>
                  <a:pt x="169" y="410"/>
                  <a:pt x="169" y="410"/>
                </a:cubicBezTo>
                <a:cubicBezTo>
                  <a:pt x="97" y="379"/>
                  <a:pt x="50" y="305"/>
                  <a:pt x="56" y="224"/>
                </a:cubicBezTo>
                <a:cubicBezTo>
                  <a:pt x="64" y="130"/>
                  <a:pt x="142" y="55"/>
                  <a:pt x="236" y="52"/>
                </a:cubicBezTo>
                <a:cubicBezTo>
                  <a:pt x="334" y="49"/>
                  <a:pt x="416" y="122"/>
                  <a:pt x="427" y="216"/>
                </a:cubicBezTo>
                <a:cubicBezTo>
                  <a:pt x="429" y="229"/>
                  <a:pt x="439" y="238"/>
                  <a:pt x="452" y="238"/>
                </a:cubicBezTo>
                <a:cubicBezTo>
                  <a:pt x="453" y="238"/>
                  <a:pt x="453" y="238"/>
                  <a:pt x="453" y="238"/>
                </a:cubicBezTo>
                <a:cubicBezTo>
                  <a:pt x="468" y="238"/>
                  <a:pt x="479" y="225"/>
                  <a:pt x="478" y="210"/>
                </a:cubicBezTo>
                <a:cubicBezTo>
                  <a:pt x="463" y="92"/>
                  <a:pt x="362" y="0"/>
                  <a:pt x="240" y="1"/>
                </a:cubicBezTo>
                <a:cubicBezTo>
                  <a:pt x="116" y="2"/>
                  <a:pt x="11" y="102"/>
                  <a:pt x="5" y="227"/>
                </a:cubicBezTo>
                <a:close/>
              </a:path>
            </a:pathLst>
          </a:custGeom>
          <a:solidFill>
            <a:srgbClr val="00E9DB"/>
          </a:solidFill>
          <a:ln>
            <a:noFill/>
          </a:ln>
        </p:spPr>
        <p:txBody>
          <a:bodyPr vert="horz" wrap="square" lIns="68580" tIns="34290" rIns="68580" bIns="34290" numCol="1" anchor="t" anchorCtr="0" compatLnSpc="1"/>
          <a:p>
            <a:endParaRPr lang="en-US" sz="1350" dirty="0">
              <a:solidFill>
                <a:srgbClr val="000000"/>
              </a:solidFill>
              <a:latin typeface="MiSans" panose="00000500000000000000" charset="-122"/>
              <a:cs typeface="MiSans" panose="00000500000000000000" charset="-122"/>
            </a:endParaRPr>
          </a:p>
        </p:txBody>
      </p:sp>
      <p:sp>
        <p:nvSpPr>
          <p:cNvPr id="18" name="椭圆 17"/>
          <p:cNvSpPr/>
          <p:nvPr>
            <p:custDataLst>
              <p:tags r:id="rId10"/>
            </p:custDataLst>
          </p:nvPr>
        </p:nvSpPr>
        <p:spPr>
          <a:xfrm>
            <a:off x="4301014" y="2319311"/>
            <a:ext cx="595789" cy="595789"/>
          </a:xfrm>
          <a:prstGeom prst="ellipse">
            <a:avLst/>
          </a:prstGeom>
          <a:solidFill>
            <a:srgbClr val="FFFFFF"/>
          </a:solidFill>
          <a:ln>
            <a:noFill/>
          </a:ln>
          <a:effectLst>
            <a:outerShdw blurRad="114300" dist="25400" dir="5400000" algn="ctr" rotWithShape="0">
              <a:srgbClr val="000000">
                <a:alpha val="27000"/>
              </a:srgbClr>
            </a:outerShdw>
          </a:effec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pic>
        <p:nvPicPr>
          <p:cNvPr id="19" name="图片 18" descr="343439383331313b343532303031393bd2b5bca8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444841" y="2463615"/>
            <a:ext cx="307181" cy="307181"/>
          </a:xfrm>
          <a:prstGeom prst="rect">
            <a:avLst/>
          </a:prstGeom>
        </p:spPr>
      </p:pic>
      <p:sp>
        <p:nvSpPr>
          <p:cNvPr id="31" name="文本框 30"/>
          <p:cNvSpPr txBox="1"/>
          <p:nvPr>
            <p:custDataLst>
              <p:tags r:id="rId14"/>
            </p:custDataLst>
          </p:nvPr>
        </p:nvSpPr>
        <p:spPr>
          <a:xfrm>
            <a:off x="1053465" y="1295374"/>
            <a:ext cx="1768793" cy="251460"/>
          </a:xfrm>
          <a:prstGeom prst="rect">
            <a:avLst/>
          </a:prstGeom>
          <a:noFill/>
        </p:spPr>
        <p:txBody>
          <a:bodyPr wrap="square" bIns="0" rtlCol="0"/>
          <a:p>
            <a:pPr algn="l"/>
            <a:r>
              <a:rPr lang="zh-CN" altLang="en-US" sz="1350" spc="300">
                <a:solidFill>
                  <a:srgbClr val="00E9DB"/>
                </a:solidFill>
                <a:uFillTx/>
                <a:latin typeface="思源黑体 CN Bold" panose="020B0800000000000000" charset="-122"/>
                <a:ea typeface="思源黑体 CN Bold" panose="020B0800000000000000" charset="-122"/>
              </a:rPr>
              <a:t>（一）组织职能</a:t>
            </a:r>
            <a:endParaRPr lang="zh-CN" altLang="en-US" sz="1350" spc="300">
              <a:solidFill>
                <a:srgbClr val="00E9DB"/>
              </a:solidFill>
              <a:uFillTx/>
              <a:latin typeface="思源黑体 CN Bold" panose="020B0800000000000000" charset="-122"/>
              <a:ea typeface="思源黑体 CN Bold" panose="020B0800000000000000" charset="-122"/>
            </a:endParaRPr>
          </a:p>
        </p:txBody>
      </p:sp>
      <p:sp>
        <p:nvSpPr>
          <p:cNvPr id="32" name="文本框 31"/>
          <p:cNvSpPr txBox="1"/>
          <p:nvPr>
            <p:custDataLst>
              <p:tags r:id="rId15"/>
            </p:custDataLst>
          </p:nvPr>
        </p:nvSpPr>
        <p:spPr>
          <a:xfrm>
            <a:off x="369570" y="1601126"/>
            <a:ext cx="2452211" cy="1061085"/>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每家企业不仅有同行业的共性，又有自己的特点，因此，要从本企业的实际情况出发设计组织职能。</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2" name="椭圆 41"/>
          <p:cNvSpPr/>
          <p:nvPr>
            <p:custDataLst>
              <p:tags r:id="rId16"/>
            </p:custDataLst>
          </p:nvPr>
        </p:nvSpPr>
        <p:spPr>
          <a:xfrm flipH="1">
            <a:off x="2929890" y="1336331"/>
            <a:ext cx="168593" cy="168593"/>
          </a:xfrm>
          <a:prstGeom prst="ellipse">
            <a:avLst/>
          </a:prstGeom>
          <a:solidFill>
            <a:srgbClr val="00E9DB"/>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43" name="椭圆 42"/>
          <p:cNvSpPr/>
          <p:nvPr>
            <p:custDataLst>
              <p:tags r:id="rId17"/>
            </p:custDataLst>
          </p:nvPr>
        </p:nvSpPr>
        <p:spPr>
          <a:xfrm flipH="1">
            <a:off x="2821781" y="1336331"/>
            <a:ext cx="168593" cy="168593"/>
          </a:xfrm>
          <a:prstGeom prst="ellipse">
            <a:avLst/>
          </a:prstGeom>
          <a:noFill/>
          <a:ln>
            <a:solidFill>
              <a:srgbClr val="00E9DB"/>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34" name="文本框 33"/>
          <p:cNvSpPr txBox="1"/>
          <p:nvPr>
            <p:custDataLst>
              <p:tags r:id="rId18"/>
            </p:custDataLst>
          </p:nvPr>
        </p:nvSpPr>
        <p:spPr>
          <a:xfrm>
            <a:off x="861060" y="3010826"/>
            <a:ext cx="1960721" cy="251460"/>
          </a:xfrm>
          <a:prstGeom prst="rect">
            <a:avLst/>
          </a:prstGeom>
          <a:noFill/>
        </p:spPr>
        <p:txBody>
          <a:bodyPr wrap="square" bIns="0" rtlCol="0"/>
          <a:p>
            <a:pPr algn="l"/>
            <a:r>
              <a:rPr lang="zh-CN" altLang="en-US" sz="1350" spc="300">
                <a:solidFill>
                  <a:srgbClr val="00D0FF"/>
                </a:solidFill>
                <a:uFillTx/>
                <a:latin typeface="思源黑体 CN Bold" panose="020B0800000000000000" charset="-122"/>
                <a:ea typeface="思源黑体 CN Bold" panose="020B0800000000000000" charset="-122"/>
              </a:rPr>
              <a:t>（三）责权范围</a:t>
            </a:r>
            <a:endParaRPr lang="zh-CN" altLang="en-US" sz="1350" spc="300">
              <a:solidFill>
                <a:srgbClr val="00D0FF"/>
              </a:solidFill>
              <a:uFillTx/>
              <a:latin typeface="思源黑体 CN Bold" panose="020B0800000000000000" charset="-122"/>
              <a:ea typeface="思源黑体 CN Bold" panose="020B0800000000000000" charset="-122"/>
            </a:endParaRPr>
          </a:p>
        </p:txBody>
      </p:sp>
      <p:sp>
        <p:nvSpPr>
          <p:cNvPr id="35" name="文本框 34"/>
          <p:cNvSpPr txBox="1"/>
          <p:nvPr>
            <p:custDataLst>
              <p:tags r:id="rId19"/>
            </p:custDataLst>
          </p:nvPr>
        </p:nvSpPr>
        <p:spPr>
          <a:xfrm>
            <a:off x="369570" y="3316579"/>
            <a:ext cx="2452211" cy="623411"/>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企业要顺利运行，需要按照责、权、利一致的原则，清楚地划分各个组织层次和各个组织机构的职责和权限。</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9" name="椭圆 48"/>
          <p:cNvSpPr/>
          <p:nvPr>
            <p:custDataLst>
              <p:tags r:id="rId20"/>
            </p:custDataLst>
          </p:nvPr>
        </p:nvSpPr>
        <p:spPr>
          <a:xfrm flipH="1">
            <a:off x="2929890" y="3051784"/>
            <a:ext cx="168593" cy="168593"/>
          </a:xfrm>
          <a:prstGeom prst="ellipse">
            <a:avLst/>
          </a:prstGeom>
          <a:solidFill>
            <a:srgbClr val="00D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50" name="椭圆 49"/>
          <p:cNvSpPr/>
          <p:nvPr>
            <p:custDataLst>
              <p:tags r:id="rId21"/>
            </p:custDataLst>
          </p:nvPr>
        </p:nvSpPr>
        <p:spPr>
          <a:xfrm flipH="1">
            <a:off x="2821781" y="3051784"/>
            <a:ext cx="168593" cy="168593"/>
          </a:xfrm>
          <a:prstGeom prst="ellipse">
            <a:avLst/>
          </a:prstGeom>
          <a:noFill/>
          <a:ln>
            <a:solidFill>
              <a:srgbClr val="00D0FF"/>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20" name="文本框 19"/>
          <p:cNvSpPr txBox="1"/>
          <p:nvPr>
            <p:custDataLst>
              <p:tags r:id="rId22"/>
            </p:custDataLst>
          </p:nvPr>
        </p:nvSpPr>
        <p:spPr>
          <a:xfrm>
            <a:off x="6212205" y="1295374"/>
            <a:ext cx="2009775" cy="251460"/>
          </a:xfrm>
          <a:prstGeom prst="rect">
            <a:avLst/>
          </a:prstGeom>
          <a:noFill/>
        </p:spPr>
        <p:txBody>
          <a:bodyPr wrap="square" bIns="0" rtlCol="0"/>
          <a:p>
            <a:pPr algn="l"/>
            <a:r>
              <a:rPr lang="zh-CN" altLang="en-US" sz="1350" spc="300">
                <a:solidFill>
                  <a:srgbClr val="2F6FFF"/>
                </a:solidFill>
                <a:uFillTx/>
                <a:latin typeface="思源黑体 CN Bold" panose="020B0800000000000000" charset="-122"/>
                <a:ea typeface="思源黑体 CN Bold" panose="020B0800000000000000" charset="-122"/>
              </a:rPr>
              <a:t>（二）组织框架</a:t>
            </a:r>
            <a:endParaRPr lang="zh-CN" altLang="en-US" sz="1350" spc="300">
              <a:solidFill>
                <a:srgbClr val="2F6FFF"/>
              </a:solidFill>
              <a:uFillTx/>
              <a:latin typeface="思源黑体 CN Bold" panose="020B0800000000000000" charset="-122"/>
              <a:ea typeface="思源黑体 CN Bold" panose="020B0800000000000000" charset="-122"/>
            </a:endParaRPr>
          </a:p>
        </p:txBody>
      </p:sp>
      <p:sp>
        <p:nvSpPr>
          <p:cNvPr id="21" name="文本框 20"/>
          <p:cNvSpPr txBox="1"/>
          <p:nvPr>
            <p:custDataLst>
              <p:tags r:id="rId23"/>
            </p:custDataLst>
          </p:nvPr>
        </p:nvSpPr>
        <p:spPr>
          <a:xfrm>
            <a:off x="6212205" y="1601126"/>
            <a:ext cx="2452211" cy="623411"/>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组织框架一般包括纵向结构的组织层次和横向结构的组织层次，以及规定企业产权制度的组织形式。</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4" name="椭圆 43"/>
          <p:cNvSpPr/>
          <p:nvPr>
            <p:custDataLst>
              <p:tags r:id="rId24"/>
            </p:custDataLst>
          </p:nvPr>
        </p:nvSpPr>
        <p:spPr>
          <a:xfrm flipH="1">
            <a:off x="6042660" y="1336331"/>
            <a:ext cx="168593" cy="168593"/>
          </a:xfrm>
          <a:prstGeom prst="ellipse">
            <a:avLst/>
          </a:prstGeom>
          <a:solidFill>
            <a:srgbClr val="2F6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45" name="椭圆 44"/>
          <p:cNvSpPr/>
          <p:nvPr>
            <p:custDataLst>
              <p:tags r:id="rId25"/>
            </p:custDataLst>
          </p:nvPr>
        </p:nvSpPr>
        <p:spPr>
          <a:xfrm flipH="1">
            <a:off x="5934551" y="1336331"/>
            <a:ext cx="168593" cy="168593"/>
          </a:xfrm>
          <a:prstGeom prst="ellipse">
            <a:avLst/>
          </a:prstGeom>
          <a:noFill/>
          <a:ln>
            <a:solidFill>
              <a:srgbClr val="2F6FFF"/>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25" name="文本框 24"/>
          <p:cNvSpPr txBox="1"/>
          <p:nvPr>
            <p:custDataLst>
              <p:tags r:id="rId26"/>
            </p:custDataLst>
          </p:nvPr>
        </p:nvSpPr>
        <p:spPr>
          <a:xfrm>
            <a:off x="6211729" y="3010826"/>
            <a:ext cx="1825466" cy="251460"/>
          </a:xfrm>
          <a:prstGeom prst="rect">
            <a:avLst/>
          </a:prstGeom>
          <a:noFill/>
        </p:spPr>
        <p:txBody>
          <a:bodyPr wrap="square" bIns="0" rtlCol="0"/>
          <a:p>
            <a:pPr algn="l"/>
            <a:r>
              <a:rPr lang="zh-CN" altLang="en-US" sz="1350" spc="300">
                <a:solidFill>
                  <a:srgbClr val="4E60FF"/>
                </a:solidFill>
                <a:uFillTx/>
                <a:latin typeface="思源黑体 CN Bold" panose="020B0800000000000000" charset="-122"/>
                <a:ea typeface="思源黑体 CN Bold" panose="020B0800000000000000" charset="-122"/>
              </a:rPr>
              <a:t>（四）人事制度</a:t>
            </a:r>
            <a:endParaRPr lang="zh-CN" altLang="en-US" sz="1350" spc="300">
              <a:solidFill>
                <a:srgbClr val="4E60FF"/>
              </a:solidFill>
              <a:uFillTx/>
              <a:latin typeface="思源黑体 CN Bold" panose="020B0800000000000000" charset="-122"/>
              <a:ea typeface="思源黑体 CN Bold" panose="020B0800000000000000" charset="-122"/>
            </a:endParaRPr>
          </a:p>
        </p:txBody>
      </p:sp>
      <p:sp>
        <p:nvSpPr>
          <p:cNvPr id="26" name="文本框 25"/>
          <p:cNvSpPr txBox="1"/>
          <p:nvPr>
            <p:custDataLst>
              <p:tags r:id="rId27"/>
            </p:custDataLst>
          </p:nvPr>
        </p:nvSpPr>
        <p:spPr>
          <a:xfrm>
            <a:off x="6211729" y="3316579"/>
            <a:ext cx="2452211" cy="623411"/>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企业的人事管理制度对企业的运营相当重要，包括员工的招聘、培训、教育、奖励与惩处、考评等。</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51" name="椭圆 50"/>
          <p:cNvSpPr/>
          <p:nvPr>
            <p:custDataLst>
              <p:tags r:id="rId28"/>
            </p:custDataLst>
          </p:nvPr>
        </p:nvSpPr>
        <p:spPr>
          <a:xfrm flipH="1">
            <a:off x="6043136" y="3051784"/>
            <a:ext cx="168593" cy="168593"/>
          </a:xfrm>
          <a:prstGeom prst="ellipse">
            <a:avLst/>
          </a:prstGeom>
          <a:solidFill>
            <a:srgbClr val="4E6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52" name="椭圆 51"/>
          <p:cNvSpPr/>
          <p:nvPr>
            <p:custDataLst>
              <p:tags r:id="rId29"/>
            </p:custDataLst>
          </p:nvPr>
        </p:nvSpPr>
        <p:spPr>
          <a:xfrm flipH="1">
            <a:off x="5935028" y="3051784"/>
            <a:ext cx="168593" cy="168593"/>
          </a:xfrm>
          <a:prstGeom prst="ellipse">
            <a:avLst/>
          </a:prstGeom>
          <a:noFill/>
          <a:ln>
            <a:solidFill>
              <a:srgbClr val="4E60FF"/>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51680" y="633475"/>
            <a:ext cx="2582228" cy="368300"/>
            <a:chOff x="4068907" y="844034"/>
            <a:chExt cx="3442970" cy="491067"/>
          </a:xfrm>
        </p:grpSpPr>
        <p:sp>
          <p:nvSpPr>
            <p:cNvPr id="6" name="文本框 5"/>
            <p:cNvSpPr txBox="1"/>
            <p:nvPr/>
          </p:nvSpPr>
          <p:spPr>
            <a:xfrm>
              <a:off x="4068907" y="844034"/>
              <a:ext cx="344297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三、组织结构设计程序</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22" name="组合 21"/>
          <p:cNvGrpSpPr/>
          <p:nvPr>
            <p:custDataLst>
              <p:tags r:id="rId3"/>
            </p:custDataLst>
          </p:nvPr>
        </p:nvGrpSpPr>
        <p:grpSpPr>
          <a:xfrm>
            <a:off x="3037135" y="1307573"/>
            <a:ext cx="3087701" cy="2884185"/>
            <a:chOff x="4239274" y="2310239"/>
            <a:chExt cx="3464575" cy="3236218"/>
          </a:xfrm>
        </p:grpSpPr>
        <p:grpSp>
          <p:nvGrpSpPr>
            <p:cNvPr id="23" name="组合 22"/>
            <p:cNvGrpSpPr/>
            <p:nvPr>
              <p:custDataLst>
                <p:tags r:id="rId4"/>
              </p:custDataLst>
            </p:nvPr>
          </p:nvGrpSpPr>
          <p:grpSpPr>
            <a:xfrm>
              <a:off x="4239274" y="3722823"/>
              <a:ext cx="1669308" cy="399431"/>
              <a:chOff x="2309253" y="3196979"/>
              <a:chExt cx="2186098" cy="523089"/>
            </a:xfrm>
          </p:grpSpPr>
          <p:sp>
            <p:nvSpPr>
              <p:cNvPr id="24" name="五边形 3"/>
              <p:cNvSpPr/>
              <p:nvPr>
                <p:custDataLst>
                  <p:tags r:id="rId5"/>
                </p:custDataLst>
              </p:nvPr>
            </p:nvSpPr>
            <p:spPr>
              <a:xfrm rot="12359350" flipV="1">
                <a:off x="2309253" y="3196979"/>
                <a:ext cx="1815080" cy="4070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fontScale="90000"/>
              </a:bodyPr>
              <a:lstStyle/>
              <a:p>
                <a:pPr algn="ctr"/>
                <a:r>
                  <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06</a:t>
                </a:r>
                <a:endPar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27" name="图片 26"/>
              <p:cNvPicPr>
                <a:picLocks noChangeAspect="1"/>
              </p:cNvPicPr>
              <p:nvPr>
                <p:custDataLst>
                  <p:tags r:id="rId6"/>
                </p:custDataLst>
              </p:nvPr>
            </p:nvPicPr>
            <p:blipFill rotWithShape="1">
              <a:blip r:embed="rId7"/>
              <a:srcRect l="79164" t="15523" b="15959"/>
              <a:stretch>
                <a:fillRect/>
              </a:stretch>
            </p:blipFill>
            <p:spPr>
              <a:xfrm rot="14760000">
                <a:off x="3587670" y="2812388"/>
                <a:ext cx="288419" cy="1526942"/>
              </a:xfrm>
              <a:prstGeom prst="rect">
                <a:avLst/>
              </a:prstGeom>
            </p:spPr>
          </p:pic>
        </p:grpSp>
        <p:grpSp>
          <p:nvGrpSpPr>
            <p:cNvPr id="29" name="组合 28"/>
            <p:cNvGrpSpPr/>
            <p:nvPr>
              <p:custDataLst>
                <p:tags r:id="rId8"/>
              </p:custDataLst>
            </p:nvPr>
          </p:nvGrpSpPr>
          <p:grpSpPr>
            <a:xfrm>
              <a:off x="4993026" y="2310239"/>
              <a:ext cx="1165975" cy="1385996"/>
              <a:chOff x="3296355" y="1347081"/>
              <a:chExt cx="1526942" cy="1815078"/>
            </a:xfrm>
          </p:grpSpPr>
          <p:sp>
            <p:nvSpPr>
              <p:cNvPr id="30" name="五边形 3"/>
              <p:cNvSpPr/>
              <p:nvPr>
                <p:custDataLst>
                  <p:tags r:id="rId9"/>
                </p:custDataLst>
              </p:nvPr>
            </p:nvSpPr>
            <p:spPr>
              <a:xfrm rot="15959350" flipV="1">
                <a:off x="3046613" y="2051105"/>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fontScale="90000"/>
              </a:bodyPr>
              <a:lstStyle/>
              <a:p>
                <a:pPr algn="ctr"/>
                <a:r>
                  <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01</a:t>
                </a:r>
                <a:endPar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36" name="图片 35"/>
              <p:cNvPicPr>
                <a:picLocks noChangeAspect="1"/>
              </p:cNvPicPr>
              <p:nvPr>
                <p:custDataLst>
                  <p:tags r:id="rId10"/>
                </p:custDataLst>
              </p:nvPr>
            </p:nvPicPr>
            <p:blipFill rotWithShape="1">
              <a:blip r:embed="rId7"/>
              <a:srcRect l="79164" t="15523" b="15959"/>
              <a:stretch>
                <a:fillRect/>
              </a:stretch>
            </p:blipFill>
            <p:spPr>
              <a:xfrm rot="18360000">
                <a:off x="3915616" y="2024910"/>
                <a:ext cx="288419" cy="1526942"/>
              </a:xfrm>
              <a:prstGeom prst="rect">
                <a:avLst/>
              </a:prstGeom>
            </p:spPr>
          </p:pic>
        </p:grpSp>
        <p:grpSp>
          <p:nvGrpSpPr>
            <p:cNvPr id="37" name="组合 36"/>
            <p:cNvGrpSpPr/>
            <p:nvPr>
              <p:custDataLst>
                <p:tags r:id="rId11"/>
              </p:custDataLst>
            </p:nvPr>
          </p:nvGrpSpPr>
          <p:grpSpPr>
            <a:xfrm>
              <a:off x="5841612" y="2744040"/>
              <a:ext cx="1385997" cy="1165975"/>
              <a:chOff x="4407650" y="1915180"/>
              <a:chExt cx="1815078" cy="1526942"/>
            </a:xfrm>
          </p:grpSpPr>
          <p:sp>
            <p:nvSpPr>
              <p:cNvPr id="39" name="五边形 3"/>
              <p:cNvSpPr/>
              <p:nvPr>
                <p:custDataLst>
                  <p:tags r:id="rId12"/>
                </p:custDataLst>
              </p:nvPr>
            </p:nvSpPr>
            <p:spPr>
              <a:xfrm rot="19559350" flipV="1">
                <a:off x="4407650" y="2116738"/>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fontScale="90000"/>
              </a:bodyPr>
              <a:lstStyle/>
              <a:p>
                <a:pPr algn="ctr"/>
                <a:r>
                  <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02</a:t>
                </a:r>
                <a:endPar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40" name="图片 39"/>
              <p:cNvPicPr>
                <a:picLocks noChangeAspect="1"/>
              </p:cNvPicPr>
              <p:nvPr>
                <p:custDataLst>
                  <p:tags r:id="rId13"/>
                </p:custDataLst>
              </p:nvPr>
            </p:nvPicPr>
            <p:blipFill rotWithShape="1">
              <a:blip r:embed="rId7"/>
              <a:srcRect l="79164" t="15523" b="15959"/>
              <a:stretch>
                <a:fillRect/>
              </a:stretch>
            </p:blipFill>
            <p:spPr>
              <a:xfrm rot="360000">
                <a:off x="4761566" y="1915180"/>
                <a:ext cx="288419" cy="1526942"/>
              </a:xfrm>
              <a:prstGeom prst="rect">
                <a:avLst/>
              </a:prstGeom>
            </p:spPr>
          </p:pic>
        </p:grpSp>
        <p:grpSp>
          <p:nvGrpSpPr>
            <p:cNvPr id="41" name="组合 40"/>
            <p:cNvGrpSpPr/>
            <p:nvPr>
              <p:custDataLst>
                <p:tags r:id="rId14"/>
              </p:custDataLst>
            </p:nvPr>
          </p:nvGrpSpPr>
          <p:grpSpPr>
            <a:xfrm>
              <a:off x="6034542" y="3734436"/>
              <a:ext cx="1669307" cy="399431"/>
              <a:chOff x="4660309" y="3212191"/>
              <a:chExt cx="2186097" cy="523088"/>
            </a:xfrm>
          </p:grpSpPr>
          <p:sp>
            <p:nvSpPr>
              <p:cNvPr id="46" name="五边形 3"/>
              <p:cNvSpPr/>
              <p:nvPr>
                <p:custDataLst>
                  <p:tags r:id="rId15"/>
                </p:custDataLst>
              </p:nvPr>
            </p:nvSpPr>
            <p:spPr>
              <a:xfrm rot="1559350" flipV="1">
                <a:off x="5031327" y="3328250"/>
                <a:ext cx="1815079" cy="407029"/>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fontScale="90000"/>
              </a:bodyPr>
              <a:lstStyle/>
              <a:p>
                <a:pPr algn="ctr"/>
                <a:r>
                  <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03</a:t>
                </a:r>
                <a:endPar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47" name="图片 46"/>
              <p:cNvPicPr>
                <a:picLocks noChangeAspect="1"/>
              </p:cNvPicPr>
              <p:nvPr>
                <p:custDataLst>
                  <p:tags r:id="rId16"/>
                </p:custDataLst>
              </p:nvPr>
            </p:nvPicPr>
            <p:blipFill rotWithShape="1">
              <a:blip r:embed="rId7"/>
              <a:srcRect l="79164" t="15523" b="15959"/>
              <a:stretch>
                <a:fillRect/>
              </a:stretch>
            </p:blipFill>
            <p:spPr>
              <a:xfrm rot="3960000">
                <a:off x="5279570" y="2592930"/>
                <a:ext cx="288419" cy="1526942"/>
              </a:xfrm>
              <a:prstGeom prst="rect">
                <a:avLst/>
              </a:prstGeom>
            </p:spPr>
          </p:pic>
        </p:grpSp>
        <p:grpSp>
          <p:nvGrpSpPr>
            <p:cNvPr id="48" name="组合 47"/>
            <p:cNvGrpSpPr/>
            <p:nvPr>
              <p:custDataLst>
                <p:tags r:id="rId17"/>
              </p:custDataLst>
            </p:nvPr>
          </p:nvGrpSpPr>
          <p:grpSpPr>
            <a:xfrm>
              <a:off x="5784123" y="4160461"/>
              <a:ext cx="1165975" cy="1385996"/>
              <a:chOff x="4332363" y="3770102"/>
              <a:chExt cx="1526942" cy="1815078"/>
            </a:xfrm>
          </p:grpSpPr>
          <p:sp>
            <p:nvSpPr>
              <p:cNvPr id="53" name="五边形 3"/>
              <p:cNvSpPr/>
              <p:nvPr>
                <p:custDataLst>
                  <p:tags r:id="rId18"/>
                </p:custDataLst>
              </p:nvPr>
            </p:nvSpPr>
            <p:spPr>
              <a:xfrm rot="5159350" flipV="1">
                <a:off x="4293969" y="4474126"/>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fontScale="90000"/>
              </a:bodyPr>
              <a:lstStyle/>
              <a:p>
                <a:pPr algn="ctr"/>
                <a:r>
                  <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04</a:t>
                </a:r>
                <a:endPar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54" name="图片 53"/>
              <p:cNvPicPr>
                <a:picLocks noChangeAspect="1"/>
              </p:cNvPicPr>
              <p:nvPr>
                <p:custDataLst>
                  <p:tags r:id="rId19"/>
                </p:custDataLst>
              </p:nvPr>
            </p:nvPicPr>
            <p:blipFill rotWithShape="1">
              <a:blip r:embed="rId7"/>
              <a:srcRect l="79164" t="15523" b="15959"/>
              <a:stretch>
                <a:fillRect/>
              </a:stretch>
            </p:blipFill>
            <p:spPr>
              <a:xfrm rot="7560000">
                <a:off x="4951624" y="3380409"/>
                <a:ext cx="288419" cy="1526942"/>
              </a:xfrm>
              <a:prstGeom prst="rect">
                <a:avLst/>
              </a:prstGeom>
            </p:spPr>
          </p:pic>
        </p:grpSp>
        <p:grpSp>
          <p:nvGrpSpPr>
            <p:cNvPr id="55" name="组合 54"/>
            <p:cNvGrpSpPr/>
            <p:nvPr>
              <p:custDataLst>
                <p:tags r:id="rId20"/>
              </p:custDataLst>
            </p:nvPr>
          </p:nvGrpSpPr>
          <p:grpSpPr>
            <a:xfrm>
              <a:off x="4715514" y="3946680"/>
              <a:ext cx="1385997" cy="1165975"/>
              <a:chOff x="2932931" y="3490138"/>
              <a:chExt cx="1815078" cy="1526942"/>
            </a:xfrm>
          </p:grpSpPr>
          <p:sp>
            <p:nvSpPr>
              <p:cNvPr id="57" name="五边形 3"/>
              <p:cNvSpPr/>
              <p:nvPr>
                <p:custDataLst>
                  <p:tags r:id="rId21"/>
                </p:custDataLst>
              </p:nvPr>
            </p:nvSpPr>
            <p:spPr>
              <a:xfrm rot="8759350" flipV="1">
                <a:off x="2932931" y="4408489"/>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fontScale="90000"/>
              </a:bodyPr>
              <a:lstStyle/>
              <a:p>
                <a:pPr algn="ctr"/>
                <a:r>
                  <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05</a:t>
                </a:r>
                <a:endParaRPr lang="en-US" sz="1350"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58" name="图片 57"/>
              <p:cNvPicPr>
                <a:picLocks noChangeAspect="1"/>
              </p:cNvPicPr>
              <p:nvPr>
                <p:custDataLst>
                  <p:tags r:id="rId22"/>
                </p:custDataLst>
              </p:nvPr>
            </p:nvPicPr>
            <p:blipFill rotWithShape="1">
              <a:blip r:embed="rId7"/>
              <a:srcRect l="79164" t="15523" b="15959"/>
              <a:stretch>
                <a:fillRect/>
              </a:stretch>
            </p:blipFill>
            <p:spPr>
              <a:xfrm rot="11160000">
                <a:off x="4105673" y="3490138"/>
                <a:ext cx="288419" cy="1526942"/>
              </a:xfrm>
              <a:prstGeom prst="rect">
                <a:avLst/>
              </a:prstGeom>
            </p:spPr>
          </p:pic>
        </p:grpSp>
      </p:grpSp>
      <p:sp>
        <p:nvSpPr>
          <p:cNvPr id="59" name="文本框 58"/>
          <p:cNvSpPr txBox="1"/>
          <p:nvPr>
            <p:custDataLst>
              <p:tags r:id="rId23"/>
            </p:custDataLst>
          </p:nvPr>
        </p:nvSpPr>
        <p:spPr>
          <a:xfrm>
            <a:off x="3438145" y="1033905"/>
            <a:ext cx="2233905" cy="324508"/>
          </a:xfrm>
          <a:prstGeom prst="rect">
            <a:avLst/>
          </a:prstGeom>
          <a:noFill/>
        </p:spPr>
        <p:txBody>
          <a:bodyPr wrap="square" rtlCol="0" anchor="b" anchorCtr="0">
            <a:normAutofit lnSpcReduction="10000"/>
          </a:bodyPr>
          <a:lstStyle/>
          <a:p>
            <a:pPr algn="ctr">
              <a:lnSpc>
                <a:spcPct val="130000"/>
              </a:lnSpc>
            </a:pPr>
            <a:r>
              <a:rPr lang="da-DK" altLang="zh-CN" sz="1200" b="1" dirty="0">
                <a:solidFill>
                  <a:schemeClr val="tx1"/>
                </a:solidFill>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rPr>
              <a:t>确定组织结构设计原则</a:t>
            </a:r>
            <a:endParaRPr lang="da-DK" altLang="zh-CN" sz="1200" b="1" dirty="0">
              <a:solidFill>
                <a:schemeClr val="tx1"/>
              </a:solidFill>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endParaRPr>
          </a:p>
        </p:txBody>
      </p:sp>
      <p:sp>
        <p:nvSpPr>
          <p:cNvPr id="66" name="文本框 65"/>
          <p:cNvSpPr txBox="1"/>
          <p:nvPr>
            <p:custDataLst>
              <p:tags r:id="rId24"/>
            </p:custDataLst>
          </p:nvPr>
        </p:nvSpPr>
        <p:spPr>
          <a:xfrm>
            <a:off x="887826" y="3812347"/>
            <a:ext cx="2233905" cy="324508"/>
          </a:xfrm>
          <a:prstGeom prst="rect">
            <a:avLst/>
          </a:prstGeom>
          <a:noFill/>
        </p:spPr>
        <p:txBody>
          <a:bodyPr wrap="square" rtlCol="0" anchor="b" anchorCtr="0">
            <a:normAutofit lnSpcReduction="10000"/>
          </a:bodyPr>
          <a:p>
            <a:pPr algn="ctr">
              <a:lnSpc>
                <a:spcPct val="130000"/>
              </a:lnSpc>
            </a:pPr>
            <a:r>
              <a:rPr lang="da-DK" altLang="zh-CN" sz="1200" b="1" dirty="0">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rPr>
              <a:t>设计职务结构和配备人员</a:t>
            </a:r>
            <a:endParaRPr lang="da-DK" altLang="zh-CN" sz="1200" b="1" dirty="0">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endParaRPr>
          </a:p>
        </p:txBody>
      </p:sp>
      <p:sp>
        <p:nvSpPr>
          <p:cNvPr id="67" name="文本框 66"/>
          <p:cNvSpPr txBox="1"/>
          <p:nvPr>
            <p:custDataLst>
              <p:tags r:id="rId25"/>
            </p:custDataLst>
          </p:nvPr>
        </p:nvSpPr>
        <p:spPr>
          <a:xfrm>
            <a:off x="804959" y="2501707"/>
            <a:ext cx="2233905" cy="324508"/>
          </a:xfrm>
          <a:prstGeom prst="rect">
            <a:avLst/>
          </a:prstGeom>
          <a:noFill/>
        </p:spPr>
        <p:txBody>
          <a:bodyPr wrap="square" rtlCol="0" anchor="b" anchorCtr="0">
            <a:normAutofit lnSpcReduction="10000"/>
          </a:bodyPr>
          <a:lstStyle/>
          <a:p>
            <a:pPr algn="ctr">
              <a:lnSpc>
                <a:spcPct val="130000"/>
              </a:lnSpc>
            </a:pPr>
            <a:r>
              <a:rPr lang="da-DK" altLang="zh-CN" sz="1200" b="1" dirty="0">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rPr>
              <a:t>设计各类运行制度</a:t>
            </a:r>
            <a:endParaRPr lang="da-DK" altLang="zh-CN" sz="1200" dirty="0">
              <a:solidFill>
                <a:sysClr val="windowText" lastClr="000000">
                  <a:lumMod val="65000"/>
                  <a:lumOff val="35000"/>
                </a:sysClr>
              </a:solidFill>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endParaRPr>
          </a:p>
        </p:txBody>
      </p:sp>
      <p:sp>
        <p:nvSpPr>
          <p:cNvPr id="68" name="文本框 67"/>
          <p:cNvSpPr txBox="1"/>
          <p:nvPr>
            <p:custDataLst>
              <p:tags r:id="rId26"/>
            </p:custDataLst>
          </p:nvPr>
        </p:nvSpPr>
        <p:spPr>
          <a:xfrm>
            <a:off x="5672234" y="1583974"/>
            <a:ext cx="2233905" cy="324508"/>
          </a:xfrm>
          <a:prstGeom prst="rect">
            <a:avLst/>
          </a:prstGeom>
          <a:noFill/>
        </p:spPr>
        <p:txBody>
          <a:bodyPr wrap="square" rtlCol="0" anchor="b" anchorCtr="0">
            <a:normAutofit lnSpcReduction="10000"/>
          </a:bodyPr>
          <a:lstStyle/>
          <a:p>
            <a:pPr algn="ctr">
              <a:lnSpc>
                <a:spcPct val="130000"/>
              </a:lnSpc>
            </a:pPr>
            <a:r>
              <a:rPr lang="da-DK" altLang="zh-CN" sz="1200" b="1" dirty="0">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rPr>
              <a:t>确定企业组织框架设计</a:t>
            </a:r>
            <a:endParaRPr lang="da-DK" altLang="zh-CN" sz="1200" dirty="0">
              <a:solidFill>
                <a:sysClr val="windowText" lastClr="000000">
                  <a:lumMod val="65000"/>
                  <a:lumOff val="35000"/>
                </a:sysClr>
              </a:solidFill>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endParaRPr>
          </a:p>
        </p:txBody>
      </p:sp>
      <p:sp>
        <p:nvSpPr>
          <p:cNvPr id="69" name="文本框 68"/>
          <p:cNvSpPr txBox="1"/>
          <p:nvPr>
            <p:custDataLst>
              <p:tags r:id="rId27"/>
            </p:custDataLst>
          </p:nvPr>
        </p:nvSpPr>
        <p:spPr>
          <a:xfrm>
            <a:off x="6103716" y="2624104"/>
            <a:ext cx="2233905" cy="324508"/>
          </a:xfrm>
          <a:prstGeom prst="rect">
            <a:avLst/>
          </a:prstGeom>
          <a:noFill/>
        </p:spPr>
        <p:txBody>
          <a:bodyPr wrap="square" rtlCol="0" anchor="b" anchorCtr="0">
            <a:normAutofit lnSpcReduction="10000"/>
          </a:bodyPr>
          <a:lstStyle/>
          <a:p>
            <a:pPr algn="ctr">
              <a:lnSpc>
                <a:spcPct val="130000"/>
              </a:lnSpc>
            </a:pPr>
            <a:r>
              <a:rPr lang="da-DK" altLang="zh-CN" sz="1200" b="1" dirty="0">
                <a:solidFill>
                  <a:schemeClr val="tx1"/>
                </a:solidFill>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rPr>
              <a:t>设计组织结构</a:t>
            </a:r>
            <a:endParaRPr lang="da-DK" altLang="zh-CN" sz="1200" b="1" dirty="0">
              <a:solidFill>
                <a:schemeClr val="tx1"/>
              </a:solidFill>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endParaRPr>
          </a:p>
        </p:txBody>
      </p:sp>
      <p:sp>
        <p:nvSpPr>
          <p:cNvPr id="70" name="文本框 69"/>
          <p:cNvSpPr txBox="1"/>
          <p:nvPr>
            <p:custDataLst>
              <p:tags r:id="rId28"/>
            </p:custDataLst>
          </p:nvPr>
        </p:nvSpPr>
        <p:spPr>
          <a:xfrm>
            <a:off x="5186935" y="3741386"/>
            <a:ext cx="2233905" cy="324508"/>
          </a:xfrm>
          <a:prstGeom prst="rect">
            <a:avLst/>
          </a:prstGeom>
          <a:noFill/>
        </p:spPr>
        <p:txBody>
          <a:bodyPr wrap="square" rtlCol="0" anchor="b" anchorCtr="0">
            <a:normAutofit lnSpcReduction="10000"/>
          </a:bodyPr>
          <a:lstStyle/>
          <a:p>
            <a:pPr algn="ctr">
              <a:lnSpc>
                <a:spcPct val="130000"/>
              </a:lnSpc>
            </a:pPr>
            <a:r>
              <a:rPr lang="da-DK" altLang="zh-CN" sz="1200" b="1" dirty="0">
                <a:solidFill>
                  <a:schemeClr val="tx1"/>
                </a:solidFill>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rPr>
              <a:t>设计管理规范</a:t>
            </a:r>
            <a:endParaRPr lang="da-DK" altLang="zh-CN" sz="1200" b="1" dirty="0">
              <a:solidFill>
                <a:schemeClr val="tx1"/>
              </a:solidFill>
              <a:latin typeface="宋体" panose="02010600030101010101" pitchFamily="2" charset="-122"/>
              <a:ea typeface="宋体" panose="02010600030101010101" pitchFamily="2" charset="-122"/>
              <a:cs typeface="Arial" panose="020B0604020202020204" pitchFamily="34" charset="0"/>
              <a:sym typeface="Arial" panose="020B0604020202020204" pitchFamily="34" charset="0"/>
            </a:endParaRPr>
          </a:p>
        </p:txBody>
      </p:sp>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925775" y="1804992"/>
            <a:ext cx="1419043" cy="13849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500" b="1">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课外拓展</a:t>
            </a:r>
            <a:endPar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449"/>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25" name="矩形 24"/>
          <p:cNvSpPr/>
          <p:nvPr/>
        </p:nvSpPr>
        <p:spPr>
          <a:xfrm>
            <a:off x="835875" y="3685824"/>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17" name="Rectangle 20"/>
          <p:cNvSpPr>
            <a:spLocks noChangeArrowheads="1"/>
          </p:cNvSpPr>
          <p:nvPr/>
        </p:nvSpPr>
        <p:spPr bwMode="auto">
          <a:xfrm>
            <a:off x="2924175" y="546709"/>
            <a:ext cx="5444966" cy="405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《留个缺口给别人》</a:t>
            </a:r>
            <a:endPar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147212865"/>
                </a:ext>
              </a:extLst>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一位著名企业家在作报告，一位听众问：“你在事业上取得了巨大的成功，请问，对你来说，最重要的是什么?”</a:t>
            </a:r>
            <a:endPar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147212865"/>
                </a:ext>
              </a:extLst>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企业家没有直接回答，他拿起粉笔在黑板上画了一个圈，只是并没有画圆满，留下一个缺口。他反问道：“这是什么?” “零”、“圈”、“未完成的事业”、“成功”，台下的听众七嘴八舌地答道。</a:t>
            </a:r>
            <a:endPar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147212865"/>
                </a:ext>
              </a:extLst>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他对这些回答未置可否：“其实，这只是一个未画完整的句号。你们问我为什么会取得辉煌的业绩，道理很简单：我不会把事情做得很圆满，就像画个句号，一定要留个缺口，让我的下属去填满它。”</a:t>
            </a:r>
            <a:endPar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147212865"/>
                </a:ext>
              </a:extLst>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大道理：留个缺口给他人，并不是说自己的能力不强。实际上，这是一种管理的智慧，是一种更高层次上带有全局性的圆满。给猴子一棵树，让它不停地攀登;给老虎一座山，让它自由纵横。也许，这就是企业管理用人的最高境界。</a:t>
            </a:r>
            <a:endPar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4180523" cy="1479312"/>
            <a:chOff x="3976254" y="2528454"/>
            <a:chExt cx="557403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513080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任务二 人力资源管理</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228069_4*l_i*1_8"/>
  <p:tag name="KSO_WM_TEMPLATE_CATEGORY" val="diagram"/>
  <p:tag name="KSO_WM_TEMPLATE_INDEX" val="20228069"/>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3_1"/>
  <p:tag name="KSO_WM_UNIT_ID" val="diagram20228004_3*l_h_i*702_3_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3_2"/>
  <p:tag name="KSO_WM_UNIT_ID" val="diagram20228004_3*l_h_i*702_3_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1_1"/>
  <p:tag name="KSO_WM_UNIT_ID" val="diagram20228004_3*l_h_i*702_1_1"/>
  <p:tag name="KSO_WM_UNIT_FILL_FORE_SCHEMECOLOR_INDEX" val="5"/>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1_2"/>
  <p:tag name="KSO_WM_UNIT_ID" val="diagram20228004_3*l_h_i*702_1_2"/>
  <p:tag name="KSO_WM_UNIT_FILL_FORE_SCHEMECOLOR_INDEX" val="5"/>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2_4"/>
  <p:tag name="KSO_WM_UNIT_ID" val="diagram20228004_3*l_h_i*702_2_4"/>
  <p:tag name="KSO_WM_UNIT_FILL_FORE_SCHEMECOLOR_INDEX" val="6"/>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2_5"/>
  <p:tag name="KSO_WM_UNIT_ID" val="diagram20228004_3*l_h_i*702_2_5"/>
  <p:tag name="KSO_WM_UNIT_FILL_FORE_SCHEMECOLOR_INDEX" val="6"/>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3_3"/>
  <p:tag name="KSO_WM_UNIT_ID" val="diagram20228004_3*l_h_i*702_3_3"/>
  <p:tag name="KSO_WM_UNIT_FILL_FORE_SCHEMECOLOR_INDEX" val="7"/>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3_4"/>
  <p:tag name="KSO_WM_UNIT_ID" val="diagram20228004_3*l_h_i*702_3_4"/>
  <p:tag name="KSO_WM_UNIT_FILL_FORE_SCHEMECOLOR_INDEX" val="7"/>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2_1"/>
  <p:tag name="KSO_WM_UNIT_ID" val="diagram20228004_3*l_h_i*702_2_1"/>
  <p:tag name="KSO_WM_UNIT_TEXT_FILL_FORE_SCHEMECOLOR_INDEX" val="6"/>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3_5"/>
  <p:tag name="KSO_WM_UNIT_ID" val="diagram20228004_3*l_h_i*702_3_5"/>
  <p:tag name="KSO_WM_UNIT_TEXT_FILL_FORE_SCHEMECOLOR_INDEX" val="7"/>
  <p:tag name="KSO_WM_UNIT_TEXT_FILL_TYPE" val="1"/>
</p:tagLst>
</file>

<file path=ppt/tags/tag11.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9_4*l_x*1_1"/>
  <p:tag name="KSO_WM_TEMPLATE_CATEGORY" val="diagram"/>
  <p:tag name="KSO_WM_TEMPLATE_INDEX" val="20228069"/>
  <p:tag name="KSO_WM_UNIT_LAYERLEVEL" val="1_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1_3"/>
  <p:tag name="KSO_WM_UNIT_ID" val="diagram20228004_3*l_h_i*702_1_3"/>
  <p:tag name="KSO_WM_UNIT_TEXT_FILL_FORE_SCHEMECOLOR_INDEX" val="5"/>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2*122"/>
  <p:tag name="KSO_WM_DIAGRAM_GROUP_CODE" val="l1-1"/>
  <p:tag name="KSO_WM_UNIT_TYPE" val="l_h_x"/>
  <p:tag name="KSO_WM_UNIT_INDEX" val="702_1_1"/>
  <p:tag name="KSO_WM_UNIT_ID" val="diagram20228004_3*l_h_x*702_1_1"/>
  <p:tag name="KSO_WM_UNIT_LAYERLEVEL" val="1_1_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8*128"/>
  <p:tag name="KSO_WM_DIAGRAM_GROUP_CODE" val="l1-1"/>
  <p:tag name="KSO_WM_UNIT_TYPE" val="l_h_x"/>
  <p:tag name="KSO_WM_UNIT_INDEX" val="702_2_1"/>
  <p:tag name="KSO_WM_UNIT_ID" val="diagram20228004_3*l_h_x*702_2_1"/>
  <p:tag name="KSO_WM_UNIT_LAYERLEVEL" val="1_1_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32*132"/>
  <p:tag name="KSO_WM_DIAGRAM_GROUP_CODE" val="l1-1"/>
  <p:tag name="KSO_WM_UNIT_TYPE" val="l_h_x"/>
  <p:tag name="KSO_WM_UNIT_INDEX" val="702_3_1"/>
  <p:tag name="KSO_WM_UNIT_ID" val="diagram20228004_3*l_h_x*702_3_1"/>
  <p:tag name="KSO_WM_UNIT_LAYERLEVEL" val="1_1_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3*q_h_i*1_2_1"/>
  <p:tag name="KSO_WM_TEMPLATE_CATEGORY" val="diagram"/>
  <p:tag name="KSO_WM_TEMPLATE_INDEX" val="20228029"/>
  <p:tag name="KSO_WM_UNIT_LAYERLEVEL" val="1_1_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3*q_h_i*1_1_1"/>
  <p:tag name="KSO_WM_TEMPLATE_CATEGORY" val="diagram"/>
  <p:tag name="KSO_WM_TEMPLATE_INDEX" val="20228029"/>
  <p:tag name="KSO_WM_UNIT_LAYERLEVEL" val="1_1_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3*q_h_i*1_5_1"/>
  <p:tag name="KSO_WM_TEMPLATE_CATEGORY" val="diagram"/>
  <p:tag name="KSO_WM_TEMPLATE_INDEX" val="20228029"/>
  <p:tag name="KSO_WM_UNIT_LAYERLEVEL" val="1_1_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3*q_h_i*1_3_1"/>
  <p:tag name="KSO_WM_TEMPLATE_CATEGORY" val="diagram"/>
  <p:tag name="KSO_WM_TEMPLATE_INDEX" val="20228029"/>
  <p:tag name="KSO_WM_UNIT_LAYERLEVEL" val="1_1_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3*q_h_i*1_4_1"/>
  <p:tag name="KSO_WM_TEMPLATE_CATEGORY" val="diagram"/>
  <p:tag name="KSO_WM_TEMPLATE_INDEX" val="20228029"/>
  <p:tag name="KSO_WM_UNIT_LAYERLEVEL" val="1_1_1"/>
  <p:tag name="KSO_WM_TAG_VERSION" val="1.0"/>
  <p:tag name="KSO_WM_BEAUTIFY_FLAG" val="#wm#"/>
</p:tagLst>
</file>

<file path=ppt/tags/tag11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3*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9_4*l_h_a*1_1_1"/>
  <p:tag name="KSO_WM_TEMPLATE_CATEGORY" val="diagram"/>
  <p:tag name="KSO_WM_TEMPLATE_INDEX" val="20228069"/>
  <p:tag name="KSO_WM_UNIT_LAYERLEVEL" val="1_1_1"/>
  <p:tag name="KSO_WM_TAG_VERSION" val="1.0"/>
  <p:tag name="KSO_WM_BEAUTIFY_FLAG" val="#wm#"/>
  <p:tag name="KSO_WM_UNIT_TEXT_FILL_FORE_SCHEMECOLOR_INDEX" val="5"/>
  <p:tag name="KSO_WM_UNIT_TEXT_FILL_TYPE" val="1"/>
</p:tagLst>
</file>

<file path=ppt/tags/tag1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3*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12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3*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1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3*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Lst>
</file>

<file path=ppt/tags/tag12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3*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124.xml><?xml version="1.0" encoding="utf-8"?>
<p:tagLst xmlns:p="http://schemas.openxmlformats.org/presentationml/2006/main">
  <p:tag name="KSO_WM_UNIT_VALUE" val="150*15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3*q_h_x*1_1_1"/>
  <p:tag name="KSO_WM_TEMPLATE_CATEGORY" val="diagram"/>
  <p:tag name="KSO_WM_TEMPLATE_INDEX" val="20228029"/>
  <p:tag name="KSO_WM_UNIT_LAYERLEVEL" val="1_1_1"/>
  <p:tag name="KSO_WM_TAG_VERSION" val="1.0"/>
  <p:tag name="KSO_WM_BEAUTIFY_FLAG" val="#wm#"/>
</p:tagLst>
</file>

<file path=ppt/tags/tag125.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3*q_h_x*1_2_1"/>
  <p:tag name="KSO_WM_TEMPLATE_CATEGORY" val="diagram"/>
  <p:tag name="KSO_WM_TEMPLATE_INDEX" val="20228029"/>
  <p:tag name="KSO_WM_UNIT_LAYERLEVEL" val="1_1_1"/>
  <p:tag name="KSO_WM_TAG_VERSION" val="1.0"/>
  <p:tag name="KSO_WM_BEAUTIFY_FLAG" val="#wm#"/>
</p:tagLst>
</file>

<file path=ppt/tags/tag126.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3*q_h_x*1_3_1"/>
  <p:tag name="KSO_WM_TEMPLATE_CATEGORY" val="diagram"/>
  <p:tag name="KSO_WM_TEMPLATE_INDEX" val="20228029"/>
  <p:tag name="KSO_WM_UNIT_LAYERLEVEL" val="1_1_1"/>
  <p:tag name="KSO_WM_TAG_VERSION" val="1.0"/>
  <p:tag name="KSO_WM_BEAUTIFY_FLAG" val="#wm#"/>
</p:tagLst>
</file>

<file path=ppt/tags/tag127.xml><?xml version="1.0" encoding="utf-8"?>
<p:tagLst xmlns:p="http://schemas.openxmlformats.org/presentationml/2006/main">
  <p:tag name="KSO_WM_UNIT_VALUE" val="126*126"/>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3*q_h_x*1_4_1"/>
  <p:tag name="KSO_WM_TEMPLATE_CATEGORY" val="diagram"/>
  <p:tag name="KSO_WM_TEMPLATE_INDEX" val="20228029"/>
  <p:tag name="KSO_WM_UNIT_LAYERLEVEL" val="1_1_1"/>
  <p:tag name="KSO_WM_TAG_VERSION" val="1.0"/>
  <p:tag name="KSO_WM_BEAUTIFY_FLAG" val="#wm#"/>
</p:tagLst>
</file>

<file path=ppt/tags/tag128.xml><?xml version="1.0" encoding="utf-8"?>
<p:tagLst xmlns:p="http://schemas.openxmlformats.org/presentationml/2006/main">
  <p:tag name="KSO_WM_UNIT_VALUE" val="124*124"/>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3*q_h_x*1_5_1"/>
  <p:tag name="KSO_WM_TEMPLATE_CATEGORY" val="diagram"/>
  <p:tag name="KSO_WM_TEMPLATE_INDEX" val="20228029"/>
  <p:tag name="KSO_WM_UNIT_LAYERLEVEL" val="1_1_1"/>
  <p:tag name="KSO_WM_TAG_VERSION" val="1.0"/>
  <p:tag name="KSO_WM_BEAUTIFY_FLAG" val="#wm#"/>
</p:tagLst>
</file>

<file path=ppt/tags/tag1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2*q_h_a*1_2_1"/>
  <p:tag name="KSO_WM_TEMPLATE_CATEGORY" val="diagram"/>
  <p:tag name="KSO_WM_TEMPLATE_INDEX" val="20228029"/>
  <p:tag name="KSO_WM_UNIT_LAYERLEVEL" val="1_1_1"/>
  <p:tag name="KSO_WM_TAG_VERSION" val="1.0"/>
  <p:tag name="KSO_WM_BEAUTIFY_FLAG" val="#wm#"/>
  <p:tag name="KSO_WM_UNIT_TEXT_FILL_FORE_SCHEMECOLOR_INDEX_BRIGHTNESS" val="0"/>
  <p:tag name="KSO_WM_UNIT_TEXT_FILL_FORE_SCHEMECOLOR_INDEX" val="6"/>
  <p:tag name="KSO_WM_UNIT_TEXT_FILL_TYPE" val="1"/>
  <p:tag name="KSO_WM_UNIT_USESOURCEFORMAT_APPLY" val="1"/>
</p:tagLst>
</file>

<file path=ppt/tags/tag1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9_4*l_h_f*1_1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13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2*q_h_a*1_3_1"/>
  <p:tag name="KSO_WM_TEMPLATE_CATEGORY" val="diagram"/>
  <p:tag name="KSO_WM_TEMPLATE_INDEX" val="20228029"/>
  <p:tag name="KSO_WM_UNIT_LAYERLEVEL" val="1_1_1"/>
  <p:tag name="KSO_WM_TAG_VERSION" val="1.0"/>
  <p:tag name="KSO_WM_BEAUTIFY_FLAG" val="#wm#"/>
  <p:tag name="KSO_WM_UNIT_TEXT_FILL_FORE_SCHEMECOLOR_INDEX_BRIGHTNESS" val="0"/>
  <p:tag name="KSO_WM_UNIT_TEXT_FILL_FORE_SCHEMECOLOR_INDEX" val="7"/>
  <p:tag name="KSO_WM_UNIT_TEXT_FILL_TYPE" val="1"/>
  <p:tag name="KSO_WM_UNIT_USESOURCEFORMAT_APPLY" val="1"/>
</p:tagLst>
</file>

<file path=ppt/tags/tag1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2*q_h_a*1_1_1"/>
  <p:tag name="KSO_WM_TEMPLATE_CATEGORY" val="diagram"/>
  <p:tag name="KSO_WM_TEMPLATE_INDEX" val="20228029"/>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13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2*q_h_a*1_4_1"/>
  <p:tag name="KSO_WM_TEMPLATE_CATEGORY" val="diagram"/>
  <p:tag name="KSO_WM_TEMPLATE_INDEX" val="20228029"/>
  <p:tag name="KSO_WM_UNIT_LAYERLEVEL" val="1_1_1"/>
  <p:tag name="KSO_WM_TAG_VERSION" val="1.0"/>
  <p:tag name="KSO_WM_BEAUTIFY_FLAG" val="#wm#"/>
  <p:tag name="KSO_WM_UNIT_TEXT_FILL_FORE_SCHEMECOLOR_INDEX_BRIGHTNESS" val="0"/>
  <p:tag name="KSO_WM_UNIT_TEXT_FILL_FORE_SCHEMECOLOR_INDEX" val="8"/>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2*q_h_i*1_4_1"/>
  <p:tag name="KSO_WM_TEMPLATE_CATEGORY" val="diagram"/>
  <p:tag name="KSO_WM_TEMPLATE_INDEX" val="20228029"/>
  <p:tag name="KSO_WM_UNIT_LAYERLEVEL" val="1_1_1"/>
  <p:tag name="KSO_WM_TAG_VERSION" val="1.0"/>
  <p:tag name="KSO_WM_BEAUTIFY_FLAG" val="#wm#"/>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2*q_h_i*1_3_1"/>
  <p:tag name="KSO_WM_TEMPLATE_CATEGORY" val="diagram"/>
  <p:tag name="KSO_WM_TEMPLATE_INDEX" val="20228029"/>
  <p:tag name="KSO_WM_UNIT_LAYERLEVEL" val="1_1_1"/>
  <p:tag name="KSO_WM_TAG_VERSION" val="1.0"/>
  <p:tag name="KSO_WM_BEAUTIFY_FLAG" val="#wm#"/>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2*q_h_i*1_2_1"/>
  <p:tag name="KSO_WM_TEMPLATE_CATEGORY" val="diagram"/>
  <p:tag name="KSO_WM_TEMPLATE_INDEX" val="20228029"/>
  <p:tag name="KSO_WM_UNIT_LAYERLEVEL" val="1_1_1"/>
  <p:tag name="KSO_WM_TAG_VERSION" val="1.0"/>
  <p:tag name="KSO_WM_BEAUTIFY_FLAG" val="#wm#"/>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2*q_h_i*1_1_1"/>
  <p:tag name="KSO_WM_TEMPLATE_CATEGORY" val="diagram"/>
  <p:tag name="KSO_WM_TEMPLATE_INDEX" val="20228029"/>
  <p:tag name="KSO_WM_UNIT_LAYERLEVEL" val="1_1_1"/>
  <p:tag name="KSO_WM_TAG_VERSION" val="1.0"/>
  <p:tag name="KSO_WM_BEAUTIFY_FLAG" val="#wm#"/>
  <p:tag name="KSO_WM_UNIT_USESOURCEFORMAT_APPLY" val="1"/>
</p:tagLst>
</file>

<file path=ppt/tags/tag137.xml><?xml version="1.0" encoding="utf-8"?>
<p:tagLst xmlns:p="http://schemas.openxmlformats.org/presentationml/2006/main">
  <p:tag name="KSO_WM_UNIT_VALUE" val="156*156"/>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2*q_h_x*1_1_1"/>
  <p:tag name="KSO_WM_TEMPLATE_CATEGORY" val="diagram"/>
  <p:tag name="KSO_WM_TEMPLATE_INDEX" val="20228029"/>
  <p:tag name="KSO_WM_UNIT_LAYERLEVEL" val="1_1_1"/>
  <p:tag name="KSO_WM_TAG_VERSION" val="1.0"/>
  <p:tag name="KSO_WM_BEAUTIFY_FLAG" val="#wm#"/>
  <p:tag name="KSO_WM_UNIT_USESOURCEFORMAT_APPLY" val="1"/>
</p:tagLst>
</file>

<file path=ppt/tags/tag138.xml><?xml version="1.0" encoding="utf-8"?>
<p:tagLst xmlns:p="http://schemas.openxmlformats.org/presentationml/2006/main">
  <p:tag name="KSO_WM_UNIT_VALUE" val="146*14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2*q_h_x*1_2_1"/>
  <p:tag name="KSO_WM_TEMPLATE_CATEGORY" val="diagram"/>
  <p:tag name="KSO_WM_TEMPLATE_INDEX" val="20228029"/>
  <p:tag name="KSO_WM_UNIT_LAYERLEVEL" val="1_1_1"/>
  <p:tag name="KSO_WM_TAG_VERSION" val="1.0"/>
  <p:tag name="KSO_WM_BEAUTIFY_FLAG" val="#wm#"/>
  <p:tag name="KSO_WM_UNIT_USESOURCEFORMAT_APPLY" val="1"/>
</p:tagLst>
</file>

<file path=ppt/tags/tag139.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2*q_h_x*1_3_1"/>
  <p:tag name="KSO_WM_TEMPLATE_CATEGORY" val="diagram"/>
  <p:tag name="KSO_WM_TEMPLATE_INDEX" val="20228029"/>
  <p:tag name="KSO_WM_UNIT_LAYERLEVEL" val="1_1_1"/>
  <p:tag name="KSO_WM_TAG_VERSION" val="1.0"/>
  <p:tag name="KSO_WM_BEAUTIFY_FLAG" val="#wm#"/>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9_4*l_h_i*1_1_1"/>
  <p:tag name="KSO_WM_TEMPLATE_CATEGORY" val="diagram"/>
  <p:tag name="KSO_WM_TEMPLATE_INDEX" val="2022806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0.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2*q_h_x*1_4_1"/>
  <p:tag name="KSO_WM_TEMPLATE_CATEGORY" val="diagram"/>
  <p:tag name="KSO_WM_TEMPLATE_INDEX" val="20228029"/>
  <p:tag name="KSO_WM_UNIT_LAYERLEVEL" val="1_1_1"/>
  <p:tag name="KSO_WM_TAG_VERSION" val="1.0"/>
  <p:tag name="KSO_WM_BEAUTIFY_FLAG" val="#wm#"/>
  <p:tag name="KSO_WM_UNIT_USESOURCEFORMAT_APPLY" val="1"/>
</p:tagLst>
</file>

<file path=ppt/tags/tag141.xml><?xml version="1.0" encoding="utf-8"?>
<p:tagLst xmlns:p="http://schemas.openxmlformats.org/presentationml/2006/main">
  <p:tag name="KSO_WM_SLIDE_ITEM_CNT" val="4"/>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3"/>
  <p:tag name="KSO_WM_UNIT_ID" val="diagram20174729_2*q_h_i*1_1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4"/>
  <p:tag name="KSO_WM_UNIT_ID" val="diagram20174729_2*q_h_i*1_1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1"/>
  <p:tag name="KSO_WM_UNIT_ID" val="diagram20174729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4"/>
  <p:tag name="KSO_WM_UNIT_ID" val="diagram20174729_2*q_h_i*1_3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4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1"/>
  <p:tag name="KSO_WM_UNIT_ID" val="diagram20174729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2"/>
  <p:tag name="KSO_WM_UNIT_ID" val="diagram20174729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3"/>
  <p:tag name="KSO_WM_UNIT_ID" val="diagram20174729_2*q_h_i*1_2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4"/>
  <p:tag name="KSO_WM_UNIT_ID" val="diagram20174729_2*q_h_i*1_2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9_4*l_h_i*1_1_2"/>
  <p:tag name="KSO_WM_TEMPLATE_CATEGORY" val="diagram"/>
  <p:tag name="KSO_WM_TEMPLATE_INDEX" val="20228069"/>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1"/>
  <p:tag name="KSO_WM_UNIT_ID" val="diagram20174729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2"/>
  <p:tag name="KSO_WM_UNIT_ID" val="diagram20174729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3"/>
  <p:tag name="KSO_WM_UNIT_ID" val="diagram20174729_2*q_h_i*1_3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2"/>
  <p:tag name="KSO_WM_UNIT_ID" val="diagram20174729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1_1"/>
  <p:tag name="KSO_WM_UNIT_ID" val="diagram20174729_2*q_h_a*1_1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1_1"/>
  <p:tag name="KSO_WM_UNIT_ID" val="diagram20174729_2*q_h_f*1_1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2_1"/>
  <p:tag name="KSO_WM_UNIT_ID" val="diagram20174729_2*q_h_a*1_2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2_1"/>
  <p:tag name="KSO_WM_UNIT_ID" val="diagram20174729_2*q_h_f*1_2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5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3_1"/>
  <p:tag name="KSO_WM_UNIT_ID" val="diagram20174729_2*q_h_a*1_3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5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3_1"/>
  <p:tag name="KSO_WM_UNIT_ID" val="diagram20174729_2*q_h_f*1_3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9_4*l_h_a*1_2_1"/>
  <p:tag name="KSO_WM_TEMPLATE_CATEGORY" val="diagram"/>
  <p:tag name="KSO_WM_TEMPLATE_INDEX" val="20228069"/>
  <p:tag name="KSO_WM_UNIT_LAYERLEVEL" val="1_1_1"/>
  <p:tag name="KSO_WM_TAG_VERSION" val="1.0"/>
  <p:tag name="KSO_WM_BEAUTIFY_FLAG" val="#wm#"/>
  <p:tag name="KSO_WM_UNIT_TEXT_FILL_FORE_SCHEMECOLOR_INDEX" val="6"/>
  <p:tag name="KSO_WM_UNIT_TEXT_FILL_TYPE" val="1"/>
</p:tagLst>
</file>

<file path=ppt/tags/tag160.xml><?xml version="1.0" encoding="utf-8"?>
<p:tagLst xmlns:p="http://schemas.openxmlformats.org/presentationml/2006/main">
  <p:tag name="KSO_WM_SLIDE_ITEM_CNT" val="4"/>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2*q_i*1_1"/>
  <p:tag name="KSO_WM_UNIT_LAYERLEVEL" val="1_1"/>
  <p:tag name="KSO_WM_UNIT_FILL_FORE_SCHEMECOLOR_INDEX" val="5"/>
  <p:tag name="KSO_WM_UNIT_FILL_TYPE" val="1"/>
  <p:tag name="KSO_WM_UNIT_TEXT_FILL_FORE_SCHEMECOLOR_INDEX" val="2"/>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2*q_i*1_2"/>
  <p:tag name="KSO_WM_UNIT_LAYERLEVEL" val="1_1"/>
  <p:tag name="KSO_WM_UNIT_FILL_FORE_SCHEMECOLOR_INDEX" val="5"/>
  <p:tag name="KSO_WM_UNIT_FILL_TYPE" val="1"/>
  <p:tag name="KSO_WM_UNIT_SHADOW_SCHEMECOLOR_INDEX" val="5"/>
  <p:tag name="KSO_WM_UNIT_TEXT_FILL_FORE_SCHEMECOLOR_INDEX" val="2"/>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2*q_i*1_3"/>
  <p:tag name="KSO_WM_UNIT_LAYERLEVEL" val="1_1"/>
  <p:tag name="KSO_WM_UNIT_LINE_FORE_SCHEMECOLOR_INDEX" val="5"/>
  <p:tag name="KSO_WM_UNIT_LINE_FILL_TYPE" val="2"/>
  <p:tag name="KSO_WM_UNIT_TEXT_FILL_FORE_SCHEMECOLOR_INDEX" val="2"/>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2*q_i*1_4"/>
  <p:tag name="KSO_WM_UNIT_LAYERLEVEL" val="1_1"/>
  <p:tag name="KSO_WM_UNIT_LINE_FORE_SCHEMECOLOR_INDEX" val="5"/>
  <p:tag name="KSO_WM_UNIT_LINE_FILL_TYPE" val="2"/>
  <p:tag name="KSO_WM_UNIT_TEXT_FILL_FORE_SCHEMECOLOR_INDEX" val="2"/>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2*q_i*1_5"/>
  <p:tag name="KSO_WM_UNIT_LAYERLEVEL" val="1_1"/>
  <p:tag name="KSO_WM_UNIT_LINE_FORE_SCHEMECOLOR_INDEX" val="5"/>
  <p:tag name="KSO_WM_UNIT_LINE_FILL_TYPE" val="2"/>
  <p:tag name="KSO_WM_UNIT_TEXT_FILL_FORE_SCHEMECOLOR_INDEX" val="2"/>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2*q_x*1_1"/>
  <p:tag name="KSO_WM_UNIT_LAYERLEVEL" val="1_1"/>
  <p:tag name="KSO_WM_UNIT_SHADOW_SCHEMECOLOR_INDEX" val="5"/>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1_1"/>
  <p:tag name="KSO_WM_UNIT_ID" val="diagram20228121_2*q_h_i*1_1_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VALUE" val="5"/>
  <p:tag name="KSO_WM_UNIT_INDEX" val="1_1_1"/>
  <p:tag name="KSO_WM_UNIT_ID" val="diagram20228121_2*q_h_a*1_1_1"/>
  <p:tag name="KSO_WM_UNIT_TEXT_FILL_FORE_SCHEMECOLOR_INDEX" val="6"/>
  <p:tag name="KSO_WM_UNIT_TEXT_FILL_TYPE" val="1"/>
</p:tagLst>
</file>

<file path=ppt/tags/tag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9_4*l_h_f*1_2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UNIT_VALUE" val="12"/>
  <p:tag name="KSO_WM_DIAGRAM_GROUP_CODE" val="q1-1"/>
  <p:tag name="KSO_WM_UNIT_TYPE" val="q_h_f"/>
  <p:tag name="KSO_WM_UNIT_LAYERLEVEL" val="1_1_1"/>
  <p:tag name="KSO_WM_UNIT_INDEX" val="1_1_1"/>
  <p:tag name="KSO_WM_UNIT_ID" val="diagram20228121_2*q_h_f*1_1_1"/>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2_1"/>
  <p:tag name="KSO_WM_UNIT_ID" val="diagram20228121_2*q_h_i*1_2_1"/>
  <p:tag name="KSO_WM_UNIT_FILL_FORE_SCHEMECOLOR_INDEX" val="6"/>
  <p:tag name="KSO_WM_UNIT_FILL_TYPE" val="1"/>
  <p:tag name="KSO_WM_UNIT_LINE_FORE_SCHEMECOLOR_INDEX" val="6"/>
  <p:tag name="KSO_WM_UNIT_LINE_FILL_TYPE" val="2"/>
  <p:tag name="KSO_WM_UNIT_TEXT_FILL_FORE_SCHEMECOLOR_INDEX" val="9"/>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VALUE" val="5"/>
  <p:tag name="KSO_WM_UNIT_INDEX" val="1_2_1"/>
  <p:tag name="KSO_WM_UNIT_ID" val="diagram20228121_2*q_h_a*1_2_1"/>
  <p:tag name="KSO_WM_UNIT_TEXT_FILL_FORE_SCHEMECOLOR_INDEX" val="5"/>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UNIT_VALUE" val="12"/>
  <p:tag name="KSO_WM_DIAGRAM_GROUP_CODE" val="q1-1"/>
  <p:tag name="KSO_WM_UNIT_TYPE" val="q_h_f"/>
  <p:tag name="KSO_WM_UNIT_LAYERLEVEL" val="1_1_1"/>
  <p:tag name="KSO_WM_UNIT_INDEX" val="1_2_1"/>
  <p:tag name="KSO_WM_UNIT_ID" val="diagram20228121_2*q_h_f*1_2_1"/>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1_1"/>
  <p:tag name="KSO_WM_UNIT_ID" val="diagram20228121_2*q_h_x*1_1_1"/>
  <p:tag name="KSO_WM_UNIT_SHADOW_SCHEMECOLOR_INDEX" val="5"/>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2_1"/>
  <p:tag name="KSO_WM_UNIT_ID" val="diagram20228121_2*q_h_x*1_2_1"/>
  <p:tag name="KSO_WM_UNIT_SHADOW_SCHEMECOLOR_INDEX" val="6"/>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UNIT_LAYERLEVEL" val="1"/>
  <p:tag name="KSO_WM_TAG_VERSION" val="1.0"/>
  <p:tag name="KSO_WM_BEAUTIFY_FLAG" val="#wm#"/>
  <p:tag name="KSO_WM_DIAGRAM_GROUP_CODE" val="q1-1"/>
  <p:tag name="KSO_WM_UNIT_TYPE" val="i"/>
  <p:tag name="KSO_WM_UNIT_INDEX" val="1"/>
  <p:tag name="KSO_WM_UNIT_ID" val="diagram20228121_2*i*1"/>
  <p:tag name="KSO_WM_UNIT_FILL_FORE_SCHEMECOLOR_INDEX" val="5"/>
  <p:tag name="KSO_WM_UNIT_FILL_TYPE" val="1"/>
  <p:tag name="KSO_WM_UNIT_TEXT_FILL_FORE_SCHEMECOLOR_INDEX" val="2"/>
  <p:tag name="KSO_WM_UNIT_TEXT_FILL_TYPE" val="1"/>
</p:tagLst>
</file>

<file path=ppt/tags/tag177.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NSwiaGRpZCI6IjE2NzkzYTgxZGZkNWQ2NGQ2ZGIzZjlkNmQzMTQ4ZmYxIiwidXNlckNvdW50IjoxfQ=="/>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9_4*l_h_i*1_2_1"/>
  <p:tag name="KSO_WM_TEMPLATE_CATEGORY" val="diagram"/>
  <p:tag name="KSO_WM_TEMPLATE_INDEX" val="2022806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9_4*l_h_i*1_2_2"/>
  <p:tag name="KSO_WM_TEMPLATE_CATEGORY" val="diagram"/>
  <p:tag name="KSO_WM_TEMPLATE_INDEX" val="20228069"/>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9_4*l_h_a*1_3_1"/>
  <p:tag name="KSO_WM_TEMPLATE_CATEGORY" val="diagram"/>
  <p:tag name="KSO_WM_TEMPLATE_INDEX" val="20228069"/>
  <p:tag name="KSO_WM_UNIT_LAYERLEVEL" val="1_1_1"/>
  <p:tag name="KSO_WM_TAG_VERSION" val="1.0"/>
  <p:tag name="KSO_WM_BEAUTIFY_FLAG" val="#wm#"/>
  <p:tag name="KSO_WM_UNIT_TEXT_FILL_FORE_SCHEMECOLOR_INDEX" val="7"/>
  <p:tag name="KSO_WM_UNIT_TEXT_FILL_TYPE" val="1"/>
</p:tagLst>
</file>

<file path=ppt/tags/tag2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9_4*l_h_f*1_3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9_4*l_h_i*1_3_1"/>
  <p:tag name="KSO_WM_TEMPLATE_CATEGORY" val="diagram"/>
  <p:tag name="KSO_WM_TEMPLATE_INDEX" val="2022806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9_4*l_h_i*1_3_2"/>
  <p:tag name="KSO_WM_TEMPLATE_CATEGORY" val="diagram"/>
  <p:tag name="KSO_WM_TEMPLATE_INDEX" val="20228069"/>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2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9_4*l_h_a*1_4_1"/>
  <p:tag name="KSO_WM_TEMPLATE_CATEGORY" val="diagram"/>
  <p:tag name="KSO_WM_TEMPLATE_INDEX" val="20228069"/>
  <p:tag name="KSO_WM_UNIT_LAYERLEVEL" val="1_1_1"/>
  <p:tag name="KSO_WM_TAG_VERSION" val="1.0"/>
  <p:tag name="KSO_WM_BEAUTIFY_FLAG" val="#wm#"/>
  <p:tag name="KSO_WM_UNIT_TEXT_FILL_FORE_SCHEMECOLOR_INDEX" val="8"/>
  <p:tag name="KSO_WM_UNIT_TEXT_FILL_TYPE" val="1"/>
</p:tagLst>
</file>

<file path=ppt/tags/tag2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9_4*l_h_f*1_4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9_4*l_h_i*1_4_1"/>
  <p:tag name="KSO_WM_TEMPLATE_CATEGORY" val="diagram"/>
  <p:tag name="KSO_WM_TEMPLATE_INDEX" val="2022806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9_4*l_h_i*1_4_2"/>
  <p:tag name="KSO_WM_TEMPLATE_CATEGORY" val="diagram"/>
  <p:tag name="KSO_WM_TEMPLATE_INDEX" val="20228069"/>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28.xml><?xml version="1.0" encoding="utf-8"?>
<p:tagLst xmlns:p="http://schemas.openxmlformats.org/presentationml/2006/main">
  <p:tag name="KSO_WM_TAG_VERSION" val="1.0"/>
  <p:tag name="KSO_WM_BEAUTIFY_FLAG" val="#wm#"/>
  <p:tag name="KSO_WM_UNIT_TYPE" val="i"/>
  <p:tag name="KSO_WM_UNIT_ID" val="diagram160114_4*i*0"/>
  <p:tag name="KSO_WM_TEMPLATE_CATEGORY" val="diagram"/>
  <p:tag name="KSO_WM_TEMPLATE_INDEX" val="160114"/>
  <p:tag name="KSO_WM_UNIT_INDEX" val="0"/>
</p:tagLst>
</file>

<file path=ppt/tags/tag29.xml><?xml version="1.0" encoding="utf-8"?>
<p:tagLst xmlns:p="http://schemas.openxmlformats.org/presentationml/2006/main">
  <p:tag name="KSO_WM_TAG_VERSION" val="1.0"/>
  <p:tag name="KSO_WM_BEAUTIFY_FLAG" val="#wm#"/>
  <p:tag name="KSO_WM_UNIT_TYPE" val="i"/>
  <p:tag name="KSO_WM_UNIT_ID" val="259*i*0"/>
  <p:tag name="KSO_WM_TEMPLATE_CATEGORY" val="diagram"/>
  <p:tag name="KSO_WM_TEMPLATE_INDEX" val="11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9_4*l_i*1_1"/>
  <p:tag name="KSO_WM_TEMPLATE_CATEGORY" val="diagram"/>
  <p:tag name="KSO_WM_TEMPLATE_INDEX" val="20228069"/>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
  <p:tag name="KSO_WM_UNIT_ID" val="diagram160114_4*q_i*1_1"/>
  <p:tag name="KSO_WM_UNIT_CLEAR" val="1"/>
  <p:tag name="KSO_WM_UNIT_LAYERLEVEL" val="1_1"/>
  <p:tag name="KSO_WM_DIAGRAM_GROUP_CODE" val="q1-1"/>
  <p:tag name="KSO_WM_UNIT_FILL_FORE_SCHEMECOLOR_INDEX" val="7"/>
  <p:tag name="KSO_WM_UNIT_FILL_TYPE" val="1"/>
</p:tagLst>
</file>

<file path=ppt/tags/tag31.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2"/>
  <p:tag name="KSO_WM_UNIT_ID" val="diagram160114_4*q_i*1_2"/>
  <p:tag name="KSO_WM_UNIT_CLEAR" val="1"/>
  <p:tag name="KSO_WM_UNIT_LAYERLEVEL" val="1_1"/>
  <p:tag name="KSO_WM_DIAGRAM_GROUP_CODE" val="q1-1"/>
</p:tagLst>
</file>

<file path=ppt/tags/tag32.xml><?xml version="1.0" encoding="utf-8"?>
<p:tagLst xmlns:p="http://schemas.openxmlformats.org/presentationml/2006/main">
  <p:tag name="KSO_WM_TAG_VERSION" val="1.0"/>
  <p:tag name="KSO_WM_BEAUTIFY_FLAG" val="#wm#"/>
  <p:tag name="KSO_WM_UNIT_TYPE" val="i"/>
  <p:tag name="KSO_WM_UNIT_ID" val="259*i*5"/>
  <p:tag name="KSO_WM_TEMPLATE_CATEGORY" val="diagram"/>
  <p:tag name="KSO_WM_TEMPLATE_INDEX" val="114"/>
</p:tagLst>
</file>

<file path=ppt/tags/tag33.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3"/>
  <p:tag name="KSO_WM_UNIT_ID" val="diagram160114_4*q_i*1_3"/>
  <p:tag name="KSO_WM_UNIT_CLEAR" val="1"/>
  <p:tag name="KSO_WM_UNIT_LAYERLEVEL" val="1_1"/>
  <p:tag name="KSO_WM_DIAGRAM_GROUP_CODE" val="q1-1"/>
  <p:tag name="KSO_WM_UNIT_FILL_FORE_SCHEMECOLOR_INDEX" val="5"/>
  <p:tag name="KSO_WM_UNIT_FILL_TYPE" val="1"/>
</p:tagLst>
</file>

<file path=ppt/tags/tag34.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4"/>
  <p:tag name="KSO_WM_UNIT_ID" val="diagram160114_4*q_i*1_4"/>
  <p:tag name="KSO_WM_UNIT_CLEAR" val="1"/>
  <p:tag name="KSO_WM_UNIT_LAYERLEVEL" val="1_1"/>
  <p:tag name="KSO_WM_DIAGRAM_GROUP_CODE" val="q1-1"/>
</p:tagLst>
</file>

<file path=ppt/tags/tag35.xml><?xml version="1.0" encoding="utf-8"?>
<p:tagLst xmlns:p="http://schemas.openxmlformats.org/presentationml/2006/main">
  <p:tag name="KSO_WM_TAG_VERSION" val="1.0"/>
  <p:tag name="KSO_WM_BEAUTIFY_FLAG" val="#wm#"/>
  <p:tag name="KSO_WM_UNIT_TYPE" val="i"/>
  <p:tag name="KSO_WM_UNIT_ID" val="259*i*10"/>
  <p:tag name="KSO_WM_TEMPLATE_CATEGORY" val="diagram"/>
  <p:tag name="KSO_WM_TEMPLATE_INDEX" val="114"/>
</p:tagLst>
</file>

<file path=ppt/tags/tag36.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5"/>
  <p:tag name="KSO_WM_UNIT_ID" val="diagram160114_4*q_i*1_5"/>
  <p:tag name="KSO_WM_UNIT_CLEAR" val="1"/>
  <p:tag name="KSO_WM_UNIT_LAYERLEVEL" val="1_1"/>
  <p:tag name="KSO_WM_DIAGRAM_GROUP_CODE" val="q1-1"/>
  <p:tag name="KSO_WM_UNIT_FILL_FORE_SCHEMECOLOR_INDEX" val="6"/>
  <p:tag name="KSO_WM_UNIT_FILL_TYPE" val="1"/>
</p:tagLst>
</file>

<file path=ppt/tags/tag37.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6"/>
  <p:tag name="KSO_WM_UNIT_ID" val="diagram160114_4*q_i*1_6"/>
  <p:tag name="KSO_WM_UNIT_CLEAR" val="1"/>
  <p:tag name="KSO_WM_UNIT_LAYERLEVEL" val="1_1"/>
  <p:tag name="KSO_WM_DIAGRAM_GROUP_CODE" val="q1-1"/>
</p:tagLst>
</file>

<file path=ppt/tags/tag38.xml><?xml version="1.0" encoding="utf-8"?>
<p:tagLst xmlns:p="http://schemas.openxmlformats.org/presentationml/2006/main">
  <p:tag name="KSO_WM_TAG_VERSION" val="1.0"/>
  <p:tag name="KSO_WM_BEAUTIFY_FLAG" val="#wm#"/>
  <p:tag name="KSO_WM_UNIT_TYPE" val="i"/>
  <p:tag name="KSO_WM_UNIT_ID" val="259*i*15"/>
  <p:tag name="KSO_WM_TEMPLATE_CATEGORY" val="diagram"/>
  <p:tag name="KSO_WM_TEMPLATE_INDEX" val="114"/>
</p:tagLst>
</file>

<file path=ppt/tags/tag39.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7"/>
  <p:tag name="KSO_WM_UNIT_ID" val="diagram160114_4*q_i*1_7"/>
  <p:tag name="KSO_WM_UNIT_CLEAR" val="1"/>
  <p:tag name="KSO_WM_UNIT_LAYERLEVEL" val="1_1"/>
  <p:tag name="KSO_WM_DIAGRAM_GROUP_CODE" val="q1-1"/>
  <p:tag name="KSO_WM_UNIT_FILL_FORE_SCHEMECOLOR_INDEX" val="7"/>
  <p:tag name="KSO_WM_UNI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9_4*l_i*1_2"/>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40.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8"/>
  <p:tag name="KSO_WM_UNIT_ID" val="diagram160114_4*q_i*1_8"/>
  <p:tag name="KSO_WM_UNIT_CLEAR" val="1"/>
  <p:tag name="KSO_WM_UNIT_LAYERLEVEL" val="1_1"/>
  <p:tag name="KSO_WM_DIAGRAM_GROUP_CODE" val="q1-1"/>
</p:tagLst>
</file>

<file path=ppt/tags/tag41.xml><?xml version="1.0" encoding="utf-8"?>
<p:tagLst xmlns:p="http://schemas.openxmlformats.org/presentationml/2006/main">
  <p:tag name="KSO_WM_TAG_VERSION" val="1.0"/>
  <p:tag name="KSO_WM_BEAUTIFY_FLAG" val="#wm#"/>
  <p:tag name="KSO_WM_UNIT_TYPE" val="i"/>
  <p:tag name="KSO_WM_UNIT_ID" val="259*i*20"/>
  <p:tag name="KSO_WM_TEMPLATE_CATEGORY" val="diagram"/>
  <p:tag name="KSO_WM_TEMPLATE_INDEX" val="114"/>
</p:tagLst>
</file>

<file path=ppt/tags/tag42.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9"/>
  <p:tag name="KSO_WM_UNIT_ID" val="diagram160114_4*q_i*1_9"/>
  <p:tag name="KSO_WM_UNIT_CLEAR" val="1"/>
  <p:tag name="KSO_WM_UNIT_LAYERLEVEL" val="1_1"/>
  <p:tag name="KSO_WM_DIAGRAM_GROUP_CODE" val="q1-1"/>
  <p:tag name="KSO_WM_UNIT_FILL_FORE_SCHEMECOLOR_INDEX" val="5"/>
  <p:tag name="KSO_WM_UNIT_FILL_TYPE" val="1"/>
</p:tagLst>
</file>

<file path=ppt/tags/tag43.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0"/>
  <p:tag name="KSO_WM_UNIT_ID" val="diagram160114_4*q_i*1_10"/>
  <p:tag name="KSO_WM_UNIT_CLEAR" val="1"/>
  <p:tag name="KSO_WM_UNIT_LAYERLEVEL" val="1_1"/>
  <p:tag name="KSO_WM_DIAGRAM_GROUP_CODE" val="q1-1"/>
</p:tagLst>
</file>

<file path=ppt/tags/tag44.xml><?xml version="1.0" encoding="utf-8"?>
<p:tagLst xmlns:p="http://schemas.openxmlformats.org/presentationml/2006/main">
  <p:tag name="KSO_WM_TAG_VERSION" val="1.0"/>
  <p:tag name="KSO_WM_BEAUTIFY_FLAG" val="#wm#"/>
  <p:tag name="KSO_WM_UNIT_TYPE" val="i"/>
  <p:tag name="KSO_WM_UNIT_ID" val="259*i*25"/>
  <p:tag name="KSO_WM_TEMPLATE_CATEGORY" val="diagram"/>
  <p:tag name="KSO_WM_TEMPLATE_INDEX" val="114"/>
</p:tagLst>
</file>

<file path=ppt/tags/tag45.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1"/>
  <p:tag name="KSO_WM_UNIT_ID" val="diagram160114_4*q_i*1_11"/>
  <p:tag name="KSO_WM_UNIT_CLEAR" val="1"/>
  <p:tag name="KSO_WM_UNIT_LAYERLEVEL" val="1_1"/>
  <p:tag name="KSO_WM_DIAGRAM_GROUP_CODE" val="q1-1"/>
  <p:tag name="KSO_WM_UNIT_FILL_FORE_SCHEMECOLOR_INDEX" val="6"/>
  <p:tag name="KSO_WM_UNIT_FILL_TYPE" val="1"/>
</p:tagLst>
</file>

<file path=ppt/tags/tag46.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2"/>
  <p:tag name="KSO_WM_UNIT_ID" val="diagram160114_4*q_i*1_12"/>
  <p:tag name="KSO_WM_UNIT_CLEAR" val="1"/>
  <p:tag name="KSO_WM_UNIT_LAYERLEVEL" val="1_1"/>
  <p:tag name="KSO_WM_DIAGRAM_GROUP_CODE" val="q1-1"/>
</p:tagLst>
</file>

<file path=ppt/tags/tag47.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1_1"/>
  <p:tag name="KSO_WM_UNIT_ID" val="diagram160114_4*q_h_f*1_1_1"/>
  <p:tag name="KSO_WM_UNIT_CLEAR" val="1"/>
  <p:tag name="KSO_WM_UNIT_LAYERLEVEL" val="1_1_1"/>
  <p:tag name="KSO_WM_UNIT_VALUE" val="13"/>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48.xml><?xml version="1.0" encoding="utf-8"?>
<p:tagLst xmlns:p="http://schemas.openxmlformats.org/presentationml/2006/main">
  <p:tag name="KSO_WM_TEMPLATE_CATEGORY" val="diagram"/>
  <p:tag name="KSO_WM_TEMPLATE_INDEX" val="160114"/>
  <p:tag name="KSO_WM_TAG_VERSION" val="1.0"/>
  <p:tag name="KSO_WM_BEAUTIFY_FLAG" val=""/>
  <p:tag name="KSO_WM_UNIT_PRESET_TEXT_LEN" val="26"/>
  <p:tag name="KSO_WM_UNIT_TYPE" val="q_h_f"/>
  <p:tag name="KSO_WM_UNIT_INDEX" val="1_1_1"/>
  <p:tag name="KSO_WM_UNIT_ID" val="diagram160114_4*q_h_f*1_1_1"/>
  <p:tag name="KSO_WM_UNIT_CLEAR" val="1"/>
  <p:tag name="KSO_WM_UNIT_LAYERLEVEL" val="1_1_1"/>
  <p:tag name="KSO_WM_UNIT_VALUE" val="13"/>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49.xml><?xml version="1.0" encoding="utf-8"?>
<p:tagLst xmlns:p="http://schemas.openxmlformats.org/presentationml/2006/main">
  <p:tag name="KSO_WM_TEMPLATE_CATEGORY" val="diagram"/>
  <p:tag name="KSO_WM_TEMPLATE_INDEX" val="160114"/>
  <p:tag name="KSO_WM_TAG_VERSION" val="1.0"/>
  <p:tag name="KSO_WM_BEAUTIFY_FLAG" val=""/>
  <p:tag name="KSO_WM_UNIT_PRESET_TEXT_LEN" val="26"/>
  <p:tag name="KSO_WM_UNIT_TYPE" val="q_h_f"/>
  <p:tag name="KSO_WM_UNIT_INDEX" val="1_1_1"/>
  <p:tag name="KSO_WM_UNIT_ID" val="diagram160114_4*q_h_f*1_1_1"/>
  <p:tag name="KSO_WM_UNIT_CLEAR" val="1"/>
  <p:tag name="KSO_WM_UNIT_LAYERLEVEL" val="1_1_1"/>
  <p:tag name="KSO_WM_UNIT_VALUE" val="13"/>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9_4*l_i*1_3"/>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50.xml><?xml version="1.0" encoding="utf-8"?>
<p:tagLst xmlns:p="http://schemas.openxmlformats.org/presentationml/2006/main">
  <p:tag name="KSO_WM_TEMPLATE_CATEGORY" val="diagram"/>
  <p:tag name="KSO_WM_TEMPLATE_INDEX" val="160114"/>
  <p:tag name="KSO_WM_TAG_VERSION" val="1.0"/>
  <p:tag name="KSO_WM_BEAUTIFY_FLAG" val=""/>
  <p:tag name="KSO_WM_UNIT_PRESET_TEXT_LEN" val="26"/>
  <p:tag name="KSO_WM_UNIT_TYPE" val="q_h_f"/>
  <p:tag name="KSO_WM_UNIT_INDEX" val="1_1_1"/>
  <p:tag name="KSO_WM_UNIT_ID" val="diagram160114_4*q_h_f*1_1_1"/>
  <p:tag name="KSO_WM_UNIT_CLEAR" val="1"/>
  <p:tag name="KSO_WM_UNIT_LAYERLEVEL" val="1_1_1"/>
  <p:tag name="KSO_WM_UNIT_VALUE" val="13"/>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51.xml><?xml version="1.0" encoding="utf-8"?>
<p:tagLst xmlns:p="http://schemas.openxmlformats.org/presentationml/2006/main">
  <p:tag name="KSO_WM_TEMPLATE_CATEGORY" val="diagram"/>
  <p:tag name="KSO_WM_TEMPLATE_INDEX" val="160114"/>
  <p:tag name="KSO_WM_TAG_VERSION" val="1.0"/>
  <p:tag name="KSO_WM_BEAUTIFY_FLAG" val=""/>
  <p:tag name="KSO_WM_UNIT_PRESET_TEXT_LEN" val="26"/>
  <p:tag name="KSO_WM_UNIT_TYPE" val="q_h_f"/>
  <p:tag name="KSO_WM_UNIT_INDEX" val="1_1_1"/>
  <p:tag name="KSO_WM_UNIT_ID" val="diagram160114_4*q_h_f*1_1_1"/>
  <p:tag name="KSO_WM_UNIT_CLEAR" val="1"/>
  <p:tag name="KSO_WM_UNIT_LAYERLEVEL" val="1_1_1"/>
  <p:tag name="KSO_WM_UNIT_VALUE" val="13"/>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52.xml><?xml version="1.0" encoding="utf-8"?>
<p:tagLst xmlns:p="http://schemas.openxmlformats.org/presentationml/2006/main">
  <p:tag name="KSO_WM_TEMPLATE_CATEGORY" val="diagram"/>
  <p:tag name="KSO_WM_TEMPLATE_INDEX" val="160114"/>
  <p:tag name="KSO_WM_TAG_VERSION" val="1.0"/>
  <p:tag name="KSO_WM_BEAUTIFY_FLAG" val=""/>
  <p:tag name="KSO_WM_UNIT_PRESET_TEXT_LEN" val="26"/>
  <p:tag name="KSO_WM_UNIT_TYPE" val="q_h_f"/>
  <p:tag name="KSO_WM_UNIT_INDEX" val="1_1_1"/>
  <p:tag name="KSO_WM_UNIT_ID" val="diagram160114_4*q_h_f*1_1_1"/>
  <p:tag name="KSO_WM_UNIT_CLEAR" val="1"/>
  <p:tag name="KSO_WM_UNIT_LAYERLEVEL" val="1_1_1"/>
  <p:tag name="KSO_WM_UNIT_VALUE" val="13"/>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53.xml><?xml version="1.0" encoding="utf-8"?>
<p:tagLst xmlns:p="http://schemas.openxmlformats.org/presentationml/2006/main">
  <p:tag name="MH" val="20161022204031"/>
  <p:tag name="MH_LIBRARY" val="GRAPHIC"/>
  <p:tag name="MH_ORDER" val="文本框 2"/>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87_4*l_h_i*1_1_1"/>
  <p:tag name="KSO_WM_TEMPLATE_CATEGORY" val="diagram"/>
  <p:tag name="KSO_WM_TEMPLATE_INDEX" val="202280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87_4*l_h_i*1_1_2"/>
  <p:tag name="KSO_WM_TEMPLATE_CATEGORY" val="diagram"/>
  <p:tag name="KSO_WM_TEMPLATE_INDEX" val="202280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87_4*l_h_a*1_1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87_4*l_h_i*1_2_1"/>
  <p:tag name="KSO_WM_TEMPLATE_CATEGORY" val="diagram"/>
  <p:tag name="KSO_WM_TEMPLATE_INDEX" val="202280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9_4*l_i*1_4"/>
  <p:tag name="KSO_WM_TEMPLATE_CATEGORY" val="diagram"/>
  <p:tag name="KSO_WM_TEMPLATE_INDEX" val="20228069"/>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87_4*l_h_i*1_2_2"/>
  <p:tag name="KSO_WM_TEMPLATE_CATEGORY" val="diagram"/>
  <p:tag name="KSO_WM_TEMPLATE_INDEX" val="202280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87_4*l_h_a*1_2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87_4*l_h_i*1_3_1"/>
  <p:tag name="KSO_WM_TEMPLATE_CATEGORY" val="diagram"/>
  <p:tag name="KSO_WM_TEMPLATE_INDEX" val="202280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87_4*l_h_i*1_3_2"/>
  <p:tag name="KSO_WM_TEMPLATE_CATEGORY" val="diagram"/>
  <p:tag name="KSO_WM_TEMPLATE_INDEX" val="202280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87_4*l_h_a*1_3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87_4*l_h_i*1_4_1"/>
  <p:tag name="KSO_WM_TEMPLATE_CATEGORY" val="diagram"/>
  <p:tag name="KSO_WM_TEMPLATE_INDEX" val="202280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87_4*l_h_i*1_4_2"/>
  <p:tag name="KSO_WM_TEMPLATE_CATEGORY" val="diagram"/>
  <p:tag name="KSO_WM_TEMPLATE_INDEX" val="202280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87_4*l_h_a*1_4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68.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87_4*l_h_x*1_4_1"/>
  <p:tag name="KSO_WM_TEMPLATE_CATEGORY" val="diagram"/>
  <p:tag name="KSO_WM_TEMPLATE_INDEX" val="20228087"/>
  <p:tag name="KSO_WM_UNIT_LAYERLEVEL" val="1_1_1"/>
  <p:tag name="KSO_WM_TAG_VERSION" val="1.0"/>
  <p:tag name="KSO_WM_BEAUTIFY_FLAG" val="#wm#"/>
</p:tagLst>
</file>

<file path=ppt/tags/tag69.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87_4*l_h_x*1_3_1"/>
  <p:tag name="KSO_WM_TEMPLATE_CATEGORY" val="diagram"/>
  <p:tag name="KSO_WM_TEMPLATE_INDEX" val="20228087"/>
  <p:tag name="KSO_WM_UNIT_LAYERLEVEL" val="1_1_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9_4*l_i*1_5"/>
  <p:tag name="KSO_WM_TEMPLATE_CATEGORY" val="diagram"/>
  <p:tag name="KSO_WM_TEMPLATE_INDEX" val="20228069"/>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70.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87_4*l_h_x*1_1_1"/>
  <p:tag name="KSO_WM_TEMPLATE_CATEGORY" val="diagram"/>
  <p:tag name="KSO_WM_TEMPLATE_INDEX" val="20228087"/>
  <p:tag name="KSO_WM_UNIT_LAYERLEVEL" val="1_1_1"/>
  <p:tag name="KSO_WM_TAG_VERSION" val="1.0"/>
  <p:tag name="KSO_WM_BEAUTIFY_FLAG" val="#wm#"/>
</p:tagLst>
</file>

<file path=ppt/tags/tag71.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87_4*l_h_x*1_2_1"/>
  <p:tag name="KSO_WM_TEMPLATE_CATEGORY" val="diagram"/>
  <p:tag name="KSO_WM_TEMPLATE_INDEX" val="20228087"/>
  <p:tag name="KSO_WM_UNIT_LAYERLEVEL" val="1_1_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87_4*l_h_i*1_1_1"/>
  <p:tag name="KSO_WM_TEMPLATE_CATEGORY" val="diagram"/>
  <p:tag name="KSO_WM_TEMPLATE_INDEX" val="202280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87_4*l_h_i*1_1_2"/>
  <p:tag name="KSO_WM_TEMPLATE_CATEGORY" val="diagram"/>
  <p:tag name="KSO_WM_TEMPLATE_INDEX" val="202280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87_4*l_h_a*1_1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87_4*l_h_i*1_2_1"/>
  <p:tag name="KSO_WM_TEMPLATE_CATEGORY" val="diagram"/>
  <p:tag name="KSO_WM_TEMPLATE_INDEX" val="202280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87_4*l_h_i*1_2_2"/>
  <p:tag name="KSO_WM_TEMPLATE_CATEGORY" val="diagram"/>
  <p:tag name="KSO_WM_TEMPLATE_INDEX" val="202280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87_4*l_h_a*1_2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87_4*l_h_i*1_3_1"/>
  <p:tag name="KSO_WM_TEMPLATE_CATEGORY" val="diagram"/>
  <p:tag name="KSO_WM_TEMPLATE_INDEX" val="202280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87_4*l_h_i*1_3_2"/>
  <p:tag name="KSO_WM_TEMPLATE_CATEGORY" val="diagram"/>
  <p:tag name="KSO_WM_TEMPLATE_INDEX" val="202280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69_4*l_i*1_6"/>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8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87_4*l_h_a*1_3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87_4*l_h_i*1_4_1"/>
  <p:tag name="KSO_WM_TEMPLATE_CATEGORY" val="diagram"/>
  <p:tag name="KSO_WM_TEMPLATE_INDEX" val="202280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87_4*l_h_i*1_4_2"/>
  <p:tag name="KSO_WM_TEMPLATE_CATEGORY" val="diagram"/>
  <p:tag name="KSO_WM_TEMPLATE_INDEX" val="202280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87_4*l_h_a*1_4_1"/>
  <p:tag name="KSO_WM_TEMPLATE_CATEGORY" val="diagram"/>
  <p:tag name="KSO_WM_TEMPLATE_INDEX" val="20228087"/>
  <p:tag name="KSO_WM_UNIT_LAYERLEVEL" val="1_1_1"/>
  <p:tag name="KSO_WM_TAG_VERSION" val="1.0"/>
  <p:tag name="KSO_WM_BEAUTIFY_FLAG" val="#wm#"/>
  <p:tag name="KSO_WM_UNIT_TEXT_FILL_FORE_SCHEMECOLOR_INDEX" val="14"/>
  <p:tag name="KSO_WM_UNIT_TEXT_FILL_TYPE" val="1"/>
</p:tagLst>
</file>

<file path=ppt/tags/tag84.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87_4*l_h_x*1_4_1"/>
  <p:tag name="KSO_WM_TEMPLATE_CATEGORY" val="diagram"/>
  <p:tag name="KSO_WM_TEMPLATE_INDEX" val="20228087"/>
  <p:tag name="KSO_WM_UNIT_LAYERLEVEL" val="1_1_1"/>
  <p:tag name="KSO_WM_TAG_VERSION" val="1.0"/>
  <p:tag name="KSO_WM_BEAUTIFY_FLAG" val="#wm#"/>
</p:tagLst>
</file>

<file path=ppt/tags/tag85.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87_4*l_h_x*1_3_1"/>
  <p:tag name="KSO_WM_TEMPLATE_CATEGORY" val="diagram"/>
  <p:tag name="KSO_WM_TEMPLATE_INDEX" val="20228087"/>
  <p:tag name="KSO_WM_UNIT_LAYERLEVEL" val="1_1_1"/>
  <p:tag name="KSO_WM_TAG_VERSION" val="1.0"/>
  <p:tag name="KSO_WM_BEAUTIFY_FLAG" val="#wm#"/>
</p:tagLst>
</file>

<file path=ppt/tags/tag86.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87_4*l_h_x*1_1_1"/>
  <p:tag name="KSO_WM_TEMPLATE_CATEGORY" val="diagram"/>
  <p:tag name="KSO_WM_TEMPLATE_INDEX" val="20228087"/>
  <p:tag name="KSO_WM_UNIT_LAYERLEVEL" val="1_1_1"/>
  <p:tag name="KSO_WM_TAG_VERSION" val="1.0"/>
  <p:tag name="KSO_WM_BEAUTIFY_FLAG" val="#wm#"/>
</p:tagLst>
</file>

<file path=ppt/tags/tag87.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87_4*l_h_x*1_2_1"/>
  <p:tag name="KSO_WM_TEMPLATE_CATEGORY" val="diagram"/>
  <p:tag name="KSO_WM_TEMPLATE_INDEX" val="20228087"/>
  <p:tag name="KSO_WM_UNIT_LAYERLEVEL" val="1_1_1"/>
  <p:tag name="KSO_WM_TAG_VERSION" val="1.0"/>
  <p:tag name="KSO_WM_BEAUTIFY_FLAG" val="#wm#"/>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28069_4*l_i*1_7"/>
  <p:tag name="KSO_WM_TEMPLATE_CATEGORY" val="diagram"/>
  <p:tag name="KSO_WM_TEMPLATE_INDEX" val="2022806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702_1_1"/>
  <p:tag name="KSO_WM_UNIT_ID" val="diagram20228004_3*l_h_a*702_1_1"/>
  <p:tag name="KSO_WM_UNIT_LAYERLEVEL" val="1_1_1"/>
  <p:tag name="KSO_WM_UNIT_TEXT_FILL_FORE_SCHEMECOLOR_INDEX" val="5"/>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702_1_1"/>
  <p:tag name="KSO_WM_UNIT_ID" val="diagram20228004_3*l_h_f*702_1_1"/>
  <p:tag name="KSO_WM_UNIT_LAYERLEVEL" val="1_1_1"/>
  <p:tag name="KSO_WM_UNIT_TEXT_FILL_FORE_SCHEMECOLOR_INDEX" val="14"/>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702_2_1"/>
  <p:tag name="KSO_WM_UNIT_ID" val="diagram20228004_3*l_h_a*702_2_1"/>
  <p:tag name="KSO_WM_UNIT_LAYERLEVEL" val="1_1_1"/>
  <p:tag name="KSO_WM_UNIT_TEXT_FILL_FORE_SCHEMECOLOR_INDEX" val="6"/>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702_2_1"/>
  <p:tag name="KSO_WM_UNIT_ID" val="diagram20228004_3*l_h_f*702_2_1"/>
  <p:tag name="KSO_WM_UNIT_LAYERLEVEL" val="1_1_1"/>
  <p:tag name="KSO_WM_UNIT_TEXT_FILL_FORE_SCHEMECOLOR_INDEX" val="14"/>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702_3_1"/>
  <p:tag name="KSO_WM_UNIT_ID" val="diagram20228004_3*l_h_a*702_3_1"/>
  <p:tag name="KSO_WM_UNIT_LAYERLEVEL" val="1_1_1"/>
  <p:tag name="KSO_WM_UNIT_TEXT_FILL_FORE_SCHEMECOLOR_INDEX" val="7"/>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702_3_1"/>
  <p:tag name="KSO_WM_UNIT_ID" val="diagram20228004_3*l_h_f*702_3_1"/>
  <p:tag name="KSO_WM_UNIT_LAYERLEVEL" val="1_1_1"/>
  <p:tag name="KSO_WM_UNIT_TEXT_FILL_FORE_SCHEMECOLOR_INDEX" val="14"/>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1_4"/>
  <p:tag name="KSO_WM_UNIT_ID" val="diagram20228004_3*l_h_i*702_1_4"/>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1_5"/>
  <p:tag name="KSO_WM_UNIT_ID" val="diagram20228004_3*l_h_i*702_1_5"/>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2_2"/>
  <p:tag name="KSO_WM_UNIT_ID" val="diagram20228004_3*l_h_i*702_2_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702_2_3"/>
  <p:tag name="KSO_WM_UNIT_ID" val="diagram20228004_3*l_h_i*702_2_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2369</Words>
  <Application>WPS 演示</Application>
  <PresentationFormat>宽屏</PresentationFormat>
  <Paragraphs>212</Paragraphs>
  <Slides>24</Slides>
  <Notes>1</Notes>
  <HiddenSlides>1</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24</vt:i4>
      </vt:variant>
    </vt:vector>
  </HeadingPairs>
  <TitlesOfParts>
    <vt:vector size="45" baseType="lpstr">
      <vt:lpstr>Arial</vt:lpstr>
      <vt:lpstr>宋体</vt:lpstr>
      <vt:lpstr>Wingdings</vt:lpstr>
      <vt:lpstr>汉仪中宋简</vt:lpstr>
      <vt:lpstr>微软雅黑</vt:lpstr>
      <vt:lpstr>汉仪汉黑W</vt:lpstr>
      <vt:lpstr>思源宋体 CN Light</vt:lpstr>
      <vt:lpstr>思源宋体 CN</vt:lpstr>
      <vt:lpstr>MiSans</vt:lpstr>
      <vt:lpstr>思源黑体 CN Bold</vt:lpstr>
      <vt:lpstr>黑体</vt:lpstr>
      <vt:lpstr>思源黑体 CN Light</vt:lpstr>
      <vt:lpstr>Calibri</vt:lpstr>
      <vt:lpstr>Arial</vt:lpstr>
      <vt:lpstr>Times New Roman</vt:lpstr>
      <vt:lpstr>Arial Unicode MS</vt:lpstr>
      <vt:lpstr>思源黑体 CN Regular</vt:lpstr>
      <vt:lpstr>Segoe UI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32</cp:revision>
  <dcterms:created xsi:type="dcterms:W3CDTF">2022-03-10T07:19:00Z</dcterms:created>
  <dcterms:modified xsi:type="dcterms:W3CDTF">2023-03-14T06:18:05Z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24C2D79E8F214054B9493A553F2B2C03</vt:lpwstr>
  </property>
  <property fmtid="{D5CDD505-2E9C-101B-9397-08002B2CF9AE}" pid="3" name="KSOProductBuildVer">
    <vt:lpwstr>2052-11.1.0.13703</vt:lpwstr>
  </property>
  <property fmtid="{D5CDD505-2E9C-101B-9397-08002B2CF9AE}" pid="4" name="KSOTemplateUUID">
    <vt:lpwstr>v1.0_mb_Zu69sPXkYiJxAP20O2SAqg==</vt:lpwstr>
  </property>
</Properties>
</file>