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9.svg" ContentType="image/svg+xml"/>
  <Override PartName="/ppt/media/image41.svg" ContentType="image/svg+xml"/>
  <Override PartName="/ppt/media/image44.svg" ContentType="image/svg+xml"/>
  <Override PartName="/ppt/media/image46.svg" ContentType="image/svg+xml"/>
  <Override PartName="/ppt/media/image48.svg" ContentType="image/svg+xml"/>
  <Override PartName="/ppt/media/image5.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8.svg" ContentType="image/svg+xml"/>
  <Override PartName="/ppt/media/image60.svg" ContentType="image/svg+xml"/>
  <Override PartName="/ppt/media/image62.svg" ContentType="image/svg+xml"/>
  <Override PartName="/ppt/media/image64.svg" ContentType="image/svg+xml"/>
  <Override PartName="/ppt/media/image66.svg" ContentType="image/svg+xml"/>
  <Override PartName="/ppt/media/image68.svg" ContentType="image/svg+xml"/>
  <Override PartName="/ppt/media/image7.svg" ContentType="image/svg+xml"/>
  <Override PartName="/ppt/media/image70.svg" ContentType="image/svg+xml"/>
  <Override PartName="/ppt/media/image72.svg" ContentType="image/svg+xml"/>
  <Override PartName="/ppt/media/image74.svg" ContentType="image/svg+xml"/>
  <Override PartName="/ppt/media/image76.svg" ContentType="image/svg+xml"/>
  <Override PartName="/ppt/media/image78.svg" ContentType="image/svg+xml"/>
  <Override PartName="/ppt/media/image81.svg" ContentType="image/svg+xml"/>
  <Override PartName="/ppt/media/image83.svg" ContentType="image/svg+xml"/>
  <Override PartName="/ppt/media/image85.svg" ContentType="image/svg+xml"/>
  <Override PartName="/ppt/media/image8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65" r:id="rId4"/>
  </p:sldMasterIdLst>
  <p:notesMasterIdLst>
    <p:notesMasterId r:id="rId17"/>
  </p:notesMasterIdLst>
  <p:handoutMasterIdLst>
    <p:handoutMasterId r:id="rId30"/>
  </p:handoutMasterIdLst>
  <p:sldIdLst>
    <p:sldId id="256" r:id="rId5"/>
    <p:sldId id="283" r:id="rId6"/>
    <p:sldId id="258" r:id="rId7"/>
    <p:sldId id="261" r:id="rId8"/>
    <p:sldId id="257" r:id="rId9"/>
    <p:sldId id="299" r:id="rId10"/>
    <p:sldId id="300" r:id="rId11"/>
    <p:sldId id="262" r:id="rId12"/>
    <p:sldId id="301" r:id="rId13"/>
    <p:sldId id="302" r:id="rId14"/>
    <p:sldId id="265" r:id="rId15"/>
    <p:sldId id="284" r:id="rId16"/>
    <p:sldId id="263" r:id="rId18"/>
    <p:sldId id="266" r:id="rId19"/>
    <p:sldId id="303" r:id="rId20"/>
    <p:sldId id="304" r:id="rId21"/>
    <p:sldId id="305" r:id="rId22"/>
    <p:sldId id="306" r:id="rId23"/>
    <p:sldId id="307" r:id="rId24"/>
    <p:sldId id="264" r:id="rId25"/>
    <p:sldId id="267" r:id="rId26"/>
    <p:sldId id="270" r:id="rId27"/>
    <p:sldId id="268" r:id="rId28"/>
    <p:sldId id="272" r:id="rId29"/>
  </p:sldIdLst>
  <p:sldSz cx="9144000" cy="5144135" type="screen16x9"/>
  <p:notesSz cx="6858000" cy="9144000"/>
  <p:embeddedFontLst>
    <p:embeddedFont>
      <p:font typeface="汉仪中宋简" panose="02010600000101010101" charset="-128"/>
      <p:regular r:id="rId34"/>
    </p:embeddedFont>
    <p:embeddedFont>
      <p:font typeface="微软雅黑" panose="020B0503020204020204" charset="-122"/>
      <p:regular r:id="rId35"/>
    </p:embeddedFont>
    <p:embeddedFont>
      <p:font typeface="汉仪汉黑W" panose="00020600040101010101" charset="-122"/>
      <p:regular r:id="rId36"/>
    </p:embeddedFont>
  </p:embeddedFontLst>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37" userDrawn="1">
          <p15:clr>
            <a:srgbClr val="A4A3A4"/>
          </p15:clr>
        </p15:guide>
        <p15:guide id="2" pos="2880" userDrawn="1">
          <p15:clr>
            <a:srgbClr val="A4A3A4"/>
          </p15:clr>
        </p15:guide>
        <p15:guide id="3" pos="0" userDrawn="1">
          <p15:clr>
            <a:srgbClr val="A4A3A4"/>
          </p15:clr>
        </p15:guide>
        <p15:guide id="4" pos="5760" userDrawn="1">
          <p15:clr>
            <a:srgbClr val="A4A3A4"/>
          </p15:clr>
        </p15:guide>
        <p15:guide id="5" orient="horz" pos="0" userDrawn="1">
          <p15:clr>
            <a:srgbClr val="A4A3A4"/>
          </p15:clr>
        </p15:guide>
        <p15:guide id="6" orient="horz" pos="507" userDrawn="1">
          <p15:clr>
            <a:srgbClr val="A4A3A4"/>
          </p15:clr>
        </p15:guide>
        <p15:guide id="7" orient="horz" pos="29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A1C6"/>
    <a:srgbClr val="4F5498"/>
    <a:srgbClr val="E5E5F4"/>
    <a:srgbClr val="D9DFF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69" d="100"/>
          <a:sy n="69" d="100"/>
        </p:scale>
        <p:origin x="738" y="48"/>
      </p:cViewPr>
      <p:guideLst>
        <p:guide orient="horz" pos="1737"/>
        <p:guide pos="2880"/>
        <p:guide/>
        <p:guide pos="5760"/>
        <p:guide orient="horz"/>
        <p:guide orient="horz" pos="507"/>
        <p:guide orient="horz" pos="292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7" Type="http://schemas.openxmlformats.org/officeDocument/2006/relationships/tags" Target="tags/tag194.xml"/><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notesMaster" Target="notesMasters/notesMaster1.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宋简" panose="02010600000101010101" charset="-128"/>
              </a:rPr>
            </a:fld>
            <a:endParaRPr lang="zh-CN" altLang="en-US">
              <a:latin typeface="汉仪中宋简" panose="0201060000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宋简" panose="02010600000101010101" charset="-128"/>
              </a:rPr>
            </a:fld>
            <a:endParaRPr lang="zh-CN" altLang="en-US">
              <a:latin typeface="汉仪中宋简" panose="0201060000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宋简" panose="02010600000101010101" charset="-128"/>
                <a:ea typeface="汉仪中宋简" panose="02010600000101010101" charset="-128"/>
                <a:cs typeface="汉仪中宋简" panose="0201060000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宋简" panose="02010600000101010101" charset="-128"/>
                <a:ea typeface="汉仪中宋简" panose="02010600000101010101" charset="-128"/>
                <a:cs typeface="汉仪中宋简" panose="0201060000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4572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9144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3716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8288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1CB6D9-8422-47B9-A6AD-378C452C655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2" name="矩形 1"/>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图片 3"/>
          <p:cNvPicPr>
            <a:picLocks noChangeAspect="1"/>
          </p:cNvPicPr>
          <p:nvPr userDrawn="1"/>
        </p:nvPicPr>
        <p:blipFill>
          <a:blip r:embed="rId2"/>
          <a:stretch>
            <a:fillRect/>
          </a:stretch>
        </p:blipFill>
        <p:spPr>
          <a:xfrm>
            <a:off x="-1" y="-19793"/>
            <a:ext cx="2971922" cy="2577702"/>
          </a:xfrm>
          <a:prstGeom prst="rect">
            <a:avLst/>
          </a:prstGeom>
        </p:spPr>
      </p:pic>
      <p:pic>
        <p:nvPicPr>
          <p:cNvPr id="5" name="图片 4"/>
          <p:cNvPicPr>
            <a:picLocks noChangeAspect="1"/>
          </p:cNvPicPr>
          <p:nvPr userDrawn="1"/>
        </p:nvPicPr>
        <p:blipFill>
          <a:blip r:embed="rId2"/>
          <a:stretch>
            <a:fillRect/>
          </a:stretch>
        </p:blipFill>
        <p:spPr>
          <a:xfrm rot="10800000">
            <a:off x="6172078" y="2572200"/>
            <a:ext cx="2971922" cy="25777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6" name="图片 5"/>
          <p:cNvPicPr>
            <a:picLocks noChangeAspect="1"/>
          </p:cNvPicPr>
          <p:nvPr userDrawn="1"/>
        </p:nvPicPr>
        <p:blipFill>
          <a:blip r:embed="rId2"/>
          <a:stretch>
            <a:fillRect/>
          </a:stretch>
        </p:blipFill>
        <p:spPr>
          <a:xfrm flipH="1">
            <a:off x="342899" y="313138"/>
            <a:ext cx="3645099" cy="4487059"/>
          </a:xfrm>
          <a:prstGeom prst="rect">
            <a:avLst/>
          </a:prstGeom>
        </p:spPr>
      </p:pic>
      <p:pic>
        <p:nvPicPr>
          <p:cNvPr id="7" name="图片 6"/>
          <p:cNvPicPr>
            <a:picLocks noChangeAspect="1"/>
          </p:cNvPicPr>
          <p:nvPr userDrawn="1"/>
        </p:nvPicPr>
        <p:blipFill>
          <a:blip r:embed="rId3"/>
          <a:stretch>
            <a:fillRect/>
          </a:stretch>
        </p:blipFill>
        <p:spPr>
          <a:xfrm flipH="1">
            <a:off x="2483225" y="3810667"/>
            <a:ext cx="2044193" cy="9886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rot="10800000">
            <a:off x="640772" y="626378"/>
            <a:ext cx="7862456" cy="3863064"/>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rot="10800000">
            <a:off x="727363" y="703753"/>
            <a:ext cx="7689274" cy="3708313"/>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1" name="图片 10"/>
          <p:cNvPicPr>
            <a:picLocks noChangeAspect="1"/>
          </p:cNvPicPr>
          <p:nvPr userDrawn="1"/>
        </p:nvPicPr>
        <p:blipFill>
          <a:blip r:embed="rId2"/>
          <a:stretch>
            <a:fillRect/>
          </a:stretch>
        </p:blipFill>
        <p:spPr>
          <a:xfrm>
            <a:off x="727363" y="703753"/>
            <a:ext cx="2452325" cy="2127029"/>
          </a:xfrm>
          <a:prstGeom prst="rect">
            <a:avLst/>
          </a:prstGeom>
        </p:spPr>
      </p:pic>
      <p:pic>
        <p:nvPicPr>
          <p:cNvPr id="12" name="图片 11"/>
          <p:cNvPicPr>
            <a:picLocks noChangeAspect="1"/>
          </p:cNvPicPr>
          <p:nvPr userDrawn="1"/>
        </p:nvPicPr>
        <p:blipFill>
          <a:blip r:embed="rId2"/>
          <a:stretch>
            <a:fillRect/>
          </a:stretch>
        </p:blipFill>
        <p:spPr>
          <a:xfrm flipH="1" flipV="1">
            <a:off x="5964311" y="2285038"/>
            <a:ext cx="2452325" cy="2127029"/>
          </a:xfrm>
          <a:prstGeom prst="rect">
            <a:avLst/>
          </a:prstGeom>
        </p:spPr>
      </p:pic>
      <p:pic>
        <p:nvPicPr>
          <p:cNvPr id="13" name="图片 12"/>
          <p:cNvPicPr>
            <a:picLocks noChangeAspect="1"/>
          </p:cNvPicPr>
          <p:nvPr userDrawn="1"/>
        </p:nvPicPr>
        <p:blipFill>
          <a:blip r:embed="rId3"/>
          <a:stretch>
            <a:fillRect/>
          </a:stretch>
        </p:blipFill>
        <p:spPr>
          <a:xfrm rot="16200000" flipH="1">
            <a:off x="7723151" y="2346119"/>
            <a:ext cx="934889" cy="452162"/>
          </a:xfrm>
          <a:prstGeom prst="rect">
            <a:avLst/>
          </a:prstGeom>
        </p:spPr>
      </p:pic>
      <p:pic>
        <p:nvPicPr>
          <p:cNvPr id="14" name="图片 13"/>
          <p:cNvPicPr>
            <a:picLocks noChangeAspect="1"/>
          </p:cNvPicPr>
          <p:nvPr userDrawn="1"/>
        </p:nvPicPr>
        <p:blipFill>
          <a:blip r:embed="rId3"/>
          <a:stretch>
            <a:fillRect/>
          </a:stretch>
        </p:blipFill>
        <p:spPr>
          <a:xfrm rot="16200000" flipV="1">
            <a:off x="485960" y="2331828"/>
            <a:ext cx="934889" cy="45216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矩形 3"/>
          <p:cNvSpPr/>
          <p:nvPr userDrawn="1"/>
        </p:nvSpPr>
        <p:spPr>
          <a:xfrm rot="10800000">
            <a:off x="132755" y="120287"/>
            <a:ext cx="8878491" cy="4903827"/>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userDrawn="1"/>
        </p:nvSpPr>
        <p:spPr>
          <a:xfrm rot="10800000">
            <a:off x="229345" y="219031"/>
            <a:ext cx="8682929" cy="4707384"/>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6" name="图片 15"/>
          <p:cNvPicPr>
            <a:picLocks noChangeAspect="1"/>
          </p:cNvPicPr>
          <p:nvPr userDrawn="1"/>
        </p:nvPicPr>
        <p:blipFill>
          <a:blip r:embed="rId2"/>
          <a:stretch>
            <a:fillRect/>
          </a:stretch>
        </p:blipFill>
        <p:spPr>
          <a:xfrm flipH="1">
            <a:off x="8010524" y="-19792"/>
            <a:ext cx="1133476" cy="983122"/>
          </a:xfrm>
          <a:prstGeom prst="rect">
            <a:avLst/>
          </a:prstGeom>
        </p:spPr>
      </p:pic>
      <p:pic>
        <p:nvPicPr>
          <p:cNvPr id="17" name="图片 16"/>
          <p:cNvPicPr>
            <a:picLocks noChangeAspect="1"/>
          </p:cNvPicPr>
          <p:nvPr userDrawn="1"/>
        </p:nvPicPr>
        <p:blipFill>
          <a:blip r:embed="rId2"/>
          <a:stretch>
            <a:fillRect/>
          </a:stretch>
        </p:blipFill>
        <p:spPr>
          <a:xfrm flipV="1">
            <a:off x="0" y="4161278"/>
            <a:ext cx="1133476" cy="98312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cxnSp>
        <p:nvCxnSpPr>
          <p:cNvPr id="8" name="直接连接符 7"/>
          <p:cNvCxnSpPr/>
          <p:nvPr userDrawn="1"/>
        </p:nvCxnSpPr>
        <p:spPr>
          <a:xfrm flipV="1">
            <a:off x="123462" y="402037"/>
            <a:ext cx="2103462" cy="8104"/>
          </a:xfrm>
          <a:prstGeom prst="line">
            <a:avLst/>
          </a:prstGeom>
          <a:ln>
            <a:solidFill>
              <a:srgbClr val="314865"/>
            </a:solidFill>
          </a:ln>
        </p:spPr>
        <p:style>
          <a:lnRef idx="1">
            <a:schemeClr val="accent1"/>
          </a:lnRef>
          <a:fillRef idx="0">
            <a:schemeClr val="accent1"/>
          </a:fillRef>
          <a:effectRef idx="0">
            <a:schemeClr val="accent1"/>
          </a:effectRef>
          <a:fontRef idx="minor">
            <a:schemeClr val="tx1"/>
          </a:fontRef>
        </p:style>
      </p:cxnSp>
      <p:sp>
        <p:nvSpPr>
          <p:cNvPr id="10" name="等腰三角形 9"/>
          <p:cNvSpPr/>
          <p:nvPr userDrawn="1"/>
        </p:nvSpPr>
        <p:spPr>
          <a:xfrm rot="5400000">
            <a:off x="154850" y="164749"/>
            <a:ext cx="205740" cy="177393"/>
          </a:xfrm>
          <a:prstGeom prst="triangl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699"/>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261093"/>
            <a:ext cx="3868340"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1879135"/>
            <a:ext cx="3868340"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1093"/>
            <a:ext cx="3887391"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135"/>
            <a:ext cx="3887391"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698"/>
            <a:ext cx="4629150" cy="365585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698"/>
            <a:ext cx="4629150" cy="365585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685800" rtl="0" eaLnBrk="1" latinLnBrk="0" hangingPunct="1">
        <a:lnSpc>
          <a:spcPct val="90000"/>
        </a:lnSpc>
        <a:spcBef>
          <a:spcPct val="0"/>
        </a:spcBef>
        <a:buNone/>
        <a:defRPr sz="3300" kern="1200">
          <a:solidFill>
            <a:schemeClr val="tx1"/>
          </a:solidFill>
          <a:latin typeface="汉仪中宋简" panose="02010600000101010101" charset="-128"/>
          <a:ea typeface="汉仪中宋简" panose="02010600000101010101" charset="-128"/>
          <a:cs typeface="汉仪中宋简" panose="02010600000101010101" charset="-128"/>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9526"/>
            <a:ext cx="9143999" cy="5153926"/>
          </a:xfrm>
          <a:prstGeom prst="rect">
            <a:avLst/>
          </a:prstGeom>
          <a:pattFill prst="wdUpDiag">
            <a:fgClr>
              <a:srgbClr val="F7F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defRPr>
            </a:lvl1pPr>
          </a:lstStyle>
          <a:p>
            <a:fld id="{E1C9567B-8408-4D8E-BF98-3462BC051AB1}"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defRPr>
            </a:lvl1pPr>
          </a:lstStyle>
          <a:p>
            <a:fld id="{09EC858F-F4C9-4B52-9954-F2387D82355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7" Type="http://schemas.openxmlformats.org/officeDocument/2006/relationships/slideLayout" Target="../slideLayouts/slideLayout7.xml"/><Relationship Id="rId56" Type="http://schemas.openxmlformats.org/officeDocument/2006/relationships/image" Target="../media/image35.svg"/><Relationship Id="rId55" Type="http://schemas.openxmlformats.org/officeDocument/2006/relationships/image" Target="../media/image34.png"/><Relationship Id="rId54" Type="http://schemas.openxmlformats.org/officeDocument/2006/relationships/tags" Target="../tags/tag88.xml"/><Relationship Id="rId53" Type="http://schemas.openxmlformats.org/officeDocument/2006/relationships/image" Target="../media/image33.svg"/><Relationship Id="rId52" Type="http://schemas.openxmlformats.org/officeDocument/2006/relationships/image" Target="../media/image32.png"/><Relationship Id="rId51" Type="http://schemas.openxmlformats.org/officeDocument/2006/relationships/tags" Target="../tags/tag87.xml"/><Relationship Id="rId50" Type="http://schemas.openxmlformats.org/officeDocument/2006/relationships/image" Target="../media/image31.svg"/><Relationship Id="rId5" Type="http://schemas.openxmlformats.org/officeDocument/2006/relationships/tags" Target="../tags/tag59.xml"/><Relationship Id="rId49" Type="http://schemas.openxmlformats.org/officeDocument/2006/relationships/image" Target="../media/image30.png"/><Relationship Id="rId48" Type="http://schemas.openxmlformats.org/officeDocument/2006/relationships/tags" Target="../tags/tag86.xml"/><Relationship Id="rId47" Type="http://schemas.openxmlformats.org/officeDocument/2006/relationships/image" Target="../media/image29.svg"/><Relationship Id="rId46" Type="http://schemas.openxmlformats.org/officeDocument/2006/relationships/image" Target="../media/image28.png"/><Relationship Id="rId45" Type="http://schemas.openxmlformats.org/officeDocument/2006/relationships/tags" Target="../tags/tag85.xml"/><Relationship Id="rId44" Type="http://schemas.openxmlformats.org/officeDocument/2006/relationships/image" Target="../media/image27.svg"/><Relationship Id="rId43" Type="http://schemas.openxmlformats.org/officeDocument/2006/relationships/image" Target="../media/image26.png"/><Relationship Id="rId42" Type="http://schemas.openxmlformats.org/officeDocument/2006/relationships/tags" Target="../tags/tag84.xml"/><Relationship Id="rId41" Type="http://schemas.openxmlformats.org/officeDocument/2006/relationships/tags" Target="../tags/tag83.xml"/><Relationship Id="rId40" Type="http://schemas.openxmlformats.org/officeDocument/2006/relationships/tags" Target="../tags/tag82.xml"/><Relationship Id="rId4" Type="http://schemas.openxmlformats.org/officeDocument/2006/relationships/tags" Target="../tags/tag58.xml"/><Relationship Id="rId39" Type="http://schemas.openxmlformats.org/officeDocument/2006/relationships/tags" Target="../tags/tag81.xml"/><Relationship Id="rId38" Type="http://schemas.openxmlformats.org/officeDocument/2006/relationships/tags" Target="../tags/tag80.xml"/><Relationship Id="rId37" Type="http://schemas.openxmlformats.org/officeDocument/2006/relationships/tags" Target="../tags/tag79.xml"/><Relationship Id="rId36" Type="http://schemas.openxmlformats.org/officeDocument/2006/relationships/tags" Target="../tags/tag78.xml"/><Relationship Id="rId35" Type="http://schemas.openxmlformats.org/officeDocument/2006/relationships/tags" Target="../tags/tag77.xml"/><Relationship Id="rId34" Type="http://schemas.openxmlformats.org/officeDocument/2006/relationships/image" Target="../media/image25.svg"/><Relationship Id="rId33" Type="http://schemas.openxmlformats.org/officeDocument/2006/relationships/image" Target="../media/image24.png"/><Relationship Id="rId32" Type="http://schemas.openxmlformats.org/officeDocument/2006/relationships/tags" Target="../tags/tag76.xml"/><Relationship Id="rId31" Type="http://schemas.openxmlformats.org/officeDocument/2006/relationships/tags" Target="../tags/tag75.xml"/><Relationship Id="rId30" Type="http://schemas.openxmlformats.org/officeDocument/2006/relationships/image" Target="../media/image23.svg"/><Relationship Id="rId3" Type="http://schemas.openxmlformats.org/officeDocument/2006/relationships/tags" Target="../tags/tag57.xml"/><Relationship Id="rId29" Type="http://schemas.openxmlformats.org/officeDocument/2006/relationships/image" Target="../media/image22.png"/><Relationship Id="rId28" Type="http://schemas.openxmlformats.org/officeDocument/2006/relationships/tags" Target="../tags/tag74.xml"/><Relationship Id="rId27" Type="http://schemas.openxmlformats.org/officeDocument/2006/relationships/tags" Target="../tags/tag73.xml"/><Relationship Id="rId26" Type="http://schemas.openxmlformats.org/officeDocument/2006/relationships/image" Target="../media/image21.svg"/><Relationship Id="rId25" Type="http://schemas.openxmlformats.org/officeDocument/2006/relationships/image" Target="../media/image20.png"/><Relationship Id="rId24" Type="http://schemas.openxmlformats.org/officeDocument/2006/relationships/tags" Target="../tags/tag72.xml"/><Relationship Id="rId23" Type="http://schemas.openxmlformats.org/officeDocument/2006/relationships/tags" Target="../tags/tag71.xml"/><Relationship Id="rId22" Type="http://schemas.openxmlformats.org/officeDocument/2006/relationships/image" Target="../media/image19.svg"/><Relationship Id="rId21" Type="http://schemas.openxmlformats.org/officeDocument/2006/relationships/image" Target="../media/image18.png"/><Relationship Id="rId20" Type="http://schemas.openxmlformats.org/officeDocument/2006/relationships/tags" Target="../tags/tag70.xml"/><Relationship Id="rId2" Type="http://schemas.openxmlformats.org/officeDocument/2006/relationships/image" Target="../media/image7.svg"/><Relationship Id="rId19" Type="http://schemas.openxmlformats.org/officeDocument/2006/relationships/image" Target="../media/image17.svg"/><Relationship Id="rId18" Type="http://schemas.openxmlformats.org/officeDocument/2006/relationships/image" Target="../media/image16.png"/><Relationship Id="rId17" Type="http://schemas.openxmlformats.org/officeDocument/2006/relationships/tags" Target="../tags/tag69.xml"/><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6.jpeg"/><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tags" Target="../tags/tag9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7.jpeg"/><Relationship Id="rId2" Type="http://schemas.openxmlformats.org/officeDocument/2006/relationships/tags" Target="../tags/tag92.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9" Type="http://schemas.openxmlformats.org/officeDocument/2006/relationships/image" Target="../media/image39.svg"/><Relationship Id="rId8" Type="http://schemas.openxmlformats.org/officeDocument/2006/relationships/image" Target="../media/image38.png"/><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8" Type="http://schemas.openxmlformats.org/officeDocument/2006/relationships/slideLayout" Target="../slideLayouts/slideLayout7.xml"/><Relationship Id="rId27" Type="http://schemas.openxmlformats.org/officeDocument/2006/relationships/tags" Target="../tags/tag114.xml"/><Relationship Id="rId26" Type="http://schemas.openxmlformats.org/officeDocument/2006/relationships/tags" Target="../tags/tag113.xml"/><Relationship Id="rId25" Type="http://schemas.openxmlformats.org/officeDocument/2006/relationships/tags" Target="../tags/tag112.xml"/><Relationship Id="rId24" Type="http://schemas.openxmlformats.org/officeDocument/2006/relationships/tags" Target="../tags/tag111.xml"/><Relationship Id="rId23" Type="http://schemas.openxmlformats.org/officeDocument/2006/relationships/tags" Target="../tags/tag110.xml"/><Relationship Id="rId22" Type="http://schemas.openxmlformats.org/officeDocument/2006/relationships/tags" Target="../tags/tag109.xml"/><Relationship Id="rId21" Type="http://schemas.openxmlformats.org/officeDocument/2006/relationships/tags" Target="../tags/tag108.xml"/><Relationship Id="rId20" Type="http://schemas.openxmlformats.org/officeDocument/2006/relationships/tags" Target="../tags/tag107.xml"/><Relationship Id="rId2" Type="http://schemas.openxmlformats.org/officeDocument/2006/relationships/tags" Target="../tags/tag93.xml"/><Relationship Id="rId19" Type="http://schemas.openxmlformats.org/officeDocument/2006/relationships/tags" Target="../tags/tag106.xml"/><Relationship Id="rId18" Type="http://schemas.openxmlformats.org/officeDocument/2006/relationships/tags" Target="../tags/tag105.xml"/><Relationship Id="rId17" Type="http://schemas.openxmlformats.org/officeDocument/2006/relationships/tags" Target="../tags/tag104.xml"/><Relationship Id="rId16" Type="http://schemas.openxmlformats.org/officeDocument/2006/relationships/tags" Target="../tags/tag103.xml"/><Relationship Id="rId15" Type="http://schemas.openxmlformats.org/officeDocument/2006/relationships/tags" Target="../tags/tag102.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image" Target="../media/image41.svg"/><Relationship Id="rId11" Type="http://schemas.openxmlformats.org/officeDocument/2006/relationships/image" Target="../media/image40.png"/><Relationship Id="rId10" Type="http://schemas.openxmlformats.org/officeDocument/2006/relationships/tags" Target="../tags/tag99.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2.png"/><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9" Type="http://schemas.openxmlformats.org/officeDocument/2006/relationships/image" Target="../media/image43.png"/><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6" Type="http://schemas.openxmlformats.org/officeDocument/2006/relationships/slideLayout" Target="../slideLayouts/slideLayout7.xml"/><Relationship Id="rId35" Type="http://schemas.openxmlformats.org/officeDocument/2006/relationships/image" Target="../media/image52.svg"/><Relationship Id="rId34" Type="http://schemas.openxmlformats.org/officeDocument/2006/relationships/image" Target="../media/image51.png"/><Relationship Id="rId33" Type="http://schemas.openxmlformats.org/officeDocument/2006/relationships/tags" Target="../tags/tag138.xml"/><Relationship Id="rId32" Type="http://schemas.openxmlformats.org/officeDocument/2006/relationships/image" Target="../media/image50.svg"/><Relationship Id="rId31" Type="http://schemas.openxmlformats.org/officeDocument/2006/relationships/image" Target="../media/image49.png"/><Relationship Id="rId30" Type="http://schemas.openxmlformats.org/officeDocument/2006/relationships/tags" Target="../tags/tag137.xml"/><Relationship Id="rId3" Type="http://schemas.openxmlformats.org/officeDocument/2006/relationships/tags" Target="../tags/tag116.xml"/><Relationship Id="rId29" Type="http://schemas.openxmlformats.org/officeDocument/2006/relationships/image" Target="../media/image48.svg"/><Relationship Id="rId28" Type="http://schemas.openxmlformats.org/officeDocument/2006/relationships/image" Target="../media/image47.png"/><Relationship Id="rId27" Type="http://schemas.openxmlformats.org/officeDocument/2006/relationships/tags" Target="../tags/tag136.xml"/><Relationship Id="rId26" Type="http://schemas.openxmlformats.org/officeDocument/2006/relationships/tags" Target="../tags/tag135.xml"/><Relationship Id="rId25" Type="http://schemas.openxmlformats.org/officeDocument/2006/relationships/tags" Target="../tags/tag134.xml"/><Relationship Id="rId24" Type="http://schemas.openxmlformats.org/officeDocument/2006/relationships/tags" Target="../tags/tag133.xml"/><Relationship Id="rId23" Type="http://schemas.openxmlformats.org/officeDocument/2006/relationships/tags" Target="../tags/tag132.xml"/><Relationship Id="rId22" Type="http://schemas.openxmlformats.org/officeDocument/2006/relationships/tags" Target="../tags/tag131.xml"/><Relationship Id="rId21" Type="http://schemas.openxmlformats.org/officeDocument/2006/relationships/tags" Target="../tags/tag130.xml"/><Relationship Id="rId20" Type="http://schemas.openxmlformats.org/officeDocument/2006/relationships/tags" Target="../tags/tag129.xml"/><Relationship Id="rId2" Type="http://schemas.openxmlformats.org/officeDocument/2006/relationships/tags" Target="../tags/tag115.xml"/><Relationship Id="rId19" Type="http://schemas.openxmlformats.org/officeDocument/2006/relationships/tags" Target="../tags/tag128.xml"/><Relationship Id="rId18" Type="http://schemas.openxmlformats.org/officeDocument/2006/relationships/tags" Target="../tags/tag127.xml"/><Relationship Id="rId17" Type="http://schemas.openxmlformats.org/officeDocument/2006/relationships/tags" Target="../tags/tag126.xml"/><Relationship Id="rId16" Type="http://schemas.openxmlformats.org/officeDocument/2006/relationships/tags" Target="../tags/tag125.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image" Target="../media/image46.svg"/><Relationship Id="rId12" Type="http://schemas.openxmlformats.org/officeDocument/2006/relationships/image" Target="../media/image45.png"/><Relationship Id="rId11" Type="http://schemas.openxmlformats.org/officeDocument/2006/relationships/tags" Target="../tags/tag122.xml"/><Relationship Id="rId10" Type="http://schemas.openxmlformats.org/officeDocument/2006/relationships/image" Target="../media/image44.sv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2" Type="http://schemas.openxmlformats.org/officeDocument/2006/relationships/slideLayout" Target="../slideLayouts/slideLayout7.xml"/><Relationship Id="rId21" Type="http://schemas.openxmlformats.org/officeDocument/2006/relationships/tags" Target="../tags/tag156.xml"/><Relationship Id="rId20" Type="http://schemas.openxmlformats.org/officeDocument/2006/relationships/tags" Target="../tags/tag155.xml"/><Relationship Id="rId2" Type="http://schemas.openxmlformats.org/officeDocument/2006/relationships/tags" Target="../tags/tag139.xml"/><Relationship Id="rId19" Type="http://schemas.openxmlformats.org/officeDocument/2006/relationships/tags" Target="../tags/tag154.xml"/><Relationship Id="rId18" Type="http://schemas.openxmlformats.org/officeDocument/2006/relationships/tags" Target="../tags/tag153.xml"/><Relationship Id="rId17" Type="http://schemas.openxmlformats.org/officeDocument/2006/relationships/tags" Target="../tags/tag152.xml"/><Relationship Id="rId16" Type="http://schemas.openxmlformats.org/officeDocument/2006/relationships/tags" Target="../tags/tag151.xml"/><Relationship Id="rId15" Type="http://schemas.openxmlformats.org/officeDocument/2006/relationships/image" Target="../media/image54.svg"/><Relationship Id="rId14" Type="http://schemas.openxmlformats.org/officeDocument/2006/relationships/image" Target="../media/image53.png"/><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9" Type="http://schemas.openxmlformats.org/officeDocument/2006/relationships/image" Target="../media/image59.png"/><Relationship Id="rId8" Type="http://schemas.openxmlformats.org/officeDocument/2006/relationships/tags" Target="../tags/tag159.xml"/><Relationship Id="rId7" Type="http://schemas.openxmlformats.org/officeDocument/2006/relationships/image" Target="../media/image58.svg"/><Relationship Id="rId6" Type="http://schemas.openxmlformats.org/officeDocument/2006/relationships/image" Target="../media/image57.png"/><Relationship Id="rId5" Type="http://schemas.openxmlformats.org/officeDocument/2006/relationships/tags" Target="../tags/tag158.xml"/><Relationship Id="rId44" Type="http://schemas.openxmlformats.org/officeDocument/2006/relationships/slideLayout" Target="../slideLayouts/slideLayout7.xml"/><Relationship Id="rId43" Type="http://schemas.openxmlformats.org/officeDocument/2006/relationships/image" Target="../media/image78.svg"/><Relationship Id="rId42" Type="http://schemas.openxmlformats.org/officeDocument/2006/relationships/image" Target="../media/image77.png"/><Relationship Id="rId41" Type="http://schemas.openxmlformats.org/officeDocument/2006/relationships/tags" Target="../tags/tag174.xml"/><Relationship Id="rId40" Type="http://schemas.openxmlformats.org/officeDocument/2006/relationships/image" Target="../media/image76.svg"/><Relationship Id="rId4" Type="http://schemas.openxmlformats.org/officeDocument/2006/relationships/image" Target="../media/image56.svg"/><Relationship Id="rId39" Type="http://schemas.openxmlformats.org/officeDocument/2006/relationships/image" Target="../media/image75.png"/><Relationship Id="rId38" Type="http://schemas.openxmlformats.org/officeDocument/2006/relationships/tags" Target="../tags/tag173.xml"/><Relationship Id="rId37" Type="http://schemas.openxmlformats.org/officeDocument/2006/relationships/image" Target="../media/image74.svg"/><Relationship Id="rId36" Type="http://schemas.openxmlformats.org/officeDocument/2006/relationships/image" Target="../media/image73.png"/><Relationship Id="rId35" Type="http://schemas.openxmlformats.org/officeDocument/2006/relationships/tags" Target="../tags/tag172.xml"/><Relationship Id="rId34" Type="http://schemas.openxmlformats.org/officeDocument/2006/relationships/image" Target="../media/image72.svg"/><Relationship Id="rId33" Type="http://schemas.openxmlformats.org/officeDocument/2006/relationships/image" Target="../media/image71.png"/><Relationship Id="rId32" Type="http://schemas.openxmlformats.org/officeDocument/2006/relationships/tags" Target="../tags/tag171.xml"/><Relationship Id="rId31" Type="http://schemas.openxmlformats.org/officeDocument/2006/relationships/image" Target="../media/image70.svg"/><Relationship Id="rId30" Type="http://schemas.openxmlformats.org/officeDocument/2006/relationships/image" Target="../media/image69.png"/><Relationship Id="rId3" Type="http://schemas.openxmlformats.org/officeDocument/2006/relationships/image" Target="../media/image55.png"/><Relationship Id="rId29" Type="http://schemas.openxmlformats.org/officeDocument/2006/relationships/tags" Target="../tags/tag170.xml"/><Relationship Id="rId28" Type="http://schemas.openxmlformats.org/officeDocument/2006/relationships/image" Target="../media/image68.svg"/><Relationship Id="rId27" Type="http://schemas.openxmlformats.org/officeDocument/2006/relationships/image" Target="../media/image67.png"/><Relationship Id="rId26" Type="http://schemas.openxmlformats.org/officeDocument/2006/relationships/tags" Target="../tags/tag169.xml"/><Relationship Id="rId25" Type="http://schemas.openxmlformats.org/officeDocument/2006/relationships/tags" Target="../tags/tag168.xml"/><Relationship Id="rId24" Type="http://schemas.openxmlformats.org/officeDocument/2006/relationships/tags" Target="../tags/tag167.xml"/><Relationship Id="rId23" Type="http://schemas.openxmlformats.org/officeDocument/2006/relationships/tags" Target="../tags/tag166.xml"/><Relationship Id="rId22" Type="http://schemas.openxmlformats.org/officeDocument/2006/relationships/tags" Target="../tags/tag165.xml"/><Relationship Id="rId21" Type="http://schemas.openxmlformats.org/officeDocument/2006/relationships/tags" Target="../tags/tag164.xml"/><Relationship Id="rId20" Type="http://schemas.openxmlformats.org/officeDocument/2006/relationships/tags" Target="../tags/tag163.xml"/><Relationship Id="rId2" Type="http://schemas.openxmlformats.org/officeDocument/2006/relationships/tags" Target="../tags/tag157.xml"/><Relationship Id="rId19" Type="http://schemas.openxmlformats.org/officeDocument/2006/relationships/image" Target="../media/image66.svg"/><Relationship Id="rId18" Type="http://schemas.openxmlformats.org/officeDocument/2006/relationships/image" Target="../media/image65.png"/><Relationship Id="rId17" Type="http://schemas.openxmlformats.org/officeDocument/2006/relationships/tags" Target="../tags/tag162.xml"/><Relationship Id="rId16" Type="http://schemas.openxmlformats.org/officeDocument/2006/relationships/image" Target="../media/image64.svg"/><Relationship Id="rId15" Type="http://schemas.openxmlformats.org/officeDocument/2006/relationships/image" Target="../media/image63.png"/><Relationship Id="rId14" Type="http://schemas.openxmlformats.org/officeDocument/2006/relationships/tags" Target="../tags/tag161.xml"/><Relationship Id="rId13" Type="http://schemas.openxmlformats.org/officeDocument/2006/relationships/image" Target="../media/image62.svg"/><Relationship Id="rId12" Type="http://schemas.openxmlformats.org/officeDocument/2006/relationships/image" Target="../media/image61.png"/><Relationship Id="rId11" Type="http://schemas.openxmlformats.org/officeDocument/2006/relationships/tags" Target="../tags/tag160.xml"/><Relationship Id="rId10" Type="http://schemas.openxmlformats.org/officeDocument/2006/relationships/image" Target="../media/image60.svg"/><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9.jpeg"/><Relationship Id="rId2" Type="http://schemas.openxmlformats.org/officeDocument/2006/relationships/tags" Target="../tags/tag175.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9" Type="http://schemas.openxmlformats.org/officeDocument/2006/relationships/image" Target="../media/image87.svg"/><Relationship Id="rId8" Type="http://schemas.openxmlformats.org/officeDocument/2006/relationships/image" Target="../media/image86.png"/><Relationship Id="rId7" Type="http://schemas.openxmlformats.org/officeDocument/2006/relationships/image" Target="../media/image85.svg"/><Relationship Id="rId6" Type="http://schemas.openxmlformats.org/officeDocument/2006/relationships/image" Target="../media/image84.png"/><Relationship Id="rId5" Type="http://schemas.openxmlformats.org/officeDocument/2006/relationships/image" Target="../media/image83.svg"/><Relationship Id="rId4" Type="http://schemas.openxmlformats.org/officeDocument/2006/relationships/image" Target="../media/image82.png"/><Relationship Id="rId3" Type="http://schemas.openxmlformats.org/officeDocument/2006/relationships/image" Target="../media/image81.svg"/><Relationship Id="rId2" Type="http://schemas.openxmlformats.org/officeDocument/2006/relationships/image" Target="../media/image80.png"/><Relationship Id="rId10" Type="http://schemas.openxmlformats.org/officeDocument/2006/relationships/slideLayout" Target="../slideLayouts/slideLayout7.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0" Type="http://schemas.openxmlformats.org/officeDocument/2006/relationships/slideLayout" Target="../slideLayouts/slideLayout7.xml"/><Relationship Id="rId2" Type="http://schemas.openxmlformats.org/officeDocument/2006/relationships/tags" Target="../tags/tag176.xml"/><Relationship Id="rId19" Type="http://schemas.openxmlformats.org/officeDocument/2006/relationships/tags" Target="../tags/tag193.xml"/><Relationship Id="rId18" Type="http://schemas.openxmlformats.org/officeDocument/2006/relationships/tags" Target="../tags/tag192.xml"/><Relationship Id="rId17" Type="http://schemas.openxmlformats.org/officeDocument/2006/relationships/tags" Target="../tags/tag191.xml"/><Relationship Id="rId16" Type="http://schemas.openxmlformats.org/officeDocument/2006/relationships/tags" Target="../tags/tag190.xml"/><Relationship Id="rId15" Type="http://schemas.openxmlformats.org/officeDocument/2006/relationships/tags" Target="../tags/tag189.xml"/><Relationship Id="rId14" Type="http://schemas.openxmlformats.org/officeDocument/2006/relationships/tags" Target="../tags/tag188.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jpeg"/><Relationship Id="rId3" Type="http://schemas.openxmlformats.org/officeDocument/2006/relationships/tags" Target="../tags/tag1.xml"/><Relationship Id="rId2" Type="http://schemas.openxmlformats.org/officeDocument/2006/relationships/image" Target="../media/image7.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tags" Target="../tags/tag3.xml"/><Relationship Id="rId4" Type="http://schemas.openxmlformats.org/officeDocument/2006/relationships/image" Target="../media/image9.jpeg"/><Relationship Id="rId3" Type="http://schemas.openxmlformats.org/officeDocument/2006/relationships/tags" Target="../tags/tag2.xml"/><Relationship Id="rId2" Type="http://schemas.openxmlformats.org/officeDocument/2006/relationships/image" Target="../media/image7.sv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1.png"/><Relationship Id="rId3" Type="http://schemas.openxmlformats.org/officeDocument/2006/relationships/tags" Target="../tags/tag4.xml"/><Relationship Id="rId2" Type="http://schemas.openxmlformats.org/officeDocument/2006/relationships/image" Target="../media/image7.sv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7" Type="http://schemas.openxmlformats.org/officeDocument/2006/relationships/slideLayout" Target="../slideLayouts/slideLayout7.xml"/><Relationship Id="rId36" Type="http://schemas.openxmlformats.org/officeDocument/2006/relationships/image" Target="../media/image13.svg"/><Relationship Id="rId35" Type="http://schemas.openxmlformats.org/officeDocument/2006/relationships/image" Target="../media/image12.png"/><Relationship Id="rId34" Type="http://schemas.openxmlformats.org/officeDocument/2006/relationships/tags" Target="../tags/tag36.xml"/><Relationship Id="rId33" Type="http://schemas.openxmlformats.org/officeDocument/2006/relationships/tags" Target="../tags/tag35.xml"/><Relationship Id="rId32" Type="http://schemas.openxmlformats.org/officeDocument/2006/relationships/tags" Target="../tags/tag34.xml"/><Relationship Id="rId31" Type="http://schemas.openxmlformats.org/officeDocument/2006/relationships/tags" Target="../tags/tag33.xml"/><Relationship Id="rId30" Type="http://schemas.openxmlformats.org/officeDocument/2006/relationships/tags" Target="../tags/tag32.xml"/><Relationship Id="rId3" Type="http://schemas.openxmlformats.org/officeDocument/2006/relationships/tags" Target="../tags/tag5.xml"/><Relationship Id="rId29" Type="http://schemas.openxmlformats.org/officeDocument/2006/relationships/tags" Target="../tags/tag31.xml"/><Relationship Id="rId28" Type="http://schemas.openxmlformats.org/officeDocument/2006/relationships/tags" Target="../tags/tag30.xml"/><Relationship Id="rId27" Type="http://schemas.openxmlformats.org/officeDocument/2006/relationships/tags" Target="../tags/tag29.xml"/><Relationship Id="rId26" Type="http://schemas.openxmlformats.org/officeDocument/2006/relationships/tags" Target="../tags/tag28.xml"/><Relationship Id="rId25" Type="http://schemas.openxmlformats.org/officeDocument/2006/relationships/tags" Target="../tags/tag27.xml"/><Relationship Id="rId24" Type="http://schemas.openxmlformats.org/officeDocument/2006/relationships/tags" Target="../tags/tag26.xml"/><Relationship Id="rId23" Type="http://schemas.openxmlformats.org/officeDocument/2006/relationships/tags" Target="../tags/tag25.xml"/><Relationship Id="rId22" Type="http://schemas.openxmlformats.org/officeDocument/2006/relationships/tags" Target="../tags/tag24.xml"/><Relationship Id="rId21" Type="http://schemas.openxmlformats.org/officeDocument/2006/relationships/tags" Target="../tags/tag23.xml"/><Relationship Id="rId20" Type="http://schemas.openxmlformats.org/officeDocument/2006/relationships/tags" Target="../tags/tag22.xml"/><Relationship Id="rId2" Type="http://schemas.openxmlformats.org/officeDocument/2006/relationships/image" Target="../media/image7.svg"/><Relationship Id="rId19" Type="http://schemas.openxmlformats.org/officeDocument/2006/relationships/tags" Target="../tags/tag21.xml"/><Relationship Id="rId18" Type="http://schemas.openxmlformats.org/officeDocument/2006/relationships/tags" Target="../tags/tag20.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5" Type="http://schemas.openxmlformats.org/officeDocument/2006/relationships/slideLayout" Target="../slideLayouts/slideLayout7.xml"/><Relationship Id="rId24" Type="http://schemas.openxmlformats.org/officeDocument/2006/relationships/image" Target="../media/image13.svg"/><Relationship Id="rId23" Type="http://schemas.openxmlformats.org/officeDocument/2006/relationships/image" Target="../media/image12.png"/><Relationship Id="rId22" Type="http://schemas.openxmlformats.org/officeDocument/2006/relationships/tags" Target="../tags/tag56.xml"/><Relationship Id="rId21" Type="http://schemas.openxmlformats.org/officeDocument/2006/relationships/tags" Target="../tags/tag55.xml"/><Relationship Id="rId20" Type="http://schemas.openxmlformats.org/officeDocument/2006/relationships/tags" Target="../tags/tag54.xml"/><Relationship Id="rId2" Type="http://schemas.openxmlformats.org/officeDocument/2006/relationships/image" Target="../media/image7.svg"/><Relationship Id="rId19" Type="http://schemas.openxmlformats.org/officeDocument/2006/relationships/tags" Target="../tags/tag53.xml"/><Relationship Id="rId18" Type="http://schemas.openxmlformats.org/officeDocument/2006/relationships/tags" Target="../tags/tag52.xml"/><Relationship Id="rId17" Type="http://schemas.openxmlformats.org/officeDocument/2006/relationships/tags" Target="../tags/tag51.xml"/><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327564" y="2073436"/>
            <a:ext cx="4530437" cy="997529"/>
            <a:chOff x="3103418" y="2572879"/>
            <a:chExt cx="6040582" cy="1330038"/>
          </a:xfrm>
        </p:grpSpPr>
        <p:sp>
          <p:nvSpPr>
            <p:cNvPr id="175" name="文本框 174"/>
            <p:cNvSpPr txBox="1"/>
            <p:nvPr/>
          </p:nvSpPr>
          <p:spPr>
            <a:xfrm>
              <a:off x="3103418" y="2739138"/>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创新创业基础</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sp>
        <p:nvSpPr>
          <p:cNvPr id="182" name="文本框 181"/>
          <p:cNvSpPr txBox="1"/>
          <p:nvPr/>
        </p:nvSpPr>
        <p:spPr>
          <a:xfrm>
            <a:off x="3792855" y="3284670"/>
            <a:ext cx="1725454" cy="460375"/>
          </a:xfrm>
          <a:prstGeom prst="rect">
            <a:avLst/>
          </a:prstGeom>
          <a:noFill/>
        </p:spPr>
        <p:txBody>
          <a:bodyPr wrap="square" rtlCol="0">
            <a:spAutoFit/>
          </a:bodyPr>
          <a:lstStyle/>
          <a:p>
            <a:pPr algn="ctr"/>
            <a:r>
              <a:rPr lang="zh-CN" sz="2400">
                <a:latin typeface="汉仪汉黑W" panose="00020600040101010101" charset="-122"/>
                <a:ea typeface="汉仪汉黑W" panose="00020600040101010101" charset="-122"/>
                <a:cs typeface="汉仪汉黑W" panose="00020600040101010101" charset="-122"/>
              </a:rPr>
              <a:t>北京出版社</a:t>
            </a:r>
            <a:endParaRPr lang="zh-CN" sz="24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56455" y="605377"/>
            <a:ext cx="2763679" cy="368300"/>
            <a:chOff x="4208607" y="806569"/>
            <a:chExt cx="3684905" cy="491067"/>
          </a:xfrm>
        </p:grpSpPr>
        <p:sp>
          <p:nvSpPr>
            <p:cNvPr id="6" name="文本框 5"/>
            <p:cNvSpPr txBox="1"/>
            <p:nvPr/>
          </p:nvSpPr>
          <p:spPr>
            <a:xfrm>
              <a:off x="4208607" y="806569"/>
              <a:ext cx="368490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四、创新的原则与过程</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6461" y="3830452"/>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文本框 31"/>
          <p:cNvSpPr txBox="1"/>
          <p:nvPr/>
        </p:nvSpPr>
        <p:spPr>
          <a:xfrm>
            <a:off x="2951798" y="1037246"/>
            <a:ext cx="3048000" cy="299085"/>
          </a:xfrm>
          <a:prstGeom prst="rect">
            <a:avLst/>
          </a:prstGeom>
          <a:noFill/>
        </p:spPr>
        <p:txBody>
          <a:bodyPr wrap="square" rtlCol="0">
            <a:spAutoFit/>
          </a:bodyPr>
          <a:p>
            <a:pPr algn="ctr"/>
            <a:r>
              <a:rPr lang="zh-CN" altLang="en-US" sz="1350"/>
              <a:t>（一）创新的原则</a:t>
            </a:r>
            <a:endParaRPr lang="zh-CN" altLang="en-US" sz="1350"/>
          </a:p>
        </p:txBody>
      </p:sp>
      <p:sp>
        <p:nvSpPr>
          <p:cNvPr id="2" name="椭圆 1"/>
          <p:cNvSpPr/>
          <p:nvPr>
            <p:custDataLst>
              <p:tags r:id="rId3"/>
            </p:custDataLst>
          </p:nvPr>
        </p:nvSpPr>
        <p:spPr>
          <a:xfrm>
            <a:off x="3383584" y="1711575"/>
            <a:ext cx="2631936" cy="2631936"/>
          </a:xfrm>
          <a:prstGeom prst="ellipse">
            <a:avLst/>
          </a:prstGeom>
          <a:noFill/>
          <a:ln w="38100">
            <a:solidFill>
              <a:srgbClr val="FFFFFF">
                <a:lumMod val="95000"/>
              </a:srgbClr>
            </a:solidFill>
          </a:ln>
          <a:extLst>
            <a:ext uri="{909E8E84-426E-40DD-AFC4-6F175D3DCCD1}">
              <a14:hiddenFill xmlns:a14="http://schemas.microsoft.com/office/drawing/2010/main">
                <a:solidFill>
                  <a:srgbClr val="FFFFFF">
                    <a:lumMod val="95000"/>
                  </a:srgbClr>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48" name="椭圆 47"/>
          <p:cNvSpPr/>
          <p:nvPr>
            <p:custDataLst>
              <p:tags r:id="rId4"/>
            </p:custDataLst>
          </p:nvPr>
        </p:nvSpPr>
        <p:spPr>
          <a:xfrm>
            <a:off x="3509016" y="1836151"/>
            <a:ext cx="2388778" cy="2388778"/>
          </a:xfrm>
          <a:prstGeom prst="ellipse">
            <a:avLst/>
          </a:prstGeom>
          <a:noFill/>
          <a:ln w="152400">
            <a:solidFill>
              <a:srgbClr val="FFFFFF">
                <a:lumMod val="95000"/>
              </a:srgbClr>
            </a:solidFill>
          </a:ln>
          <a:extLst>
            <a:ext uri="{909E8E84-426E-40DD-AFC4-6F175D3DCCD1}">
              <a14:hiddenFill xmlns:a14="http://schemas.microsoft.com/office/drawing/2010/main">
                <a:solidFill>
                  <a:srgbClr val="FFFFFF">
                    <a:lumMod val="95000"/>
                  </a:srgbClr>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cxnSp>
        <p:nvCxnSpPr>
          <p:cNvPr id="29" name="直接连接符 28"/>
          <p:cNvCxnSpPr/>
          <p:nvPr>
            <p:custDataLst>
              <p:tags r:id="rId5"/>
            </p:custDataLst>
          </p:nvPr>
        </p:nvCxnSpPr>
        <p:spPr>
          <a:xfrm>
            <a:off x="4865653" y="1562169"/>
            <a:ext cx="683242"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30" name="矩形 29"/>
          <p:cNvSpPr/>
          <p:nvPr>
            <p:custDataLst>
              <p:tags r:id="rId6"/>
            </p:custDataLst>
          </p:nvPr>
        </p:nvSpPr>
        <p:spPr>
          <a:xfrm>
            <a:off x="5437590" y="1533915"/>
            <a:ext cx="166529" cy="56509"/>
          </a:xfrm>
          <a:prstGeom prst="rect">
            <a:avLst/>
          </a:prstGeom>
          <a:solidFill>
            <a:srgbClr val="007ADD"/>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3" name="文本框 2"/>
          <p:cNvSpPr txBox="1"/>
          <p:nvPr>
            <p:custDataLst>
              <p:tags r:id="rId7"/>
            </p:custDataLst>
          </p:nvPr>
        </p:nvSpPr>
        <p:spPr>
          <a:xfrm>
            <a:off x="5348764" y="1253940"/>
            <a:ext cx="2212658" cy="321945"/>
          </a:xfrm>
          <a:prstGeom prst="rect">
            <a:avLst/>
          </a:prstGeom>
          <a:noFill/>
        </p:spPr>
        <p:txBody>
          <a:bodyPr wrap="square" rtlCol="0">
            <a:spAutoFit/>
          </a:bodyPr>
          <a:p>
            <a:pPr algn="ctr"/>
            <a:r>
              <a:rPr lang="zh-CN" altLang="en-US" sz="1500" spc="300">
                <a:solidFill>
                  <a:srgbClr val="000000"/>
                </a:solidFill>
                <a:uFillTx/>
                <a:latin typeface="思源黑体 CN Bold" panose="020B0800000000000000" charset="-122"/>
                <a:ea typeface="思源黑体 CN Bold" panose="020B0800000000000000" charset="-122"/>
              </a:rPr>
              <a:t>1. 科学原理原则</a:t>
            </a:r>
            <a:endParaRPr lang="zh-CN" altLang="en-US" sz="1500" spc="300">
              <a:solidFill>
                <a:srgbClr val="000000"/>
              </a:solidFill>
              <a:uFillTx/>
              <a:latin typeface="思源黑体 CN Bold" panose="020B0800000000000000" charset="-122"/>
              <a:ea typeface="思源黑体 CN Bold" panose="020B0800000000000000" charset="-122"/>
            </a:endParaRPr>
          </a:p>
        </p:txBody>
      </p:sp>
      <p:cxnSp>
        <p:nvCxnSpPr>
          <p:cNvPr id="12" name="直接连接符 11"/>
          <p:cNvCxnSpPr/>
          <p:nvPr>
            <p:custDataLst>
              <p:tags r:id="rId8"/>
            </p:custDataLst>
          </p:nvPr>
        </p:nvCxnSpPr>
        <p:spPr>
          <a:xfrm flipH="1">
            <a:off x="2548367" y="2843461"/>
            <a:ext cx="683242"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20" name="矩形 19"/>
          <p:cNvSpPr/>
          <p:nvPr>
            <p:custDataLst>
              <p:tags r:id="rId9"/>
            </p:custDataLst>
          </p:nvPr>
        </p:nvSpPr>
        <p:spPr>
          <a:xfrm flipH="1">
            <a:off x="2493143" y="2815207"/>
            <a:ext cx="166529" cy="56509"/>
          </a:xfrm>
          <a:prstGeom prst="rect">
            <a:avLst/>
          </a:prstGeom>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22" name="文本框 21"/>
          <p:cNvSpPr txBox="1"/>
          <p:nvPr>
            <p:custDataLst>
              <p:tags r:id="rId10"/>
            </p:custDataLst>
          </p:nvPr>
        </p:nvSpPr>
        <p:spPr>
          <a:xfrm flipH="1">
            <a:off x="639128" y="2535052"/>
            <a:ext cx="2125028" cy="553085"/>
          </a:xfrm>
          <a:prstGeom prst="rect">
            <a:avLst/>
          </a:prstGeom>
          <a:noFill/>
        </p:spPr>
        <p:txBody>
          <a:bodyPr wrap="square" rtlCol="0">
            <a:spAutoFit/>
          </a:bodyPr>
          <a:p>
            <a:pPr algn="ctr"/>
            <a:r>
              <a:rPr lang="zh-CN" altLang="en-US" sz="1500" spc="300">
                <a:solidFill>
                  <a:srgbClr val="000000"/>
                </a:solidFill>
                <a:uFillTx/>
                <a:latin typeface="思源黑体 CN Bold" panose="020B0800000000000000" charset="-122"/>
                <a:ea typeface="思源黑体 CN Bold" panose="020B0800000000000000" charset="-122"/>
              </a:rPr>
              <a:t>5. 不轻易否定，不简单比较原则</a:t>
            </a:r>
            <a:endParaRPr lang="zh-CN" altLang="en-US" sz="1500" spc="300">
              <a:solidFill>
                <a:srgbClr val="000000"/>
              </a:solidFill>
              <a:uFillTx/>
              <a:latin typeface="思源黑体 CN Bold" panose="020B0800000000000000" charset="-122"/>
              <a:ea typeface="思源黑体 CN Bold" panose="020B0800000000000000" charset="-122"/>
            </a:endParaRPr>
          </a:p>
        </p:txBody>
      </p:sp>
      <p:cxnSp>
        <p:nvCxnSpPr>
          <p:cNvPr id="55" name="直接连接符 54"/>
          <p:cNvCxnSpPr/>
          <p:nvPr>
            <p:custDataLst>
              <p:tags r:id="rId11"/>
            </p:custDataLst>
          </p:nvPr>
        </p:nvCxnSpPr>
        <p:spPr>
          <a:xfrm flipH="1">
            <a:off x="3073642" y="4194962"/>
            <a:ext cx="683242"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56" name="矩形 55"/>
          <p:cNvSpPr/>
          <p:nvPr>
            <p:custDataLst>
              <p:tags r:id="rId12"/>
            </p:custDataLst>
          </p:nvPr>
        </p:nvSpPr>
        <p:spPr>
          <a:xfrm flipH="1">
            <a:off x="3018417" y="4166707"/>
            <a:ext cx="166529" cy="56509"/>
          </a:xfrm>
          <a:prstGeom prst="rect">
            <a:avLst/>
          </a:prstGeom>
          <a:solidFill>
            <a:srgbClr val="63B8F1"/>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57" name="文本框 56"/>
          <p:cNvSpPr txBox="1"/>
          <p:nvPr>
            <p:custDataLst>
              <p:tags r:id="rId13"/>
            </p:custDataLst>
          </p:nvPr>
        </p:nvSpPr>
        <p:spPr>
          <a:xfrm flipH="1">
            <a:off x="1376363" y="3886650"/>
            <a:ext cx="1913096" cy="553085"/>
          </a:xfrm>
          <a:prstGeom prst="rect">
            <a:avLst/>
          </a:prstGeom>
          <a:noFill/>
        </p:spPr>
        <p:txBody>
          <a:bodyPr wrap="square" rtlCol="0">
            <a:spAutoFit/>
          </a:bodyPr>
          <a:p>
            <a:pPr algn="ctr"/>
            <a:r>
              <a:rPr lang="zh-CN" altLang="en-US" sz="1500" spc="300">
                <a:solidFill>
                  <a:srgbClr val="000000"/>
                </a:solidFill>
                <a:uFillTx/>
                <a:latin typeface="思源黑体 CN Bold" panose="020B0800000000000000" charset="-122"/>
                <a:ea typeface="思源黑体 CN Bold" panose="020B0800000000000000" charset="-122"/>
              </a:rPr>
              <a:t>4. 构思独特原则</a:t>
            </a:r>
            <a:endParaRPr lang="zh-CN" altLang="en-US" sz="1500" spc="300">
              <a:solidFill>
                <a:srgbClr val="000000"/>
              </a:solidFill>
              <a:uFillTx/>
              <a:latin typeface="思源黑体 CN Bold" panose="020B0800000000000000" charset="-122"/>
              <a:ea typeface="思源黑体 CN Bold" panose="020B0800000000000000" charset="-122"/>
            </a:endParaRPr>
          </a:p>
        </p:txBody>
      </p:sp>
      <p:pic>
        <p:nvPicPr>
          <p:cNvPr id="23" name="图片 22" descr="为如果太热"/>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11760000" flipH="1">
            <a:off x="3137428" y="2372128"/>
            <a:ext cx="1526164" cy="899431"/>
          </a:xfrm>
          <a:prstGeom prst="rect">
            <a:avLst/>
          </a:prstGeom>
        </p:spPr>
      </p:pic>
      <p:pic>
        <p:nvPicPr>
          <p:cNvPr id="24" name="图片 23" descr="二哥通过特"/>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rot="18960000">
            <a:off x="3205496" y="2350723"/>
            <a:ext cx="896862" cy="794975"/>
          </a:xfrm>
          <a:prstGeom prst="rect">
            <a:avLst/>
          </a:prstGeom>
        </p:spPr>
      </p:pic>
      <p:pic>
        <p:nvPicPr>
          <p:cNvPr id="25" name="图片 24" descr="为如果太热"/>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rot="5400000">
            <a:off x="3938396" y="1779214"/>
            <a:ext cx="1526164" cy="899431"/>
          </a:xfrm>
          <a:prstGeom prst="rect">
            <a:avLst/>
          </a:prstGeom>
        </p:spPr>
      </p:pic>
      <p:pic>
        <p:nvPicPr>
          <p:cNvPr id="26" name="图片 25" descr="二哥通过特"/>
          <p:cNvPicPr>
            <a:picLocks noChangeAspect="1"/>
          </p:cNvPicPr>
          <p:nvPr>
            <p:custDataLst>
              <p:tags r:id="rId23"/>
            </p:custDataLst>
          </p:nvPr>
        </p:nvPicPr>
        <p:blipFill>
          <a:blip r:embed="rId18">
            <a:extLst>
              <a:ext uri="{96DAC541-7B7A-43D3-8B79-37D633B846F1}">
                <asvg:svgBlip xmlns:asvg="http://schemas.microsoft.com/office/drawing/2016/SVG/main" r:embed="rId19"/>
              </a:ext>
            </a:extLst>
          </a:blip>
          <a:stretch>
            <a:fillRect/>
          </a:stretch>
        </p:blipFill>
        <p:spPr>
          <a:xfrm rot="19800000">
            <a:off x="4254760" y="1554035"/>
            <a:ext cx="896862" cy="794975"/>
          </a:xfrm>
          <a:prstGeom prst="rect">
            <a:avLst/>
          </a:prstGeom>
        </p:spPr>
      </p:pic>
      <p:pic>
        <p:nvPicPr>
          <p:cNvPr id="27" name="图片 26" descr="为如果太热"/>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rot="9780000">
            <a:off x="4735512" y="2361425"/>
            <a:ext cx="1526164" cy="899431"/>
          </a:xfrm>
          <a:prstGeom prst="rect">
            <a:avLst/>
          </a:prstGeom>
        </p:spPr>
      </p:pic>
      <p:pic>
        <p:nvPicPr>
          <p:cNvPr id="28" name="图片 27" descr="二哥通过特"/>
          <p:cNvPicPr>
            <a:picLocks noChangeAspect="1"/>
          </p:cNvPicPr>
          <p:nvPr>
            <p:custDataLst>
              <p:tags r:id="rId27"/>
            </p:custDataLst>
          </p:nvPr>
        </p:nvPicPr>
        <p:blipFill>
          <a:blip r:embed="rId18">
            <a:extLst>
              <a:ext uri="{96DAC541-7B7A-43D3-8B79-37D633B846F1}">
                <asvg:svgBlip xmlns:asvg="http://schemas.microsoft.com/office/drawing/2016/SVG/main" r:embed="rId19"/>
              </a:ext>
            </a:extLst>
          </a:blip>
          <a:stretch>
            <a:fillRect/>
          </a:stretch>
        </p:blipFill>
        <p:spPr>
          <a:xfrm rot="20580000">
            <a:off x="5289896" y="2341305"/>
            <a:ext cx="896862" cy="794975"/>
          </a:xfrm>
          <a:prstGeom prst="rect">
            <a:avLst/>
          </a:prstGeom>
        </p:spPr>
      </p:pic>
      <p:pic>
        <p:nvPicPr>
          <p:cNvPr id="31" name="图片 30" descr="为如果太热"/>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rot="13980000" flipV="1">
            <a:off x="4437985" y="3258715"/>
            <a:ext cx="1526164" cy="899431"/>
          </a:xfrm>
          <a:prstGeom prst="rect">
            <a:avLst/>
          </a:prstGeom>
        </p:spPr>
      </p:pic>
      <p:pic>
        <p:nvPicPr>
          <p:cNvPr id="33" name="图片 32" descr="二哥通过特"/>
          <p:cNvPicPr>
            <a:picLocks noChangeAspect="1"/>
          </p:cNvPicPr>
          <p:nvPr>
            <p:custDataLst>
              <p:tags r:id="rId31"/>
            </p:custDataLst>
          </p:nvPr>
        </p:nvPicPr>
        <p:blipFill>
          <a:blip r:embed="rId18">
            <a:extLst>
              <a:ext uri="{96DAC541-7B7A-43D3-8B79-37D633B846F1}">
                <asvg:svgBlip xmlns:asvg="http://schemas.microsoft.com/office/drawing/2016/SVG/main" r:embed="rId19"/>
              </a:ext>
            </a:extLst>
          </a:blip>
          <a:stretch>
            <a:fillRect/>
          </a:stretch>
        </p:blipFill>
        <p:spPr>
          <a:xfrm rot="21180000">
            <a:off x="4908463" y="3523279"/>
            <a:ext cx="896862" cy="794975"/>
          </a:xfrm>
          <a:prstGeom prst="rect">
            <a:avLst/>
          </a:prstGeom>
        </p:spPr>
      </p:pic>
      <p:pic>
        <p:nvPicPr>
          <p:cNvPr id="42" name="图片 41" descr="为如果太热"/>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rot="7560000" flipH="1" flipV="1">
            <a:off x="3461069" y="3260428"/>
            <a:ext cx="1526164" cy="899431"/>
          </a:xfrm>
          <a:prstGeom prst="rect">
            <a:avLst/>
          </a:prstGeom>
        </p:spPr>
      </p:pic>
      <p:pic>
        <p:nvPicPr>
          <p:cNvPr id="49" name="图片 48" descr="二哥通过特"/>
          <p:cNvPicPr>
            <a:picLocks noChangeAspect="1"/>
          </p:cNvPicPr>
          <p:nvPr>
            <p:custDataLst>
              <p:tags r:id="rId35"/>
            </p:custDataLst>
          </p:nvPr>
        </p:nvPicPr>
        <p:blipFill>
          <a:blip r:embed="rId18">
            <a:extLst>
              <a:ext uri="{96DAC541-7B7A-43D3-8B79-37D633B846F1}">
                <asvg:svgBlip xmlns:asvg="http://schemas.microsoft.com/office/drawing/2016/SVG/main" r:embed="rId19"/>
              </a:ext>
            </a:extLst>
          </a:blip>
          <a:stretch>
            <a:fillRect/>
          </a:stretch>
        </p:blipFill>
        <p:spPr>
          <a:xfrm rot="360000">
            <a:off x="3625886" y="3519426"/>
            <a:ext cx="896862" cy="794975"/>
          </a:xfrm>
          <a:prstGeom prst="rect">
            <a:avLst/>
          </a:prstGeom>
        </p:spPr>
      </p:pic>
      <p:cxnSp>
        <p:nvCxnSpPr>
          <p:cNvPr id="50" name="直接连接符 49"/>
          <p:cNvCxnSpPr/>
          <p:nvPr>
            <p:custDataLst>
              <p:tags r:id="rId36"/>
            </p:custDataLst>
          </p:nvPr>
        </p:nvCxnSpPr>
        <p:spPr>
          <a:xfrm>
            <a:off x="6146517" y="2818632"/>
            <a:ext cx="643857"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51" name="矩形 50"/>
          <p:cNvSpPr/>
          <p:nvPr>
            <p:custDataLst>
              <p:tags r:id="rId37"/>
            </p:custDataLst>
          </p:nvPr>
        </p:nvSpPr>
        <p:spPr>
          <a:xfrm>
            <a:off x="6705611" y="2790378"/>
            <a:ext cx="166529" cy="56509"/>
          </a:xfrm>
          <a:prstGeom prst="rect">
            <a:avLst/>
          </a:prstGeom>
          <a:solidFill>
            <a:srgbClr val="008BFF"/>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52" name="文本框 51"/>
          <p:cNvSpPr txBox="1"/>
          <p:nvPr>
            <p:custDataLst>
              <p:tags r:id="rId38"/>
            </p:custDataLst>
          </p:nvPr>
        </p:nvSpPr>
        <p:spPr>
          <a:xfrm>
            <a:off x="6615589" y="2510287"/>
            <a:ext cx="1975961" cy="321945"/>
          </a:xfrm>
          <a:prstGeom prst="rect">
            <a:avLst/>
          </a:prstGeom>
          <a:noFill/>
        </p:spPr>
        <p:txBody>
          <a:bodyPr wrap="square" rtlCol="0">
            <a:spAutoFit/>
          </a:bodyPr>
          <a:p>
            <a:pPr algn="ctr"/>
            <a:r>
              <a:rPr lang="zh-CN" altLang="en-US" sz="1500" spc="300">
                <a:solidFill>
                  <a:srgbClr val="000000"/>
                </a:solidFill>
                <a:uFillTx/>
                <a:latin typeface="思源黑体 CN Bold" panose="020B0800000000000000" charset="-122"/>
                <a:ea typeface="思源黑体 CN Bold" panose="020B0800000000000000" charset="-122"/>
              </a:rPr>
              <a:t>2. 相对较优原则</a:t>
            </a:r>
            <a:endParaRPr lang="zh-CN" altLang="en-US" sz="1500" spc="300">
              <a:solidFill>
                <a:srgbClr val="000000"/>
              </a:solidFill>
              <a:uFillTx/>
              <a:latin typeface="思源黑体 CN Bold" panose="020B0800000000000000" charset="-122"/>
              <a:ea typeface="思源黑体 CN Bold" panose="020B0800000000000000" charset="-122"/>
            </a:endParaRPr>
          </a:p>
        </p:txBody>
      </p:sp>
      <p:cxnSp>
        <p:nvCxnSpPr>
          <p:cNvPr id="54" name="直接连接符 53"/>
          <p:cNvCxnSpPr/>
          <p:nvPr>
            <p:custDataLst>
              <p:tags r:id="rId39"/>
            </p:custDataLst>
          </p:nvPr>
        </p:nvCxnSpPr>
        <p:spPr>
          <a:xfrm>
            <a:off x="5671331" y="4194962"/>
            <a:ext cx="643857"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59" name="矩形 58"/>
          <p:cNvSpPr/>
          <p:nvPr>
            <p:custDataLst>
              <p:tags r:id="rId40"/>
            </p:custDataLst>
          </p:nvPr>
        </p:nvSpPr>
        <p:spPr>
          <a:xfrm>
            <a:off x="6230424" y="4166707"/>
            <a:ext cx="166529" cy="56509"/>
          </a:xfrm>
          <a:prstGeom prst="rect">
            <a:avLst/>
          </a:prstGeom>
          <a:solidFill>
            <a:srgbClr val="3B99E4"/>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60" name="文本框 59"/>
          <p:cNvSpPr txBox="1"/>
          <p:nvPr>
            <p:custDataLst>
              <p:tags r:id="rId41"/>
            </p:custDataLst>
          </p:nvPr>
        </p:nvSpPr>
        <p:spPr>
          <a:xfrm>
            <a:off x="6140291" y="3886650"/>
            <a:ext cx="1937861" cy="553085"/>
          </a:xfrm>
          <a:prstGeom prst="rect">
            <a:avLst/>
          </a:prstGeom>
          <a:noFill/>
        </p:spPr>
        <p:txBody>
          <a:bodyPr wrap="square" rtlCol="0">
            <a:spAutoFit/>
          </a:bodyPr>
          <a:p>
            <a:pPr algn="ctr"/>
            <a:r>
              <a:rPr lang="zh-CN" altLang="en-US" sz="1500" spc="300">
                <a:solidFill>
                  <a:srgbClr val="000000"/>
                </a:solidFill>
                <a:uFillTx/>
                <a:latin typeface="思源黑体 CN Bold" panose="020B0800000000000000" charset="-122"/>
                <a:ea typeface="思源黑体 CN Bold" panose="020B0800000000000000" charset="-122"/>
              </a:rPr>
              <a:t>3. 机理简单原则</a:t>
            </a:r>
            <a:endParaRPr lang="zh-CN" altLang="en-US" sz="1500" spc="300">
              <a:solidFill>
                <a:srgbClr val="000000"/>
              </a:solidFill>
              <a:uFillTx/>
              <a:latin typeface="思源黑体 CN Bold" panose="020B0800000000000000" charset="-122"/>
              <a:ea typeface="思源黑体 CN Bold" panose="020B0800000000000000" charset="-122"/>
            </a:endParaRPr>
          </a:p>
        </p:txBody>
      </p:sp>
      <p:pic>
        <p:nvPicPr>
          <p:cNvPr id="63" name="图片 62" descr="343435383037343b343533303738313bb1e3c0fbccf9"/>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4489784" y="1747535"/>
            <a:ext cx="431521" cy="431521"/>
          </a:xfrm>
          <a:prstGeom prst="rect">
            <a:avLst/>
          </a:prstGeom>
        </p:spPr>
      </p:pic>
      <p:pic>
        <p:nvPicPr>
          <p:cNvPr id="64" name="图片 63" descr="343435383037343b343532333833383bbcf4b5b6"/>
          <p:cNvPicPr>
            <a:picLocks noChangeAspect="1"/>
          </p:cNvPicPr>
          <p:nvPr>
            <p:custDataLst>
              <p:tags r:id="rId45"/>
            </p:custDataLst>
          </p:nvPr>
        </p:nvPicPr>
        <p:blipFill>
          <a:blip r:embed="rId46">
            <a:extLst>
              <a:ext uri="{96DAC541-7B7A-43D3-8B79-37D633B846F1}">
                <asvg:svgBlip xmlns:asvg="http://schemas.microsoft.com/office/drawing/2016/SVG/main" r:embed="rId47"/>
              </a:ext>
            </a:extLst>
          </a:blip>
          <a:stretch>
            <a:fillRect/>
          </a:stretch>
        </p:blipFill>
        <p:spPr>
          <a:xfrm>
            <a:off x="5576721" y="2517680"/>
            <a:ext cx="387428" cy="387428"/>
          </a:xfrm>
          <a:prstGeom prst="rect">
            <a:avLst/>
          </a:prstGeom>
        </p:spPr>
      </p:pic>
      <p:pic>
        <p:nvPicPr>
          <p:cNvPr id="65" name="图片 64" descr="343435383038363b343532323338393bbacfd7f7bbfad6c6"/>
          <p:cNvPicPr>
            <a:picLocks noChangeAspect="1"/>
          </p:cNvPicPr>
          <p:nvPr>
            <p:custDataLst>
              <p:tags r:id="rId48"/>
            </p:custDataLst>
          </p:nvPr>
        </p:nvPicPr>
        <p:blipFill>
          <a:blip r:embed="rId49">
            <a:extLst>
              <a:ext uri="{96DAC541-7B7A-43D3-8B79-37D633B846F1}">
                <asvg:svgBlip xmlns:asvg="http://schemas.microsoft.com/office/drawing/2016/SVG/main" r:embed="rId50"/>
              </a:ext>
            </a:extLst>
          </a:blip>
          <a:stretch>
            <a:fillRect/>
          </a:stretch>
        </p:blipFill>
        <p:spPr>
          <a:xfrm>
            <a:off x="5090404" y="3654276"/>
            <a:ext cx="513716" cy="513716"/>
          </a:xfrm>
          <a:prstGeom prst="rect">
            <a:avLst/>
          </a:prstGeom>
        </p:spPr>
      </p:pic>
      <p:pic>
        <p:nvPicPr>
          <p:cNvPr id="66" name="图片 65" descr="343435383038363b343532323339363bd5bdc2d4c4bfb1ea"/>
          <p:cNvPicPr>
            <a:picLocks noChangeAspect="1"/>
          </p:cNvPicPr>
          <p:nvPr>
            <p:custDataLst>
              <p:tags r:id="rId51"/>
            </p:custDataLst>
          </p:nvPr>
        </p:nvPicPr>
        <p:blipFill>
          <a:blip r:embed="rId52">
            <a:extLst>
              <a:ext uri="{96DAC541-7B7A-43D3-8B79-37D633B846F1}">
                <asvg:svgBlip xmlns:asvg="http://schemas.microsoft.com/office/drawing/2016/SVG/main" r:embed="rId53"/>
              </a:ext>
            </a:extLst>
          </a:blip>
          <a:stretch>
            <a:fillRect/>
          </a:stretch>
        </p:blipFill>
        <p:spPr>
          <a:xfrm>
            <a:off x="3839078" y="3655988"/>
            <a:ext cx="475187" cy="475187"/>
          </a:xfrm>
          <a:prstGeom prst="rect">
            <a:avLst/>
          </a:prstGeom>
        </p:spPr>
      </p:pic>
      <p:pic>
        <p:nvPicPr>
          <p:cNvPr id="67" name="图片 66" descr="343435383038363b343532323339323bc6b7c5c6b9dcc0ed"/>
          <p:cNvPicPr>
            <a:picLocks noChangeAspect="1"/>
          </p:cNvPicPr>
          <p:nvPr>
            <p:custDataLst>
              <p:tags r:id="rId54"/>
            </p:custDataLst>
          </p:nvPr>
        </p:nvPicPr>
        <p:blipFill>
          <a:blip r:embed="rId55">
            <a:extLst>
              <a:ext uri="{96DAC541-7B7A-43D3-8B79-37D633B846F1}">
                <asvg:svgBlip xmlns:asvg="http://schemas.microsoft.com/office/drawing/2016/SVG/main" r:embed="rId56"/>
              </a:ext>
            </a:extLst>
          </a:blip>
          <a:stretch>
            <a:fillRect/>
          </a:stretch>
        </p:blipFill>
        <p:spPr>
          <a:xfrm>
            <a:off x="3383584" y="2510403"/>
            <a:ext cx="484177" cy="484177"/>
          </a:xfrm>
          <a:prstGeom prst="rect">
            <a:avLst/>
          </a:prstGeom>
        </p:spPr>
      </p:pic>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33132" y="633475"/>
            <a:ext cx="2721293" cy="368300"/>
            <a:chOff x="4310842" y="844034"/>
            <a:chExt cx="3628390" cy="491067"/>
          </a:xfrm>
        </p:grpSpPr>
        <p:sp>
          <p:nvSpPr>
            <p:cNvPr id="6" name="文本框 5"/>
            <p:cNvSpPr txBox="1"/>
            <p:nvPr/>
          </p:nvSpPr>
          <p:spPr>
            <a:xfrm>
              <a:off x="4310842" y="844034"/>
              <a:ext cx="362839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sym typeface="+mn-ea"/>
                </a:rPr>
                <a:t>四、创新的原则与过程</a:t>
              </a:r>
              <a:endParaRPr lang="zh-CN" altLang="en-US">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67" name="组合 66"/>
          <p:cNvGrpSpPr/>
          <p:nvPr/>
        </p:nvGrpSpPr>
        <p:grpSpPr>
          <a:xfrm>
            <a:off x="4634733" y="1742182"/>
            <a:ext cx="3237679" cy="1779215"/>
            <a:chOff x="6199413" y="2114540"/>
            <a:chExt cx="4316906" cy="2372287"/>
          </a:xfrm>
        </p:grpSpPr>
        <p:sp>
          <p:nvSpPr>
            <p:cNvPr id="62" name="文本框 61"/>
            <p:cNvSpPr txBox="1"/>
            <p:nvPr/>
          </p:nvSpPr>
          <p:spPr>
            <a:xfrm>
              <a:off x="6199413" y="2114540"/>
              <a:ext cx="4316906" cy="860213"/>
            </a:xfrm>
            <a:prstGeom prst="rect">
              <a:avLst/>
            </a:prstGeom>
            <a:noFill/>
          </p:spPr>
          <p:txBody>
            <a:bodyPr wrap="square">
              <a:spAutoFit/>
            </a:bodyPr>
            <a:lstStyle/>
            <a:p>
              <a:r>
                <a:rPr sz="1200">
                  <a:effectLst/>
                  <a:latin typeface="宋体" panose="02010600030101010101" pitchFamily="2" charset="-122"/>
                  <a:ea typeface="宋体" panose="02010600030101010101" pitchFamily="2" charset="-122"/>
                  <a:cs typeface="宋体" panose="02010600030101010101" pitchFamily="2" charset="-122"/>
                </a:rPr>
                <a:t>1. 两大步</a:t>
              </a:r>
              <a:endParaRPr sz="1200">
                <a:effectLst/>
                <a:latin typeface="宋体" panose="02010600030101010101" pitchFamily="2" charset="-122"/>
                <a:ea typeface="宋体" panose="02010600030101010101" pitchFamily="2" charset="-122"/>
                <a:cs typeface="宋体" panose="02010600030101010101" pitchFamily="2" charset="-122"/>
              </a:endParaRPr>
            </a:p>
            <a:p>
              <a:r>
                <a:rPr sz="1200">
                  <a:effectLst/>
                  <a:latin typeface="宋体" panose="02010600030101010101" pitchFamily="2" charset="-122"/>
                  <a:ea typeface="宋体" panose="02010600030101010101" pitchFamily="2" charset="-122"/>
                  <a:cs typeface="宋体" panose="02010600030101010101" pitchFamily="2" charset="-122"/>
                </a:rPr>
                <a:t>两大步即想和做。创新就是要敢于想前人所未想，做前人所未做。想都不敢想，更别说做了。</a:t>
              </a:r>
              <a:endParaRPr lang="en-US" alt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64" name="文本框 63"/>
            <p:cNvSpPr txBox="1"/>
            <p:nvPr/>
          </p:nvSpPr>
          <p:spPr>
            <a:xfrm>
              <a:off x="6199413" y="3626614"/>
              <a:ext cx="4316906" cy="860213"/>
            </a:xfrm>
            <a:prstGeom prst="rect">
              <a:avLst/>
            </a:prstGeom>
            <a:noFill/>
          </p:spPr>
          <p:txBody>
            <a:bodyPr wrap="square">
              <a:spAutoFit/>
            </a:bodyPr>
            <a:lstStyle/>
            <a:p>
              <a:r>
                <a:rPr sz="1200">
                  <a:effectLst/>
                  <a:latin typeface="宋体" panose="02010600030101010101" pitchFamily="2" charset="-122"/>
                  <a:ea typeface="宋体" panose="02010600030101010101" pitchFamily="2" charset="-122"/>
                  <a:cs typeface="宋体" panose="02010600030101010101" pitchFamily="2" charset="-122"/>
                </a:rPr>
                <a:t>2. 四个阶段</a:t>
              </a:r>
              <a:endParaRPr sz="1200">
                <a:effectLst/>
                <a:latin typeface="宋体" panose="02010600030101010101" pitchFamily="2" charset="-122"/>
                <a:ea typeface="宋体" panose="02010600030101010101" pitchFamily="2" charset="-122"/>
                <a:cs typeface="宋体" panose="02010600030101010101" pitchFamily="2" charset="-122"/>
              </a:endParaRPr>
            </a:p>
            <a:p>
              <a:r>
                <a:rPr sz="1200">
                  <a:effectLst/>
                  <a:latin typeface="宋体" panose="02010600030101010101" pitchFamily="2" charset="-122"/>
                  <a:ea typeface="宋体" panose="02010600030101010101" pitchFamily="2" charset="-122"/>
                  <a:cs typeface="宋体" panose="02010600030101010101" pitchFamily="2" charset="-122"/>
                </a:rPr>
                <a:t>四个阶段即准备阶段、思考阶段、顿悟阶段、验证阶段</a:t>
              </a:r>
              <a:r>
                <a:rPr lang="zh-CN" sz="1200">
                  <a:effectLst/>
                  <a:latin typeface="宋体" panose="02010600030101010101" pitchFamily="2" charset="-122"/>
                  <a:ea typeface="宋体" panose="02010600030101010101" pitchFamily="2" charset="-122"/>
                  <a:cs typeface="宋体" panose="02010600030101010101" pitchFamily="2" charset="-122"/>
                </a:rPr>
                <a:t>。</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grpSp>
      <p:sp>
        <p:nvSpPr>
          <p:cNvPr id="2" name="文本框 1"/>
          <p:cNvSpPr txBox="1"/>
          <p:nvPr>
            <p:custDataLst>
              <p:tags r:id="rId2"/>
            </p:custDataLst>
          </p:nvPr>
        </p:nvSpPr>
        <p:spPr>
          <a:xfrm>
            <a:off x="2951798" y="1037246"/>
            <a:ext cx="3048000" cy="299085"/>
          </a:xfrm>
          <a:prstGeom prst="rect">
            <a:avLst/>
          </a:prstGeom>
          <a:noFill/>
        </p:spPr>
        <p:txBody>
          <a:bodyPr wrap="square" rtlCol="0">
            <a:spAutoFit/>
          </a:bodyPr>
          <a:p>
            <a:pPr algn="ctr"/>
            <a:r>
              <a:rPr lang="zh-CN" altLang="en-US" sz="1350"/>
              <a:t>（二）创新的过程</a:t>
            </a:r>
            <a:endParaRPr lang="zh-CN" altLang="en-US" sz="1350"/>
          </a:p>
        </p:txBody>
      </p:sp>
      <p:pic>
        <p:nvPicPr>
          <p:cNvPr id="103" name="图片 102"/>
          <p:cNvPicPr/>
          <p:nvPr>
            <p:custDataLst>
              <p:tags r:id="rId3"/>
            </p:custDataLst>
          </p:nvPr>
        </p:nvPicPr>
        <p:blipFill>
          <a:blip r:embed="rId4"/>
          <a:stretch>
            <a:fillRect/>
          </a:stretch>
        </p:blipFill>
        <p:spPr>
          <a:xfrm>
            <a:off x="1119188" y="1503019"/>
            <a:ext cx="2907030" cy="2201228"/>
          </a:xfrm>
          <a:prstGeom prst="rect">
            <a:avLst/>
          </a:prstGeom>
          <a:noFill/>
          <a:ln w="9525">
            <a:noFill/>
          </a:ln>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
          <p:cNvSpPr txBox="1">
            <a:spLocks noChangeArrowheads="1"/>
          </p:cNvSpPr>
          <p:nvPr>
            <p:custDataLst>
              <p:tags r:id="rId1"/>
            </p:custDataLst>
          </p:nvPr>
        </p:nvSpPr>
        <p:spPr bwMode="auto">
          <a:xfrm>
            <a:off x="925775" y="1804992"/>
            <a:ext cx="1419043" cy="138493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500" b="1">
                <a:solidFill>
                  <a:srgbClr val="314865"/>
                </a:solidFill>
                <a:latin typeface="Arial" panose="020B0604020202020204"/>
                <a:ea typeface="微软雅黑" panose="020B0503020204020204" charset="-122"/>
                <a:cs typeface="Times New Roman" panose="02020603050405020304" pitchFamily="18" charset="0"/>
                <a:sym typeface="Arial" panose="020B0604020202020204"/>
              </a:rPr>
              <a:t>课外拓展</a:t>
            </a:r>
            <a:endParaRPr lang="zh-CN" altLang="en-US" sz="45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endParaRPr>
          </a:p>
        </p:txBody>
      </p:sp>
      <p:sp>
        <p:nvSpPr>
          <p:cNvPr id="24" name="矩形 23"/>
          <p:cNvSpPr/>
          <p:nvPr/>
        </p:nvSpPr>
        <p:spPr>
          <a:xfrm>
            <a:off x="835875" y="449"/>
            <a:ext cx="1458000" cy="1331789"/>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25" name="矩形 24"/>
          <p:cNvSpPr/>
          <p:nvPr/>
        </p:nvSpPr>
        <p:spPr>
          <a:xfrm>
            <a:off x="835875" y="3685824"/>
            <a:ext cx="1458000" cy="145812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17" name="Rectangle 20"/>
          <p:cNvSpPr>
            <a:spLocks noChangeArrowheads="1"/>
          </p:cNvSpPr>
          <p:nvPr/>
        </p:nvSpPr>
        <p:spPr bwMode="auto">
          <a:xfrm>
            <a:off x="2817495" y="731494"/>
            <a:ext cx="5465921" cy="353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50000"/>
              </a:lnSpc>
              <a:spcBef>
                <a:spcPct val="0"/>
              </a:spcBef>
              <a:spcAft>
                <a:spcPct val="0"/>
              </a:spcAft>
              <a:buFont typeface="Arial" panose="020B0604020202020204" pitchFamily="34" charset="0"/>
              <a:buNone/>
            </a:pPr>
            <a:r>
              <a:rPr b="1">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无用蜡垢</a:t>
            </a:r>
            <a:endParaRPr b="1">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147212865"/>
                </a:ext>
              </a:extLst>
            </a:pPr>
            <a:r>
              <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切泽布罗是纽约的一名药剂师，</a:t>
            </a:r>
            <a:r>
              <a:rPr lang="en-US"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1859 </a:t>
            </a:r>
            <a:r>
              <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年，他去宾州新发现的油田参观。在油田里，他发现工人们在清理油杆上的蜡垢，他们看上去对这些东西非常厌烦。</a:t>
            </a:r>
            <a:endPar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147212865"/>
                </a:ext>
              </a:extLst>
            </a:pPr>
            <a:r>
              <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他于是请教工人们这些蜡垢有什么用处。工人们说，这种东西除了治疗“割伤”外，一无是处。切泽布罗听了，灵机一动。他于是收集了一些蜡垢带了回去。</a:t>
            </a:r>
            <a:endPar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147212865"/>
                </a:ext>
              </a:extLst>
            </a:pPr>
            <a:r>
              <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后来，他从这些石油渣滓中提炼出一种油脂。为了检验它是否真的有医疗效果，他把自己作为第一个试验对象。他有一个手腕正好受了伤，当涂上药膏后，伤很快就好了。1870 </a:t>
            </a:r>
            <a:r>
              <a:rPr lang="en-US" altLang="zh-CN" sz="135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年，他建立了世界上第一座制造这种油膏的工厂，并把这种油膏命名为“凡士林”。</a:t>
            </a:r>
            <a:endParaRPr lang="en-US" altLang="zh-CN" sz="135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bldLvl="0" animBg="1"/>
      <p:bldP spid="25" grpId="0" bldLvl="0" animBg="1"/>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509963" cy="1479312"/>
            <a:chOff x="3976254" y="2528454"/>
            <a:chExt cx="4679950"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4236720"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任务二 认识创业</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584604" y="633475"/>
            <a:ext cx="1974533" cy="368300"/>
            <a:chOff x="4779472" y="844034"/>
            <a:chExt cx="2632710" cy="491067"/>
          </a:xfrm>
        </p:grpSpPr>
        <p:sp>
          <p:nvSpPr>
            <p:cNvPr id="6" name="文本框 5"/>
            <p:cNvSpPr txBox="1"/>
            <p:nvPr/>
          </p:nvSpPr>
          <p:spPr>
            <a:xfrm>
              <a:off x="4779472" y="844034"/>
              <a:ext cx="263271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一、创业的概念</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80" name="文本框 79"/>
          <p:cNvSpPr txBox="1"/>
          <p:nvPr/>
        </p:nvSpPr>
        <p:spPr>
          <a:xfrm>
            <a:off x="741521" y="1172025"/>
            <a:ext cx="3699986" cy="2895600"/>
          </a:xfrm>
          <a:prstGeom prst="rect">
            <a:avLst/>
          </a:prstGeom>
          <a:noFill/>
        </p:spPr>
        <p:txBody>
          <a:bodyPr wrap="square">
            <a:spAutoFit/>
          </a:bodyPr>
          <a:lstStyle/>
          <a:p>
            <a:pPr indent="0" fontAlgn="auto">
              <a:lnSpc>
                <a:spcPct val="150000"/>
              </a:lnSpc>
            </a:pPr>
            <a:r>
              <a:rPr sz="1350" b="1">
                <a:latin typeface="宋体" panose="02010600030101010101" pitchFamily="2" charset="-122"/>
                <a:ea typeface="宋体" panose="02010600030101010101" pitchFamily="2" charset="-122"/>
                <a:cs typeface="汉仪中宋简" panose="02010600000101010101" charset="-128"/>
              </a:rPr>
              <a:t>（一）创业的含义</a:t>
            </a:r>
            <a:endParaRPr sz="1350" b="1">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sz="1350">
                <a:latin typeface="宋体" panose="02010600030101010101" pitchFamily="2" charset="-122"/>
                <a:ea typeface="宋体" panose="02010600030101010101" pitchFamily="2" charset="-122"/>
                <a:cs typeface="汉仪中宋简" panose="02010600000101010101" charset="-128"/>
              </a:rPr>
              <a:t>《现代汉语词典》对创业有如下解释，所谓“创”一般是指创建、创新、创意；“业”是指学业、专业、就业、事业、家业、企业等。</a:t>
            </a:r>
            <a:endParaRPr sz="135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350" b="1">
                <a:latin typeface="宋体" panose="02010600030101010101" pitchFamily="2" charset="-122"/>
                <a:ea typeface="宋体" panose="02010600030101010101" pitchFamily="2" charset="-122"/>
                <a:cs typeface="汉仪中宋简" panose="02010600000101010101" charset="-128"/>
              </a:rPr>
              <a:t>（二）创业的基本要素</a:t>
            </a:r>
            <a:endParaRPr lang="en-US" altLang="zh-CN" sz="1350" b="1">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350">
                <a:latin typeface="宋体" panose="02010600030101010101" pitchFamily="2" charset="-122"/>
                <a:ea typeface="宋体" panose="02010600030101010101" pitchFamily="2" charset="-122"/>
                <a:cs typeface="汉仪中宋简" panose="02010600000101010101" charset="-128"/>
              </a:rPr>
              <a:t>创业是创业者对自己拥有的资源或通过努力对能够拥有的资源进行优化整合，从而创造出更大的经济或社会价值的过程。因此，项目、团队和资金构成了创业的三大基本要素。</a:t>
            </a:r>
            <a:endParaRPr lang="en-US" altLang="zh-CN" sz="1350">
              <a:latin typeface="宋体" panose="02010600030101010101" pitchFamily="2" charset="-122"/>
              <a:ea typeface="宋体" panose="02010600030101010101" pitchFamily="2" charset="-122"/>
              <a:cs typeface="汉仪中宋简" panose="02010600000101010101" charset="-128"/>
            </a:endParaRPr>
          </a:p>
        </p:txBody>
      </p:sp>
      <p:pic>
        <p:nvPicPr>
          <p:cNvPr id="104" name="图片 103"/>
          <p:cNvPicPr/>
          <p:nvPr>
            <p:custDataLst>
              <p:tags r:id="rId2"/>
            </p:custDataLst>
          </p:nvPr>
        </p:nvPicPr>
        <p:blipFill>
          <a:blip r:embed="rId3"/>
          <a:stretch>
            <a:fillRect/>
          </a:stretch>
        </p:blipFill>
        <p:spPr>
          <a:xfrm>
            <a:off x="4983956" y="1290135"/>
            <a:ext cx="3583305" cy="2563654"/>
          </a:xfrm>
          <a:prstGeom prst="rect">
            <a:avLst/>
          </a:prstGeom>
          <a:noFill/>
          <a:ln w="9525">
            <a:noFill/>
          </a:ln>
        </p:spPr>
      </p:pic>
    </p:spTree>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584604" y="633475"/>
            <a:ext cx="1974533" cy="368300"/>
            <a:chOff x="4779472" y="844034"/>
            <a:chExt cx="2632710" cy="491067"/>
          </a:xfrm>
        </p:grpSpPr>
        <p:sp>
          <p:nvSpPr>
            <p:cNvPr id="6" name="文本框 5"/>
            <p:cNvSpPr txBox="1"/>
            <p:nvPr/>
          </p:nvSpPr>
          <p:spPr>
            <a:xfrm>
              <a:off x="4779472" y="844034"/>
              <a:ext cx="263271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二、创业的类型</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3198971" y="1056772"/>
            <a:ext cx="3048000" cy="299085"/>
          </a:xfrm>
          <a:prstGeom prst="rect">
            <a:avLst/>
          </a:prstGeom>
          <a:noFill/>
        </p:spPr>
        <p:txBody>
          <a:bodyPr wrap="square" rtlCol="0">
            <a:spAutoFit/>
          </a:bodyPr>
          <a:p>
            <a:pPr algn="ctr"/>
            <a:r>
              <a:rPr lang="zh-CN" altLang="en-US" sz="1350"/>
              <a:t>（一）基于创业动机的分类</a:t>
            </a:r>
            <a:endParaRPr lang="zh-CN" altLang="en-US" sz="1350"/>
          </a:p>
        </p:txBody>
      </p:sp>
      <p:sp>
        <p:nvSpPr>
          <p:cNvPr id="56" name="椭圆 55"/>
          <p:cNvSpPr/>
          <p:nvPr>
            <p:custDataLst>
              <p:tags r:id="rId2"/>
            </p:custDataLst>
          </p:nvPr>
        </p:nvSpPr>
        <p:spPr>
          <a:xfrm>
            <a:off x="4754880" y="2082139"/>
            <a:ext cx="1169670" cy="1169670"/>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57" name="椭圆 56"/>
          <p:cNvSpPr/>
          <p:nvPr>
            <p:custDataLst>
              <p:tags r:id="rId3"/>
            </p:custDataLst>
          </p:nvPr>
        </p:nvSpPr>
        <p:spPr>
          <a:xfrm>
            <a:off x="3000375" y="2081662"/>
            <a:ext cx="1169670" cy="1169670"/>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59" name="椭圆 58"/>
          <p:cNvSpPr/>
          <p:nvPr>
            <p:custDataLst>
              <p:tags r:id="rId4"/>
            </p:custDataLst>
          </p:nvPr>
        </p:nvSpPr>
        <p:spPr>
          <a:xfrm>
            <a:off x="3110865" y="2192152"/>
            <a:ext cx="948690" cy="948690"/>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60" name="椭圆 59"/>
          <p:cNvSpPr/>
          <p:nvPr>
            <p:custDataLst>
              <p:tags r:id="rId5"/>
            </p:custDataLst>
          </p:nvPr>
        </p:nvSpPr>
        <p:spPr>
          <a:xfrm>
            <a:off x="4865370" y="2192629"/>
            <a:ext cx="948690" cy="948690"/>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cxnSp>
        <p:nvCxnSpPr>
          <p:cNvPr id="67" name="直接连接符 66"/>
          <p:cNvCxnSpPr/>
          <p:nvPr>
            <p:custDataLst>
              <p:tags r:id="rId6"/>
            </p:custDataLst>
          </p:nvPr>
        </p:nvCxnSpPr>
        <p:spPr>
          <a:xfrm>
            <a:off x="4270058" y="2665069"/>
            <a:ext cx="384810" cy="3334"/>
          </a:xfrm>
          <a:prstGeom prst="line">
            <a:avLst/>
          </a:prstGeom>
          <a:ln>
            <a:headEnd type="oval"/>
            <a:tailEnd type="oval"/>
          </a:ln>
        </p:spPr>
        <p:style>
          <a:lnRef idx="1">
            <a:srgbClr val="7578EC"/>
          </a:lnRef>
          <a:fillRef idx="0">
            <a:srgbClr val="7578EC"/>
          </a:fillRef>
          <a:effectRef idx="0">
            <a:srgbClr val="7578EC"/>
          </a:effectRef>
          <a:fontRef idx="minor">
            <a:srgbClr val="000000"/>
          </a:fontRef>
        </p:style>
      </p:cxnSp>
      <p:pic>
        <p:nvPicPr>
          <p:cNvPr id="68" name="图片 67" descr="343435383037343b343533303738313bb1e3c0fbccf9"/>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315176" y="2396464"/>
            <a:ext cx="540068" cy="540068"/>
          </a:xfrm>
          <a:prstGeom prst="rect">
            <a:avLst/>
          </a:prstGeom>
          <a:effectLst>
            <a:outerShdw blurRad="50800" dist="50800" dir="5400000" algn="ctr" rotWithShape="0">
              <a:srgbClr val="000000">
                <a:alpha val="24000"/>
              </a:srgbClr>
            </a:outerShdw>
          </a:effectLst>
        </p:spPr>
      </p:pic>
      <p:pic>
        <p:nvPicPr>
          <p:cNvPr id="69" name="图片 68" descr="343435383037343b343532333833373bb9abcbbe"/>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069681" y="2396940"/>
            <a:ext cx="540068" cy="540068"/>
          </a:xfrm>
          <a:prstGeom prst="rect">
            <a:avLst/>
          </a:prstGeom>
          <a:effectLst>
            <a:outerShdw blurRad="50800" dist="50800" dir="5400000" algn="ctr" rotWithShape="0">
              <a:srgbClr val="000000">
                <a:alpha val="24000"/>
              </a:srgbClr>
            </a:outerShdw>
          </a:effectLst>
        </p:spPr>
      </p:pic>
      <p:sp>
        <p:nvSpPr>
          <p:cNvPr id="61" name="椭圆 60"/>
          <p:cNvSpPr/>
          <p:nvPr>
            <p:custDataLst>
              <p:tags r:id="rId13"/>
            </p:custDataLst>
          </p:nvPr>
        </p:nvSpPr>
        <p:spPr>
          <a:xfrm>
            <a:off x="2711768" y="1478730"/>
            <a:ext cx="463391" cy="463391"/>
          </a:xfrm>
          <a:prstGeom prst="ellipse">
            <a:avLst/>
          </a:prstGeom>
          <a:solidFill>
            <a:srgbClr val="7578EC"/>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0" name="文本框 69"/>
          <p:cNvSpPr txBox="1"/>
          <p:nvPr>
            <p:custDataLst>
              <p:tags r:id="rId14"/>
            </p:custDataLst>
          </p:nvPr>
        </p:nvSpPr>
        <p:spPr>
          <a:xfrm>
            <a:off x="1115378" y="1213935"/>
            <a:ext cx="1415415" cy="264795"/>
          </a:xfrm>
          <a:prstGeom prst="rect">
            <a:avLst/>
          </a:prstGeom>
          <a:noFill/>
        </p:spPr>
        <p:txBody>
          <a:bodyPr wrap="square" bIns="0" rtlCol="0">
            <a:normAutofit lnSpcReduction="10000"/>
          </a:bodyPr>
          <a:p>
            <a:pPr algn="l"/>
            <a:r>
              <a:rPr lang="zh-CN" altLang="en-US" sz="1500" spc="300">
                <a:solidFill>
                  <a:srgbClr val="7578EC"/>
                </a:solidFill>
                <a:uFillTx/>
                <a:latin typeface="思源黑体 CN Bold" panose="020B0800000000000000" charset="-122"/>
                <a:ea typeface="思源黑体 CN Bold" panose="020B0800000000000000" charset="-122"/>
              </a:rPr>
              <a:t>生存型创业</a:t>
            </a:r>
            <a:endParaRPr lang="zh-CN" altLang="en-US" sz="1500" spc="300">
              <a:solidFill>
                <a:srgbClr val="7578EC"/>
              </a:solidFill>
              <a:uFillTx/>
              <a:latin typeface="思源黑体 CN Bold" panose="020B0800000000000000" charset="-122"/>
              <a:ea typeface="思源黑体 CN Bold" panose="020B0800000000000000" charset="-122"/>
            </a:endParaRPr>
          </a:p>
        </p:txBody>
      </p:sp>
      <p:sp>
        <p:nvSpPr>
          <p:cNvPr id="82" name="文本框 81"/>
          <p:cNvSpPr txBox="1"/>
          <p:nvPr>
            <p:custDataLst>
              <p:tags r:id="rId15"/>
            </p:custDataLst>
          </p:nvPr>
        </p:nvSpPr>
        <p:spPr>
          <a:xfrm>
            <a:off x="2752725" y="1588744"/>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01</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
        <p:nvSpPr>
          <p:cNvPr id="62" name="椭圆 61"/>
          <p:cNvSpPr/>
          <p:nvPr>
            <p:custDataLst>
              <p:tags r:id="rId16"/>
            </p:custDataLst>
          </p:nvPr>
        </p:nvSpPr>
        <p:spPr>
          <a:xfrm>
            <a:off x="2289810" y="2749841"/>
            <a:ext cx="463391" cy="463391"/>
          </a:xfrm>
          <a:prstGeom prst="ellipse">
            <a:avLst/>
          </a:prstGeom>
          <a:solidFill>
            <a:srgbClr val="F18703"/>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2" name="文本框 71"/>
          <p:cNvSpPr txBox="1"/>
          <p:nvPr>
            <p:custDataLst>
              <p:tags r:id="rId17"/>
            </p:custDataLst>
          </p:nvPr>
        </p:nvSpPr>
        <p:spPr>
          <a:xfrm>
            <a:off x="769620" y="2754127"/>
            <a:ext cx="1415415" cy="264795"/>
          </a:xfrm>
          <a:prstGeom prst="rect">
            <a:avLst/>
          </a:prstGeom>
          <a:noFill/>
        </p:spPr>
        <p:txBody>
          <a:bodyPr wrap="square" bIns="0" rtlCol="0">
            <a:normAutofit lnSpcReduction="10000"/>
          </a:bodyPr>
          <a:p>
            <a:pPr algn="l"/>
            <a:r>
              <a:rPr lang="zh-CN" altLang="en-US" sz="1500" spc="300">
                <a:solidFill>
                  <a:srgbClr val="F18703"/>
                </a:solidFill>
                <a:uFillTx/>
                <a:latin typeface="思源黑体 CN Bold" panose="020B0800000000000000" charset="-122"/>
                <a:ea typeface="思源黑体 CN Bold" panose="020B0800000000000000" charset="-122"/>
              </a:rPr>
              <a:t>主动型创业</a:t>
            </a:r>
            <a:endParaRPr lang="zh-CN" altLang="en-US" sz="1500" spc="300">
              <a:solidFill>
                <a:srgbClr val="F18703"/>
              </a:solidFill>
              <a:uFillTx/>
              <a:latin typeface="思源黑体 CN Bold" panose="020B0800000000000000" charset="-122"/>
              <a:ea typeface="思源黑体 CN Bold" panose="020B0800000000000000" charset="-122"/>
            </a:endParaRPr>
          </a:p>
        </p:txBody>
      </p:sp>
      <p:sp>
        <p:nvSpPr>
          <p:cNvPr id="83" name="文本框 82"/>
          <p:cNvSpPr txBox="1"/>
          <p:nvPr>
            <p:custDataLst>
              <p:tags r:id="rId18"/>
            </p:custDataLst>
          </p:nvPr>
        </p:nvSpPr>
        <p:spPr>
          <a:xfrm>
            <a:off x="2330768" y="2860807"/>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02</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
        <p:nvSpPr>
          <p:cNvPr id="74" name="文本框 73"/>
          <p:cNvSpPr txBox="1"/>
          <p:nvPr>
            <p:custDataLst>
              <p:tags r:id="rId19"/>
            </p:custDataLst>
          </p:nvPr>
        </p:nvSpPr>
        <p:spPr>
          <a:xfrm>
            <a:off x="3901916" y="4081436"/>
            <a:ext cx="1415415" cy="264795"/>
          </a:xfrm>
          <a:prstGeom prst="rect">
            <a:avLst/>
          </a:prstGeom>
          <a:noFill/>
        </p:spPr>
        <p:txBody>
          <a:bodyPr wrap="square" bIns="0" rtlCol="0">
            <a:normAutofit fontScale="90000"/>
          </a:bodyPr>
          <a:p>
            <a:pPr algn="ctr"/>
            <a:r>
              <a:rPr lang="zh-CN" altLang="en-US" sz="1500" spc="300">
                <a:solidFill>
                  <a:srgbClr val="F35B06"/>
                </a:solidFill>
                <a:uFillTx/>
                <a:latin typeface="思源黑体 CN Bold" panose="020B0800000000000000" charset="-122"/>
                <a:ea typeface="思源黑体 CN Bold" panose="020B0800000000000000" charset="-122"/>
              </a:rPr>
              <a:t>赚钱型创业</a:t>
            </a:r>
            <a:endParaRPr lang="zh-CN" altLang="en-US" sz="1500" spc="300">
              <a:solidFill>
                <a:srgbClr val="F35B06"/>
              </a:solidFill>
              <a:uFillTx/>
              <a:latin typeface="思源黑体 CN Bold" panose="020B0800000000000000" charset="-122"/>
              <a:ea typeface="思源黑体 CN Bold" panose="020B0800000000000000" charset="-122"/>
            </a:endParaRPr>
          </a:p>
        </p:txBody>
      </p:sp>
      <p:sp>
        <p:nvSpPr>
          <p:cNvPr id="63" name="椭圆 62"/>
          <p:cNvSpPr/>
          <p:nvPr>
            <p:custDataLst>
              <p:tags r:id="rId20"/>
            </p:custDataLst>
          </p:nvPr>
        </p:nvSpPr>
        <p:spPr>
          <a:xfrm>
            <a:off x="4378643" y="3503269"/>
            <a:ext cx="463391" cy="463391"/>
          </a:xfrm>
          <a:prstGeom prst="ellipse">
            <a:avLst/>
          </a:prstGeom>
          <a:solidFill>
            <a:srgbClr val="F35B06"/>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84" name="文本框 83"/>
          <p:cNvSpPr txBox="1"/>
          <p:nvPr>
            <p:custDataLst>
              <p:tags r:id="rId21"/>
            </p:custDataLst>
          </p:nvPr>
        </p:nvSpPr>
        <p:spPr>
          <a:xfrm>
            <a:off x="4420076" y="3613282"/>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03</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
        <p:nvSpPr>
          <p:cNvPr id="64" name="椭圆 63"/>
          <p:cNvSpPr/>
          <p:nvPr>
            <p:custDataLst>
              <p:tags r:id="rId22"/>
            </p:custDataLst>
          </p:nvPr>
        </p:nvSpPr>
        <p:spPr>
          <a:xfrm flipH="1">
            <a:off x="5749766" y="1478254"/>
            <a:ext cx="463391" cy="463391"/>
          </a:xfrm>
          <a:prstGeom prst="ellipse">
            <a:avLst/>
          </a:prstGeom>
          <a:solidFill>
            <a:srgbClr val="F7B802"/>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6" name="文本框 75"/>
          <p:cNvSpPr txBox="1"/>
          <p:nvPr>
            <p:custDataLst>
              <p:tags r:id="rId23"/>
            </p:custDataLst>
          </p:nvPr>
        </p:nvSpPr>
        <p:spPr>
          <a:xfrm>
            <a:off x="6487954" y="1213935"/>
            <a:ext cx="1958816" cy="264795"/>
          </a:xfrm>
          <a:prstGeom prst="rect">
            <a:avLst/>
          </a:prstGeom>
          <a:noFill/>
        </p:spPr>
        <p:txBody>
          <a:bodyPr wrap="square" bIns="0" rtlCol="0"/>
          <a:p>
            <a:pPr algn="l"/>
            <a:r>
              <a:rPr lang="zh-CN" altLang="en-US" sz="1350" spc="300">
                <a:solidFill>
                  <a:srgbClr val="F7B802"/>
                </a:solidFill>
                <a:uFillTx/>
                <a:latin typeface="思源黑体 CN Bold" panose="020B0800000000000000" charset="-122"/>
                <a:ea typeface="思源黑体 CN Bold" panose="020B0800000000000000" charset="-122"/>
              </a:rPr>
              <a:t>创意创新类的创业</a:t>
            </a:r>
            <a:endParaRPr lang="zh-CN" altLang="en-US" sz="1350" spc="300">
              <a:solidFill>
                <a:srgbClr val="F7B802"/>
              </a:solidFill>
              <a:uFillTx/>
              <a:latin typeface="思源黑体 CN Bold" panose="020B0800000000000000" charset="-122"/>
              <a:ea typeface="思源黑体 CN Bold" panose="020B0800000000000000" charset="-122"/>
            </a:endParaRPr>
          </a:p>
        </p:txBody>
      </p:sp>
      <p:sp>
        <p:nvSpPr>
          <p:cNvPr id="85" name="文本框 84"/>
          <p:cNvSpPr txBox="1"/>
          <p:nvPr>
            <p:custDataLst>
              <p:tags r:id="rId24"/>
            </p:custDataLst>
          </p:nvPr>
        </p:nvSpPr>
        <p:spPr>
          <a:xfrm>
            <a:off x="5790724" y="1588744"/>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04</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
        <p:nvSpPr>
          <p:cNvPr id="65" name="椭圆 64"/>
          <p:cNvSpPr/>
          <p:nvPr>
            <p:custDataLst>
              <p:tags r:id="rId25"/>
            </p:custDataLst>
          </p:nvPr>
        </p:nvSpPr>
        <p:spPr>
          <a:xfrm flipH="1">
            <a:off x="6340316" y="2749841"/>
            <a:ext cx="463391" cy="463391"/>
          </a:xfrm>
          <a:prstGeom prst="ellipse">
            <a:avLst/>
          </a:prstGeom>
          <a:solidFill>
            <a:srgbClr val="7578EC"/>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8" name="文本框 77"/>
          <p:cNvSpPr txBox="1"/>
          <p:nvPr>
            <p:custDataLst>
              <p:tags r:id="rId26"/>
            </p:custDataLst>
          </p:nvPr>
        </p:nvSpPr>
        <p:spPr>
          <a:xfrm>
            <a:off x="6959918" y="2754604"/>
            <a:ext cx="1415415" cy="264795"/>
          </a:xfrm>
          <a:prstGeom prst="rect">
            <a:avLst/>
          </a:prstGeom>
          <a:noFill/>
        </p:spPr>
        <p:txBody>
          <a:bodyPr wrap="square" bIns="0" rtlCol="0">
            <a:normAutofit fontScale="90000"/>
          </a:bodyPr>
          <a:p>
            <a:pPr algn="l"/>
            <a:r>
              <a:rPr lang="zh-CN" altLang="en-US" sz="1500" spc="300">
                <a:solidFill>
                  <a:srgbClr val="7578EC"/>
                </a:solidFill>
                <a:uFillTx/>
                <a:latin typeface="思源黑体 CN Bold" panose="020B0800000000000000" charset="-122"/>
                <a:ea typeface="思源黑体 CN Bold" panose="020B0800000000000000" charset="-122"/>
              </a:rPr>
              <a:t>迭代创业</a:t>
            </a:r>
            <a:endParaRPr lang="zh-CN" altLang="en-US" sz="1500" spc="300">
              <a:solidFill>
                <a:srgbClr val="7578EC"/>
              </a:solidFill>
              <a:uFillTx/>
              <a:latin typeface="思源黑体 CN Bold" panose="020B0800000000000000" charset="-122"/>
              <a:ea typeface="思源黑体 CN Bold" panose="020B0800000000000000" charset="-122"/>
            </a:endParaRPr>
          </a:p>
        </p:txBody>
      </p:sp>
      <p:sp>
        <p:nvSpPr>
          <p:cNvPr id="86" name="文本框 85"/>
          <p:cNvSpPr txBox="1"/>
          <p:nvPr>
            <p:custDataLst>
              <p:tags r:id="rId27"/>
            </p:custDataLst>
          </p:nvPr>
        </p:nvSpPr>
        <p:spPr>
          <a:xfrm>
            <a:off x="6381274" y="2860331"/>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05</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Tree>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584604" y="633475"/>
            <a:ext cx="1974533" cy="368300"/>
            <a:chOff x="4779472" y="844034"/>
            <a:chExt cx="2632710" cy="491067"/>
          </a:xfrm>
        </p:grpSpPr>
        <p:sp>
          <p:nvSpPr>
            <p:cNvPr id="6" name="文本框 5"/>
            <p:cNvSpPr txBox="1"/>
            <p:nvPr/>
          </p:nvSpPr>
          <p:spPr>
            <a:xfrm>
              <a:off x="4779472" y="844034"/>
              <a:ext cx="263271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二、创业的类型</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3198971" y="1056772"/>
            <a:ext cx="3048000" cy="299085"/>
          </a:xfrm>
          <a:prstGeom prst="rect">
            <a:avLst/>
          </a:prstGeom>
          <a:noFill/>
        </p:spPr>
        <p:txBody>
          <a:bodyPr wrap="square" rtlCol="0">
            <a:spAutoFit/>
          </a:bodyPr>
          <a:p>
            <a:pPr algn="ctr"/>
            <a:r>
              <a:rPr lang="zh-CN" altLang="en-US" sz="1350"/>
              <a:t>（二）基于创业初始条件的分类</a:t>
            </a:r>
            <a:endParaRPr lang="zh-CN" altLang="en-US" sz="1350"/>
          </a:p>
        </p:txBody>
      </p:sp>
      <p:pic>
        <p:nvPicPr>
          <p:cNvPr id="3" name="图片 2"/>
          <p:cNvPicPr>
            <a:picLocks noChangeAspect="1"/>
          </p:cNvPicPr>
          <p:nvPr/>
        </p:nvPicPr>
        <p:blipFill>
          <a:blip r:embed="rId2"/>
          <a:stretch>
            <a:fillRect/>
          </a:stretch>
        </p:blipFill>
        <p:spPr>
          <a:xfrm>
            <a:off x="1420654" y="1411102"/>
            <a:ext cx="5905024" cy="3474244"/>
          </a:xfrm>
          <a:prstGeom prst="rect">
            <a:avLst/>
          </a:prstGeom>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355052" y="633475"/>
            <a:ext cx="2433161" cy="645160"/>
            <a:chOff x="4473402" y="844034"/>
            <a:chExt cx="3244215" cy="860213"/>
          </a:xfrm>
        </p:grpSpPr>
        <p:sp>
          <p:nvSpPr>
            <p:cNvPr id="6" name="文本框 5"/>
            <p:cNvSpPr txBox="1"/>
            <p:nvPr/>
          </p:nvSpPr>
          <p:spPr>
            <a:xfrm>
              <a:off x="4473402" y="844034"/>
              <a:ext cx="3244215" cy="860213"/>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三、创新与创业的关系</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3" name="文本框 12"/>
          <p:cNvSpPr txBox="1"/>
          <p:nvPr>
            <p:custDataLst>
              <p:tags r:id="rId2"/>
            </p:custDataLst>
          </p:nvPr>
        </p:nvSpPr>
        <p:spPr>
          <a:xfrm>
            <a:off x="379095" y="1443964"/>
            <a:ext cx="2485549" cy="368300"/>
          </a:xfrm>
          <a:prstGeom prst="rect">
            <a:avLst/>
          </a:prstGeom>
          <a:noFill/>
        </p:spPr>
        <p:txBody>
          <a:bodyPr wrap="square" rtlCol="0">
            <a:spAutoFit/>
          </a:bodyPr>
          <a:lstStyle/>
          <a:p>
            <a:pPr algn="ctr"/>
            <a:r>
              <a:rPr lang="zh-CN" altLang="en-US" spc="300">
                <a:solidFill>
                  <a:srgbClr val="3366FE"/>
                </a:solidFill>
                <a:uFillTx/>
                <a:latin typeface="思源黑体 CN Bold" panose="020B0800000000000000" charset="-122"/>
                <a:ea typeface="思源黑体 CN Bold" panose="020B0800000000000000" charset="-122"/>
              </a:rPr>
              <a:t>创新是创业的灵魂</a:t>
            </a:r>
            <a:endParaRPr lang="zh-CN" altLang="en-US" spc="300">
              <a:solidFill>
                <a:srgbClr val="3366FE"/>
              </a:solidFill>
              <a:uFillTx/>
              <a:latin typeface="思源黑体 CN Bold" panose="020B0800000000000000" charset="-122"/>
              <a:ea typeface="思源黑体 CN Bold" panose="020B0800000000000000" charset="-122"/>
            </a:endParaRPr>
          </a:p>
        </p:txBody>
      </p:sp>
      <p:sp>
        <p:nvSpPr>
          <p:cNvPr id="14" name="文本框 13"/>
          <p:cNvSpPr txBox="1"/>
          <p:nvPr>
            <p:custDataLst>
              <p:tags r:id="rId3"/>
            </p:custDataLst>
          </p:nvPr>
        </p:nvSpPr>
        <p:spPr>
          <a:xfrm>
            <a:off x="465455" y="1764665"/>
            <a:ext cx="2637790" cy="1290320"/>
          </a:xfrm>
          <a:prstGeom prst="rect">
            <a:avLst/>
          </a:prstGeom>
          <a:noFill/>
        </p:spPr>
        <p:txBody>
          <a:bodyPr wrap="square" rtlCol="0">
            <a:spAutoFit/>
          </a:bodyPr>
          <a:lstStyle/>
          <a:p>
            <a:pPr algn="l" fontAlgn="auto">
              <a:lnSpc>
                <a:spcPct val="130000"/>
              </a:lnSpc>
            </a:pPr>
            <a:r>
              <a:rPr lang="zh-CN" altLang="en-US" sz="1200" spc="150">
                <a:solidFill>
                  <a:srgbClr val="FFFFFF">
                    <a:lumMod val="50000"/>
                  </a:srgbClr>
                </a:solidFill>
                <a:uFillTx/>
                <a:latin typeface="宋体" panose="02010600030101010101" pitchFamily="2" charset="-122"/>
                <a:ea typeface="宋体" panose="02010600030101010101" pitchFamily="2" charset="-122"/>
              </a:rPr>
              <a:t>创业者只有保持持续不断的创新思维和创新意识，才可能在创业的过程中产生新的有创意的想法和方案，寻求新的模式、新的思路，最终获得创业的成功。</a:t>
            </a:r>
            <a:endParaRPr lang="zh-CN" altLang="en-US" sz="1200" spc="150">
              <a:solidFill>
                <a:srgbClr val="FFFFFF">
                  <a:lumMod val="50000"/>
                </a:srgbClr>
              </a:solidFill>
              <a:uFillTx/>
              <a:latin typeface="宋体" panose="02010600030101010101" pitchFamily="2" charset="-122"/>
              <a:ea typeface="宋体" panose="02010600030101010101" pitchFamily="2" charset="-122"/>
            </a:endParaRPr>
          </a:p>
        </p:txBody>
      </p:sp>
      <p:sp>
        <p:nvSpPr>
          <p:cNvPr id="15" name="文本框 14"/>
          <p:cNvSpPr txBox="1"/>
          <p:nvPr>
            <p:custDataLst>
              <p:tags r:id="rId4"/>
            </p:custDataLst>
          </p:nvPr>
        </p:nvSpPr>
        <p:spPr>
          <a:xfrm>
            <a:off x="6222365" y="2383790"/>
            <a:ext cx="2661920" cy="368300"/>
          </a:xfrm>
          <a:prstGeom prst="rect">
            <a:avLst/>
          </a:prstGeom>
          <a:noFill/>
        </p:spPr>
        <p:txBody>
          <a:bodyPr wrap="square" rtlCol="0">
            <a:spAutoFit/>
          </a:bodyPr>
          <a:lstStyle/>
          <a:p>
            <a:pPr algn="ctr"/>
            <a:r>
              <a:rPr lang="zh-CN" altLang="en-US" spc="300">
                <a:solidFill>
                  <a:srgbClr val="20E4F9"/>
                </a:solidFill>
                <a:uFillTx/>
                <a:latin typeface="思源黑体 CN Bold" panose="020B0800000000000000" charset="-122"/>
                <a:ea typeface="思源黑体 CN Bold" panose="020B0800000000000000" charset="-122"/>
              </a:rPr>
              <a:t>创新的价值在于创业</a:t>
            </a:r>
            <a:endParaRPr lang="zh-CN" altLang="en-US" spc="300">
              <a:solidFill>
                <a:srgbClr val="20E4F9"/>
              </a:solidFill>
              <a:uFillTx/>
              <a:latin typeface="思源黑体 CN Bold" panose="020B0800000000000000" charset="-122"/>
              <a:ea typeface="思源黑体 CN Bold" panose="020B0800000000000000" charset="-122"/>
            </a:endParaRPr>
          </a:p>
        </p:txBody>
      </p:sp>
      <p:sp>
        <p:nvSpPr>
          <p:cNvPr id="16" name="文本框 15"/>
          <p:cNvSpPr txBox="1"/>
          <p:nvPr>
            <p:custDataLst>
              <p:tags r:id="rId5"/>
            </p:custDataLst>
          </p:nvPr>
        </p:nvSpPr>
        <p:spPr>
          <a:xfrm>
            <a:off x="6439376" y="2751270"/>
            <a:ext cx="2238851" cy="1050290"/>
          </a:xfrm>
          <a:prstGeom prst="rect">
            <a:avLst/>
          </a:prstGeom>
          <a:noFill/>
        </p:spPr>
        <p:txBody>
          <a:bodyPr wrap="square" rtlCol="0">
            <a:spAutoFit/>
          </a:bodyPr>
          <a:lstStyle/>
          <a:p>
            <a:pPr algn="l" fontAlgn="auto">
              <a:lnSpc>
                <a:spcPct val="130000"/>
              </a:lnSpc>
            </a:pPr>
            <a:r>
              <a:rPr lang="zh-CN" altLang="en-US" sz="1200" spc="150">
                <a:solidFill>
                  <a:srgbClr val="FFFFFF">
                    <a:lumMod val="50000"/>
                  </a:srgbClr>
                </a:solidFill>
                <a:uFillTx/>
                <a:latin typeface="思源黑体 CN Regular" panose="020B0500000000000000" charset="-122"/>
                <a:ea typeface="思源黑体 CN Regular" panose="020B0500000000000000" charset="-122"/>
              </a:rPr>
              <a:t>创业者不一定是创新者，但必须具有能发现潜在商机的能力和敢于冒险的精神。</a:t>
            </a:r>
            <a:endParaRPr lang="zh-CN" altLang="en-US" sz="1200" spc="150">
              <a:solidFill>
                <a:srgbClr val="FFFFFF">
                  <a:lumMod val="50000"/>
                </a:srgbClr>
              </a:solidFill>
              <a:uFillTx/>
              <a:latin typeface="思源黑体 CN Regular" panose="020B0500000000000000" charset="-122"/>
              <a:ea typeface="思源黑体 CN Regular" panose="020B0500000000000000" charset="-122"/>
            </a:endParaRPr>
          </a:p>
        </p:txBody>
      </p:sp>
      <p:sp>
        <p:nvSpPr>
          <p:cNvPr id="17" name="文本框 16"/>
          <p:cNvSpPr txBox="1"/>
          <p:nvPr>
            <p:custDataLst>
              <p:tags r:id="rId6"/>
            </p:custDataLst>
          </p:nvPr>
        </p:nvSpPr>
        <p:spPr>
          <a:xfrm>
            <a:off x="481965" y="3034030"/>
            <a:ext cx="2621915" cy="368300"/>
          </a:xfrm>
          <a:prstGeom prst="rect">
            <a:avLst/>
          </a:prstGeom>
          <a:noFill/>
        </p:spPr>
        <p:txBody>
          <a:bodyPr wrap="square" rtlCol="0">
            <a:spAutoFit/>
          </a:bodyPr>
          <a:lstStyle/>
          <a:p>
            <a:pPr algn="l"/>
            <a:r>
              <a:rPr lang="zh-CN" altLang="en-US" spc="300">
                <a:solidFill>
                  <a:srgbClr val="AAE20A"/>
                </a:solidFill>
                <a:uFillTx/>
                <a:latin typeface="思源黑体 CN Bold" panose="020B0800000000000000" charset="-122"/>
                <a:ea typeface="思源黑体 CN Bold" panose="020B0800000000000000" charset="-122"/>
              </a:rPr>
              <a:t>创业推动并深化创新</a:t>
            </a:r>
            <a:endParaRPr lang="zh-CN" altLang="en-US" spc="300">
              <a:solidFill>
                <a:srgbClr val="AAE20A"/>
              </a:solidFill>
              <a:uFillTx/>
              <a:latin typeface="思源黑体 CN Bold" panose="020B0800000000000000" charset="-122"/>
              <a:ea typeface="思源黑体 CN Bold" panose="020B0800000000000000" charset="-122"/>
            </a:endParaRPr>
          </a:p>
        </p:txBody>
      </p:sp>
      <p:sp>
        <p:nvSpPr>
          <p:cNvPr id="18" name="文本框 17"/>
          <p:cNvSpPr txBox="1"/>
          <p:nvPr>
            <p:custDataLst>
              <p:tags r:id="rId7"/>
            </p:custDataLst>
          </p:nvPr>
        </p:nvSpPr>
        <p:spPr>
          <a:xfrm>
            <a:off x="533718" y="3536606"/>
            <a:ext cx="2272189" cy="1050290"/>
          </a:xfrm>
          <a:prstGeom prst="rect">
            <a:avLst/>
          </a:prstGeom>
          <a:noFill/>
        </p:spPr>
        <p:txBody>
          <a:bodyPr wrap="square" rtlCol="0">
            <a:spAutoFit/>
          </a:bodyPr>
          <a:lstStyle/>
          <a:p>
            <a:pPr algn="l" fontAlgn="auto">
              <a:lnSpc>
                <a:spcPct val="130000"/>
              </a:lnSpc>
            </a:pPr>
            <a:r>
              <a:rPr lang="zh-CN" altLang="en-US" sz="1200" spc="150">
                <a:solidFill>
                  <a:srgbClr val="FFFFFF">
                    <a:lumMod val="50000"/>
                  </a:srgbClr>
                </a:solidFill>
                <a:uFillTx/>
                <a:latin typeface="思源黑体 CN Regular" panose="020B0500000000000000" charset="-122"/>
                <a:ea typeface="思源黑体 CN Regular" panose="020B0500000000000000" charset="-122"/>
              </a:rPr>
              <a:t>创新和创业相互促进又相互制约，是密不可分的辩证统一体。创新是创业的基础，而创业推动着创新。</a:t>
            </a:r>
            <a:endParaRPr lang="zh-CN" altLang="en-US" sz="1200" spc="150">
              <a:solidFill>
                <a:srgbClr val="FFFFFF">
                  <a:lumMod val="50000"/>
                </a:srgbClr>
              </a:solidFill>
              <a:uFillTx/>
              <a:latin typeface="思源黑体 CN Regular" panose="020B0500000000000000" charset="-122"/>
              <a:ea typeface="思源黑体 CN Regular" panose="020B0500000000000000" charset="-122"/>
            </a:endParaRPr>
          </a:p>
        </p:txBody>
      </p:sp>
      <p:pic>
        <p:nvPicPr>
          <p:cNvPr id="21" name="图片 20" descr="1"/>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2897402" y="1539757"/>
            <a:ext cx="2409929" cy="1005854"/>
          </a:xfrm>
          <a:prstGeom prst="rect">
            <a:avLst/>
          </a:prstGeom>
        </p:spPr>
      </p:pic>
      <p:pic>
        <p:nvPicPr>
          <p:cNvPr id="23" name="图片 22" descr="1"/>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019108" y="1474444"/>
            <a:ext cx="2409929" cy="1005854"/>
          </a:xfrm>
          <a:prstGeom prst="rect">
            <a:avLst/>
          </a:prstGeom>
        </p:spPr>
      </p:pic>
      <p:pic>
        <p:nvPicPr>
          <p:cNvPr id="38" name="图片 37" descr="1"/>
          <p:cNvPicPr>
            <a:picLocks noChangeAspect="1"/>
          </p:cNvPicPr>
          <p:nvPr>
            <p:custDataLst>
              <p:tags r:id="rId14"/>
            </p:custDataLst>
          </p:nvPr>
        </p:nvPicPr>
        <p:blipFill>
          <a:blip r:embed="rId9">
            <a:extLst>
              <a:ext uri="{96DAC541-7B7A-43D3-8B79-37D633B846F1}">
                <asvg:svgBlip xmlns:asvg="http://schemas.microsoft.com/office/drawing/2016/SVG/main" r:embed="rId10"/>
              </a:ext>
            </a:extLst>
          </a:blip>
          <a:stretch>
            <a:fillRect/>
          </a:stretch>
        </p:blipFill>
        <p:spPr>
          <a:xfrm flipH="1">
            <a:off x="3932396" y="2278421"/>
            <a:ext cx="2409929" cy="1005854"/>
          </a:xfrm>
          <a:prstGeom prst="rect">
            <a:avLst/>
          </a:prstGeom>
        </p:spPr>
      </p:pic>
      <p:pic>
        <p:nvPicPr>
          <p:cNvPr id="40" name="图片 39" descr="1"/>
          <p:cNvPicPr>
            <a:picLocks noChangeAspect="1"/>
          </p:cNvPicPr>
          <p:nvPr>
            <p:custDataLst>
              <p:tags r:id="rId15"/>
            </p:custDataLst>
          </p:nvPr>
        </p:nvPicPr>
        <p:blipFill>
          <a:blip r:embed="rId12">
            <a:extLst>
              <a:ext uri="{96DAC541-7B7A-43D3-8B79-37D633B846F1}">
                <asvg:svgBlip xmlns:asvg="http://schemas.microsoft.com/office/drawing/2016/SVG/main" r:embed="rId13"/>
              </a:ext>
            </a:extLst>
          </a:blip>
          <a:stretch>
            <a:fillRect/>
          </a:stretch>
        </p:blipFill>
        <p:spPr>
          <a:xfrm flipH="1">
            <a:off x="3958010" y="2241682"/>
            <a:ext cx="2409929" cy="1005854"/>
          </a:xfrm>
          <a:prstGeom prst="rect">
            <a:avLst/>
          </a:prstGeom>
        </p:spPr>
      </p:pic>
      <p:pic>
        <p:nvPicPr>
          <p:cNvPr id="42" name="图片 41" descr="1"/>
          <p:cNvPicPr>
            <a:picLocks noChangeAspect="1"/>
          </p:cNvPicPr>
          <p:nvPr>
            <p:custDataLst>
              <p:tags r:id="rId16"/>
            </p:custDataLst>
          </p:nvPr>
        </p:nvPicPr>
        <p:blipFill>
          <a:blip r:embed="rId9">
            <a:extLst>
              <a:ext uri="{96DAC541-7B7A-43D3-8B79-37D633B846F1}">
                <asvg:svgBlip xmlns:asvg="http://schemas.microsoft.com/office/drawing/2016/SVG/main" r:embed="rId10"/>
              </a:ext>
            </a:extLst>
          </a:blip>
          <a:stretch>
            <a:fillRect/>
          </a:stretch>
        </p:blipFill>
        <p:spPr>
          <a:xfrm>
            <a:off x="2899307" y="3004702"/>
            <a:ext cx="2409929" cy="1005854"/>
          </a:xfrm>
          <a:prstGeom prst="rect">
            <a:avLst/>
          </a:prstGeom>
        </p:spPr>
      </p:pic>
      <p:pic>
        <p:nvPicPr>
          <p:cNvPr id="43" name="图片 42" descr="1"/>
          <p:cNvPicPr>
            <a:picLocks noChangeAspect="1"/>
          </p:cNvPicPr>
          <p:nvPr>
            <p:custDataLst>
              <p:tags r:id="rId17"/>
            </p:custDataLst>
          </p:nvPr>
        </p:nvPicPr>
        <p:blipFill>
          <a:blip r:embed="rId12">
            <a:extLst>
              <a:ext uri="{96DAC541-7B7A-43D3-8B79-37D633B846F1}">
                <asvg:svgBlip xmlns:asvg="http://schemas.microsoft.com/office/drawing/2016/SVG/main" r:embed="rId13"/>
              </a:ext>
            </a:extLst>
          </a:blip>
          <a:stretch>
            <a:fillRect/>
          </a:stretch>
        </p:blipFill>
        <p:spPr>
          <a:xfrm>
            <a:off x="2873693" y="2967964"/>
            <a:ext cx="2409929" cy="1005854"/>
          </a:xfrm>
          <a:prstGeom prst="rect">
            <a:avLst/>
          </a:prstGeom>
        </p:spPr>
      </p:pic>
      <p:sp>
        <p:nvSpPr>
          <p:cNvPr id="61" name="任意多边形 60"/>
          <p:cNvSpPr/>
          <p:nvPr>
            <p:custDataLst>
              <p:tags r:id="rId18"/>
            </p:custDataLst>
          </p:nvPr>
        </p:nvSpPr>
        <p:spPr>
          <a:xfrm>
            <a:off x="3103721" y="1770671"/>
            <a:ext cx="708184" cy="67294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3366FE">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2" name="任意多边形 61"/>
          <p:cNvSpPr/>
          <p:nvPr>
            <p:custDataLst>
              <p:tags r:id="rId19"/>
            </p:custDataLst>
          </p:nvPr>
        </p:nvSpPr>
        <p:spPr>
          <a:xfrm>
            <a:off x="2949893" y="1581600"/>
            <a:ext cx="801529" cy="78962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3366FE"/>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4" name="任意多边形 63"/>
          <p:cNvSpPr/>
          <p:nvPr>
            <p:custDataLst>
              <p:tags r:id="rId20"/>
            </p:custDataLst>
          </p:nvPr>
        </p:nvSpPr>
        <p:spPr>
          <a:xfrm>
            <a:off x="5583079" y="2500286"/>
            <a:ext cx="708184" cy="67294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20E4F9">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5" name="任意多边形 64"/>
          <p:cNvSpPr/>
          <p:nvPr>
            <p:custDataLst>
              <p:tags r:id="rId21"/>
            </p:custDataLst>
          </p:nvPr>
        </p:nvSpPr>
        <p:spPr>
          <a:xfrm>
            <a:off x="5429250" y="2311215"/>
            <a:ext cx="801529" cy="78962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20E4F9"/>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7" name="任意多边形 66"/>
          <p:cNvSpPr/>
          <p:nvPr>
            <p:custDataLst>
              <p:tags r:id="rId22"/>
            </p:custDataLst>
          </p:nvPr>
        </p:nvSpPr>
        <p:spPr>
          <a:xfrm>
            <a:off x="3103721" y="3226091"/>
            <a:ext cx="708184" cy="67294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AAE20A">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9" name="任意多边形 68"/>
          <p:cNvSpPr/>
          <p:nvPr>
            <p:custDataLst>
              <p:tags r:id="rId23"/>
            </p:custDataLst>
          </p:nvPr>
        </p:nvSpPr>
        <p:spPr>
          <a:xfrm>
            <a:off x="2949893" y="3037020"/>
            <a:ext cx="801529" cy="78962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AAE20A"/>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83" name="文本框 82"/>
          <p:cNvSpPr txBox="1"/>
          <p:nvPr>
            <p:custDataLst>
              <p:tags r:id="rId24"/>
            </p:custDataLst>
          </p:nvPr>
        </p:nvSpPr>
        <p:spPr>
          <a:xfrm>
            <a:off x="4251960" y="2241682"/>
            <a:ext cx="1093470" cy="598805"/>
          </a:xfrm>
          <a:prstGeom prst="rect">
            <a:avLst/>
          </a:prstGeom>
          <a:noFill/>
        </p:spPr>
        <p:txBody>
          <a:bodyPr wrap="square" rtlCol="0">
            <a:spAutoFit/>
          </a:bodyPr>
          <a:lstStyle/>
          <a:p>
            <a:r>
              <a:rPr lang="en-US" altLang="zh-CN" sz="3300">
                <a:solidFill>
                  <a:srgbClr val="20E4F9"/>
                </a:solidFill>
                <a:latin typeface="思源黑体 CN Bold" panose="020B0800000000000000" charset="-122"/>
                <a:ea typeface="思源黑体 CN Bold" panose="020B0800000000000000" charset="-122"/>
              </a:rPr>
              <a:t>2</a:t>
            </a:r>
            <a:endParaRPr lang="en-US" altLang="zh-CN" sz="3300">
              <a:solidFill>
                <a:srgbClr val="20E4F9"/>
              </a:solidFill>
              <a:latin typeface="思源黑体 CN Bold" panose="020B0800000000000000" charset="-122"/>
              <a:ea typeface="思源黑体 CN Bold" panose="020B0800000000000000" charset="-122"/>
            </a:endParaRPr>
          </a:p>
        </p:txBody>
      </p:sp>
      <p:sp>
        <p:nvSpPr>
          <p:cNvPr id="84" name="文本框 83"/>
          <p:cNvSpPr txBox="1"/>
          <p:nvPr>
            <p:custDataLst>
              <p:tags r:id="rId25"/>
            </p:custDataLst>
          </p:nvPr>
        </p:nvSpPr>
        <p:spPr>
          <a:xfrm>
            <a:off x="3960019" y="2995110"/>
            <a:ext cx="1076325" cy="598805"/>
          </a:xfrm>
          <a:prstGeom prst="rect">
            <a:avLst/>
          </a:prstGeom>
          <a:noFill/>
        </p:spPr>
        <p:txBody>
          <a:bodyPr wrap="square" rtlCol="0">
            <a:spAutoFit/>
          </a:bodyPr>
          <a:lstStyle/>
          <a:p>
            <a:r>
              <a:rPr lang="en-US" altLang="zh-CN" sz="3300">
                <a:solidFill>
                  <a:srgbClr val="AAE20A"/>
                </a:solidFill>
                <a:latin typeface="思源黑体 CN Bold" panose="020B0800000000000000" charset="-122"/>
                <a:ea typeface="思源黑体 CN Bold" panose="020B0800000000000000" charset="-122"/>
              </a:rPr>
              <a:t>3</a:t>
            </a:r>
            <a:endParaRPr lang="en-US" altLang="zh-CN" sz="3300">
              <a:solidFill>
                <a:srgbClr val="AAE20A"/>
              </a:solidFill>
              <a:latin typeface="思源黑体 CN Bold" panose="020B0800000000000000" charset="-122"/>
              <a:ea typeface="思源黑体 CN Bold" panose="020B0800000000000000" charset="-122"/>
            </a:endParaRPr>
          </a:p>
        </p:txBody>
      </p:sp>
      <p:sp>
        <p:nvSpPr>
          <p:cNvPr id="94" name="文本框 93"/>
          <p:cNvSpPr txBox="1"/>
          <p:nvPr>
            <p:custDataLst>
              <p:tags r:id="rId26"/>
            </p:custDataLst>
          </p:nvPr>
        </p:nvSpPr>
        <p:spPr>
          <a:xfrm>
            <a:off x="4151471" y="1484921"/>
            <a:ext cx="787241" cy="598805"/>
          </a:xfrm>
          <a:prstGeom prst="rect">
            <a:avLst/>
          </a:prstGeom>
          <a:noFill/>
        </p:spPr>
        <p:txBody>
          <a:bodyPr wrap="square" rtlCol="0">
            <a:spAutoFit/>
          </a:bodyPr>
          <a:lstStyle/>
          <a:p>
            <a:r>
              <a:rPr lang="en-US" altLang="zh-CN" sz="3300">
                <a:solidFill>
                  <a:srgbClr val="3366FE"/>
                </a:solidFill>
                <a:latin typeface="思源黑体 CN Bold" panose="020B0800000000000000" charset="-122"/>
                <a:ea typeface="思源黑体 CN Bold" panose="020B0800000000000000" charset="-122"/>
              </a:rPr>
              <a:t>1</a:t>
            </a:r>
            <a:endParaRPr lang="en-US" altLang="zh-CN" sz="3300">
              <a:solidFill>
                <a:srgbClr val="3366FE"/>
              </a:solidFill>
              <a:latin typeface="思源黑体 CN Bold" panose="020B0800000000000000" charset="-122"/>
              <a:ea typeface="思源黑体 CN Bold" panose="020B0800000000000000" charset="-122"/>
            </a:endParaRPr>
          </a:p>
        </p:txBody>
      </p:sp>
      <p:pic>
        <p:nvPicPr>
          <p:cNvPr id="4" name="图片 3" descr="343439383331313b343532303033323bd3a6d3c3b9dcc0ed"/>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224213" y="1855920"/>
            <a:ext cx="330041" cy="330041"/>
          </a:xfrm>
          <a:prstGeom prst="rect">
            <a:avLst/>
          </a:prstGeom>
        </p:spPr>
      </p:pic>
      <p:pic>
        <p:nvPicPr>
          <p:cNvPr id="5" name="图片 4" descr="343439383331313b343532303032383bbfcdbba7b9dcc0ed"/>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5683091" y="2574105"/>
            <a:ext cx="345281" cy="345281"/>
          </a:xfrm>
          <a:prstGeom prst="rect">
            <a:avLst/>
          </a:prstGeom>
        </p:spPr>
      </p:pic>
      <p:pic>
        <p:nvPicPr>
          <p:cNvPr id="11" name="图片 10" descr="343439383331313b343532303032373bbfcdbba7b5b5b0b8"/>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3191351" y="3284194"/>
            <a:ext cx="355759" cy="355759"/>
          </a:xfrm>
          <a:prstGeom prst="rect">
            <a:avLst/>
          </a:prstGeom>
        </p:spPr>
      </p:pic>
    </p:spTree>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695445" y="633475"/>
            <a:ext cx="4054316" cy="368300"/>
            <a:chOff x="3593927" y="844034"/>
            <a:chExt cx="5405755" cy="491067"/>
          </a:xfrm>
        </p:grpSpPr>
        <p:sp>
          <p:nvSpPr>
            <p:cNvPr id="6" name="文本框 5"/>
            <p:cNvSpPr txBox="1"/>
            <p:nvPr/>
          </p:nvSpPr>
          <p:spPr>
            <a:xfrm>
              <a:off x="3593927" y="844034"/>
              <a:ext cx="540575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四、中职生创新创业的优势和问题</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3048000" y="1056772"/>
            <a:ext cx="3048000" cy="299085"/>
          </a:xfrm>
          <a:prstGeom prst="rect">
            <a:avLst/>
          </a:prstGeom>
          <a:noFill/>
        </p:spPr>
        <p:txBody>
          <a:bodyPr wrap="square" rtlCol="0">
            <a:spAutoFit/>
          </a:bodyPr>
          <a:p>
            <a:pPr algn="ctr"/>
            <a:r>
              <a:rPr lang="zh-CN" altLang="en-US" sz="1350"/>
              <a:t>（一）中职生创新创业的优势</a:t>
            </a:r>
            <a:endParaRPr lang="zh-CN" altLang="en-US" sz="1350"/>
          </a:p>
        </p:txBody>
      </p:sp>
      <p:sp>
        <p:nvSpPr>
          <p:cNvPr id="3" name="燕尾形 2"/>
          <p:cNvSpPr/>
          <p:nvPr>
            <p:custDataLst>
              <p:tags r:id="rId2"/>
            </p:custDataLst>
          </p:nvPr>
        </p:nvSpPr>
        <p:spPr>
          <a:xfrm flipH="1">
            <a:off x="1123474" y="3100837"/>
            <a:ext cx="3295174" cy="504825"/>
          </a:xfrm>
          <a:prstGeom prst="chevron">
            <a:avLst/>
          </a:prstGeom>
          <a:noFill/>
          <a:ln w="28575">
            <a:gradFill>
              <a:gsLst>
                <a:gs pos="70000">
                  <a:srgbClr val="58B6E5">
                    <a:alpha val="20000"/>
                  </a:srgbClr>
                </a:gs>
                <a:gs pos="100000">
                  <a:srgbClr val="58B6E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MiSans" panose="00000500000000000000" charset="-122"/>
              <a:sym typeface="微软雅黑" panose="020B0503020204020204" charset="-122"/>
            </a:endParaRPr>
          </a:p>
        </p:txBody>
      </p:sp>
      <p:sp>
        <p:nvSpPr>
          <p:cNvPr id="20" name="燕尾形 19"/>
          <p:cNvSpPr/>
          <p:nvPr>
            <p:custDataLst>
              <p:tags r:id="rId3"/>
            </p:custDataLst>
          </p:nvPr>
        </p:nvSpPr>
        <p:spPr>
          <a:xfrm flipH="1">
            <a:off x="908209" y="3100837"/>
            <a:ext cx="3453289" cy="504825"/>
          </a:xfrm>
          <a:prstGeom prst="chevron">
            <a:avLst/>
          </a:prstGeom>
          <a:noFill/>
          <a:ln w="28575">
            <a:gradFill>
              <a:gsLst>
                <a:gs pos="90000">
                  <a:srgbClr val="58B6E5">
                    <a:alpha val="10000"/>
                  </a:srgbClr>
                </a:gs>
                <a:gs pos="100000">
                  <a:srgbClr val="58B6E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MiSans" panose="00000500000000000000" charset="-122"/>
              <a:sym typeface="微软雅黑" panose="020B0503020204020204" charset="-122"/>
            </a:endParaRPr>
          </a:p>
        </p:txBody>
      </p:sp>
      <p:sp>
        <p:nvSpPr>
          <p:cNvPr id="16" name="燕尾形 15"/>
          <p:cNvSpPr/>
          <p:nvPr>
            <p:custDataLst>
              <p:tags r:id="rId4"/>
            </p:custDataLst>
          </p:nvPr>
        </p:nvSpPr>
        <p:spPr>
          <a:xfrm>
            <a:off x="4732020" y="3100837"/>
            <a:ext cx="3295174" cy="504825"/>
          </a:xfrm>
          <a:prstGeom prst="chevron">
            <a:avLst/>
          </a:prstGeom>
          <a:noFill/>
          <a:ln w="28575">
            <a:gradFill>
              <a:gsLst>
                <a:gs pos="70000">
                  <a:srgbClr val="FFBA55">
                    <a:alpha val="20000"/>
                  </a:srgbClr>
                </a:gs>
                <a:gs pos="100000">
                  <a:srgbClr val="FFBA55"/>
                </a:gs>
              </a:gsLst>
              <a:lin ang="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cs typeface="MiSans" panose="00000500000000000000" charset="-122"/>
            </a:endParaRPr>
          </a:p>
        </p:txBody>
      </p:sp>
      <p:sp>
        <p:nvSpPr>
          <p:cNvPr id="18" name="燕尾形 17"/>
          <p:cNvSpPr/>
          <p:nvPr>
            <p:custDataLst>
              <p:tags r:id="rId5"/>
            </p:custDataLst>
          </p:nvPr>
        </p:nvSpPr>
        <p:spPr>
          <a:xfrm>
            <a:off x="4941570" y="3100837"/>
            <a:ext cx="3295174" cy="504825"/>
          </a:xfrm>
          <a:prstGeom prst="chevron">
            <a:avLst/>
          </a:prstGeom>
          <a:noFill/>
          <a:ln w="28575">
            <a:gradFill>
              <a:gsLst>
                <a:gs pos="90000">
                  <a:srgbClr val="FFBA55">
                    <a:alpha val="10000"/>
                  </a:srgbClr>
                </a:gs>
                <a:gs pos="100000">
                  <a:srgbClr val="FFBA5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MiSans" panose="00000500000000000000" charset="-122"/>
              <a:sym typeface="微软雅黑" panose="020B0503020204020204" charset="-122"/>
            </a:endParaRPr>
          </a:p>
        </p:txBody>
      </p:sp>
      <p:sp>
        <p:nvSpPr>
          <p:cNvPr id="12" name="燕尾形 11"/>
          <p:cNvSpPr/>
          <p:nvPr>
            <p:custDataLst>
              <p:tags r:id="rId6"/>
            </p:custDataLst>
          </p:nvPr>
        </p:nvSpPr>
        <p:spPr>
          <a:xfrm>
            <a:off x="5254466" y="1428724"/>
            <a:ext cx="2707958" cy="505778"/>
          </a:xfrm>
          <a:prstGeom prst="chevron">
            <a:avLst/>
          </a:prstGeom>
          <a:noFill/>
          <a:ln w="28575">
            <a:gradFill>
              <a:gsLst>
                <a:gs pos="70000">
                  <a:srgbClr val="56CA95">
                    <a:alpha val="20000"/>
                  </a:srgbClr>
                </a:gs>
                <a:gs pos="100000">
                  <a:srgbClr val="56CA9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MiSans" panose="00000500000000000000" charset="-122"/>
              <a:sym typeface="微软雅黑" panose="020B0503020204020204" charset="-122"/>
            </a:endParaRPr>
          </a:p>
        </p:txBody>
      </p:sp>
      <p:sp>
        <p:nvSpPr>
          <p:cNvPr id="25" name="椭圆 24"/>
          <p:cNvSpPr/>
          <p:nvPr>
            <p:custDataLst>
              <p:tags r:id="rId7"/>
            </p:custDataLst>
          </p:nvPr>
        </p:nvSpPr>
        <p:spPr>
          <a:xfrm>
            <a:off x="3512820" y="1500161"/>
            <a:ext cx="2212658" cy="2212658"/>
          </a:xfrm>
          <a:prstGeom prst="ellipse">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sz="1350">
              <a:cs typeface="MiSans" panose="00000500000000000000" charset="-122"/>
              <a:sym typeface="微软雅黑" panose="020B0503020204020204" charset="-122"/>
            </a:endParaRPr>
          </a:p>
        </p:txBody>
      </p:sp>
      <p:sp>
        <p:nvSpPr>
          <p:cNvPr id="28" name="椭圆 27"/>
          <p:cNvSpPr/>
          <p:nvPr>
            <p:custDataLst>
              <p:tags r:id="rId8"/>
            </p:custDataLst>
          </p:nvPr>
        </p:nvSpPr>
        <p:spPr>
          <a:xfrm>
            <a:off x="3633788" y="1621129"/>
            <a:ext cx="1970723" cy="1970723"/>
          </a:xfrm>
          <a:prstGeom prst="ellipse">
            <a:avLst/>
          </a:prstGeom>
          <a:gradFill>
            <a:gsLst>
              <a:gs pos="100000">
                <a:srgbClr val="6096E6"/>
              </a:gs>
              <a:gs pos="0">
                <a:srgbClr val="6096E6">
                  <a:alpha val="80000"/>
                </a:srgbClr>
              </a:gs>
            </a:gsLst>
            <a:lin ang="5400000" scaled="0"/>
          </a:gradFill>
          <a:ln w="19050">
            <a:gradFill>
              <a:gsLst>
                <a:gs pos="0">
                  <a:srgbClr val="6096E6">
                    <a:lumMod val="20000"/>
                    <a:lumOff val="80000"/>
                  </a:srgbClr>
                </a:gs>
                <a:gs pos="68000">
                  <a:srgbClr val="6096E6">
                    <a:alpha val="0"/>
                  </a:srgbClr>
                </a:gs>
                <a:gs pos="37000">
                  <a:srgbClr val="6096E6">
                    <a:alpha val="0"/>
                  </a:srgbClr>
                </a:gs>
                <a:gs pos="100000">
                  <a:srgbClr val="6096E6">
                    <a:lumMod val="20000"/>
                    <a:lumOff val="80000"/>
                  </a:srgbClr>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sz="1350">
              <a:cs typeface="MiSans" panose="00000500000000000000" charset="-122"/>
              <a:sym typeface="微软雅黑" panose="020B0503020204020204" charset="-122"/>
            </a:endParaRPr>
          </a:p>
        </p:txBody>
      </p:sp>
      <p:sp>
        <p:nvSpPr>
          <p:cNvPr id="42" name="椭圆 41"/>
          <p:cNvSpPr/>
          <p:nvPr>
            <p:custDataLst>
              <p:tags r:id="rId9"/>
            </p:custDataLst>
          </p:nvPr>
        </p:nvSpPr>
        <p:spPr>
          <a:xfrm>
            <a:off x="3815239" y="1802580"/>
            <a:ext cx="1607820" cy="1607820"/>
          </a:xfrm>
          <a:prstGeom prst="ellipse">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11" name="燕尾形 10"/>
          <p:cNvSpPr/>
          <p:nvPr>
            <p:custDataLst>
              <p:tags r:id="rId10"/>
            </p:custDataLst>
          </p:nvPr>
        </p:nvSpPr>
        <p:spPr>
          <a:xfrm flipH="1">
            <a:off x="1244918" y="1428724"/>
            <a:ext cx="2709386" cy="505778"/>
          </a:xfrm>
          <a:prstGeom prst="chevron">
            <a:avLst/>
          </a:prstGeom>
          <a:noFill/>
          <a:ln w="28575">
            <a:gradFill>
              <a:gsLst>
                <a:gs pos="70000">
                  <a:srgbClr val="6096E6">
                    <a:alpha val="20000"/>
                  </a:srgbClr>
                </a:gs>
                <a:gs pos="100000">
                  <a:srgbClr val="6096E6"/>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MiSans" panose="00000500000000000000" charset="-122"/>
              <a:sym typeface="微软雅黑" panose="020B0503020204020204" charset="-122"/>
            </a:endParaRPr>
          </a:p>
        </p:txBody>
      </p:sp>
      <p:sp>
        <p:nvSpPr>
          <p:cNvPr id="53" name="文本框 52"/>
          <p:cNvSpPr txBox="1"/>
          <p:nvPr>
            <p:custDataLst>
              <p:tags r:id="rId11"/>
            </p:custDataLst>
          </p:nvPr>
        </p:nvSpPr>
        <p:spPr>
          <a:xfrm>
            <a:off x="1346200" y="1549400"/>
            <a:ext cx="1740535" cy="264795"/>
          </a:xfrm>
          <a:prstGeom prst="rect">
            <a:avLst/>
          </a:prstGeom>
          <a:noFill/>
        </p:spPr>
        <p:txBody>
          <a:bodyPr wrap="square" bIns="0" rtlCol="0"/>
          <a:p>
            <a:pPr algn="ctr"/>
            <a:r>
              <a:rPr lang="zh-CN" altLang="en-US" sz="1500" spc="300">
                <a:solidFill>
                  <a:srgbClr val="6096E6"/>
                </a:solidFill>
                <a:uFillTx/>
                <a:latin typeface="思源黑体 CN Bold" panose="020B0800000000000000" charset="-122"/>
                <a:ea typeface="思源黑体 CN Bold" panose="020B0800000000000000" charset="-122"/>
              </a:rPr>
              <a:t>1.自身优势</a:t>
            </a:r>
            <a:endParaRPr lang="zh-CN" altLang="en-US" sz="1500" spc="300">
              <a:solidFill>
                <a:srgbClr val="6096E6"/>
              </a:solidFill>
              <a:uFillTx/>
              <a:latin typeface="思源黑体 CN Bold" panose="020B0800000000000000" charset="-122"/>
              <a:ea typeface="思源黑体 CN Bold" panose="020B0800000000000000" charset="-122"/>
            </a:endParaRPr>
          </a:p>
        </p:txBody>
      </p:sp>
      <p:sp>
        <p:nvSpPr>
          <p:cNvPr id="46" name="文本框 45"/>
          <p:cNvSpPr txBox="1"/>
          <p:nvPr>
            <p:custDataLst>
              <p:tags r:id="rId12"/>
            </p:custDataLst>
          </p:nvPr>
        </p:nvSpPr>
        <p:spPr>
          <a:xfrm>
            <a:off x="6152515" y="1549400"/>
            <a:ext cx="1637665" cy="264795"/>
          </a:xfrm>
          <a:prstGeom prst="rect">
            <a:avLst/>
          </a:prstGeom>
          <a:noFill/>
        </p:spPr>
        <p:txBody>
          <a:bodyPr wrap="square" bIns="0" rtlCol="0"/>
          <a:p>
            <a:pPr algn="r"/>
            <a:r>
              <a:rPr lang="zh-CN" altLang="en-US" sz="1500" spc="300">
                <a:solidFill>
                  <a:srgbClr val="56CA95"/>
                </a:solidFill>
                <a:uFillTx/>
                <a:latin typeface="思源黑体 CN Bold" panose="020B0800000000000000" charset="-122"/>
                <a:ea typeface="思源黑体 CN Bold" panose="020B0800000000000000" charset="-122"/>
              </a:rPr>
              <a:t>2.师资优势</a:t>
            </a:r>
            <a:endParaRPr lang="zh-CN" altLang="en-US" sz="1500" spc="300">
              <a:solidFill>
                <a:srgbClr val="56CA95"/>
              </a:solidFill>
              <a:uFillTx/>
              <a:latin typeface="思源黑体 CN Bold" panose="020B0800000000000000" charset="-122"/>
              <a:ea typeface="思源黑体 CN Bold" panose="020B0800000000000000" charset="-122"/>
            </a:endParaRPr>
          </a:p>
        </p:txBody>
      </p:sp>
      <p:pic>
        <p:nvPicPr>
          <p:cNvPr id="57" name="图片 56" descr="343439383331313b343532303031393bd2b5bca8b9dcc0ed"/>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276249" y="2263590"/>
            <a:ext cx="685800" cy="685800"/>
          </a:xfrm>
          <a:prstGeom prst="rect">
            <a:avLst/>
          </a:prstGeom>
        </p:spPr>
      </p:pic>
      <p:sp>
        <p:nvSpPr>
          <p:cNvPr id="147" name="文本框 146"/>
          <p:cNvSpPr txBox="1"/>
          <p:nvPr>
            <p:custDataLst>
              <p:tags r:id="rId16"/>
            </p:custDataLst>
          </p:nvPr>
        </p:nvSpPr>
        <p:spPr>
          <a:xfrm>
            <a:off x="1037749" y="2056421"/>
            <a:ext cx="2475071" cy="1029176"/>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中职生学习的内容广泛，除了学习语文、数学等文化基础课外，不同专业的学生还要学习相应的专业课。</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43" name="文本框 42"/>
          <p:cNvSpPr txBox="1"/>
          <p:nvPr>
            <p:custDataLst>
              <p:tags r:id="rId17"/>
            </p:custDataLst>
          </p:nvPr>
        </p:nvSpPr>
        <p:spPr>
          <a:xfrm>
            <a:off x="1259205" y="3220720"/>
            <a:ext cx="2019300" cy="264795"/>
          </a:xfrm>
          <a:prstGeom prst="rect">
            <a:avLst/>
          </a:prstGeom>
          <a:noFill/>
        </p:spPr>
        <p:txBody>
          <a:bodyPr wrap="square" bIns="0" rtlCol="0"/>
          <a:p>
            <a:pPr algn="ctr"/>
            <a:r>
              <a:rPr lang="zh-CN" altLang="en-US" sz="1500" spc="300">
                <a:solidFill>
                  <a:srgbClr val="58B6E5"/>
                </a:solidFill>
                <a:uFillTx/>
                <a:latin typeface="思源黑体 CN Bold" panose="020B0800000000000000" charset="-122"/>
                <a:ea typeface="思源黑体 CN Bold" panose="020B0800000000000000" charset="-122"/>
              </a:rPr>
              <a:t>3.设施设备优势</a:t>
            </a:r>
            <a:endParaRPr lang="zh-CN" altLang="en-US" sz="1500" spc="300">
              <a:solidFill>
                <a:srgbClr val="58B6E5"/>
              </a:solidFill>
              <a:uFillTx/>
              <a:latin typeface="思源黑体 CN Bold" panose="020B0800000000000000" charset="-122"/>
              <a:ea typeface="思源黑体 CN Bold" panose="020B0800000000000000" charset="-122"/>
            </a:endParaRPr>
          </a:p>
        </p:txBody>
      </p:sp>
      <p:sp>
        <p:nvSpPr>
          <p:cNvPr id="68" name="文本框 67"/>
          <p:cNvSpPr txBox="1"/>
          <p:nvPr>
            <p:custDataLst>
              <p:tags r:id="rId18"/>
            </p:custDataLst>
          </p:nvPr>
        </p:nvSpPr>
        <p:spPr>
          <a:xfrm>
            <a:off x="1137285" y="3714247"/>
            <a:ext cx="2475071" cy="664369"/>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目前，国家十分重视职业教育，加强了中等职业学校基础设施建设，很多学校拥有大量实习实训的设施设备。</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47" name="文本框 46"/>
          <p:cNvSpPr txBox="1"/>
          <p:nvPr>
            <p:custDataLst>
              <p:tags r:id="rId19"/>
            </p:custDataLst>
          </p:nvPr>
        </p:nvSpPr>
        <p:spPr>
          <a:xfrm>
            <a:off x="5751830" y="3220720"/>
            <a:ext cx="2115820" cy="264795"/>
          </a:xfrm>
          <a:prstGeom prst="rect">
            <a:avLst/>
          </a:prstGeom>
          <a:noFill/>
        </p:spPr>
        <p:txBody>
          <a:bodyPr wrap="square" bIns="0" rtlCol="0"/>
          <a:p>
            <a:pPr algn="r"/>
            <a:r>
              <a:rPr lang="zh-CN" altLang="en-US" sz="1500" spc="300">
                <a:solidFill>
                  <a:srgbClr val="FFBA55"/>
                </a:solidFill>
                <a:uFillTx/>
                <a:latin typeface="思源黑体 CN Bold" panose="020B0800000000000000" charset="-122"/>
                <a:ea typeface="思源黑体 CN Bold" panose="020B0800000000000000" charset="-122"/>
              </a:rPr>
              <a:t>4.校企合作优势</a:t>
            </a:r>
            <a:endParaRPr lang="zh-CN" altLang="en-US" sz="1500" spc="300">
              <a:solidFill>
                <a:srgbClr val="FFBA55"/>
              </a:solidFill>
              <a:uFillTx/>
              <a:latin typeface="思源黑体 CN Bold" panose="020B0800000000000000" charset="-122"/>
              <a:ea typeface="思源黑体 CN Bold" panose="020B0800000000000000" charset="-122"/>
            </a:endParaRPr>
          </a:p>
        </p:txBody>
      </p:sp>
      <p:sp>
        <p:nvSpPr>
          <p:cNvPr id="72" name="文本框 71"/>
          <p:cNvSpPr txBox="1"/>
          <p:nvPr>
            <p:custDataLst>
              <p:tags r:id="rId20"/>
            </p:custDataLst>
          </p:nvPr>
        </p:nvSpPr>
        <p:spPr>
          <a:xfrm>
            <a:off x="5532596" y="3712977"/>
            <a:ext cx="2475071" cy="664369"/>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中等职业学校积极开展校企合作，学校与企业联系紧密，企业的实际需求可以成为学校创新创业实践的课题。</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73" name="文本框 72"/>
          <p:cNvSpPr txBox="1"/>
          <p:nvPr>
            <p:custDataLst>
              <p:tags r:id="rId21"/>
            </p:custDataLst>
          </p:nvPr>
        </p:nvSpPr>
        <p:spPr>
          <a:xfrm>
            <a:off x="5745004" y="2056421"/>
            <a:ext cx="2475071" cy="664369"/>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中等职业学校专业设置种类多，不仅有文化课教师，还有具有不同专业特长的专业课教师和实习指导教师。</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Tree>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695445" y="633475"/>
            <a:ext cx="4054316" cy="368300"/>
            <a:chOff x="3593927" y="844034"/>
            <a:chExt cx="5405755" cy="491067"/>
          </a:xfrm>
        </p:grpSpPr>
        <p:sp>
          <p:nvSpPr>
            <p:cNvPr id="6" name="文本框 5"/>
            <p:cNvSpPr txBox="1"/>
            <p:nvPr/>
          </p:nvSpPr>
          <p:spPr>
            <a:xfrm>
              <a:off x="3593927" y="844034"/>
              <a:ext cx="540575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四、中职生创新创业的优势和问题</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3048000" y="1056772"/>
            <a:ext cx="3048000" cy="299085"/>
          </a:xfrm>
          <a:prstGeom prst="rect">
            <a:avLst/>
          </a:prstGeom>
          <a:noFill/>
        </p:spPr>
        <p:txBody>
          <a:bodyPr wrap="square" rtlCol="0">
            <a:spAutoFit/>
          </a:bodyPr>
          <a:p>
            <a:pPr algn="ctr"/>
            <a:r>
              <a:rPr lang="zh-CN" altLang="en-US" sz="1350"/>
              <a:t>（二）中职生创新创业的问题</a:t>
            </a:r>
            <a:endParaRPr lang="zh-CN" altLang="en-US" sz="1350"/>
          </a:p>
        </p:txBody>
      </p:sp>
      <p:pic>
        <p:nvPicPr>
          <p:cNvPr id="4" name="图片 3" descr="frefrg"/>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364230" y="1503971"/>
            <a:ext cx="1265396" cy="1228725"/>
          </a:xfrm>
          <a:prstGeom prst="rect">
            <a:avLst/>
          </a:prstGeom>
        </p:spPr>
      </p:pic>
      <p:pic>
        <p:nvPicPr>
          <p:cNvPr id="5" name="图片 4" descr="frefrg"/>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rot="3600000">
            <a:off x="4389120" y="1504447"/>
            <a:ext cx="1265396" cy="1228725"/>
          </a:xfrm>
          <a:prstGeom prst="rect">
            <a:avLst/>
          </a:prstGeom>
        </p:spPr>
      </p:pic>
      <p:pic>
        <p:nvPicPr>
          <p:cNvPr id="13" name="图片 12" descr="frefrg"/>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7260000">
            <a:off x="4959668" y="2385510"/>
            <a:ext cx="1265396" cy="1228725"/>
          </a:xfrm>
          <a:prstGeom prst="rect">
            <a:avLst/>
          </a:prstGeom>
        </p:spPr>
      </p:pic>
      <p:pic>
        <p:nvPicPr>
          <p:cNvPr id="14" name="图片 13" descr="frefrg"/>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18000000">
            <a:off x="2885861" y="2382176"/>
            <a:ext cx="1265396" cy="1228725"/>
          </a:xfrm>
          <a:prstGeom prst="rect">
            <a:avLst/>
          </a:prstGeom>
        </p:spPr>
      </p:pic>
      <p:pic>
        <p:nvPicPr>
          <p:cNvPr id="15" name="图片 14" descr="frefrg"/>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14520000">
            <a:off x="3396615" y="3291814"/>
            <a:ext cx="1265396" cy="1228725"/>
          </a:xfrm>
          <a:prstGeom prst="rect">
            <a:avLst/>
          </a:prstGeom>
        </p:spPr>
      </p:pic>
      <p:pic>
        <p:nvPicPr>
          <p:cNvPr id="17" name="图片 16" descr="frefrg"/>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rot="10800000">
            <a:off x="4404110" y="3291814"/>
            <a:ext cx="1265396" cy="1228725"/>
          </a:xfrm>
          <a:prstGeom prst="rect">
            <a:avLst/>
          </a:prstGeom>
        </p:spPr>
      </p:pic>
      <p:sp>
        <p:nvSpPr>
          <p:cNvPr id="23" name="文本框 22"/>
          <p:cNvSpPr txBox="1"/>
          <p:nvPr>
            <p:custDataLst>
              <p:tags r:id="rId20"/>
            </p:custDataLst>
          </p:nvPr>
        </p:nvSpPr>
        <p:spPr>
          <a:xfrm>
            <a:off x="5983605" y="1618271"/>
            <a:ext cx="1998345" cy="299085"/>
          </a:xfrm>
          <a:prstGeom prst="rect">
            <a:avLst/>
          </a:prstGeom>
          <a:noFill/>
        </p:spPr>
        <p:txBody>
          <a:bodyPr wrap="none" rtlCol="0">
            <a:spAutoFit/>
          </a:bodyPr>
          <a:p>
            <a:pPr algn="l"/>
            <a:r>
              <a:rPr lang="zh-CN" altLang="en-US" sz="1350" b="1">
                <a:solidFill>
                  <a:srgbClr val="F99043"/>
                </a:solidFill>
                <a:latin typeface="宋体" panose="02010600030101010101" pitchFamily="2" charset="-122"/>
                <a:ea typeface="宋体" panose="02010600030101010101" pitchFamily="2" charset="-122"/>
                <a:cs typeface="宋体" panose="02010600030101010101" pitchFamily="2" charset="-122"/>
              </a:rPr>
              <a:t>2. 创业心切，易被诈骗</a:t>
            </a:r>
            <a:endParaRPr lang="zh-CN" altLang="en-US" sz="1350" b="1">
              <a:solidFill>
                <a:srgbClr val="F99043"/>
              </a:solidFill>
              <a:latin typeface="宋体" panose="02010600030101010101" pitchFamily="2" charset="-122"/>
              <a:ea typeface="宋体" panose="02010600030101010101" pitchFamily="2" charset="-122"/>
              <a:cs typeface="宋体" panose="02010600030101010101" pitchFamily="2" charset="-122"/>
            </a:endParaRPr>
          </a:p>
        </p:txBody>
      </p:sp>
      <p:sp>
        <p:nvSpPr>
          <p:cNvPr id="26" name="文本框 25"/>
          <p:cNvSpPr txBox="1"/>
          <p:nvPr>
            <p:custDataLst>
              <p:tags r:id="rId21"/>
            </p:custDataLst>
          </p:nvPr>
        </p:nvSpPr>
        <p:spPr>
          <a:xfrm>
            <a:off x="6413659" y="2619825"/>
            <a:ext cx="1998345" cy="299085"/>
          </a:xfrm>
          <a:prstGeom prst="rect">
            <a:avLst/>
          </a:prstGeom>
          <a:noFill/>
        </p:spPr>
        <p:txBody>
          <a:bodyPr wrap="none" rtlCol="0">
            <a:spAutoFit/>
          </a:bodyPr>
          <a:p>
            <a:pPr algn="l"/>
            <a:r>
              <a:rPr lang="zh-CN" altLang="en-US" sz="1350" b="1">
                <a:solidFill>
                  <a:srgbClr val="FCD10A"/>
                </a:solidFill>
                <a:latin typeface="宋体" panose="02010600030101010101" pitchFamily="2" charset="-122"/>
                <a:ea typeface="宋体" panose="02010600030101010101" pitchFamily="2" charset="-122"/>
                <a:cs typeface="宋体" panose="02010600030101010101" pitchFamily="2" charset="-122"/>
              </a:rPr>
              <a:t>4. 理想主义，缺乏行动</a:t>
            </a:r>
            <a:endParaRPr lang="zh-CN" altLang="en-US" sz="1350" b="1">
              <a:solidFill>
                <a:srgbClr val="FCD10A"/>
              </a:solidFill>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p:cNvSpPr txBox="1"/>
          <p:nvPr>
            <p:custDataLst>
              <p:tags r:id="rId22"/>
            </p:custDataLst>
          </p:nvPr>
        </p:nvSpPr>
        <p:spPr>
          <a:xfrm>
            <a:off x="5975985" y="3646144"/>
            <a:ext cx="2343785" cy="299085"/>
          </a:xfrm>
          <a:prstGeom prst="rect">
            <a:avLst/>
          </a:prstGeom>
          <a:noFill/>
        </p:spPr>
        <p:txBody>
          <a:bodyPr wrap="none" rtlCol="0">
            <a:spAutoFit/>
          </a:bodyPr>
          <a:p>
            <a:pPr algn="l"/>
            <a:r>
              <a:rPr lang="zh-CN" altLang="en-US" sz="1350" b="1">
                <a:solidFill>
                  <a:srgbClr val="5EB95E"/>
                </a:solidFill>
                <a:latin typeface="宋体" panose="02010600030101010101" pitchFamily="2" charset="-122"/>
                <a:ea typeface="宋体" panose="02010600030101010101" pitchFamily="2" charset="-122"/>
                <a:cs typeface="宋体" panose="02010600030101010101" pitchFamily="2" charset="-122"/>
              </a:rPr>
              <a:t>6. 无法保持健康平稳的心态</a:t>
            </a:r>
            <a:endParaRPr lang="zh-CN" altLang="en-US" sz="1350" b="1">
              <a:solidFill>
                <a:srgbClr val="5EB95E"/>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文本框 30"/>
          <p:cNvSpPr txBox="1"/>
          <p:nvPr>
            <p:custDataLst>
              <p:tags r:id="rId23"/>
            </p:custDataLst>
          </p:nvPr>
        </p:nvSpPr>
        <p:spPr>
          <a:xfrm>
            <a:off x="1349216" y="1598745"/>
            <a:ext cx="1998345" cy="299085"/>
          </a:xfrm>
          <a:prstGeom prst="rect">
            <a:avLst/>
          </a:prstGeom>
          <a:noFill/>
        </p:spPr>
        <p:txBody>
          <a:bodyPr wrap="none" rtlCol="0">
            <a:spAutoFit/>
          </a:bodyPr>
          <a:p>
            <a:pPr algn="l"/>
            <a:r>
              <a:rPr lang="zh-CN" altLang="en-US" sz="1350" b="1">
                <a:solidFill>
                  <a:srgbClr val="F25252"/>
                </a:solidFill>
                <a:latin typeface="宋体" panose="02010600030101010101" pitchFamily="2" charset="-122"/>
                <a:ea typeface="宋体" panose="02010600030101010101" pitchFamily="2" charset="-122"/>
                <a:cs typeface="宋体" panose="02010600030101010101" pitchFamily="2" charset="-122"/>
              </a:rPr>
              <a:t>1. 盲目创业，走向失败</a:t>
            </a:r>
            <a:endParaRPr lang="zh-CN" altLang="en-US" sz="1350" b="1">
              <a:solidFill>
                <a:srgbClr val="F25252"/>
              </a:solidFill>
              <a:latin typeface="宋体" panose="02010600030101010101" pitchFamily="2" charset="-122"/>
              <a:ea typeface="宋体" panose="02010600030101010101" pitchFamily="2" charset="-122"/>
              <a:cs typeface="宋体" panose="02010600030101010101" pitchFamily="2" charset="-122"/>
            </a:endParaRPr>
          </a:p>
        </p:txBody>
      </p:sp>
      <p:sp>
        <p:nvSpPr>
          <p:cNvPr id="33" name="文本框 32"/>
          <p:cNvSpPr txBox="1"/>
          <p:nvPr>
            <p:custDataLst>
              <p:tags r:id="rId24"/>
            </p:custDataLst>
          </p:nvPr>
        </p:nvSpPr>
        <p:spPr>
          <a:xfrm>
            <a:off x="1003935" y="2674117"/>
            <a:ext cx="1825625" cy="299085"/>
          </a:xfrm>
          <a:prstGeom prst="rect">
            <a:avLst/>
          </a:prstGeom>
          <a:noFill/>
        </p:spPr>
        <p:txBody>
          <a:bodyPr wrap="none" rtlCol="0">
            <a:spAutoFit/>
          </a:bodyPr>
          <a:p>
            <a:pPr algn="l"/>
            <a:r>
              <a:rPr lang="zh-CN" altLang="en-US" sz="1350" b="1">
                <a:solidFill>
                  <a:srgbClr val="A367D1"/>
                </a:solidFill>
                <a:latin typeface="宋体" panose="02010600030101010101" pitchFamily="2" charset="-122"/>
                <a:ea typeface="宋体" panose="02010600030101010101" pitchFamily="2" charset="-122"/>
                <a:cs typeface="宋体" panose="02010600030101010101" pitchFamily="2" charset="-122"/>
              </a:rPr>
              <a:t>3. 随意选择合作伙伴</a:t>
            </a:r>
            <a:endParaRPr lang="zh-CN" altLang="en-US" sz="1350" b="1">
              <a:solidFill>
                <a:srgbClr val="A367D1"/>
              </a:solidFill>
              <a:latin typeface="宋体" panose="02010600030101010101" pitchFamily="2" charset="-122"/>
              <a:ea typeface="宋体" panose="02010600030101010101" pitchFamily="2" charset="-122"/>
              <a:cs typeface="宋体" panose="02010600030101010101" pitchFamily="2" charset="-122"/>
            </a:endParaRPr>
          </a:p>
        </p:txBody>
      </p:sp>
      <p:sp>
        <p:nvSpPr>
          <p:cNvPr id="35" name="文本框 34"/>
          <p:cNvSpPr txBox="1"/>
          <p:nvPr>
            <p:custDataLst>
              <p:tags r:id="rId25"/>
            </p:custDataLst>
          </p:nvPr>
        </p:nvSpPr>
        <p:spPr>
          <a:xfrm>
            <a:off x="1083945" y="3669004"/>
            <a:ext cx="2343785" cy="299085"/>
          </a:xfrm>
          <a:prstGeom prst="rect">
            <a:avLst/>
          </a:prstGeom>
          <a:noFill/>
        </p:spPr>
        <p:txBody>
          <a:bodyPr wrap="none" rtlCol="0">
            <a:spAutoFit/>
          </a:bodyPr>
          <a:p>
            <a:pPr algn="l"/>
            <a:r>
              <a:rPr lang="zh-CN" altLang="en-US" sz="1350" b="1">
                <a:solidFill>
                  <a:srgbClr val="1F8DD6"/>
                </a:solidFill>
                <a:latin typeface="宋体" panose="02010600030101010101" pitchFamily="2" charset="-122"/>
                <a:ea typeface="宋体" panose="02010600030101010101" pitchFamily="2" charset="-122"/>
                <a:cs typeface="宋体" panose="02010600030101010101" pitchFamily="2" charset="-122"/>
              </a:rPr>
              <a:t>5. 忽视市场需求，缺乏策略</a:t>
            </a:r>
            <a:endParaRPr lang="zh-CN" altLang="en-US" sz="1350" b="1">
              <a:solidFill>
                <a:srgbClr val="1F8DD6"/>
              </a:solidFill>
              <a:latin typeface="宋体" panose="02010600030101010101" pitchFamily="2" charset="-122"/>
              <a:ea typeface="宋体" panose="02010600030101010101" pitchFamily="2" charset="-122"/>
              <a:cs typeface="宋体" panose="02010600030101010101" pitchFamily="2" charset="-122"/>
            </a:endParaRPr>
          </a:p>
        </p:txBody>
      </p:sp>
      <p:pic>
        <p:nvPicPr>
          <p:cNvPr id="37" name="图片 36" descr="32313538333630393b32313538333731313bd0cbc8a4c6abbac3"/>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236119" y="2697930"/>
            <a:ext cx="332423" cy="332423"/>
          </a:xfrm>
          <a:prstGeom prst="rect">
            <a:avLst/>
          </a:prstGeom>
        </p:spPr>
      </p:pic>
      <p:pic>
        <p:nvPicPr>
          <p:cNvPr id="38" name="图片 37" descr="32313538333630393b32313538333731323bd4dacfdfbdccd3fd"/>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3817632" y="1794960"/>
            <a:ext cx="391478" cy="391478"/>
          </a:xfrm>
          <a:prstGeom prst="rect">
            <a:avLst/>
          </a:prstGeom>
        </p:spPr>
      </p:pic>
      <p:pic>
        <p:nvPicPr>
          <p:cNvPr id="39" name="图片 38" descr="32313538333630393b32313538333732363bd4b6b3ccb4f0d2c9"/>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4963490" y="1935930"/>
            <a:ext cx="365760" cy="365760"/>
          </a:xfrm>
          <a:prstGeom prst="rect">
            <a:avLst/>
          </a:prstGeom>
        </p:spPr>
      </p:pic>
      <p:pic>
        <p:nvPicPr>
          <p:cNvPr id="40" name="图片 39" descr="32313538333630393b32313538333731393bcbd1cbf7bfceb3cc"/>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3771686" y="3763301"/>
            <a:ext cx="285750" cy="285750"/>
          </a:xfrm>
          <a:prstGeom prst="rect">
            <a:avLst/>
          </a:prstGeom>
        </p:spPr>
      </p:pic>
      <p:pic>
        <p:nvPicPr>
          <p:cNvPr id="41" name="图片 40" descr="333438303937363b333438313039323bcfeec4bfbcc6bbae"/>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4937069" y="3880459"/>
            <a:ext cx="307658" cy="307658"/>
          </a:xfrm>
          <a:prstGeom prst="rect">
            <a:avLst/>
          </a:prstGeom>
        </p:spPr>
      </p:pic>
      <p:pic>
        <p:nvPicPr>
          <p:cNvPr id="44" name="图片 43" descr="333438303937363b333438313037303bb6a8cebbb2fac6b7"/>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5438311" y="2950342"/>
            <a:ext cx="363855" cy="363855"/>
          </a:xfrm>
          <a:prstGeom prst="rect">
            <a:avLst/>
          </a:prstGeom>
        </p:spPr>
      </p:pic>
    </p:spTree>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801178" y="2226442"/>
            <a:ext cx="5868670" cy="714375"/>
          </a:xfrm>
          <a:prstGeom prst="rect">
            <a:avLst/>
          </a:prstGeom>
          <a:noFill/>
        </p:spPr>
        <p:txBody>
          <a:bodyPr wrap="none" rtlCol="0">
            <a:spAutoFit/>
          </a:bodyPr>
          <a:lstStyle/>
          <a:p>
            <a:pPr algn="l"/>
            <a:r>
              <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项目一　认识创新与创业</a:t>
            </a:r>
            <a:endPar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endParaRPr>
          </a:p>
        </p:txBody>
      </p:sp>
      <p:grpSp>
        <p:nvGrpSpPr>
          <p:cNvPr id="279" name="组合 278"/>
          <p:cNvGrpSpPr/>
          <p:nvPr/>
        </p:nvGrpSpPr>
        <p:grpSpPr>
          <a:xfrm>
            <a:off x="1187867" y="1358434"/>
            <a:ext cx="6275969" cy="2451565"/>
            <a:chOff x="1583822" y="1810646"/>
            <a:chExt cx="8367959" cy="3268753"/>
          </a:xfrm>
        </p:grpSpPr>
        <p:grpSp>
          <p:nvGrpSpPr>
            <p:cNvPr id="55" name="组合 54"/>
            <p:cNvGrpSpPr/>
            <p:nvPr/>
          </p:nvGrpSpPr>
          <p:grpSpPr>
            <a:xfrm flipH="1" flipV="1">
              <a:off x="9481900" y="1810646"/>
              <a:ext cx="469881" cy="414376"/>
              <a:chOff x="10029097" y="1654139"/>
              <a:chExt cx="680839" cy="600414"/>
            </a:xfrm>
          </p:grpSpPr>
          <p:cxnSp>
            <p:nvCxnSpPr>
              <p:cNvPr id="56" name="直接连接符 5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1583822" y="4665023"/>
              <a:ext cx="469881" cy="414376"/>
              <a:chOff x="10029097" y="1654139"/>
              <a:chExt cx="680839" cy="600414"/>
            </a:xfrm>
          </p:grpSpPr>
          <p:cxnSp>
            <p:nvCxnSpPr>
              <p:cNvPr id="66" name="直接连接符 6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grpSp>
        <p:nvGrpSpPr>
          <p:cNvPr id="278" name="组合 277"/>
          <p:cNvGrpSpPr/>
          <p:nvPr/>
        </p:nvGrpSpPr>
        <p:grpSpPr>
          <a:xfrm>
            <a:off x="1801226" y="1211024"/>
            <a:ext cx="4479872" cy="1843070"/>
            <a:chOff x="2401635" y="1614099"/>
            <a:chExt cx="5973162" cy="2457426"/>
          </a:xfrm>
        </p:grpSpPr>
        <p:sp>
          <p:nvSpPr>
            <p:cNvPr id="273" name="椭圆 272"/>
            <p:cNvSpPr/>
            <p:nvPr/>
          </p:nvSpPr>
          <p:spPr>
            <a:xfrm>
              <a:off x="7634042" y="1614099"/>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sp>
          <p:nvSpPr>
            <p:cNvPr id="274" name="椭圆 273"/>
            <p:cNvSpPr/>
            <p:nvPr/>
          </p:nvSpPr>
          <p:spPr>
            <a:xfrm>
              <a:off x="2401635" y="3330770"/>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8"/>
                                        </p:tgtEl>
                                        <p:attrNameLst>
                                          <p:attrName>style.visibility</p:attrName>
                                        </p:attrNameLst>
                                      </p:cBhvr>
                                      <p:to>
                                        <p:strVal val="visible"/>
                                      </p:to>
                                    </p:set>
                                    <p:animEffect transition="in" filter="fade">
                                      <p:cBhvr>
                                        <p:cTn id="7" dur="500"/>
                                        <p:tgtEl>
                                          <p:spTgt spid="27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9"/>
                                        </p:tgtEl>
                                        <p:attrNameLst>
                                          <p:attrName>style.visibility</p:attrName>
                                        </p:attrNameLst>
                                      </p:cBhvr>
                                      <p:to>
                                        <p:strVal val="visible"/>
                                      </p:to>
                                    </p:set>
                                    <p:animEffect transition="in" filter="fade">
                                      <p:cBhvr>
                                        <p:cTn id="11"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051165" y="1887313"/>
            <a:ext cx="5983605" cy="1424543"/>
            <a:chOff x="2818014" y="2601479"/>
            <a:chExt cx="7978140" cy="1899391"/>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2818014" y="2601479"/>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3730509" y="3078364"/>
              <a:ext cx="7065645"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任务三 中职生创新创业教育</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57420" y="617283"/>
            <a:ext cx="2326958" cy="333419"/>
            <a:chOff x="4343227" y="822444"/>
            <a:chExt cx="3102610" cy="444559"/>
          </a:xfrm>
        </p:grpSpPr>
        <p:sp>
          <p:nvSpPr>
            <p:cNvPr id="6" name="文本框 5"/>
            <p:cNvSpPr txBox="1"/>
            <p:nvPr/>
          </p:nvSpPr>
          <p:spPr>
            <a:xfrm>
              <a:off x="4343227" y="822444"/>
              <a:ext cx="3102610" cy="429260"/>
            </a:xfrm>
            <a:prstGeom prst="rect">
              <a:avLst/>
            </a:prstGeom>
            <a:noFill/>
          </p:spPr>
          <p:txBody>
            <a:bodyPr wrap="square" rtlCol="0">
              <a:spAutoFit/>
            </a:bodyPr>
            <a:lstStyle/>
            <a:p>
              <a:pPr algn="ctr"/>
              <a:r>
                <a:rPr lang="zh-CN" altLang="en-US" sz="1500">
                  <a:latin typeface="汉仪汉黑W" panose="00020600040101010101" charset="-122"/>
                  <a:ea typeface="汉仪汉黑W" panose="00020600040101010101" charset="-122"/>
                  <a:cs typeface="汉仪汉黑W" panose="00020600040101010101" charset="-122"/>
                </a:rPr>
                <a:t>一、创新创业教育概述</a:t>
              </a:r>
              <a:endParaRPr lang="zh-CN" altLang="en-US" sz="150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文本框 4"/>
          <p:cNvSpPr txBox="1"/>
          <p:nvPr/>
        </p:nvSpPr>
        <p:spPr>
          <a:xfrm>
            <a:off x="719138" y="1205839"/>
            <a:ext cx="3634740" cy="3519170"/>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rPr>
              <a:t>创新创业教育是以培养具有创业基本素质和开创型个性的人才为目标，分阶段分层次进行创新思维培养和创业能力锻炼的教育。对中职生进行创新创业教育，有助于激发中职生的创新思维和创业意识，提高中职生创新精神和创业能力，塑造创业品质和综合素质，为中职生未来的发展拓宽新的可能性。接受创新创业教育，也许无法立刻或最终不能自主创业而成为企业家，但是通过关注创业、培养创新精神及提升创业能力，使每一位具备创业意识和技能的中职生，都会成为潜在的成功者。</a:t>
            </a:r>
            <a:endParaRPr lang="zh-CN" altLang="en-US" sz="1350">
              <a:latin typeface="宋体" panose="02010600030101010101" pitchFamily="2" charset="-122"/>
              <a:ea typeface="宋体" panose="02010600030101010101" pitchFamily="2" charset="-122"/>
            </a:endParaRPr>
          </a:p>
        </p:txBody>
      </p:sp>
      <p:pic>
        <p:nvPicPr>
          <p:cNvPr id="105" name="图片 104"/>
          <p:cNvPicPr/>
          <p:nvPr>
            <p:custDataLst>
              <p:tags r:id="rId2"/>
            </p:custDataLst>
          </p:nvPr>
        </p:nvPicPr>
        <p:blipFill>
          <a:blip r:embed="rId3"/>
          <a:stretch>
            <a:fillRect/>
          </a:stretch>
        </p:blipFill>
        <p:spPr>
          <a:xfrm>
            <a:off x="4572000" y="1351571"/>
            <a:ext cx="3856673" cy="3051810"/>
          </a:xfrm>
          <a:prstGeom prst="rect">
            <a:avLst/>
          </a:prstGeom>
          <a:noFill/>
          <a:ln w="9525">
            <a:noFill/>
          </a:ln>
        </p:spPr>
      </p:pic>
    </p:spTree>
  </p:cSld>
  <p:clrMapOvr>
    <a:masterClrMapping/>
  </p:clrMapOvr>
  <p:transition spd="slow">
    <p:cove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749738" y="638714"/>
            <a:ext cx="3649504" cy="321945"/>
            <a:chOff x="3666317" y="851019"/>
            <a:chExt cx="4866005" cy="429260"/>
          </a:xfrm>
        </p:grpSpPr>
        <p:sp>
          <p:nvSpPr>
            <p:cNvPr id="6" name="文本框 5"/>
            <p:cNvSpPr txBox="1"/>
            <p:nvPr/>
          </p:nvSpPr>
          <p:spPr>
            <a:xfrm>
              <a:off x="3666317" y="851019"/>
              <a:ext cx="4866005" cy="429260"/>
            </a:xfrm>
            <a:prstGeom prst="rect">
              <a:avLst/>
            </a:prstGeom>
            <a:noFill/>
          </p:spPr>
          <p:txBody>
            <a:bodyPr wrap="square" rtlCol="0">
              <a:spAutoFit/>
            </a:bodyPr>
            <a:lstStyle/>
            <a:p>
              <a:pPr algn="ctr"/>
              <a:r>
                <a:rPr lang="zh-CN" altLang="en-US" sz="1500">
                  <a:latin typeface="汉仪汉黑W" panose="00020600040101010101" charset="-122"/>
                  <a:ea typeface="汉仪汉黑W" panose="00020600040101010101" charset="-122"/>
                  <a:cs typeface="汉仪汉黑W" panose="00020600040101010101" charset="-122"/>
                </a:rPr>
                <a:t>二、中职生创新创业教育基本内容</a:t>
              </a:r>
              <a:endParaRPr lang="zh-CN" altLang="en-US" sz="150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7" name="组合 16"/>
          <p:cNvGrpSpPr/>
          <p:nvPr/>
        </p:nvGrpSpPr>
        <p:grpSpPr>
          <a:xfrm rot="821553">
            <a:off x="3419630" y="1577837"/>
            <a:ext cx="2304740" cy="2367344"/>
            <a:chOff x="4924899" y="2337209"/>
            <a:chExt cx="3072987" cy="3156459"/>
          </a:xfrm>
        </p:grpSpPr>
        <p:grpSp>
          <p:nvGrpSpPr>
            <p:cNvPr id="15" name="组合 14"/>
            <p:cNvGrpSpPr/>
            <p:nvPr/>
          </p:nvGrpSpPr>
          <p:grpSpPr>
            <a:xfrm rot="20993607">
              <a:off x="5464650" y="2337209"/>
              <a:ext cx="1626382" cy="1624694"/>
              <a:chOff x="5065364" y="2175162"/>
              <a:chExt cx="1626382" cy="1624694"/>
            </a:xfrm>
          </p:grpSpPr>
          <p:sp>
            <p:nvSpPr>
              <p:cNvPr id="124" name="任意多边形: 形状 123"/>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23" name="任意多边形: 形状 122"/>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21" name="任意多边形: 形状 120"/>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17" name="任意多边形: 形状 116"/>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32" name="组合 131"/>
            <p:cNvGrpSpPr/>
            <p:nvPr/>
          </p:nvGrpSpPr>
          <p:grpSpPr>
            <a:xfrm rot="15737638">
              <a:off x="4924055" y="3230320"/>
              <a:ext cx="1626382" cy="1624694"/>
              <a:chOff x="5065364" y="2175162"/>
              <a:chExt cx="1626382" cy="1624694"/>
            </a:xfrm>
          </p:grpSpPr>
          <p:sp>
            <p:nvSpPr>
              <p:cNvPr id="133" name="任意多边形: 形状 132"/>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4" name="任意多边形: 形状 133"/>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5" name="任意多边形: 形状 134"/>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6" name="任意多边形: 形状 135"/>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37" name="组合 136"/>
            <p:cNvGrpSpPr/>
            <p:nvPr/>
          </p:nvGrpSpPr>
          <p:grpSpPr>
            <a:xfrm rot="10122190">
              <a:off x="5807708" y="3868974"/>
              <a:ext cx="1626382" cy="1624694"/>
              <a:chOff x="5065364" y="2175162"/>
              <a:chExt cx="1626382" cy="1624694"/>
            </a:xfrm>
          </p:grpSpPr>
          <p:sp>
            <p:nvSpPr>
              <p:cNvPr id="138" name="任意多边形: 形状 137"/>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9" name="任意多边形: 形状 138"/>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0" name="任意多边形: 形状 139"/>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1" name="任意多边形: 形状 140"/>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42" name="组合 141"/>
            <p:cNvGrpSpPr/>
            <p:nvPr/>
          </p:nvGrpSpPr>
          <p:grpSpPr>
            <a:xfrm rot="4851272">
              <a:off x="6372348" y="2955866"/>
              <a:ext cx="1626382" cy="1624694"/>
              <a:chOff x="5065364" y="2175162"/>
              <a:chExt cx="1626382" cy="1624694"/>
            </a:xfrm>
          </p:grpSpPr>
          <p:sp>
            <p:nvSpPr>
              <p:cNvPr id="143" name="任意多边形: 形状 142"/>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4" name="任意多边形: 形状 143"/>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5" name="任意多边形: 形状 144"/>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6" name="任意多边形: 形状 145"/>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pic>
        <p:nvPicPr>
          <p:cNvPr id="21" name="图形 20"/>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050526" y="2673055"/>
            <a:ext cx="322964" cy="322964"/>
          </a:xfrm>
          <a:prstGeom prst="rect">
            <a:avLst/>
          </a:prstGeom>
        </p:spPr>
      </p:pic>
      <p:pic>
        <p:nvPicPr>
          <p:cNvPr id="28" name="图形 2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350893" y="3321903"/>
            <a:ext cx="278469" cy="278469"/>
          </a:xfrm>
          <a:prstGeom prst="rect">
            <a:avLst/>
          </a:prstGeom>
        </p:spPr>
      </p:pic>
      <p:pic>
        <p:nvPicPr>
          <p:cNvPr id="30" name="图形 2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779154" y="2540743"/>
            <a:ext cx="286532" cy="286532"/>
          </a:xfrm>
          <a:prstGeom prst="rect">
            <a:avLst/>
          </a:prstGeom>
        </p:spPr>
      </p:pic>
      <p:pic>
        <p:nvPicPr>
          <p:cNvPr id="32" name="图形 31"/>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519170" y="1879505"/>
            <a:ext cx="300257" cy="300257"/>
          </a:xfrm>
          <a:prstGeom prst="rect">
            <a:avLst/>
          </a:prstGeom>
        </p:spPr>
      </p:pic>
      <p:grpSp>
        <p:nvGrpSpPr>
          <p:cNvPr id="33" name="组合 32"/>
          <p:cNvGrpSpPr/>
          <p:nvPr/>
        </p:nvGrpSpPr>
        <p:grpSpPr>
          <a:xfrm>
            <a:off x="644941" y="1733568"/>
            <a:ext cx="2552807" cy="1293447"/>
            <a:chOff x="859921" y="2310824"/>
            <a:chExt cx="3403742" cy="1724596"/>
          </a:xfrm>
        </p:grpSpPr>
        <p:sp>
          <p:nvSpPr>
            <p:cNvPr id="147" name="文本框 146"/>
            <p:cNvSpPr txBox="1"/>
            <p:nvPr/>
          </p:nvSpPr>
          <p:spPr>
            <a:xfrm>
              <a:off x="1030736" y="2310824"/>
              <a:ext cx="2635250" cy="429260"/>
            </a:xfrm>
            <a:prstGeom prst="rect">
              <a:avLst/>
            </a:prstGeom>
            <a:noFill/>
          </p:spPr>
          <p:txBody>
            <a:bodyPr wrap="square" rtlCol="0">
              <a:spAutoFit/>
            </a:bodyPr>
            <a:lstStyle/>
            <a:p>
              <a:pPr algn="l"/>
              <a:r>
                <a:rPr lang="zh-CN" altLang="en-US" sz="1500">
                  <a:latin typeface="汉仪中宋简" panose="02010600000101010101" charset="-128"/>
                  <a:ea typeface="汉仪中宋简" panose="02010600000101010101" charset="-128"/>
                  <a:cs typeface="汉仪中宋简" panose="02010600000101010101" charset="-128"/>
                </a:rPr>
                <a:t>（一）意识培养</a:t>
              </a:r>
              <a:endParaRPr lang="zh-CN" altLang="en-US" sz="1500">
                <a:latin typeface="汉仪中宋简" panose="02010600000101010101" charset="-128"/>
                <a:ea typeface="汉仪中宋简" panose="02010600000101010101" charset="-128"/>
                <a:cs typeface="汉仪中宋简" panose="02010600000101010101" charset="-128"/>
              </a:endParaRPr>
            </a:p>
          </p:txBody>
        </p:sp>
        <p:sp>
          <p:nvSpPr>
            <p:cNvPr id="148" name="文本框 147"/>
            <p:cNvSpPr txBox="1"/>
            <p:nvPr/>
          </p:nvSpPr>
          <p:spPr>
            <a:xfrm>
              <a:off x="859921" y="2682447"/>
              <a:ext cx="3403742" cy="1352973"/>
            </a:xfrm>
            <a:prstGeom prst="rect">
              <a:avLst/>
            </a:prstGeom>
            <a:noFill/>
          </p:spPr>
          <p:txBody>
            <a:bodyPr wrap="square">
              <a:spAutoFit/>
            </a:bodyPr>
            <a:lstStyle/>
            <a:p>
              <a:pPr algn="l"/>
              <a:r>
                <a:rPr lang="en-US" altLang="zh-CN" sz="1200">
                  <a:effectLst/>
                  <a:latin typeface="宋体" panose="02010600030101010101" pitchFamily="2" charset="-122"/>
                  <a:ea typeface="宋体" panose="02010600030101010101" pitchFamily="2" charset="-122"/>
                  <a:cs typeface="汉仪中宋简" panose="02010600000101010101" charset="-128"/>
                </a:rPr>
                <a:t>启蒙学生的创新意识和创业精神，使学生了解创新型人才的素质要求，了解创业的概念、要素与特征等，使学生掌握开展创业活动所需要的基本知识。</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grpSp>
      <p:grpSp>
        <p:nvGrpSpPr>
          <p:cNvPr id="149" name="组合 148"/>
          <p:cNvGrpSpPr/>
          <p:nvPr/>
        </p:nvGrpSpPr>
        <p:grpSpPr>
          <a:xfrm>
            <a:off x="644941" y="3021190"/>
            <a:ext cx="2552807" cy="1105487"/>
            <a:chOff x="859921" y="2315058"/>
            <a:chExt cx="3403742" cy="1473982"/>
          </a:xfrm>
        </p:grpSpPr>
        <p:sp>
          <p:nvSpPr>
            <p:cNvPr id="150" name="文本框 149"/>
            <p:cNvSpPr txBox="1"/>
            <p:nvPr/>
          </p:nvSpPr>
          <p:spPr>
            <a:xfrm>
              <a:off x="1030101" y="2315058"/>
              <a:ext cx="2453005" cy="429260"/>
            </a:xfrm>
            <a:prstGeom prst="rect">
              <a:avLst/>
            </a:prstGeom>
            <a:noFill/>
          </p:spPr>
          <p:txBody>
            <a:bodyPr wrap="square" rtlCol="0">
              <a:spAutoFit/>
            </a:bodyPr>
            <a:lstStyle/>
            <a:p>
              <a:pPr algn="l"/>
              <a:r>
                <a:rPr lang="zh-CN" altLang="en-US" sz="1500">
                  <a:latin typeface="汉仪中宋简" panose="02010600000101010101" charset="-128"/>
                  <a:ea typeface="汉仪中宋简" panose="02010600000101010101" charset="-128"/>
                  <a:cs typeface="汉仪中宋简" panose="02010600000101010101" charset="-128"/>
                </a:rPr>
                <a:t>（三）环境认知</a:t>
              </a:r>
              <a:endParaRPr lang="zh-CN" altLang="en-US" sz="1500">
                <a:latin typeface="汉仪中宋简" panose="02010600000101010101" charset="-128"/>
                <a:ea typeface="汉仪中宋简" panose="02010600000101010101" charset="-128"/>
                <a:cs typeface="汉仪中宋简" panose="02010600000101010101" charset="-128"/>
              </a:endParaRPr>
            </a:p>
          </p:txBody>
        </p:sp>
        <p:sp>
          <p:nvSpPr>
            <p:cNvPr id="151" name="文本框 150"/>
            <p:cNvSpPr txBox="1"/>
            <p:nvPr/>
          </p:nvSpPr>
          <p:spPr>
            <a:xfrm>
              <a:off x="859921" y="2682447"/>
              <a:ext cx="3403742" cy="1106593"/>
            </a:xfrm>
            <a:prstGeom prst="rect">
              <a:avLst/>
            </a:prstGeom>
            <a:noFill/>
          </p:spPr>
          <p:txBody>
            <a:bodyPr wrap="square">
              <a:spAutoFit/>
            </a:bodyPr>
            <a:lstStyle/>
            <a:p>
              <a:pPr algn="l"/>
              <a:r>
                <a:rPr lang="en-US" altLang="zh-CN" sz="1200">
                  <a:effectLst/>
                  <a:latin typeface="宋体" panose="02010600030101010101" pitchFamily="2" charset="-122"/>
                  <a:ea typeface="宋体" panose="02010600030101010101" pitchFamily="2" charset="-122"/>
                  <a:cs typeface="汉仪中宋简" panose="02010600000101010101" charset="-128"/>
                </a:rPr>
                <a:t>引导学生认知当今企业及行业环境，了解创业机会，把握创业风险，掌</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a:p>
              <a:pPr algn="l"/>
              <a:r>
                <a:rPr lang="en-US" altLang="zh-CN" sz="1200">
                  <a:effectLst/>
                  <a:latin typeface="宋体" panose="02010600030101010101" pitchFamily="2" charset="-122"/>
                  <a:ea typeface="宋体" panose="02010600030101010101" pitchFamily="2" charset="-122"/>
                  <a:cs typeface="汉仪中宋简" panose="02010600000101010101" charset="-128"/>
                </a:rPr>
                <a:t>握商业模式开发的过程、设计策略及技巧等。</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grpSp>
      <p:grpSp>
        <p:nvGrpSpPr>
          <p:cNvPr id="152" name="组合 151"/>
          <p:cNvGrpSpPr/>
          <p:nvPr/>
        </p:nvGrpSpPr>
        <p:grpSpPr>
          <a:xfrm>
            <a:off x="5906773" y="2993885"/>
            <a:ext cx="2559423" cy="1317577"/>
            <a:chOff x="851099" y="2278651"/>
            <a:chExt cx="3412564" cy="1756769"/>
          </a:xfrm>
        </p:grpSpPr>
        <p:sp>
          <p:nvSpPr>
            <p:cNvPr id="153" name="文本框 152"/>
            <p:cNvSpPr txBox="1"/>
            <p:nvPr/>
          </p:nvSpPr>
          <p:spPr>
            <a:xfrm>
              <a:off x="851099" y="2278651"/>
              <a:ext cx="2342515" cy="429260"/>
            </a:xfrm>
            <a:prstGeom prst="rect">
              <a:avLst/>
            </a:prstGeom>
            <a:noFill/>
          </p:spPr>
          <p:txBody>
            <a:bodyPr wrap="square" rtlCol="0">
              <a:spAutoFit/>
            </a:bodyPr>
            <a:lstStyle/>
            <a:p>
              <a:r>
                <a:rPr lang="zh-CN" altLang="en-US" sz="1500">
                  <a:latin typeface="汉仪中宋简" panose="02010600000101010101" charset="-128"/>
                  <a:ea typeface="汉仪中宋简" panose="02010600000101010101" charset="-128"/>
                  <a:cs typeface="汉仪中宋简" panose="02010600000101010101" charset="-128"/>
                </a:rPr>
                <a:t>（四）实践模拟</a:t>
              </a:r>
              <a:endParaRPr lang="zh-CN" altLang="en-US" sz="1500">
                <a:latin typeface="汉仪中宋简" panose="02010600000101010101" charset="-128"/>
                <a:ea typeface="汉仪中宋简" panose="02010600000101010101" charset="-128"/>
                <a:cs typeface="汉仪中宋简" panose="02010600000101010101" charset="-128"/>
              </a:endParaRPr>
            </a:p>
          </p:txBody>
        </p:sp>
        <p:sp>
          <p:nvSpPr>
            <p:cNvPr id="154" name="文本框 153"/>
            <p:cNvSpPr txBox="1"/>
            <p:nvPr/>
          </p:nvSpPr>
          <p:spPr>
            <a:xfrm>
              <a:off x="859921" y="2682447"/>
              <a:ext cx="3403742" cy="1352973"/>
            </a:xfrm>
            <a:prstGeom prst="rect">
              <a:avLst/>
            </a:prstGeom>
            <a:noFill/>
          </p:spPr>
          <p:txBody>
            <a:bodyPr wrap="square">
              <a:spAutoFit/>
            </a:bodyPr>
            <a:lstStyle/>
            <a:p>
              <a:r>
                <a:rPr lang="en-US" altLang="zh-CN" sz="1200">
                  <a:effectLst/>
                  <a:latin typeface="宋体" panose="02010600030101010101" pitchFamily="2" charset="-122"/>
                  <a:ea typeface="宋体" panose="02010600030101010101" pitchFamily="2" charset="-122"/>
                  <a:cs typeface="汉仪中宋简" panose="02010600000101010101" charset="-128"/>
                </a:rPr>
                <a:t>通过撰写创业计划书、开展模拟实践活动等，鼓励学生体验创业准备的各个环节，包括创业市场评估、创业融资、创办企业流程与风险管理等。</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grpSp>
      <p:grpSp>
        <p:nvGrpSpPr>
          <p:cNvPr id="155" name="组合 154"/>
          <p:cNvGrpSpPr/>
          <p:nvPr/>
        </p:nvGrpSpPr>
        <p:grpSpPr>
          <a:xfrm>
            <a:off x="5906773" y="1715355"/>
            <a:ext cx="2559423" cy="1132792"/>
            <a:chOff x="851099" y="2278651"/>
            <a:chExt cx="3412564" cy="1510389"/>
          </a:xfrm>
        </p:grpSpPr>
        <p:sp>
          <p:nvSpPr>
            <p:cNvPr id="156" name="文本框 155"/>
            <p:cNvSpPr txBox="1"/>
            <p:nvPr/>
          </p:nvSpPr>
          <p:spPr>
            <a:xfrm>
              <a:off x="851099" y="2278651"/>
              <a:ext cx="2513330" cy="429260"/>
            </a:xfrm>
            <a:prstGeom prst="rect">
              <a:avLst/>
            </a:prstGeom>
            <a:noFill/>
          </p:spPr>
          <p:txBody>
            <a:bodyPr wrap="square" rtlCol="0">
              <a:spAutoFit/>
            </a:bodyPr>
            <a:lstStyle/>
            <a:p>
              <a:r>
                <a:rPr lang="zh-CN" altLang="en-US" sz="1500">
                  <a:latin typeface="汉仪中宋简" panose="02010600000101010101" charset="-128"/>
                  <a:ea typeface="汉仪中宋简" panose="02010600000101010101" charset="-128"/>
                  <a:cs typeface="汉仪中宋简" panose="02010600000101010101" charset="-128"/>
                </a:rPr>
                <a:t>（二）能力提升</a:t>
              </a:r>
              <a:endParaRPr lang="zh-CN" altLang="en-US" sz="1500">
                <a:latin typeface="汉仪中宋简" panose="02010600000101010101" charset="-128"/>
                <a:ea typeface="汉仪中宋简" panose="02010600000101010101" charset="-128"/>
                <a:cs typeface="汉仪中宋简" panose="02010600000101010101" charset="-128"/>
              </a:endParaRPr>
            </a:p>
          </p:txBody>
        </p:sp>
        <p:sp>
          <p:nvSpPr>
            <p:cNvPr id="157" name="文本框 156"/>
            <p:cNvSpPr txBox="1"/>
            <p:nvPr/>
          </p:nvSpPr>
          <p:spPr>
            <a:xfrm>
              <a:off x="859921" y="2682447"/>
              <a:ext cx="3403742" cy="1106593"/>
            </a:xfrm>
            <a:prstGeom prst="rect">
              <a:avLst/>
            </a:prstGeom>
            <a:noFill/>
          </p:spPr>
          <p:txBody>
            <a:bodyPr wrap="square">
              <a:spAutoFit/>
            </a:bodyPr>
            <a:lstStyle/>
            <a:p>
              <a:r>
                <a:rPr lang="en-US" altLang="zh-CN" sz="1200">
                  <a:effectLst/>
                  <a:latin typeface="宋体" panose="02010600030101010101" pitchFamily="2" charset="-122"/>
                  <a:ea typeface="宋体" panose="02010600030101010101" pitchFamily="2" charset="-122"/>
                  <a:cs typeface="汉仪中宋简" panose="02010600000101010101" charset="-128"/>
                </a:rPr>
                <a:t>解析并培养学生的批判性思维、洞察力、决策力、组织协调能力与领导力等各项创新创业素质，使学生具备必要的创业能力。</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grpSp>
    </p:spTree>
  </p:cSld>
  <p:clrMapOvr>
    <a:masterClrMapping/>
  </p:clrMapOvr>
  <p:transition spd="slow">
    <p:cove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45965" y="651573"/>
            <a:ext cx="3051810" cy="321945"/>
            <a:chOff x="4061287" y="868164"/>
            <a:chExt cx="4069080" cy="429260"/>
          </a:xfrm>
        </p:grpSpPr>
        <p:sp>
          <p:nvSpPr>
            <p:cNvPr id="6" name="文本框 5"/>
            <p:cNvSpPr txBox="1"/>
            <p:nvPr/>
          </p:nvSpPr>
          <p:spPr>
            <a:xfrm>
              <a:off x="4061287" y="868164"/>
              <a:ext cx="4069080" cy="429260"/>
            </a:xfrm>
            <a:prstGeom prst="rect">
              <a:avLst/>
            </a:prstGeom>
            <a:noFill/>
          </p:spPr>
          <p:txBody>
            <a:bodyPr wrap="square" rtlCol="0">
              <a:spAutoFit/>
            </a:bodyPr>
            <a:lstStyle/>
            <a:p>
              <a:pPr algn="ctr"/>
              <a:r>
                <a:rPr lang="zh-CN" altLang="en-US" sz="1500">
                  <a:latin typeface="汉仪汉黑W" panose="00020600040101010101" charset="-122"/>
                  <a:ea typeface="汉仪汉黑W" panose="00020600040101010101" charset="-122"/>
                  <a:cs typeface="汉仪汉黑W" panose="00020600040101010101" charset="-122"/>
                </a:rPr>
                <a:t>三、中职生创新创业教育的意义</a:t>
              </a:r>
              <a:endParaRPr lang="zh-CN" altLang="en-US" sz="150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2" name="平行四边形 11"/>
          <p:cNvSpPr/>
          <p:nvPr/>
        </p:nvSpPr>
        <p:spPr>
          <a:xfrm>
            <a:off x="5465619" y="261780"/>
            <a:ext cx="3190009" cy="4642139"/>
          </a:xfrm>
          <a:prstGeom prst="parallelogram">
            <a:avLst>
              <a:gd name="adj" fmla="val 62833"/>
            </a:avLst>
          </a:pr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7" name="文本框 46"/>
          <p:cNvSpPr txBox="1"/>
          <p:nvPr>
            <p:custDataLst>
              <p:tags r:id="rId2"/>
            </p:custDataLst>
          </p:nvPr>
        </p:nvSpPr>
        <p:spPr>
          <a:xfrm>
            <a:off x="454343" y="3201961"/>
            <a:ext cx="2616041" cy="301943"/>
          </a:xfrm>
          <a:prstGeom prst="rect">
            <a:avLst/>
          </a:prstGeom>
          <a:noFill/>
        </p:spPr>
        <p:txBody>
          <a:bodyPr wrap="square" bIns="0" rtlCol="0"/>
          <a:p>
            <a:pPr algn="l"/>
            <a:r>
              <a:rPr lang="zh-CN" altLang="en-US" sz="1350" b="1" spc="300">
                <a:solidFill>
                  <a:srgbClr val="000000">
                    <a:lumMod val="75000"/>
                    <a:lumOff val="25000"/>
                  </a:srgbClr>
                </a:solidFill>
                <a:uFillTx/>
                <a:latin typeface="思源黑体 CN Heavy" panose="020B0A00000000000000" charset="-122"/>
                <a:ea typeface="思源黑体 CN Heavy" panose="020B0A00000000000000" charset="-122"/>
              </a:rPr>
              <a:t>（三）提高学生素质的需要</a:t>
            </a:r>
            <a:endParaRPr lang="zh-CN" altLang="en-US" sz="1350" b="1" spc="300">
              <a:solidFill>
                <a:srgbClr val="000000">
                  <a:lumMod val="75000"/>
                  <a:lumOff val="25000"/>
                </a:srgbClr>
              </a:solidFill>
              <a:uFillTx/>
              <a:latin typeface="思源黑体 CN Heavy" panose="020B0A00000000000000" charset="-122"/>
              <a:ea typeface="思源黑体 CN Heavy" panose="020B0A00000000000000" charset="-122"/>
            </a:endParaRPr>
          </a:p>
        </p:txBody>
      </p:sp>
      <p:sp>
        <p:nvSpPr>
          <p:cNvPr id="48" name="文本框 47"/>
          <p:cNvSpPr txBox="1"/>
          <p:nvPr>
            <p:custDataLst>
              <p:tags r:id="rId3"/>
            </p:custDataLst>
          </p:nvPr>
        </p:nvSpPr>
        <p:spPr>
          <a:xfrm>
            <a:off x="826294" y="3703929"/>
            <a:ext cx="2167890" cy="522923"/>
          </a:xfrm>
          <a:prstGeom prst="rect">
            <a:avLst/>
          </a:prstGeom>
          <a:noFill/>
        </p:spPr>
        <p:txBody>
          <a:bodyPr wrap="square" rtlCol="0"/>
          <a:p>
            <a:pPr algn="l" fontAlgn="auto">
              <a:lnSpc>
                <a:spcPct val="130000"/>
              </a:lnSpc>
              <a:spcAft>
                <a:spcPts val="1000"/>
              </a:spcAft>
            </a:pPr>
            <a:r>
              <a:rPr lang="zh-CN" altLang="en-US" sz="1200" spc="150">
                <a:solidFill>
                  <a:srgbClr val="000000">
                    <a:lumMod val="50000"/>
                    <a:lumOff val="50000"/>
                  </a:srgbClr>
                </a:solidFill>
                <a:uFillTx/>
                <a:latin typeface="宋体" panose="02010600030101010101" pitchFamily="2" charset="-122"/>
                <a:ea typeface="宋体" panose="02010600030101010101" pitchFamily="2" charset="-122"/>
              </a:rPr>
              <a:t>中职生正处在成长阶段，通过创新创业教育，可以改变中职生的精神面貌。</a:t>
            </a:r>
            <a:endParaRPr lang="zh-CN" altLang="en-US" sz="1200" spc="150">
              <a:solidFill>
                <a:srgbClr val="000000">
                  <a:lumMod val="50000"/>
                  <a:lumOff val="50000"/>
                </a:srgbClr>
              </a:solidFill>
              <a:uFillTx/>
              <a:latin typeface="宋体" panose="02010600030101010101" pitchFamily="2" charset="-122"/>
              <a:ea typeface="宋体" panose="02010600030101010101" pitchFamily="2" charset="-122"/>
            </a:endParaRPr>
          </a:p>
        </p:txBody>
      </p:sp>
      <p:sp>
        <p:nvSpPr>
          <p:cNvPr id="50" name="文本框 49"/>
          <p:cNvSpPr txBox="1"/>
          <p:nvPr>
            <p:custDataLst>
              <p:tags r:id="rId4"/>
            </p:custDataLst>
          </p:nvPr>
        </p:nvSpPr>
        <p:spPr>
          <a:xfrm>
            <a:off x="5590064" y="2991141"/>
            <a:ext cx="2746534" cy="301943"/>
          </a:xfrm>
          <a:prstGeom prst="rect">
            <a:avLst/>
          </a:prstGeom>
          <a:noFill/>
        </p:spPr>
        <p:txBody>
          <a:bodyPr wrap="square" bIns="0" rtlCol="0"/>
          <a:p>
            <a:pPr algn="l"/>
            <a:r>
              <a:rPr lang="zh-CN" altLang="en-US" sz="1350" b="1" spc="300">
                <a:solidFill>
                  <a:srgbClr val="000000">
                    <a:lumMod val="75000"/>
                    <a:lumOff val="25000"/>
                  </a:srgbClr>
                </a:solidFill>
                <a:uFillTx/>
                <a:latin typeface="思源黑体 CN Heavy" panose="020B0A00000000000000" charset="-122"/>
                <a:ea typeface="思源黑体 CN Heavy" panose="020B0A00000000000000" charset="-122"/>
              </a:rPr>
              <a:t>（二）适应当前的就业形势</a:t>
            </a:r>
            <a:endParaRPr lang="zh-CN" altLang="en-US" sz="1350" b="1" spc="300">
              <a:solidFill>
                <a:srgbClr val="000000">
                  <a:lumMod val="75000"/>
                  <a:lumOff val="25000"/>
                </a:srgbClr>
              </a:solidFill>
              <a:uFillTx/>
              <a:latin typeface="思源黑体 CN Heavy" panose="020B0A00000000000000" charset="-122"/>
              <a:ea typeface="思源黑体 CN Heavy" panose="020B0A00000000000000" charset="-122"/>
            </a:endParaRPr>
          </a:p>
        </p:txBody>
      </p:sp>
      <p:sp>
        <p:nvSpPr>
          <p:cNvPr id="51" name="文本框 50"/>
          <p:cNvSpPr txBox="1"/>
          <p:nvPr>
            <p:custDataLst>
              <p:tags r:id="rId5"/>
            </p:custDataLst>
          </p:nvPr>
        </p:nvSpPr>
        <p:spPr>
          <a:xfrm>
            <a:off x="5851525" y="3428656"/>
            <a:ext cx="1965008" cy="522923"/>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50000"/>
                    <a:lumOff val="50000"/>
                  </a:srgbClr>
                </a:solidFill>
                <a:uFillTx/>
                <a:latin typeface="宋体" panose="02010600030101010101" pitchFamily="2" charset="-122"/>
                <a:ea typeface="宋体" panose="02010600030101010101" pitchFamily="2" charset="-122"/>
              </a:rPr>
              <a:t>在知识经济和全球经济一体化的时代，各行各业均面临激烈的竞争。</a:t>
            </a:r>
            <a:endParaRPr lang="zh-CN" altLang="en-US" sz="1200" spc="150">
              <a:solidFill>
                <a:srgbClr val="000000">
                  <a:lumMod val="50000"/>
                  <a:lumOff val="50000"/>
                </a:srgbClr>
              </a:solidFill>
              <a:uFillTx/>
              <a:latin typeface="宋体" panose="02010600030101010101" pitchFamily="2" charset="-122"/>
              <a:ea typeface="宋体" panose="02010600030101010101" pitchFamily="2" charset="-122"/>
            </a:endParaRPr>
          </a:p>
        </p:txBody>
      </p:sp>
      <p:grpSp>
        <p:nvGrpSpPr>
          <p:cNvPr id="67" name="组合 66"/>
          <p:cNvGrpSpPr/>
          <p:nvPr>
            <p:custDataLst>
              <p:tags r:id="rId6"/>
            </p:custDataLst>
          </p:nvPr>
        </p:nvGrpSpPr>
        <p:grpSpPr>
          <a:xfrm rot="7200000">
            <a:off x="4339114" y="3140842"/>
            <a:ext cx="1242060" cy="1242060"/>
            <a:chOff x="7779" y="2399"/>
            <a:chExt cx="3402" cy="3402"/>
          </a:xfrm>
        </p:grpSpPr>
        <p:sp>
          <p:nvSpPr>
            <p:cNvPr id="68" name="椭圆 67"/>
            <p:cNvSpPr>
              <a:spLocks noChangeAspect="1"/>
            </p:cNvSpPr>
            <p:nvPr>
              <p:custDataLst>
                <p:tags r:id="rId7"/>
              </p:custDataLst>
            </p:nvPr>
          </p:nvSpPr>
          <p:spPr>
            <a:xfrm>
              <a:off x="7779" y="2399"/>
              <a:ext cx="3402" cy="3402"/>
            </a:xfrm>
            <a:prstGeom prst="ellipse">
              <a:avLst/>
            </a:prstGeom>
            <a:solidFill>
              <a:srgbClr val="17D594"/>
            </a:solidFill>
            <a:ln w="50800">
              <a:solidFill>
                <a:srgbClr val="17D594"/>
              </a:solid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sz="1350"/>
            </a:p>
          </p:txBody>
        </p:sp>
        <p:sp>
          <p:nvSpPr>
            <p:cNvPr id="69" name="任意多边形 68"/>
            <p:cNvSpPr>
              <a:spLocks noChangeAspect="1"/>
            </p:cNvSpPr>
            <p:nvPr>
              <p:custDataLst>
                <p:tags r:id="rId8"/>
              </p:custDataLst>
            </p:nvPr>
          </p:nvSpPr>
          <p:spPr>
            <a:xfrm>
              <a:off x="8197" y="2399"/>
              <a:ext cx="2566" cy="116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566" h="1169">
                  <a:moveTo>
                    <a:pt x="1283" y="0"/>
                  </a:moveTo>
                  <a:cubicBezTo>
                    <a:pt x="1782" y="0"/>
                    <a:pt x="2231" y="215"/>
                    <a:pt x="2542" y="557"/>
                  </a:cubicBezTo>
                  <a:lnTo>
                    <a:pt x="2566" y="584"/>
                  </a:lnTo>
                  <a:lnTo>
                    <a:pt x="2542" y="611"/>
                  </a:lnTo>
                  <a:cubicBezTo>
                    <a:pt x="2231" y="954"/>
                    <a:pt x="1782" y="1169"/>
                    <a:pt x="1283" y="1169"/>
                  </a:cubicBezTo>
                  <a:cubicBezTo>
                    <a:pt x="784" y="1169"/>
                    <a:pt x="335" y="954"/>
                    <a:pt x="24" y="611"/>
                  </a:cubicBezTo>
                  <a:lnTo>
                    <a:pt x="0" y="584"/>
                  </a:lnTo>
                  <a:lnTo>
                    <a:pt x="24" y="557"/>
                  </a:lnTo>
                  <a:cubicBezTo>
                    <a:pt x="335" y="215"/>
                    <a:pt x="784" y="0"/>
                    <a:pt x="1283" y="0"/>
                  </a:cubicBezTo>
                  <a:close/>
                </a:path>
              </a:pathLst>
            </a:cu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wrap="square" rtlCol="0" anchor="ctr">
              <a:noAutofit/>
            </a:bodyPr>
            <a:p>
              <a:pPr algn="ctr"/>
              <a:endParaRPr lang="zh-CN" altLang="en-US" sz="1350"/>
            </a:p>
          </p:txBody>
        </p:sp>
      </p:grpSp>
      <p:sp>
        <p:nvSpPr>
          <p:cNvPr id="70" name="文本框 69"/>
          <p:cNvSpPr txBox="1"/>
          <p:nvPr>
            <p:custDataLst>
              <p:tags r:id="rId9"/>
            </p:custDataLst>
          </p:nvPr>
        </p:nvSpPr>
        <p:spPr>
          <a:xfrm>
            <a:off x="4337209" y="3484695"/>
            <a:ext cx="874395" cy="530066"/>
          </a:xfrm>
          <a:prstGeom prst="rect">
            <a:avLst/>
          </a:prstGeom>
          <a:noFill/>
        </p:spPr>
        <p:txBody>
          <a:bodyPr wrap="square" rtlCol="0">
            <a:normAutofit lnSpcReduction="10000"/>
          </a:bodyPr>
          <a:p>
            <a:pPr algn="ctr"/>
            <a:r>
              <a:rPr lang="en-US" altLang="zh-CN" sz="3000" b="1">
                <a:solidFill>
                  <a:srgbClr val="FFFFFF"/>
                </a:solidFill>
                <a:latin typeface="思源黑体 CN Bold" panose="020B0800000000000000" charset="-122"/>
                <a:ea typeface="思源黑体 CN Bold" panose="020B0800000000000000" charset="-122"/>
              </a:rPr>
              <a:t>02</a:t>
            </a:r>
            <a:endParaRPr lang="en-US" altLang="zh-CN" sz="3000" b="1">
              <a:solidFill>
                <a:srgbClr val="FFFFFF"/>
              </a:solidFill>
              <a:latin typeface="思源黑体 CN Bold" panose="020B0800000000000000" charset="-122"/>
              <a:ea typeface="思源黑体 CN Bold" panose="020B0800000000000000" charset="-122"/>
            </a:endParaRPr>
          </a:p>
        </p:txBody>
      </p:sp>
      <p:grpSp>
        <p:nvGrpSpPr>
          <p:cNvPr id="72" name="组合 71"/>
          <p:cNvGrpSpPr/>
          <p:nvPr>
            <p:custDataLst>
              <p:tags r:id="rId10"/>
            </p:custDataLst>
          </p:nvPr>
        </p:nvGrpSpPr>
        <p:grpSpPr>
          <a:xfrm rot="14400000">
            <a:off x="3221355" y="3140842"/>
            <a:ext cx="1242060" cy="1242060"/>
            <a:chOff x="7779" y="2399"/>
            <a:chExt cx="3402" cy="3402"/>
          </a:xfrm>
        </p:grpSpPr>
        <p:sp>
          <p:nvSpPr>
            <p:cNvPr id="73" name="椭圆 72"/>
            <p:cNvSpPr>
              <a:spLocks noChangeAspect="1"/>
            </p:cNvSpPr>
            <p:nvPr>
              <p:custDataLst>
                <p:tags r:id="rId11"/>
              </p:custDataLst>
            </p:nvPr>
          </p:nvSpPr>
          <p:spPr>
            <a:xfrm>
              <a:off x="7779" y="2399"/>
              <a:ext cx="3402" cy="3402"/>
            </a:xfrm>
            <a:prstGeom prst="ellipse">
              <a:avLst/>
            </a:prstGeom>
            <a:solidFill>
              <a:srgbClr val="FFD247"/>
            </a:solidFill>
            <a:ln w="50800">
              <a:solidFill>
                <a:srgbClr val="FFD247"/>
              </a:solid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sz="1350"/>
            </a:p>
          </p:txBody>
        </p:sp>
        <p:sp>
          <p:nvSpPr>
            <p:cNvPr id="74" name="任意多边形 73"/>
            <p:cNvSpPr>
              <a:spLocks noChangeAspect="1"/>
            </p:cNvSpPr>
            <p:nvPr>
              <p:custDataLst>
                <p:tags r:id="rId12"/>
              </p:custDataLst>
            </p:nvPr>
          </p:nvSpPr>
          <p:spPr>
            <a:xfrm>
              <a:off x="8197" y="2399"/>
              <a:ext cx="2566" cy="116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566" h="1169">
                  <a:moveTo>
                    <a:pt x="1283" y="0"/>
                  </a:moveTo>
                  <a:cubicBezTo>
                    <a:pt x="1782" y="0"/>
                    <a:pt x="2231" y="215"/>
                    <a:pt x="2542" y="557"/>
                  </a:cubicBezTo>
                  <a:lnTo>
                    <a:pt x="2566" y="584"/>
                  </a:lnTo>
                  <a:lnTo>
                    <a:pt x="2542" y="611"/>
                  </a:lnTo>
                  <a:cubicBezTo>
                    <a:pt x="2231" y="954"/>
                    <a:pt x="1782" y="1169"/>
                    <a:pt x="1283" y="1169"/>
                  </a:cubicBezTo>
                  <a:cubicBezTo>
                    <a:pt x="784" y="1169"/>
                    <a:pt x="335" y="954"/>
                    <a:pt x="24" y="611"/>
                  </a:cubicBezTo>
                  <a:lnTo>
                    <a:pt x="0" y="584"/>
                  </a:lnTo>
                  <a:lnTo>
                    <a:pt x="24" y="557"/>
                  </a:lnTo>
                  <a:cubicBezTo>
                    <a:pt x="335" y="215"/>
                    <a:pt x="784" y="0"/>
                    <a:pt x="1283" y="0"/>
                  </a:cubicBezTo>
                  <a:close/>
                </a:path>
              </a:pathLst>
            </a:cu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wrap="square" rtlCol="0" anchor="ctr">
              <a:noAutofit/>
            </a:bodyPr>
            <a:p>
              <a:pPr algn="ctr"/>
              <a:endParaRPr lang="zh-CN" altLang="en-US" sz="1350"/>
            </a:p>
          </p:txBody>
        </p:sp>
      </p:grpSp>
      <p:sp>
        <p:nvSpPr>
          <p:cNvPr id="75" name="文本框 74"/>
          <p:cNvSpPr txBox="1"/>
          <p:nvPr>
            <p:custDataLst>
              <p:tags r:id="rId13"/>
            </p:custDataLst>
          </p:nvPr>
        </p:nvSpPr>
        <p:spPr>
          <a:xfrm>
            <a:off x="3590449" y="3484695"/>
            <a:ext cx="856298" cy="530066"/>
          </a:xfrm>
          <a:prstGeom prst="rect">
            <a:avLst/>
          </a:prstGeom>
          <a:noFill/>
        </p:spPr>
        <p:txBody>
          <a:bodyPr wrap="square" rtlCol="0">
            <a:normAutofit lnSpcReduction="10000"/>
          </a:bodyPr>
          <a:p>
            <a:pPr algn="ctr"/>
            <a:r>
              <a:rPr lang="en-US" altLang="zh-CN" sz="3000" b="1">
                <a:solidFill>
                  <a:srgbClr val="FFFFFF"/>
                </a:solidFill>
                <a:latin typeface="思源黑体 CN Bold" panose="020B0800000000000000" charset="-122"/>
                <a:ea typeface="思源黑体 CN Bold" panose="020B0800000000000000" charset="-122"/>
              </a:rPr>
              <a:t>03</a:t>
            </a:r>
            <a:endParaRPr lang="en-US" altLang="zh-CN" sz="3000" b="1">
              <a:solidFill>
                <a:srgbClr val="FFFFFF"/>
              </a:solidFill>
              <a:latin typeface="思源黑体 CN Bold" panose="020B0800000000000000" charset="-122"/>
              <a:ea typeface="思源黑体 CN Bold" panose="020B0800000000000000" charset="-122"/>
            </a:endParaRPr>
          </a:p>
        </p:txBody>
      </p:sp>
      <p:grpSp>
        <p:nvGrpSpPr>
          <p:cNvPr id="4" name="组合 3"/>
          <p:cNvGrpSpPr/>
          <p:nvPr>
            <p:custDataLst>
              <p:tags r:id="rId14"/>
            </p:custDataLst>
          </p:nvPr>
        </p:nvGrpSpPr>
        <p:grpSpPr>
          <a:xfrm rot="0">
            <a:off x="3779996" y="2262161"/>
            <a:ext cx="1242060" cy="1242060"/>
            <a:chOff x="7779" y="2399"/>
            <a:chExt cx="3402" cy="3402"/>
          </a:xfrm>
        </p:grpSpPr>
        <p:sp>
          <p:nvSpPr>
            <p:cNvPr id="46" name="椭圆 45"/>
            <p:cNvSpPr>
              <a:spLocks noChangeAspect="1"/>
            </p:cNvSpPr>
            <p:nvPr>
              <p:custDataLst>
                <p:tags r:id="rId15"/>
              </p:custDataLst>
            </p:nvPr>
          </p:nvSpPr>
          <p:spPr>
            <a:xfrm>
              <a:off x="7779" y="2399"/>
              <a:ext cx="3402" cy="3402"/>
            </a:xfrm>
            <a:prstGeom prst="ellipse">
              <a:avLst/>
            </a:prstGeom>
            <a:solidFill>
              <a:srgbClr val="376FFF"/>
            </a:solidFill>
            <a:ln w="50800">
              <a:solidFill>
                <a:srgbClr val="376FFF"/>
              </a:solid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sz="1350"/>
            </a:p>
          </p:txBody>
        </p:sp>
        <p:sp>
          <p:nvSpPr>
            <p:cNvPr id="2" name="任意多边形 1"/>
            <p:cNvSpPr>
              <a:spLocks noChangeAspect="1"/>
            </p:cNvSpPr>
            <p:nvPr>
              <p:custDataLst>
                <p:tags r:id="rId16"/>
              </p:custDataLst>
            </p:nvPr>
          </p:nvSpPr>
          <p:spPr>
            <a:xfrm>
              <a:off x="8197" y="2399"/>
              <a:ext cx="2566" cy="116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566" h="1169">
                  <a:moveTo>
                    <a:pt x="1283" y="0"/>
                  </a:moveTo>
                  <a:cubicBezTo>
                    <a:pt x="1782" y="0"/>
                    <a:pt x="2231" y="215"/>
                    <a:pt x="2542" y="557"/>
                  </a:cubicBezTo>
                  <a:lnTo>
                    <a:pt x="2566" y="584"/>
                  </a:lnTo>
                  <a:lnTo>
                    <a:pt x="2542" y="611"/>
                  </a:lnTo>
                  <a:cubicBezTo>
                    <a:pt x="2231" y="954"/>
                    <a:pt x="1782" y="1169"/>
                    <a:pt x="1283" y="1169"/>
                  </a:cubicBezTo>
                  <a:cubicBezTo>
                    <a:pt x="784" y="1169"/>
                    <a:pt x="335" y="954"/>
                    <a:pt x="24" y="611"/>
                  </a:cubicBezTo>
                  <a:lnTo>
                    <a:pt x="0" y="584"/>
                  </a:lnTo>
                  <a:lnTo>
                    <a:pt x="24" y="557"/>
                  </a:lnTo>
                  <a:cubicBezTo>
                    <a:pt x="335" y="215"/>
                    <a:pt x="784" y="0"/>
                    <a:pt x="1283" y="0"/>
                  </a:cubicBezTo>
                  <a:close/>
                </a:path>
              </a:pathLst>
            </a:cu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wrap="square" rtlCol="0" anchor="ctr">
              <a:noAutofit/>
            </a:bodyPr>
            <a:p>
              <a:pPr algn="ctr"/>
              <a:endParaRPr lang="zh-CN" altLang="en-US" sz="1350"/>
            </a:p>
          </p:txBody>
        </p:sp>
      </p:grpSp>
      <p:sp>
        <p:nvSpPr>
          <p:cNvPr id="5" name="文本框 4"/>
          <p:cNvSpPr txBox="1"/>
          <p:nvPr>
            <p:custDataLst>
              <p:tags r:id="rId17"/>
            </p:custDataLst>
          </p:nvPr>
        </p:nvSpPr>
        <p:spPr>
          <a:xfrm>
            <a:off x="3916204" y="2763176"/>
            <a:ext cx="969645" cy="530066"/>
          </a:xfrm>
          <a:prstGeom prst="rect">
            <a:avLst/>
          </a:prstGeom>
          <a:noFill/>
        </p:spPr>
        <p:txBody>
          <a:bodyPr wrap="square" rtlCol="0">
            <a:normAutofit lnSpcReduction="10000"/>
          </a:bodyPr>
          <a:p>
            <a:pPr algn="ctr"/>
            <a:r>
              <a:rPr lang="en-US" altLang="zh-CN" sz="3000" b="1">
                <a:solidFill>
                  <a:srgbClr val="FFFFFF"/>
                </a:solidFill>
                <a:latin typeface="思源黑体 CN Bold" panose="020B0800000000000000" charset="-122"/>
                <a:ea typeface="思源黑体 CN Bold" panose="020B0800000000000000" charset="-122"/>
              </a:rPr>
              <a:t>01</a:t>
            </a:r>
            <a:endParaRPr lang="en-US" altLang="zh-CN" sz="3000" b="1">
              <a:solidFill>
                <a:srgbClr val="FFFFFF"/>
              </a:solidFill>
              <a:latin typeface="思源黑体 CN Bold" panose="020B0800000000000000" charset="-122"/>
              <a:ea typeface="思源黑体 CN Bold" panose="020B0800000000000000" charset="-122"/>
            </a:endParaRPr>
          </a:p>
        </p:txBody>
      </p:sp>
      <p:sp>
        <p:nvSpPr>
          <p:cNvPr id="3" name="文本框 2"/>
          <p:cNvSpPr txBox="1"/>
          <p:nvPr>
            <p:custDataLst>
              <p:tags r:id="rId18"/>
            </p:custDataLst>
          </p:nvPr>
        </p:nvSpPr>
        <p:spPr>
          <a:xfrm>
            <a:off x="2781776" y="1234890"/>
            <a:ext cx="3419951" cy="301943"/>
          </a:xfrm>
          <a:prstGeom prst="rect">
            <a:avLst/>
          </a:prstGeom>
          <a:noFill/>
        </p:spPr>
        <p:txBody>
          <a:bodyPr wrap="square" bIns="0" rtlCol="0"/>
          <a:p>
            <a:pPr algn="ctr"/>
            <a:r>
              <a:rPr lang="zh-CN" altLang="en-US" sz="1350" b="1" spc="300">
                <a:solidFill>
                  <a:srgbClr val="000000">
                    <a:lumMod val="75000"/>
                    <a:lumOff val="25000"/>
                  </a:srgbClr>
                </a:solidFill>
                <a:uFillTx/>
                <a:latin typeface="思源黑体 CN Heavy" panose="020B0A00000000000000" charset="-122"/>
                <a:ea typeface="思源黑体 CN Heavy" panose="020B0A00000000000000" charset="-122"/>
              </a:rPr>
              <a:t>（一）社会与经济发展的客观要求</a:t>
            </a:r>
            <a:endParaRPr lang="zh-CN" altLang="en-US" sz="1350" b="1" spc="300">
              <a:solidFill>
                <a:srgbClr val="000000">
                  <a:lumMod val="75000"/>
                  <a:lumOff val="25000"/>
                </a:srgbClr>
              </a:solidFill>
              <a:uFillTx/>
              <a:latin typeface="思源黑体 CN Heavy" panose="020B0A00000000000000" charset="-122"/>
              <a:ea typeface="思源黑体 CN Heavy" panose="020B0A00000000000000" charset="-122"/>
            </a:endParaRPr>
          </a:p>
        </p:txBody>
      </p:sp>
      <p:sp>
        <p:nvSpPr>
          <p:cNvPr id="11" name="文本框 10"/>
          <p:cNvSpPr txBox="1"/>
          <p:nvPr>
            <p:custDataLst>
              <p:tags r:id="rId19"/>
            </p:custDataLst>
          </p:nvPr>
        </p:nvSpPr>
        <p:spPr>
          <a:xfrm>
            <a:off x="3253264" y="1544452"/>
            <a:ext cx="2669381" cy="522923"/>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50000"/>
                    <a:lumOff val="50000"/>
                  </a:srgbClr>
                </a:solidFill>
                <a:uFillTx/>
                <a:latin typeface="宋体" panose="02010600030101010101" pitchFamily="2" charset="-122"/>
                <a:ea typeface="宋体" panose="02010600030101010101" pitchFamily="2" charset="-122"/>
              </a:rPr>
              <a:t>社会与经济的发展，要求我们不断开拓新的基业、创建新的事业。</a:t>
            </a:r>
            <a:endParaRPr lang="zh-CN" altLang="en-US" sz="1200" spc="150">
              <a:solidFill>
                <a:srgbClr val="000000">
                  <a:lumMod val="50000"/>
                  <a:lumOff val="50000"/>
                </a:srgbClr>
              </a:solidFill>
              <a:uFillTx/>
              <a:latin typeface="宋体" panose="02010600030101010101" pitchFamily="2" charset="-122"/>
              <a:ea typeface="宋体" panose="02010600030101010101" pitchFamily="2" charset="-122"/>
            </a:endParaRPr>
          </a:p>
        </p:txBody>
      </p:sp>
    </p:spTree>
  </p:cSld>
  <p:clrMapOvr>
    <a:masterClrMapping/>
  </p:clrMapOvr>
  <p:transition spd="slow">
    <p:cover/>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275607" y="2073436"/>
            <a:ext cx="4530437" cy="997529"/>
            <a:chOff x="3034143" y="2572879"/>
            <a:chExt cx="6040582" cy="1330038"/>
          </a:xfrm>
        </p:grpSpPr>
        <p:sp>
          <p:nvSpPr>
            <p:cNvPr id="175" name="文本框 174"/>
            <p:cNvSpPr txBox="1"/>
            <p:nvPr/>
          </p:nvSpPr>
          <p:spPr>
            <a:xfrm>
              <a:off x="3034143" y="2755071"/>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感谢观看</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3" name="组合 2"/>
          <p:cNvGrpSpPr/>
          <p:nvPr/>
        </p:nvGrpSpPr>
        <p:grpSpPr>
          <a:xfrm>
            <a:off x="3426520" y="1128398"/>
            <a:ext cx="2320048" cy="687096"/>
            <a:chOff x="4547385" y="1523651"/>
            <a:chExt cx="3093397" cy="916128"/>
          </a:xfrm>
        </p:grpSpPr>
        <p:sp>
          <p:nvSpPr>
            <p:cNvPr id="166" name="文本框 165"/>
            <p:cNvSpPr txBox="1"/>
            <p:nvPr/>
          </p:nvSpPr>
          <p:spPr>
            <a:xfrm>
              <a:off x="4547385" y="1523651"/>
              <a:ext cx="3089564" cy="552027"/>
            </a:xfrm>
            <a:prstGeom prst="rect">
              <a:avLst/>
            </a:prstGeom>
            <a:noFill/>
          </p:spPr>
          <p:txBody>
            <a:bodyPr wrap="square" rtlCol="0">
              <a:spAutoFit/>
            </a:bodyPr>
            <a:lstStyle/>
            <a:p>
              <a:pPr algn="ctr"/>
              <a:r>
                <a:rPr lang="en-US" altLang="zh-CN" sz="2100" spc="600">
                  <a:solidFill>
                    <a:schemeClr val="bg2">
                      <a:lumMod val="75000"/>
                    </a:schemeClr>
                  </a:solidFill>
                  <a:latin typeface="汉仪汉黑W" panose="00020600040101010101" charset="-122"/>
                  <a:ea typeface="汉仪汉黑W" panose="00020600040101010101" charset="-122"/>
                  <a:cs typeface="汉仪汉黑W" panose="00020600040101010101" charset="-122"/>
                </a:rPr>
                <a:t>contents</a:t>
              </a:r>
              <a:endParaRPr lang="zh-CN" altLang="en-US" sz="2100" spc="600">
                <a:solidFill>
                  <a:schemeClr val="bg2">
                    <a:lumMod val="75000"/>
                  </a:schemeClr>
                </a:solidFill>
                <a:latin typeface="汉仪汉黑W" panose="00020600040101010101" charset="-122"/>
                <a:ea typeface="汉仪汉黑W" panose="00020600040101010101" charset="-122"/>
                <a:cs typeface="汉仪汉黑W" panose="00020600040101010101" charset="-122"/>
              </a:endParaRPr>
            </a:p>
          </p:txBody>
        </p:sp>
        <p:sp>
          <p:nvSpPr>
            <p:cNvPr id="2" name="文本框 1"/>
            <p:cNvSpPr txBox="1"/>
            <p:nvPr/>
          </p:nvSpPr>
          <p:spPr>
            <a:xfrm>
              <a:off x="4551218" y="1825946"/>
              <a:ext cx="3089564" cy="613833"/>
            </a:xfrm>
            <a:prstGeom prst="rect">
              <a:avLst/>
            </a:prstGeom>
            <a:noFill/>
          </p:spPr>
          <p:txBody>
            <a:bodyPr wrap="square" rtlCol="0">
              <a:spAutoFit/>
            </a:bodyPr>
            <a:lstStyle/>
            <a:p>
              <a:pPr algn="ctr"/>
              <a:r>
                <a:rPr lang="zh-CN" altLang="en-US" sz="2400" spc="600">
                  <a:latin typeface="汉仪汉黑W" panose="00020600040101010101" charset="-122"/>
                  <a:ea typeface="汉仪汉黑W" panose="00020600040101010101" charset="-122"/>
                  <a:cs typeface="汉仪汉黑W" panose="00020600040101010101" charset="-122"/>
                </a:rPr>
                <a:t>目录</a:t>
              </a:r>
              <a:endParaRPr lang="zh-CN" altLang="en-US" sz="2400" spc="600">
                <a:latin typeface="汉仪汉黑W" panose="00020600040101010101" charset="-122"/>
                <a:ea typeface="汉仪汉黑W" panose="00020600040101010101" charset="-122"/>
                <a:cs typeface="汉仪汉黑W" panose="00020600040101010101" charset="-122"/>
              </a:endParaRPr>
            </a:p>
          </p:txBody>
        </p:sp>
      </p:grpSp>
      <p:sp>
        <p:nvSpPr>
          <p:cNvPr id="199" name="任意多边形: 形状 198"/>
          <p:cNvSpPr/>
          <p:nvPr/>
        </p:nvSpPr>
        <p:spPr>
          <a:xfrm rot="16200000">
            <a:off x="5053636" y="1889233"/>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7" name="文本框 166"/>
          <p:cNvSpPr txBox="1"/>
          <p:nvPr/>
        </p:nvSpPr>
        <p:spPr>
          <a:xfrm>
            <a:off x="5441156" y="1940692"/>
            <a:ext cx="2988469" cy="64516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任务三 </a:t>
            </a:r>
            <a:r>
              <a:rPr lang="en-US" altLang="zh-CN">
                <a:latin typeface="汉仪汉黑W" panose="00020600040101010101" charset="-122"/>
                <a:ea typeface="汉仪汉黑W" panose="00020600040101010101" charset="-122"/>
                <a:cs typeface="汉仪汉黑W" panose="00020600040101010101" charset="-122"/>
              </a:rPr>
              <a:t> </a:t>
            </a:r>
            <a:r>
              <a:rPr lang="zh-CN" altLang="en-US">
                <a:latin typeface="汉仪汉黑W" panose="00020600040101010101" charset="-122"/>
                <a:ea typeface="汉仪汉黑W" panose="00020600040101010101" charset="-122"/>
                <a:cs typeface="汉仪汉黑W" panose="00020600040101010101" charset="-122"/>
              </a:rPr>
              <a:t>中职生创新创业教育</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201" name="任意多边形: 形状 200"/>
          <p:cNvSpPr/>
          <p:nvPr/>
        </p:nvSpPr>
        <p:spPr>
          <a:xfrm rot="16200000">
            <a:off x="1076729" y="3124152"/>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82" name="任意多边形: 形状 181"/>
          <p:cNvSpPr/>
          <p:nvPr/>
        </p:nvSpPr>
        <p:spPr>
          <a:xfrm rot="16200000">
            <a:off x="1076529" y="1792847"/>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 name="文本框 3"/>
          <p:cNvSpPr txBox="1"/>
          <p:nvPr/>
        </p:nvSpPr>
        <p:spPr>
          <a:xfrm>
            <a:off x="1478756" y="1877827"/>
            <a:ext cx="2410301"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任务一　认识创新</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168" name="文本框 167"/>
          <p:cNvSpPr txBox="1"/>
          <p:nvPr/>
        </p:nvSpPr>
        <p:spPr>
          <a:xfrm>
            <a:off x="1503521" y="3118459"/>
            <a:ext cx="1959769"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任务二 </a:t>
            </a:r>
            <a:r>
              <a:rPr lang="en-US" altLang="zh-CN">
                <a:latin typeface="汉仪汉黑W" panose="00020600040101010101" charset="-122"/>
                <a:ea typeface="汉仪汉黑W" panose="00020600040101010101" charset="-122"/>
                <a:cs typeface="汉仪汉黑W" panose="00020600040101010101" charset="-122"/>
              </a:rPr>
              <a:t> </a:t>
            </a:r>
            <a:r>
              <a:rPr lang="zh-CN" altLang="en-US">
                <a:latin typeface="汉仪汉黑W" panose="00020600040101010101" charset="-122"/>
                <a:ea typeface="汉仪汉黑W" panose="00020600040101010101" charset="-122"/>
                <a:cs typeface="汉仪汉黑W" panose="00020600040101010101" charset="-122"/>
              </a:rPr>
              <a:t>认识创业</a:t>
            </a:r>
            <a:endParaRPr lang="zh-CN" altLang="en-US">
              <a:latin typeface="汉仪汉黑W" panose="00020600040101010101" charset="-122"/>
              <a:ea typeface="汉仪汉黑W" panose="00020600040101010101" charset="-122"/>
              <a:cs typeface="汉仪汉黑W" panose="00020600040101010101" charset="-122"/>
            </a:endParaRPr>
          </a:p>
        </p:txBody>
      </p:sp>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784759" cy="1479312"/>
            <a:chOff x="3976254" y="2528454"/>
            <a:chExt cx="5046345"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4603115"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任务一 认识创新</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536503" y="590613"/>
            <a:ext cx="1921669" cy="368300"/>
            <a:chOff x="4715337" y="786884"/>
            <a:chExt cx="2562225" cy="491067"/>
          </a:xfrm>
        </p:grpSpPr>
        <p:sp>
          <p:nvSpPr>
            <p:cNvPr id="6" name="文本框 5"/>
            <p:cNvSpPr txBox="1"/>
            <p:nvPr/>
          </p:nvSpPr>
          <p:spPr>
            <a:xfrm>
              <a:off x="4715337" y="786884"/>
              <a:ext cx="256222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一、创新的概念</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2" name="文本框 21"/>
          <p:cNvSpPr txBox="1"/>
          <p:nvPr/>
        </p:nvSpPr>
        <p:spPr>
          <a:xfrm>
            <a:off x="872966" y="1285849"/>
            <a:ext cx="4000024" cy="2584450"/>
          </a:xfrm>
          <a:prstGeom prst="rect">
            <a:avLst/>
          </a:prstGeom>
          <a:noFill/>
        </p:spPr>
        <p:txBody>
          <a:bodyPr wrap="square">
            <a:spAutoFit/>
          </a:bodyPr>
          <a:lstStyle/>
          <a:p>
            <a:pPr indent="0" fontAlgn="auto">
              <a:lnSpc>
                <a:spcPct val="150000"/>
              </a:lnSpc>
            </a:pPr>
            <a:r>
              <a:rPr lang="en-US" altLang="zh-CN" sz="1350" b="1">
                <a:latin typeface="宋体" panose="02010600030101010101" pitchFamily="2" charset="-122"/>
                <a:ea typeface="宋体" panose="02010600030101010101" pitchFamily="2" charset="-122"/>
                <a:cs typeface="汉仪中宋简" panose="02010600000101010101" charset="-128"/>
              </a:rPr>
              <a:t>（一）创新的含义</a:t>
            </a:r>
            <a:endParaRPr lang="en-US" altLang="zh-CN" sz="1350" b="1">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350">
                <a:latin typeface="宋体" panose="02010600030101010101" pitchFamily="2" charset="-122"/>
                <a:ea typeface="宋体" panose="02010600030101010101" pitchFamily="2" charset="-122"/>
                <a:cs typeface="汉仪中宋简" panose="02010600000101010101" charset="-128"/>
              </a:rPr>
              <a:t>创新是指人类提供前所未有的事物的一种活动，英文是“innovation”，起源于拉丁语，原意有三层含义：①更新；②创造新的东西；③改变。狭义创新是相对于其他人或全人类来说的，你是第一，是首创。狭义创新是真正具有推动社会进步意义的。广义创新虽然相对于其他人我们不是第一个，但相对于我们自己来说，是第一，是首创。</a:t>
            </a:r>
            <a:endParaRPr lang="en-US" altLang="zh-CN" sz="1350">
              <a:latin typeface="宋体" panose="02010600030101010101" pitchFamily="2" charset="-122"/>
              <a:ea typeface="宋体" panose="02010600030101010101" pitchFamily="2" charset="-122"/>
              <a:cs typeface="汉仪中宋简" panose="02010600000101010101" charset="-128"/>
            </a:endParaRPr>
          </a:p>
        </p:txBody>
      </p:sp>
      <p:pic>
        <p:nvPicPr>
          <p:cNvPr id="100" name="图片 99"/>
          <p:cNvPicPr/>
          <p:nvPr>
            <p:custDataLst>
              <p:tags r:id="rId3"/>
            </p:custDataLst>
          </p:nvPr>
        </p:nvPicPr>
        <p:blipFill>
          <a:blip r:embed="rId4"/>
          <a:stretch>
            <a:fillRect/>
          </a:stretch>
        </p:blipFill>
        <p:spPr>
          <a:xfrm>
            <a:off x="5458301" y="1285849"/>
            <a:ext cx="2402205" cy="2762250"/>
          </a:xfrm>
          <a:prstGeom prst="rect">
            <a:avLst/>
          </a:prstGeom>
          <a:noFill/>
          <a:ln w="9525">
            <a:noFill/>
          </a:ln>
        </p:spPr>
      </p:pic>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536503" y="590613"/>
            <a:ext cx="1921669" cy="368300"/>
            <a:chOff x="4715337" y="786884"/>
            <a:chExt cx="2562225" cy="491067"/>
          </a:xfrm>
        </p:grpSpPr>
        <p:sp>
          <p:nvSpPr>
            <p:cNvPr id="6" name="文本框 5"/>
            <p:cNvSpPr txBox="1"/>
            <p:nvPr/>
          </p:nvSpPr>
          <p:spPr>
            <a:xfrm>
              <a:off x="4715337" y="786884"/>
              <a:ext cx="256222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一、创新的概念</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2" name="文本框 21"/>
          <p:cNvSpPr txBox="1"/>
          <p:nvPr/>
        </p:nvSpPr>
        <p:spPr>
          <a:xfrm>
            <a:off x="872966" y="1104397"/>
            <a:ext cx="7649051" cy="1026160"/>
          </a:xfrm>
          <a:prstGeom prst="rect">
            <a:avLst/>
          </a:prstGeom>
          <a:noFill/>
        </p:spPr>
        <p:txBody>
          <a:bodyPr wrap="square">
            <a:spAutoFit/>
          </a:bodyPr>
          <a:lstStyle/>
          <a:p>
            <a:pPr indent="0" fontAlgn="auto">
              <a:lnSpc>
                <a:spcPct val="150000"/>
              </a:lnSpc>
            </a:pPr>
            <a:r>
              <a:rPr lang="en-US" altLang="zh-CN" sz="1350" b="1">
                <a:latin typeface="宋体" panose="02010600030101010101" pitchFamily="2" charset="-122"/>
                <a:ea typeface="宋体" panose="02010600030101010101" pitchFamily="2" charset="-122"/>
                <a:cs typeface="汉仪中宋简" panose="02010600000101010101" charset="-128"/>
              </a:rPr>
              <a:t>（二）创新的要素</a:t>
            </a:r>
            <a:endParaRPr lang="en-US" altLang="zh-CN" sz="1350" b="1">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350">
                <a:latin typeface="宋体" panose="02010600030101010101" pitchFamily="2" charset="-122"/>
                <a:ea typeface="宋体" panose="02010600030101010101" pitchFamily="2" charset="-122"/>
                <a:cs typeface="汉仪中宋简" panose="02010600000101010101" charset="-128"/>
              </a:rPr>
              <a:t>创新就是在知识积累和生活、工作实践的基础上，由一个新颖的创意而产生的，对人们有价值，同时又具备可行性的一种创造性活动。因此，新颖、有价值和可行性就构成了创新的三大要素。</a:t>
            </a:r>
            <a:endParaRPr lang="en-US" altLang="zh-CN" sz="1350">
              <a:latin typeface="宋体" panose="02010600030101010101" pitchFamily="2" charset="-122"/>
              <a:ea typeface="宋体" panose="02010600030101010101" pitchFamily="2" charset="-122"/>
              <a:cs typeface="汉仪中宋简" panose="02010600000101010101" charset="-128"/>
            </a:endParaRPr>
          </a:p>
        </p:txBody>
      </p:sp>
      <p:pic>
        <p:nvPicPr>
          <p:cNvPr id="101" name="图片 100"/>
          <p:cNvPicPr/>
          <p:nvPr>
            <p:custDataLst>
              <p:tags r:id="rId3"/>
            </p:custDataLst>
          </p:nvPr>
        </p:nvPicPr>
        <p:blipFill>
          <a:blip r:embed="rId4"/>
          <a:stretch>
            <a:fillRect/>
          </a:stretch>
        </p:blipFill>
        <p:spPr>
          <a:xfrm>
            <a:off x="872966" y="2261685"/>
            <a:ext cx="3341370" cy="2059781"/>
          </a:xfrm>
          <a:prstGeom prst="rect">
            <a:avLst/>
          </a:prstGeom>
          <a:noFill/>
          <a:ln w="9525">
            <a:noFill/>
          </a:ln>
        </p:spPr>
      </p:pic>
      <p:pic>
        <p:nvPicPr>
          <p:cNvPr id="102" name="图片 101"/>
          <p:cNvPicPr/>
          <p:nvPr>
            <p:custDataLst>
              <p:tags r:id="rId5"/>
            </p:custDataLst>
          </p:nvPr>
        </p:nvPicPr>
        <p:blipFill>
          <a:blip r:embed="rId6"/>
          <a:stretch>
            <a:fillRect/>
          </a:stretch>
        </p:blipFill>
        <p:spPr>
          <a:xfrm>
            <a:off x="4716304" y="2174531"/>
            <a:ext cx="3480435" cy="2388394"/>
          </a:xfrm>
          <a:prstGeom prst="rect">
            <a:avLst/>
          </a:prstGeom>
          <a:noFill/>
          <a:ln w="9525">
            <a:noFill/>
          </a:ln>
        </p:spPr>
      </p:pic>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536503" y="590613"/>
            <a:ext cx="1921669" cy="368300"/>
            <a:chOff x="4715337" y="786884"/>
            <a:chExt cx="2562225" cy="491067"/>
          </a:xfrm>
        </p:grpSpPr>
        <p:sp>
          <p:nvSpPr>
            <p:cNvPr id="6" name="文本框 5"/>
            <p:cNvSpPr txBox="1"/>
            <p:nvPr/>
          </p:nvSpPr>
          <p:spPr>
            <a:xfrm>
              <a:off x="4715337" y="786884"/>
              <a:ext cx="256222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二、创新的特征</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pic>
        <p:nvPicPr>
          <p:cNvPr id="2" name="图片 1"/>
          <p:cNvPicPr>
            <a:picLocks noChangeAspect="1"/>
          </p:cNvPicPr>
          <p:nvPr>
            <p:custDataLst>
              <p:tags r:id="rId3"/>
            </p:custDataLst>
          </p:nvPr>
        </p:nvPicPr>
        <p:blipFill>
          <a:blip r:embed="rId4"/>
          <a:stretch>
            <a:fillRect/>
          </a:stretch>
        </p:blipFill>
        <p:spPr>
          <a:xfrm>
            <a:off x="910114" y="1433962"/>
            <a:ext cx="7324249" cy="2500313"/>
          </a:xfrm>
          <a:prstGeom prst="rect">
            <a:avLst/>
          </a:prstGeom>
        </p:spPr>
      </p:pic>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658899" y="622522"/>
            <a:ext cx="1888808" cy="368300"/>
            <a:chOff x="4878532" y="829429"/>
            <a:chExt cx="2518410" cy="491067"/>
          </a:xfrm>
        </p:grpSpPr>
        <p:sp>
          <p:nvSpPr>
            <p:cNvPr id="6" name="文本框 5"/>
            <p:cNvSpPr txBox="1"/>
            <p:nvPr/>
          </p:nvSpPr>
          <p:spPr>
            <a:xfrm>
              <a:off x="4878532" y="829429"/>
              <a:ext cx="251841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三、创新的类型</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6461" y="3830452"/>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文本框 1"/>
          <p:cNvSpPr txBox="1"/>
          <p:nvPr>
            <p:custDataLst>
              <p:tags r:id="rId3"/>
            </p:custDataLst>
          </p:nvPr>
        </p:nvSpPr>
        <p:spPr>
          <a:xfrm flipH="1">
            <a:off x="409575" y="1591125"/>
            <a:ext cx="2747010" cy="575310"/>
          </a:xfrm>
          <a:prstGeom prst="rect">
            <a:avLst/>
          </a:prstGeom>
          <a:noFill/>
          <a:ln w="9525">
            <a:noFill/>
          </a:ln>
        </p:spPr>
        <p:txBody>
          <a:bodyPr wrap="square">
            <a:noAutofit/>
          </a:bodyPr>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知识创新是指通过科学研究，包括基础研究和应用研究，获得新的基础科学和技术科学知识的过程。</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3" name="文本框 2"/>
          <p:cNvSpPr txBox="1"/>
          <p:nvPr>
            <p:custDataLst>
              <p:tags r:id="rId4"/>
            </p:custDataLst>
          </p:nvPr>
        </p:nvSpPr>
        <p:spPr>
          <a:xfrm flipH="1">
            <a:off x="1523048" y="1282991"/>
            <a:ext cx="1633538" cy="307658"/>
          </a:xfrm>
          <a:prstGeom prst="rect">
            <a:avLst/>
          </a:prstGeom>
          <a:noFill/>
        </p:spPr>
        <p:txBody>
          <a:bodyPr wrap="square" bIns="0" rtlCol="0" anchor="ctr" anchorCtr="0"/>
          <a:p>
            <a:pPr algn="l"/>
            <a:r>
              <a:rPr lang="zh-CN" sz="135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rPr>
              <a:t>1.知识创新</a:t>
            </a:r>
            <a:endParaRPr lang="zh-CN" sz="135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4" name="文本框 3"/>
          <p:cNvSpPr txBox="1"/>
          <p:nvPr>
            <p:custDataLst>
              <p:tags r:id="rId5"/>
            </p:custDataLst>
          </p:nvPr>
        </p:nvSpPr>
        <p:spPr>
          <a:xfrm flipH="1">
            <a:off x="409575" y="2710789"/>
            <a:ext cx="2512219" cy="575310"/>
          </a:xfrm>
          <a:prstGeom prst="rect">
            <a:avLst/>
          </a:prstGeom>
          <a:noFill/>
          <a:ln w="9525">
            <a:noFill/>
          </a:ln>
        </p:spPr>
        <p:txBody>
          <a:bodyPr wrap="square"/>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技术创新是指生产技术的创新，包括开发新技术，或者将已有的技术进行应用创新。</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12" name="文本框 11"/>
          <p:cNvSpPr txBox="1"/>
          <p:nvPr>
            <p:custDataLst>
              <p:tags r:id="rId6"/>
            </p:custDataLst>
          </p:nvPr>
        </p:nvSpPr>
        <p:spPr>
          <a:xfrm flipH="1">
            <a:off x="1401604" y="2406465"/>
            <a:ext cx="1366838" cy="307658"/>
          </a:xfrm>
          <a:prstGeom prst="rect">
            <a:avLst/>
          </a:prstGeom>
          <a:noFill/>
        </p:spPr>
        <p:txBody>
          <a:bodyPr wrap="square" bIns="0" rtlCol="0" anchor="ctr" anchorCtr="0"/>
          <a:p>
            <a:pPr algn="l"/>
            <a:r>
              <a:rPr lang="zh-CN" sz="135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rPr>
              <a:t>2.技术创新</a:t>
            </a:r>
            <a:endParaRPr lang="zh-CN" sz="135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20" name="文本框 19"/>
          <p:cNvSpPr txBox="1"/>
          <p:nvPr>
            <p:custDataLst>
              <p:tags r:id="rId7"/>
            </p:custDataLst>
          </p:nvPr>
        </p:nvSpPr>
        <p:spPr>
          <a:xfrm flipH="1">
            <a:off x="644366" y="3865695"/>
            <a:ext cx="2512219" cy="575310"/>
          </a:xfrm>
          <a:prstGeom prst="rect">
            <a:avLst/>
          </a:prstGeom>
          <a:noFill/>
          <a:ln w="9525">
            <a:noFill/>
          </a:ln>
        </p:spPr>
        <p:txBody>
          <a:bodyPr wrap="square">
            <a:noAutofit/>
          </a:bodyPr>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产品创新是指改善或创造产品，进一步满足顾客需求或开辟新的市场。</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31" name="文本框 30"/>
          <p:cNvSpPr txBox="1"/>
          <p:nvPr>
            <p:custDataLst>
              <p:tags r:id="rId8"/>
            </p:custDataLst>
          </p:nvPr>
        </p:nvSpPr>
        <p:spPr>
          <a:xfrm flipH="1">
            <a:off x="1694021" y="3550417"/>
            <a:ext cx="1462564" cy="307658"/>
          </a:xfrm>
          <a:prstGeom prst="rect">
            <a:avLst/>
          </a:prstGeom>
          <a:noFill/>
        </p:spPr>
        <p:txBody>
          <a:bodyPr wrap="square" bIns="0" rtlCol="0" anchor="ctr" anchorCtr="0"/>
          <a:p>
            <a:pPr algn="l"/>
            <a:r>
              <a:rPr lang="zh-CN" sz="135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rPr>
              <a:t>3.产品创新</a:t>
            </a:r>
            <a:endParaRPr lang="zh-CN" sz="135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33" name="文本框 32"/>
          <p:cNvSpPr txBox="1"/>
          <p:nvPr>
            <p:custDataLst>
              <p:tags r:id="rId9"/>
            </p:custDataLst>
          </p:nvPr>
        </p:nvSpPr>
        <p:spPr>
          <a:xfrm flipH="1">
            <a:off x="6086475" y="1516380"/>
            <a:ext cx="2612390" cy="575310"/>
          </a:xfrm>
          <a:prstGeom prst="rect">
            <a:avLst/>
          </a:prstGeom>
          <a:noFill/>
          <a:ln w="9525">
            <a:noFill/>
          </a:ln>
        </p:spPr>
        <p:txBody>
          <a:bodyPr wrap="square"/>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管理创新是指企业把新的管理要素或要素组合引入企业管理系统以更有效地实现组织目标的活动。</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47" name="文本框 46"/>
          <p:cNvSpPr txBox="1"/>
          <p:nvPr>
            <p:custDataLst>
              <p:tags r:id="rId10"/>
            </p:custDataLst>
          </p:nvPr>
        </p:nvSpPr>
        <p:spPr>
          <a:xfrm flipH="1">
            <a:off x="6086475" y="1282991"/>
            <a:ext cx="1804511" cy="307658"/>
          </a:xfrm>
          <a:prstGeom prst="rect">
            <a:avLst/>
          </a:prstGeom>
          <a:noFill/>
        </p:spPr>
        <p:txBody>
          <a:bodyPr wrap="square" bIns="0" rtlCol="0" anchor="ctr" anchorCtr="0"/>
          <a:p>
            <a:pPr algn="l"/>
            <a:r>
              <a:rPr lang="zh-CN" sz="1350" spc="300" dirty="0">
                <a:solidFill>
                  <a:srgbClr val="8AD2F2">
                    <a:lumMod val="75000"/>
                  </a:srgbClr>
                </a:solidFill>
                <a:uFillTx/>
                <a:latin typeface="思源黑体 CN Bold" panose="020B0800000000000000" charset="-122"/>
                <a:ea typeface="思源黑体 CN Bold" panose="020B0800000000000000" charset="-122"/>
                <a:sym typeface="微软雅黑" panose="020B0503020204020204" charset="-122"/>
              </a:rPr>
              <a:t>6.管理创新</a:t>
            </a:r>
            <a:endParaRPr lang="zh-CN" sz="1350" spc="300" dirty="0">
              <a:solidFill>
                <a:srgbClr val="8AD2F2">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58" name="文本框 57"/>
          <p:cNvSpPr txBox="1"/>
          <p:nvPr>
            <p:custDataLst>
              <p:tags r:id="rId11"/>
            </p:custDataLst>
          </p:nvPr>
        </p:nvSpPr>
        <p:spPr>
          <a:xfrm flipH="1">
            <a:off x="6310789" y="2540291"/>
            <a:ext cx="2512219" cy="575310"/>
          </a:xfrm>
          <a:prstGeom prst="rect">
            <a:avLst/>
          </a:prstGeom>
          <a:noFill/>
          <a:ln w="9525">
            <a:noFill/>
          </a:ln>
        </p:spPr>
        <p:txBody>
          <a:bodyPr wrap="square"/>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制度创新是指在人们现有的生产和生活环境条件下，通过创设新的、更能有效激励人们行为的制度、规范体系来实现社会的持续发展和变革的创新。</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59" name="文本框 58"/>
          <p:cNvSpPr txBox="1"/>
          <p:nvPr>
            <p:custDataLst>
              <p:tags r:id="rId12"/>
            </p:custDataLst>
          </p:nvPr>
        </p:nvSpPr>
        <p:spPr>
          <a:xfrm flipH="1">
            <a:off x="6310789" y="2235015"/>
            <a:ext cx="1675924" cy="307658"/>
          </a:xfrm>
          <a:prstGeom prst="rect">
            <a:avLst/>
          </a:prstGeom>
          <a:noFill/>
        </p:spPr>
        <p:txBody>
          <a:bodyPr wrap="square" bIns="0" rtlCol="0" anchor="ctr" anchorCtr="0"/>
          <a:p>
            <a:pPr algn="l"/>
            <a:r>
              <a:rPr lang="zh-CN" sz="1350" spc="300" dirty="0">
                <a:solidFill>
                  <a:srgbClr val="C2E2FC">
                    <a:lumMod val="50000"/>
                  </a:srgbClr>
                </a:solidFill>
                <a:uFillTx/>
                <a:latin typeface="思源黑体 CN Bold" panose="020B0800000000000000" charset="-122"/>
                <a:ea typeface="思源黑体 CN Bold" panose="020B0800000000000000" charset="-122"/>
                <a:sym typeface="微软雅黑" panose="020B0503020204020204" charset="-122"/>
              </a:rPr>
              <a:t>5.制度创新</a:t>
            </a:r>
            <a:endParaRPr lang="zh-CN" sz="1350" spc="300" dirty="0">
              <a:solidFill>
                <a:srgbClr val="C2E2FC">
                  <a:lumMod val="50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61" name="文本框 60"/>
          <p:cNvSpPr txBox="1"/>
          <p:nvPr>
            <p:custDataLst>
              <p:tags r:id="rId13"/>
            </p:custDataLst>
          </p:nvPr>
        </p:nvSpPr>
        <p:spPr>
          <a:xfrm flipH="1">
            <a:off x="5730716" y="4004284"/>
            <a:ext cx="2512219" cy="575310"/>
          </a:xfrm>
          <a:prstGeom prst="rect">
            <a:avLst/>
          </a:prstGeom>
          <a:noFill/>
          <a:ln w="9525">
            <a:noFill/>
          </a:ln>
        </p:spPr>
        <p:txBody>
          <a:bodyPr wrap="square">
            <a:normAutofit/>
          </a:bodyPr>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服务创新是指使潜在用户感受到不同于从前的崭新内容。</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62" name="文本框 61"/>
          <p:cNvSpPr txBox="1"/>
          <p:nvPr>
            <p:custDataLst>
              <p:tags r:id="rId14"/>
            </p:custDataLst>
          </p:nvPr>
        </p:nvSpPr>
        <p:spPr>
          <a:xfrm flipH="1">
            <a:off x="5861526" y="3769016"/>
            <a:ext cx="1547813" cy="307658"/>
          </a:xfrm>
          <a:prstGeom prst="rect">
            <a:avLst/>
          </a:prstGeom>
          <a:noFill/>
        </p:spPr>
        <p:txBody>
          <a:bodyPr wrap="square" bIns="0" rtlCol="0" anchor="ctr" anchorCtr="0"/>
          <a:p>
            <a:pPr algn="l"/>
            <a:r>
              <a:rPr lang="zh-CN" sz="135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charset="-122"/>
              </a:rPr>
              <a:t>4.服务创新</a:t>
            </a:r>
            <a:endParaRPr lang="zh-CN" sz="135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30" name="同心圆 29"/>
          <p:cNvSpPr/>
          <p:nvPr>
            <p:custDataLst>
              <p:tags r:id="rId15"/>
            </p:custDataLst>
          </p:nvPr>
        </p:nvSpPr>
        <p:spPr>
          <a:xfrm flipH="1">
            <a:off x="3068479" y="1414436"/>
            <a:ext cx="2921318" cy="2921318"/>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sp>
        <p:nvSpPr>
          <p:cNvPr id="22" name="同心圆 21"/>
          <p:cNvSpPr/>
          <p:nvPr>
            <p:custDataLst>
              <p:tags r:id="rId16"/>
            </p:custDataLst>
          </p:nvPr>
        </p:nvSpPr>
        <p:spPr>
          <a:xfrm rot="5400000" flipH="1">
            <a:off x="3327559" y="1673516"/>
            <a:ext cx="2403158" cy="2403158"/>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sp>
        <p:nvSpPr>
          <p:cNvPr id="23" name="椭圆 22"/>
          <p:cNvSpPr/>
          <p:nvPr>
            <p:custDataLst>
              <p:tags r:id="rId17"/>
            </p:custDataLst>
          </p:nvPr>
        </p:nvSpPr>
        <p:spPr>
          <a:xfrm>
            <a:off x="5076349" y="1661610"/>
            <a:ext cx="538163" cy="538163"/>
          </a:xfrm>
          <a:prstGeom prst="ellipse">
            <a:avLst/>
          </a:prstGeom>
          <a:solidFill>
            <a:srgbClr val="8AD2F2">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24" name="椭圆 23"/>
          <p:cNvSpPr/>
          <p:nvPr>
            <p:custDataLst>
              <p:tags r:id="rId18"/>
            </p:custDataLst>
          </p:nvPr>
        </p:nvSpPr>
        <p:spPr>
          <a:xfrm>
            <a:off x="5076349" y="3533272"/>
            <a:ext cx="538163" cy="538163"/>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25" name="椭圆 24"/>
          <p:cNvSpPr/>
          <p:nvPr>
            <p:custDataLst>
              <p:tags r:id="rId19"/>
            </p:custDataLst>
          </p:nvPr>
        </p:nvSpPr>
        <p:spPr>
          <a:xfrm>
            <a:off x="5460683" y="2583154"/>
            <a:ext cx="538163" cy="538163"/>
          </a:xfrm>
          <a:prstGeom prst="ellipse">
            <a:avLst/>
          </a:prstGeom>
          <a:solidFill>
            <a:srgbClr val="C2E2FC">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26" name="椭圆 25"/>
          <p:cNvSpPr/>
          <p:nvPr>
            <p:custDataLst>
              <p:tags r:id="rId20"/>
            </p:custDataLst>
          </p:nvPr>
        </p:nvSpPr>
        <p:spPr>
          <a:xfrm flipH="1">
            <a:off x="3444240" y="1661610"/>
            <a:ext cx="538163" cy="538163"/>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52" name="文本框 51"/>
          <p:cNvSpPr txBox="1"/>
          <p:nvPr>
            <p:custDataLst>
              <p:tags r:id="rId21"/>
            </p:custDataLst>
          </p:nvPr>
        </p:nvSpPr>
        <p:spPr>
          <a:xfrm>
            <a:off x="3481388" y="1792579"/>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22"/>
            </p:custDataLst>
          </p:nvPr>
        </p:nvSpPr>
        <p:spPr>
          <a:xfrm>
            <a:off x="5113496" y="1792579"/>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06</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23"/>
            </p:custDataLst>
          </p:nvPr>
        </p:nvSpPr>
        <p:spPr>
          <a:xfrm>
            <a:off x="5113496" y="3664241"/>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04</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7" name="椭圆 26"/>
          <p:cNvSpPr/>
          <p:nvPr>
            <p:custDataLst>
              <p:tags r:id="rId24"/>
            </p:custDataLst>
          </p:nvPr>
        </p:nvSpPr>
        <p:spPr>
          <a:xfrm flipH="1">
            <a:off x="3444240" y="3533272"/>
            <a:ext cx="538163" cy="538163"/>
          </a:xfrm>
          <a:prstGeom prst="ellipse">
            <a:avLst/>
          </a:prstGeom>
          <a:solidFill>
            <a:srgbClr val="FAF4A0">
              <a:lumMod val="90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FAF4A0"/>
              </a:solidFill>
              <a:cs typeface="思源黑体 CN Regular" panose="020B0500000000000000" charset="-122"/>
            </a:endParaRPr>
          </a:p>
        </p:txBody>
      </p:sp>
      <p:sp>
        <p:nvSpPr>
          <p:cNvPr id="53" name="文本框 52"/>
          <p:cNvSpPr txBox="1"/>
          <p:nvPr>
            <p:custDataLst>
              <p:tags r:id="rId25"/>
            </p:custDataLst>
          </p:nvPr>
        </p:nvSpPr>
        <p:spPr>
          <a:xfrm>
            <a:off x="3481388" y="3664241"/>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8" name="椭圆 27"/>
          <p:cNvSpPr/>
          <p:nvPr>
            <p:custDataLst>
              <p:tags r:id="rId26"/>
            </p:custDataLst>
          </p:nvPr>
        </p:nvSpPr>
        <p:spPr>
          <a:xfrm flipH="1">
            <a:off x="3059906" y="2583154"/>
            <a:ext cx="538163" cy="538163"/>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54" name="文本框 53"/>
          <p:cNvSpPr txBox="1"/>
          <p:nvPr>
            <p:custDataLst>
              <p:tags r:id="rId27"/>
            </p:custDataLst>
          </p:nvPr>
        </p:nvSpPr>
        <p:spPr>
          <a:xfrm>
            <a:off x="3097054" y="2714122"/>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28"/>
            </p:custDataLst>
          </p:nvPr>
        </p:nvSpPr>
        <p:spPr>
          <a:xfrm>
            <a:off x="5497830" y="2714122"/>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05</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9" name="椭圆 28"/>
          <p:cNvSpPr/>
          <p:nvPr>
            <p:custDataLst>
              <p:tags r:id="rId29"/>
            </p:custDataLst>
          </p:nvPr>
        </p:nvSpPr>
        <p:spPr>
          <a:xfrm>
            <a:off x="4024789" y="2366698"/>
            <a:ext cx="1029653" cy="1030129"/>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思源黑体 CN Regular" panose="020B0500000000000000" charset="-122"/>
              <a:sym typeface="微软雅黑" panose="020B0503020204020204" charset="-122"/>
            </a:endParaRPr>
          </a:p>
        </p:txBody>
      </p:sp>
      <p:sp>
        <p:nvSpPr>
          <p:cNvPr id="42" name="同心圆 41"/>
          <p:cNvSpPr/>
          <p:nvPr>
            <p:custDataLst>
              <p:tags r:id="rId30"/>
            </p:custDataLst>
          </p:nvPr>
        </p:nvSpPr>
        <p:spPr>
          <a:xfrm flipH="1">
            <a:off x="3647599" y="1993556"/>
            <a:ext cx="1763554" cy="1763554"/>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grpSp>
        <p:nvGrpSpPr>
          <p:cNvPr id="56" name="组合 55"/>
          <p:cNvGrpSpPr/>
          <p:nvPr>
            <p:custDataLst>
              <p:tags r:id="rId31"/>
            </p:custDataLst>
          </p:nvPr>
        </p:nvGrpSpPr>
        <p:grpSpPr>
          <a:xfrm rot="0">
            <a:off x="3892868" y="2199296"/>
            <a:ext cx="1336358" cy="1334929"/>
            <a:chOff x="11317288" y="-5686262"/>
            <a:chExt cx="4924404" cy="4919848"/>
          </a:xfrm>
          <a:solidFill>
            <a:srgbClr val="58BBDB"/>
          </a:solidFill>
        </p:grpSpPr>
        <p:sp>
          <p:nvSpPr>
            <p:cNvPr id="57" name="Freeform 6"/>
            <p:cNvSpPr>
              <a:spLocks noEditPoints="1"/>
            </p:cNvSpPr>
            <p:nvPr>
              <p:custDataLst>
                <p:tags r:id="rId32"/>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33"/>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4355306" y="2697454"/>
            <a:ext cx="368618" cy="368618"/>
          </a:xfrm>
          <a:prstGeom prst="rect">
            <a:avLst/>
          </a:prstGeom>
        </p:spPr>
      </p:pic>
      <p:sp>
        <p:nvSpPr>
          <p:cNvPr id="32" name="文本框 31"/>
          <p:cNvSpPr txBox="1"/>
          <p:nvPr/>
        </p:nvSpPr>
        <p:spPr>
          <a:xfrm>
            <a:off x="3156585" y="987240"/>
            <a:ext cx="3048000" cy="299085"/>
          </a:xfrm>
          <a:prstGeom prst="rect">
            <a:avLst/>
          </a:prstGeom>
          <a:noFill/>
        </p:spPr>
        <p:txBody>
          <a:bodyPr wrap="square" rtlCol="0">
            <a:spAutoFit/>
          </a:bodyPr>
          <a:p>
            <a:r>
              <a:rPr lang="zh-CN" altLang="en-US" sz="1350"/>
              <a:t>（一）根据创新的表现形式进行分类</a:t>
            </a:r>
            <a:endParaRPr lang="zh-CN" altLang="en-US" sz="1350"/>
          </a:p>
        </p:txBody>
      </p:sp>
    </p:spTree>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658899" y="622522"/>
            <a:ext cx="1888808" cy="368300"/>
            <a:chOff x="4878532" y="829429"/>
            <a:chExt cx="2518410" cy="491067"/>
          </a:xfrm>
        </p:grpSpPr>
        <p:sp>
          <p:nvSpPr>
            <p:cNvPr id="6" name="文本框 5"/>
            <p:cNvSpPr txBox="1"/>
            <p:nvPr/>
          </p:nvSpPr>
          <p:spPr>
            <a:xfrm>
              <a:off x="4878532" y="829429"/>
              <a:ext cx="251841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三、创新的类型</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6461" y="3830452"/>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文本框 31"/>
          <p:cNvSpPr txBox="1"/>
          <p:nvPr/>
        </p:nvSpPr>
        <p:spPr>
          <a:xfrm>
            <a:off x="3156585" y="987240"/>
            <a:ext cx="3048000" cy="299085"/>
          </a:xfrm>
          <a:prstGeom prst="rect">
            <a:avLst/>
          </a:prstGeom>
          <a:noFill/>
        </p:spPr>
        <p:txBody>
          <a:bodyPr wrap="square" rtlCol="0">
            <a:spAutoFit/>
          </a:bodyPr>
          <a:p>
            <a:pPr algn="ctr"/>
            <a:r>
              <a:rPr lang="zh-CN" altLang="en-US" sz="1350"/>
              <a:t>（二）根据创新的强度进行分类</a:t>
            </a:r>
            <a:endParaRPr lang="zh-CN" altLang="en-US" sz="1350"/>
          </a:p>
        </p:txBody>
      </p:sp>
      <p:sp>
        <p:nvSpPr>
          <p:cNvPr id="11" name="文本框 10"/>
          <p:cNvSpPr txBox="1"/>
          <p:nvPr>
            <p:custDataLst>
              <p:tags r:id="rId3"/>
            </p:custDataLst>
          </p:nvPr>
        </p:nvSpPr>
        <p:spPr>
          <a:xfrm flipH="1">
            <a:off x="527685" y="1708282"/>
            <a:ext cx="2683193" cy="575310"/>
          </a:xfrm>
          <a:prstGeom prst="rect">
            <a:avLst/>
          </a:prstGeom>
          <a:noFill/>
          <a:ln w="9525">
            <a:noFill/>
          </a:ln>
        </p:spPr>
        <p:txBody>
          <a:bodyPr wrap="square"/>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渐进性创新是指渐进的、连续的小创新。这些创新常出自直接从事生产的工程师、工人、用户之手。</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13" name="文本框 12"/>
          <p:cNvSpPr txBox="1"/>
          <p:nvPr>
            <p:custDataLst>
              <p:tags r:id="rId4"/>
            </p:custDataLst>
          </p:nvPr>
        </p:nvSpPr>
        <p:spPr>
          <a:xfrm flipH="1">
            <a:off x="1395889" y="1400149"/>
            <a:ext cx="1644015" cy="307658"/>
          </a:xfrm>
          <a:prstGeom prst="rect">
            <a:avLst/>
          </a:prstGeom>
          <a:noFill/>
        </p:spPr>
        <p:txBody>
          <a:bodyPr wrap="square" bIns="0" rtlCol="0" anchor="ctr" anchorCtr="0"/>
          <a:p>
            <a:pPr algn="l"/>
            <a:r>
              <a:rPr lang="zh-CN" sz="135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rPr>
              <a:t>1. 渐进性创新</a:t>
            </a:r>
            <a:endParaRPr lang="zh-CN" sz="135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21" name="文本框 20"/>
          <p:cNvSpPr txBox="1"/>
          <p:nvPr>
            <p:custDataLst>
              <p:tags r:id="rId5"/>
            </p:custDataLst>
          </p:nvPr>
        </p:nvSpPr>
        <p:spPr>
          <a:xfrm flipH="1">
            <a:off x="527685" y="3982852"/>
            <a:ext cx="2512219" cy="575310"/>
          </a:xfrm>
          <a:prstGeom prst="rect">
            <a:avLst/>
          </a:prstGeom>
          <a:noFill/>
          <a:ln w="9525">
            <a:noFill/>
          </a:ln>
        </p:spPr>
        <p:txBody>
          <a:bodyPr wrap="square">
            <a:noAutofit/>
          </a:bodyPr>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突破性创新是指使产品、工艺或服务，或者具有前所未有的性能特征。</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14" name="文本框 13"/>
          <p:cNvSpPr txBox="1"/>
          <p:nvPr>
            <p:custDataLst>
              <p:tags r:id="rId6"/>
            </p:custDataLst>
          </p:nvPr>
        </p:nvSpPr>
        <p:spPr>
          <a:xfrm flipH="1">
            <a:off x="1395889" y="3667575"/>
            <a:ext cx="1644015" cy="307658"/>
          </a:xfrm>
          <a:prstGeom prst="rect">
            <a:avLst/>
          </a:prstGeom>
          <a:noFill/>
        </p:spPr>
        <p:txBody>
          <a:bodyPr wrap="square" bIns="0" rtlCol="0" anchor="ctr" anchorCtr="0"/>
          <a:p>
            <a:pPr algn="l"/>
            <a:r>
              <a:rPr lang="zh-CN" sz="135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rPr>
              <a:t>2. 突破性创新</a:t>
            </a:r>
            <a:endParaRPr lang="zh-CN" sz="135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15" name="文本框 14"/>
          <p:cNvSpPr txBox="1"/>
          <p:nvPr>
            <p:custDataLst>
              <p:tags r:id="rId7"/>
            </p:custDataLst>
          </p:nvPr>
        </p:nvSpPr>
        <p:spPr>
          <a:xfrm flipH="1">
            <a:off x="6194108" y="2880810"/>
            <a:ext cx="2512219" cy="575310"/>
          </a:xfrm>
          <a:prstGeom prst="rect">
            <a:avLst/>
          </a:prstGeom>
          <a:noFill/>
          <a:ln w="9525">
            <a:noFill/>
          </a:ln>
        </p:spPr>
        <p:txBody>
          <a:bodyPr wrap="square"/>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革命性创新是指会产生具有深远意义的变革，影响经济的几个部门，伴随着新兴产业出现的创新。</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16" name="文本框 15"/>
          <p:cNvSpPr txBox="1"/>
          <p:nvPr>
            <p:custDataLst>
              <p:tags r:id="rId8"/>
            </p:custDataLst>
          </p:nvPr>
        </p:nvSpPr>
        <p:spPr>
          <a:xfrm flipH="1">
            <a:off x="6194108" y="2523622"/>
            <a:ext cx="1658303" cy="307658"/>
          </a:xfrm>
          <a:prstGeom prst="rect">
            <a:avLst/>
          </a:prstGeom>
          <a:noFill/>
        </p:spPr>
        <p:txBody>
          <a:bodyPr wrap="square" bIns="0" rtlCol="0" anchor="ctr" anchorCtr="0"/>
          <a:p>
            <a:pPr algn="l"/>
            <a:r>
              <a:rPr lang="zh-CN" sz="135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rPr>
              <a:t>3. 革命性创新</a:t>
            </a:r>
            <a:endParaRPr lang="zh-CN" sz="135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17" name="同心圆 16"/>
          <p:cNvSpPr/>
          <p:nvPr>
            <p:custDataLst>
              <p:tags r:id="rId9"/>
            </p:custDataLst>
          </p:nvPr>
        </p:nvSpPr>
        <p:spPr>
          <a:xfrm flipH="1">
            <a:off x="2951798" y="1531594"/>
            <a:ext cx="2921318" cy="2921318"/>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sp>
        <p:nvSpPr>
          <p:cNvPr id="19" name="同心圆 18"/>
          <p:cNvSpPr/>
          <p:nvPr>
            <p:custDataLst>
              <p:tags r:id="rId10"/>
            </p:custDataLst>
          </p:nvPr>
        </p:nvSpPr>
        <p:spPr>
          <a:xfrm rot="5400000" flipH="1">
            <a:off x="3210878" y="1790674"/>
            <a:ext cx="2403158" cy="2403158"/>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sp>
        <p:nvSpPr>
          <p:cNvPr id="34" name="椭圆 33"/>
          <p:cNvSpPr/>
          <p:nvPr>
            <p:custDataLst>
              <p:tags r:id="rId11"/>
            </p:custDataLst>
          </p:nvPr>
        </p:nvSpPr>
        <p:spPr>
          <a:xfrm>
            <a:off x="5344001" y="2700311"/>
            <a:ext cx="538163" cy="538163"/>
          </a:xfrm>
          <a:prstGeom prst="ellipse">
            <a:avLst/>
          </a:prstGeom>
          <a:solidFill>
            <a:srgbClr val="FAF4A0">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F8EF79"/>
              </a:solidFill>
              <a:cs typeface="思源黑体 CN Regular" panose="020B0500000000000000" charset="-122"/>
            </a:endParaRPr>
          </a:p>
        </p:txBody>
      </p:sp>
      <p:sp>
        <p:nvSpPr>
          <p:cNvPr id="35" name="椭圆 34"/>
          <p:cNvSpPr/>
          <p:nvPr>
            <p:custDataLst>
              <p:tags r:id="rId12"/>
            </p:custDataLst>
          </p:nvPr>
        </p:nvSpPr>
        <p:spPr>
          <a:xfrm flipH="1">
            <a:off x="3327559" y="1778767"/>
            <a:ext cx="538163" cy="538163"/>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36" name="文本框 35"/>
          <p:cNvSpPr txBox="1"/>
          <p:nvPr>
            <p:custDataLst>
              <p:tags r:id="rId13"/>
            </p:custDataLst>
          </p:nvPr>
        </p:nvSpPr>
        <p:spPr>
          <a:xfrm>
            <a:off x="3364706" y="1909736"/>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37" name="椭圆 36"/>
          <p:cNvSpPr/>
          <p:nvPr>
            <p:custDataLst>
              <p:tags r:id="rId14"/>
            </p:custDataLst>
          </p:nvPr>
        </p:nvSpPr>
        <p:spPr>
          <a:xfrm flipH="1">
            <a:off x="3327559" y="3650430"/>
            <a:ext cx="538163" cy="538163"/>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F19ED2">
                  <a:lumMod val="75000"/>
                </a:srgbClr>
              </a:solidFill>
              <a:cs typeface="思源黑体 CN Regular" panose="020B0500000000000000" charset="-122"/>
            </a:endParaRPr>
          </a:p>
        </p:txBody>
      </p:sp>
      <p:sp>
        <p:nvSpPr>
          <p:cNvPr id="38" name="文本框 37"/>
          <p:cNvSpPr txBox="1"/>
          <p:nvPr>
            <p:custDataLst>
              <p:tags r:id="rId15"/>
            </p:custDataLst>
          </p:nvPr>
        </p:nvSpPr>
        <p:spPr>
          <a:xfrm>
            <a:off x="3364706" y="3781399"/>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39" name="文本框 38"/>
          <p:cNvSpPr txBox="1"/>
          <p:nvPr>
            <p:custDataLst>
              <p:tags r:id="rId16"/>
            </p:custDataLst>
          </p:nvPr>
        </p:nvSpPr>
        <p:spPr>
          <a:xfrm>
            <a:off x="5381149" y="2831280"/>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40" name="椭圆 39"/>
          <p:cNvSpPr/>
          <p:nvPr>
            <p:custDataLst>
              <p:tags r:id="rId17"/>
            </p:custDataLst>
          </p:nvPr>
        </p:nvSpPr>
        <p:spPr>
          <a:xfrm>
            <a:off x="3908108" y="2483856"/>
            <a:ext cx="1029653" cy="1030129"/>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思源黑体 CN Regular" panose="020B0500000000000000" charset="-122"/>
              <a:sym typeface="微软雅黑" panose="020B0503020204020204" charset="-122"/>
            </a:endParaRPr>
          </a:p>
        </p:txBody>
      </p:sp>
      <p:sp>
        <p:nvSpPr>
          <p:cNvPr id="41" name="同心圆 40"/>
          <p:cNvSpPr/>
          <p:nvPr>
            <p:custDataLst>
              <p:tags r:id="rId18"/>
            </p:custDataLst>
          </p:nvPr>
        </p:nvSpPr>
        <p:spPr>
          <a:xfrm flipH="1">
            <a:off x="3530918" y="2110714"/>
            <a:ext cx="1763554" cy="1763554"/>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grpSp>
        <p:nvGrpSpPr>
          <p:cNvPr id="43" name="组合 42"/>
          <p:cNvGrpSpPr/>
          <p:nvPr>
            <p:custDataLst>
              <p:tags r:id="rId19"/>
            </p:custDataLst>
          </p:nvPr>
        </p:nvGrpSpPr>
        <p:grpSpPr>
          <a:xfrm rot="0">
            <a:off x="3744278" y="2325026"/>
            <a:ext cx="1336358" cy="1334929"/>
            <a:chOff x="11317288" y="-5686262"/>
            <a:chExt cx="4924404" cy="4919848"/>
          </a:xfrm>
          <a:solidFill>
            <a:srgbClr val="58BBDB"/>
          </a:solidFill>
        </p:grpSpPr>
        <p:sp>
          <p:nvSpPr>
            <p:cNvPr id="44" name="Freeform 6"/>
            <p:cNvSpPr>
              <a:spLocks noEditPoints="1"/>
            </p:cNvSpPr>
            <p:nvPr>
              <p:custDataLst>
                <p:tags r:id="rId20"/>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45" name="任意多边形: 形状 351"/>
            <p:cNvSpPr>
              <a:spLocks noChangeArrowheads="1"/>
            </p:cNvSpPr>
            <p:nvPr>
              <p:custDataLst>
                <p:tags r:id="rId21"/>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46" name="图片 45" descr="32313539373438303b32313539373437373bb9baceef"/>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4238625" y="2814611"/>
            <a:ext cx="368618" cy="368618"/>
          </a:xfrm>
          <a:prstGeom prst="rect">
            <a:avLst/>
          </a:prstGeom>
        </p:spPr>
      </p:pic>
    </p:spTree>
  </p:cSld>
  <p:clrMapOvr>
    <a:masterClrMapping/>
  </p:clrMapOvr>
  <p:transition spd="slow">
    <p:cover/>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6*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60_5*l_h_i*1_1_1"/>
  <p:tag name="KSO_WM_TEMPLATE_CATEGORY" val="diagram"/>
  <p:tag name="KSO_WM_TEMPLATE_INDEX" val="20228060"/>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Lst>
</file>

<file path=ppt/tags/tag10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5*l_h_a*1_1_1"/>
  <p:tag name="KSO_WM_TEMPLATE_CATEGORY" val="diagram"/>
  <p:tag name="KSO_WM_TEMPLATE_INDEX" val="20228060"/>
  <p:tag name="KSO_WM_UNIT_LAYERLEVEL" val="1_1_1"/>
  <p:tag name="KSO_WM_TAG_VERSION" val="1.0"/>
  <p:tag name="KSO_WM_BEAUTIFY_FLAG" val="#wm#"/>
  <p:tag name="KSO_WM_UNIT_TEXT_FILL_FORE_SCHEMECOLOR_INDEX" val="5"/>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60_5*l_h_i*1_1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60_5*l_h_i*1_2_1"/>
  <p:tag name="KSO_WM_TEMPLATE_CATEGORY" val="diagram"/>
  <p:tag name="KSO_WM_TEMPLATE_INDEX" val="20228060"/>
  <p:tag name="KSO_WM_UNIT_LAYERLEVEL" val="1_1_1"/>
  <p:tag name="KSO_WM_TAG_VERSION" val="1.0"/>
  <p:tag name="KSO_WM_BEAUTIFY_FLAG" val="#wm#"/>
  <p:tag name="KSO_WM_UNIT_FILL_FORE_SCHEMECOLOR_INDEX" val="7"/>
  <p:tag name="KSO_WM_UNIT_FILL_TYPE" val="1"/>
  <p:tag name="KSO_WM_UNIT_SHADOW_SCHEMECOLOR_INDEX" val="13"/>
  <p:tag name="KSO_WM_UNIT_TEXT_FILL_FORE_SCHEMECOLOR_INDEX" val="2"/>
  <p:tag name="KSO_WM_UNIT_TEXT_FILL_TYPE" val="1"/>
</p:tagLst>
</file>

<file path=ppt/tags/tag10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0_5*l_h_a*1_2_1"/>
  <p:tag name="KSO_WM_TEMPLATE_CATEGORY" val="diagram"/>
  <p:tag name="KSO_WM_TEMPLATE_INDEX" val="20228060"/>
  <p:tag name="KSO_WM_UNIT_LAYERLEVEL" val="1_1_1"/>
  <p:tag name="KSO_WM_TAG_VERSION" val="1.0"/>
  <p:tag name="KSO_WM_BEAUTIFY_FLAG" val="#wm#"/>
  <p:tag name="KSO_WM_UNIT_TEXT_FILL_FORE_SCHEMECOLOR_INDEX" val="7"/>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60_5*l_h_i*1_2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10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0_5*l_h_a*1_3_1"/>
  <p:tag name="KSO_WM_TEMPLATE_CATEGORY" val="diagram"/>
  <p:tag name="KSO_WM_TEMPLATE_INDEX" val="20228060"/>
  <p:tag name="KSO_WM_UNIT_LAYERLEVEL" val="1_1_1"/>
  <p:tag name="KSO_WM_TAG_VERSION" val="1.0"/>
  <p:tag name="KSO_WM_BEAUTIFY_FLAG" val="#wm#"/>
  <p:tag name="KSO_WM_UNIT_TEXT_FILL_FORE_SCHEMECOLOR_INDEX" val="8"/>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60_5*l_h_i*1_3_1"/>
  <p:tag name="KSO_WM_TEMPLATE_CATEGORY" val="diagram"/>
  <p:tag name="KSO_WM_TEMPLATE_INDEX" val="20228060"/>
  <p:tag name="KSO_WM_UNIT_LAYERLEVEL" val="1_1_1"/>
  <p:tag name="KSO_WM_TAG_VERSION" val="1.0"/>
  <p:tag name="KSO_WM_BEAUTIFY_FLAG" val="#wm#"/>
  <p:tag name="KSO_WM_UNIT_FILL_FORE_SCHEMECOLOR_INDEX" val="8"/>
  <p:tag name="KSO_WM_UNIT_FILL_TYPE" val="1"/>
  <p:tag name="KSO_WM_UNIT_SHADOW_SCHEMECOLOR_INDEX" val="13"/>
  <p:tag name="KSO_WM_UNIT_TEXT_FILL_FORE_SCHEMECOLOR_INDEX" val="2"/>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0_5*l_h_i*1_3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60_5*l_h_i*1_4_1"/>
  <p:tag name="KSO_WM_TEMPLATE_CATEGORY" val="diagram"/>
  <p:tag name="KSO_WM_TEMPLATE_INDEX" val="20228060"/>
  <p:tag name="KSO_WM_UNIT_LAYERLEVEL" val="1_1_1"/>
  <p:tag name="KSO_WM_TAG_VERSION" val="1.0"/>
  <p:tag name="KSO_WM_BEAUTIFY_FLAG" val="#wm#"/>
  <p:tag name="KSO_WM_UNIT_FILL_FORE_SCHEMECOLOR_INDEX" val="6"/>
  <p:tag name="KSO_WM_UNIT_FILL_TYPE" val="1"/>
  <p:tag name="KSO_WM_UNIT_SHADOW_SCHEMECOLOR_INDEX" val="13"/>
  <p:tag name="KSO_WM_UNIT_TEXT_FILL_FORE_SCHEMECOLOR_INDEX" val="2"/>
  <p:tag name="KSO_WM_UNIT_TEXT_FILL_TYPE" val="1"/>
</p:tagLst>
</file>

<file path=ppt/tags/tag1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6_1"/>
  <p:tag name="KSO_WM_UNIT_ID" val="diagram20227949_6*q_h_f*1_6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1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0_5*l_h_a*1_4_1"/>
  <p:tag name="KSO_WM_TEMPLATE_CATEGORY" val="diagram"/>
  <p:tag name="KSO_WM_TEMPLATE_INDEX" val="20228060"/>
  <p:tag name="KSO_WM_UNIT_LAYERLEVEL" val="1_1_1"/>
  <p:tag name="KSO_WM_TAG_VERSION" val="1.0"/>
  <p:tag name="KSO_WM_BEAUTIFY_FLAG" val="#wm#"/>
  <p:tag name="KSO_WM_UNIT_TEXT_FILL_FORE_SCHEMECOLOR_INDEX" val="6"/>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60_5*l_h_i*1_4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228060_5*l_h_i*1_5_1"/>
  <p:tag name="KSO_WM_TEMPLATE_CATEGORY" val="diagram"/>
  <p:tag name="KSO_WM_TEMPLATE_INDEX" val="20228060"/>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Lst>
</file>

<file path=ppt/tags/tag11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60_5*l_h_a*1_5_1"/>
  <p:tag name="KSO_WM_TEMPLATE_CATEGORY" val="diagram"/>
  <p:tag name="KSO_WM_TEMPLATE_INDEX" val="20228060"/>
  <p:tag name="KSO_WM_UNIT_LAYERLEVEL" val="1_1_1"/>
  <p:tag name="KSO_WM_TAG_VERSION" val="1.0"/>
  <p:tag name="KSO_WM_BEAUTIFY_FLAG" val="#wm#"/>
  <p:tag name="KSO_WM_UNIT_TEXT_FILL_FORE_SCHEMECOLOR_INDEX" val="5"/>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60_5*l_h_i*1_5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ID" val="diagram20228004_3*l_h_a*1_1_1"/>
  <p:tag name="KSO_WM_UNIT_LAYERLEVEL" val="1_1_1"/>
  <p:tag name="KSO_WM_UNIT_TEXT_FILL_FORE_SCHEMECOLOR_INDEX" val="5"/>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
  <p:tag name="KSO_WM_UNIT_NOCLEAR" val="0"/>
  <p:tag name="KSO_WM_DIAGRAM_GROUP_CODE" val="l1-1"/>
  <p:tag name="KSO_WM_UNIT_TYPE" val="l_h_f"/>
  <p:tag name="KSO_WM_UNIT_INDEX" val="1_1_1"/>
  <p:tag name="KSO_WM_UNIT_ID" val="diagram20228004_3*l_h_f*1_1_1"/>
  <p:tag name="KSO_WM_UNIT_LAYERLEVEL" val="1_1_1"/>
  <p:tag name="KSO_WM_UNIT_TEXT_FILL_FORE_SCHEMECOLOR_INDEX" val="14"/>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2_1"/>
  <p:tag name="KSO_WM_UNIT_ID" val="diagram20228004_3*l_h_a*1_2_1"/>
  <p:tag name="KSO_WM_UNIT_LAYERLEVEL" val="1_1_1"/>
  <p:tag name="KSO_WM_UNIT_TEXT_FILL_FORE_SCHEMECOLOR_INDEX" val="6"/>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
  <p:tag name="KSO_WM_UNIT_NOCLEAR" val="0"/>
  <p:tag name="KSO_WM_DIAGRAM_GROUP_CODE" val="l1-1"/>
  <p:tag name="KSO_WM_UNIT_TYPE" val="l_h_f"/>
  <p:tag name="KSO_WM_UNIT_INDEX" val="1_2_1"/>
  <p:tag name="KSO_WM_UNIT_ID" val="diagram20228004_3*l_h_f*1_2_1"/>
  <p:tag name="KSO_WM_UNIT_LAYERLEVEL" val="1_1_1"/>
  <p:tag name="KSO_WM_UNIT_TEXT_FILL_FORE_SCHEMECOLOR_INDEX" val="14"/>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3_1"/>
  <p:tag name="KSO_WM_UNIT_ID" val="diagram20228004_3*l_h_a*1_3_1"/>
  <p:tag name="KSO_WM_UNIT_LAYERLEVEL" val="1_1_1"/>
  <p:tag name="KSO_WM_UNIT_TEXT_FILL_FORE_SCHEMECOLOR_INDEX" val="7"/>
  <p:tag name="KSO_WM_UNIT_TEXT_FILL_TYPE" val="1"/>
</p:tagLst>
</file>

<file path=ppt/tags/tag1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7949_6*q_h_a*1_6_1"/>
  <p:tag name="KSO_WM_TEMPLATE_CATEGORY" val="diagram"/>
  <p:tag name="KSO_WM_TEMPLATE_INDEX" val="20227949"/>
  <p:tag name="KSO_WM_UNIT_LAYERLEVEL" val="1_1_1"/>
  <p:tag name="KSO_WM_TAG_VERSION" val="1.0"/>
  <p:tag name="KSO_WM_BEAUTIFY_FLAG" val="#wm#"/>
  <p:tag name="KSO_WM_UNIT_TEXT_FILL_FORE_SCHEMECOLOR_INDEX" val="8"/>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
  <p:tag name="KSO_WM_UNIT_NOCLEAR" val="0"/>
  <p:tag name="KSO_WM_DIAGRAM_GROUP_CODE" val="l1-1"/>
  <p:tag name="KSO_WM_UNIT_TYPE" val="l_h_f"/>
  <p:tag name="KSO_WM_UNIT_INDEX" val="1_3_1"/>
  <p:tag name="KSO_WM_UNIT_ID" val="diagram20228004_3*l_h_f*1_3_1"/>
  <p:tag name="KSO_WM_UNIT_LAYERLEVEL" val="1_1_1"/>
  <p:tag name="KSO_WM_UNIT_TEXT_FILL_FORE_SCHEMECOLOR_INDEX" val="14"/>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4"/>
  <p:tag name="KSO_WM_UNIT_ID" val="diagram20228004_3*l_h_i*1_1_4"/>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5"/>
  <p:tag name="KSO_WM_UNIT_ID" val="diagram20228004_3*l_h_i*1_1_5"/>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2"/>
  <p:tag name="KSO_WM_UNIT_ID" val="diagram20228004_3*l_h_i*1_2_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3"/>
  <p:tag name="KSO_WM_UNIT_ID" val="diagram20228004_3*l_h_i*1_2_3"/>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1"/>
  <p:tag name="KSO_WM_UNIT_ID" val="diagram20228004_3*l_h_i*1_3_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2"/>
  <p:tag name="KSO_WM_UNIT_ID" val="diagram20228004_3*l_h_i*1_3_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1"/>
  <p:tag name="KSO_WM_UNIT_ID" val="diagram20228004_3*l_h_i*1_1_1"/>
  <p:tag name="KSO_WM_UNIT_FILL_FORE_SCHEMECOLOR_INDEX" val="5"/>
  <p:tag name="KSO_WM_UNIT_FILL_TYPE" val="1"/>
  <p:tag name="KSO_WM_UNIT_TEXT_FILL_FORE_SCHEMECOLOR_INDEX" val="2"/>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2"/>
  <p:tag name="KSO_WM_UNIT_ID" val="diagram20228004_3*l_h_i*1_1_2"/>
  <p:tag name="KSO_WM_UNIT_FILL_FORE_SCHEMECOLOR_INDEX" val="5"/>
  <p:tag name="KSO_WM_UNIT_FILL_TYPE" val="1"/>
  <p:tag name="KSO_WM_UNIT_TEXT_FILL_FORE_SCHEMECOLOR_INDEX" val="2"/>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4"/>
  <p:tag name="KSO_WM_UNIT_ID" val="diagram20228004_3*l_h_i*1_2_4"/>
  <p:tag name="KSO_WM_UNIT_FILL_FORE_SCHEMECOLOR_INDEX" val="6"/>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49_6*q_h_f*1_5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5"/>
  <p:tag name="KSO_WM_UNIT_ID" val="diagram20228004_3*l_h_i*1_2_5"/>
  <p:tag name="KSO_WM_UNIT_FILL_FORE_SCHEMECOLOR_INDEX" val="6"/>
  <p:tag name="KSO_WM_UNIT_FILL_TYPE" val="1"/>
  <p:tag name="KSO_WM_UNIT_TEXT_FILL_FORE_SCHEMECOLOR_INDEX" val="2"/>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3"/>
  <p:tag name="KSO_WM_UNIT_ID" val="diagram20228004_3*l_h_i*1_3_3"/>
  <p:tag name="KSO_WM_UNIT_FILL_FORE_SCHEMECOLOR_INDEX" val="7"/>
  <p:tag name="KSO_WM_UNIT_FILL_TYPE" val="1"/>
  <p:tag name="KSO_WM_UNIT_TEXT_FILL_FORE_SCHEMECOLOR_INDEX" val="2"/>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4"/>
  <p:tag name="KSO_WM_UNIT_ID" val="diagram20228004_3*l_h_i*1_3_4"/>
  <p:tag name="KSO_WM_UNIT_FILL_FORE_SCHEMECOLOR_INDEX" val="7"/>
  <p:tag name="KSO_WM_UNIT_FILL_TYPE" val="1"/>
  <p:tag name="KSO_WM_UNIT_TEXT_FILL_FORE_SCHEMECOLOR_INDEX" val="2"/>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1"/>
  <p:tag name="KSO_WM_UNIT_ID" val="diagram20228004_3*l_h_i*1_2_1"/>
  <p:tag name="KSO_WM_UNIT_TEXT_FILL_FORE_SCHEMECOLOR_INDEX" val="6"/>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5"/>
  <p:tag name="KSO_WM_UNIT_ID" val="diagram20228004_3*l_h_i*1_3_5"/>
  <p:tag name="KSO_WM_UNIT_TEXT_FILL_FORE_SCHEMECOLOR_INDEX" val="7"/>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3"/>
  <p:tag name="KSO_WM_UNIT_ID" val="diagram20228004_3*l_h_i*1_1_3"/>
  <p:tag name="KSO_WM_UNIT_TEXT_FILL_FORE_SCHEMECOLOR_INDEX" val="5"/>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22*122"/>
  <p:tag name="KSO_WM_DIAGRAM_GROUP_CODE" val="l1-1"/>
  <p:tag name="KSO_WM_UNIT_TYPE" val="l_h_x"/>
  <p:tag name="KSO_WM_UNIT_INDEX" val="1_1_1"/>
  <p:tag name="KSO_WM_UNIT_ID" val="diagram20228004_3*l_h_x*1_1_1"/>
  <p:tag name="KSO_WM_UNIT_LAYERLEVEL" val="1_1_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28*128"/>
  <p:tag name="KSO_WM_DIAGRAM_GROUP_CODE" val="l1-1"/>
  <p:tag name="KSO_WM_UNIT_TYPE" val="l_h_x"/>
  <p:tag name="KSO_WM_UNIT_INDEX" val="1_2_1"/>
  <p:tag name="KSO_WM_UNIT_ID" val="diagram20228004_3*l_h_x*1_2_1"/>
  <p:tag name="KSO_WM_UNIT_LAYERLEVEL" val="1_1_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32*132"/>
  <p:tag name="KSO_WM_DIAGRAM_GROUP_CODE" val="l1-1"/>
  <p:tag name="KSO_WM_UNIT_TYPE" val="l_h_x"/>
  <p:tag name="KSO_WM_UNIT_INDEX" val="1_3_1"/>
  <p:tag name="KSO_WM_UNIT_ID" val="diagram20228004_3*l_h_x*1_3_1"/>
  <p:tag name="KSO_WM_UNIT_LAYERLEVEL" val="1_1_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3_4*l_h_i*1_2_1"/>
  <p:tag name="KSO_WM_TEMPLATE_CATEGORY" val="diagram"/>
  <p:tag name="KSO_WM_TEMPLATE_INDEX" val="20228073"/>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49_6*q_h_a*1_5_1"/>
  <p:tag name="KSO_WM_TEMPLATE_CATEGORY" val="diagram"/>
  <p:tag name="KSO_WM_TEMPLATE_INDEX" val="20227949"/>
  <p:tag name="KSO_WM_UNIT_LAYERLEVEL" val="1_1_1"/>
  <p:tag name="KSO_WM_TAG_VERSION" val="1.0"/>
  <p:tag name="KSO_WM_BEAUTIFY_FLAG" val="#wm#"/>
  <p:tag name="KSO_WM_UNIT_TEXT_FILL_FORE_SCHEMECOLOR_INDEX" val="9"/>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3_4*l_h_i*1_2_2"/>
  <p:tag name="KSO_WM_TEMPLATE_CATEGORY" val="diagram"/>
  <p:tag name="KSO_WM_TEMPLATE_INDEX" val="20228073"/>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3_4*l_h_i*1_4_1"/>
  <p:tag name="KSO_WM_TEMPLATE_CATEGORY" val="diagram"/>
  <p:tag name="KSO_WM_TEMPLATE_INDEX" val="20228073"/>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3_4*l_h_i*1_4_2"/>
  <p:tag name="KSO_WM_TEMPLATE_CATEGORY" val="diagram"/>
  <p:tag name="KSO_WM_TEMPLATE_INDEX" val="20228073"/>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3_4*l_h_i*1_3_1"/>
  <p:tag name="KSO_WM_TEMPLATE_CATEGORY" val="diagram"/>
  <p:tag name="KSO_WM_TEMPLATE_INDEX" val="20228073"/>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3_4*l_i*1_1"/>
  <p:tag name="KSO_WM_TEMPLATE_CATEGORY" val="diagram"/>
  <p:tag name="KSO_WM_TEMPLATE_INDEX" val="20228073"/>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73_4*l_i*1_2"/>
  <p:tag name="KSO_WM_TEMPLATE_CATEGORY" val="diagram"/>
  <p:tag name="KSO_WM_TEMPLATE_INDEX" val="20228073"/>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73_4*l_i*1_3"/>
  <p:tag name="KSO_WM_TEMPLATE_CATEGORY" val="diagram"/>
  <p:tag name="KSO_WM_TEMPLATE_INDEX" val="2022807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3_4*l_h_i*1_1_1"/>
  <p:tag name="KSO_WM_TEMPLATE_CATEGORY" val="diagram"/>
  <p:tag name="KSO_WM_TEMPLATE_INDEX" val="2022807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4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3_4*l_h_a*1_1_1"/>
  <p:tag name="KSO_WM_TEMPLATE_CATEGORY" val="diagram"/>
  <p:tag name="KSO_WM_TEMPLATE_INDEX" val="20228073"/>
  <p:tag name="KSO_WM_UNIT_LAYERLEVEL" val="1_1_1"/>
  <p:tag name="KSO_WM_TAG_VERSION" val="1.0"/>
  <p:tag name="KSO_WM_BEAUTIFY_FLAG" val="#wm#"/>
  <p:tag name="KSO_WM_UNIT_TEXT_FILL_FORE_SCHEMECOLOR_INDEX" val="5"/>
  <p:tag name="KSO_WM_UNIT_TEXT_FILL_TYPE" val="1"/>
</p:tagLst>
</file>

<file path=ppt/tags/tag14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3_4*l_h_a*1_3_1"/>
  <p:tag name="KSO_WM_TEMPLATE_CATEGORY" val="diagram"/>
  <p:tag name="KSO_WM_TEMPLATE_INDEX" val="20228073"/>
  <p:tag name="KSO_WM_UNIT_LAYERLEVEL" val="1_1_1"/>
  <p:tag name="KSO_WM_TAG_VERSION" val="1.0"/>
  <p:tag name="KSO_WM_BEAUTIFY_FLAG" val="#wm#"/>
  <p:tag name="KSO_WM_UNIT_TEXT_FILL_FORE_SCHEMECOLOR_INDEX" val="7"/>
  <p:tag name="KSO_WM_UNIT_TEXT_FILL_TYPE" val="1"/>
</p:tagLst>
</file>

<file path=ppt/tags/tag1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49_6*q_h_f*1_4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50.xml><?xml version="1.0" encoding="utf-8"?>
<p:tagLst xmlns:p="http://schemas.openxmlformats.org/presentationml/2006/main">
  <p:tag name="KSO_WM_UNIT_VALUE" val="254*25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73_4*l_x*1_1"/>
  <p:tag name="KSO_WM_TEMPLATE_CATEGORY" val="diagram"/>
  <p:tag name="KSO_WM_TEMPLATE_INDEX" val="20228073"/>
  <p:tag name="KSO_WM_UNIT_LAYERLEVEL" val="1_1"/>
  <p:tag name="KSO_WM_TAG_VERSION" val="1.0"/>
  <p:tag name="KSO_WM_BEAUTIFY_FLAG" val="#wm#"/>
</p:tagLst>
</file>

<file path=ppt/tags/tag15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3_4*l_h_f*1_1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Lst>
</file>

<file path=ppt/tags/tag15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3_4*l_h_a*1_2_1"/>
  <p:tag name="KSO_WM_TEMPLATE_CATEGORY" val="diagram"/>
  <p:tag name="KSO_WM_TEMPLATE_INDEX" val="20228073"/>
  <p:tag name="KSO_WM_UNIT_LAYERLEVEL" val="1_1_1"/>
  <p:tag name="KSO_WM_TAG_VERSION" val="1.0"/>
  <p:tag name="KSO_WM_BEAUTIFY_FLAG" val="#wm#"/>
  <p:tag name="KSO_WM_UNIT_TEXT_FILL_FORE_SCHEMECOLOR_INDEX" val="6"/>
  <p:tag name="KSO_WM_UNIT_TEXT_FILL_TYPE" val="1"/>
</p:tagLst>
</file>

<file path=ppt/tags/tag15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3_4*l_h_f*1_2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Lst>
</file>

<file path=ppt/tags/tag15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3_4*l_h_a*1_4_1"/>
  <p:tag name="KSO_WM_TEMPLATE_CATEGORY" val="diagram"/>
  <p:tag name="KSO_WM_TEMPLATE_INDEX" val="20228073"/>
  <p:tag name="KSO_WM_UNIT_LAYERLEVEL" val="1_1_1"/>
  <p:tag name="KSO_WM_TAG_VERSION" val="1.0"/>
  <p:tag name="KSO_WM_BEAUTIFY_FLAG" val="#wm#"/>
  <p:tag name="KSO_WM_UNIT_TEXT_FILL_FORE_SCHEMECOLOR_INDEX" val="8"/>
  <p:tag name="KSO_WM_UNIT_TEXT_FILL_TYPE" val="1"/>
</p:tagLst>
</file>

<file path=ppt/tags/tag15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3_4*l_h_f*1_4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Lst>
</file>

<file path=ppt/tags/tag15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3_4*l_h_f*1_3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4*q_h_i*1_1_1"/>
  <p:tag name="KSO_WM_TEMPLATE_CATEGORY" val="diagram"/>
  <p:tag name="KSO_WM_TEMPLATE_INDEX" val="20228029"/>
  <p:tag name="KSO_WM_UNIT_LAYERLEVEL" val="1_1_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4*q_h_i*1_2_1"/>
  <p:tag name="KSO_WM_TEMPLATE_CATEGORY" val="diagram"/>
  <p:tag name="KSO_WM_TEMPLATE_INDEX" val="20228029"/>
  <p:tag name="KSO_WM_UNIT_LAYERLEVEL" val="1_1_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4*q_h_i*1_3_1"/>
  <p:tag name="KSO_WM_TEMPLATE_CATEGORY" val="diagram"/>
  <p:tag name="KSO_WM_TEMPLATE_INDEX" val="20228029"/>
  <p:tag name="KSO_WM_UNIT_LAYERLEVEL" val="1_1_1"/>
  <p:tag name="KSO_WM_TAG_VERSION" val="1.0"/>
  <p:tag name="KSO_WM_BEAUTIFY_FLAG" val="#wm#"/>
</p:tagLst>
</file>

<file path=ppt/tags/tag1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6*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28029_4*q_h_i*1_6_1"/>
  <p:tag name="KSO_WM_TEMPLATE_CATEGORY" val="diagram"/>
  <p:tag name="KSO_WM_TEMPLATE_INDEX" val="20228029"/>
  <p:tag name="KSO_WM_UNIT_LAYERLEVEL" val="1_1_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29_4*q_h_i*1_5_1"/>
  <p:tag name="KSO_WM_TEMPLATE_CATEGORY" val="diagram"/>
  <p:tag name="KSO_WM_TEMPLATE_INDEX" val="20228029"/>
  <p:tag name="KSO_WM_UNIT_LAYERLEVEL" val="1_1_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4*q_h_i*1_4_1"/>
  <p:tag name="KSO_WM_TEMPLATE_CATEGORY" val="diagram"/>
  <p:tag name="KSO_WM_TEMPLATE_INDEX" val="20228029"/>
  <p:tag name="KSO_WM_UNIT_LAYERLEVEL" val="1_1_1"/>
  <p:tag name="KSO_WM_TAG_VERSION" val="1.0"/>
  <p:tag name="KSO_WM_BEAUTIFY_FLAG" val="#wm#"/>
</p:tagLst>
</file>

<file path=ppt/tags/tag16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4*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Lst>
</file>

<file path=ppt/tags/tag16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4*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Lst>
</file>

<file path=ppt/tags/tag16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29_4*q_h_a*1_4_1"/>
  <p:tag name="KSO_WM_TEMPLATE_CATEGORY" val="diagram"/>
  <p:tag name="KSO_WM_TEMPLATE_INDEX" val="20228029"/>
  <p:tag name="KSO_WM_UNIT_LAYERLEVEL" val="1_1_1"/>
  <p:tag name="KSO_WM_TAG_VERSION" val="1.0"/>
  <p:tag name="KSO_WM_BEAUTIFY_FLAG" val="#wm#"/>
  <p:tag name="KSO_WM_UNIT_TEXT_FILL_FORE_SCHEMECOLOR_INDEX" val="8"/>
  <p:tag name="KSO_WM_UNIT_TEXT_FILL_TYPE" val="1"/>
</p:tagLst>
</file>

<file path=ppt/tags/tag16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4*q_h_a*1_1_1"/>
  <p:tag name="KSO_WM_TEMPLATE_CATEGORY" val="diagram"/>
  <p:tag name="KSO_WM_TEMPLATE_INDEX" val="20228029"/>
  <p:tag name="KSO_WM_UNIT_LAYERLEVEL" val="1_1_1"/>
  <p:tag name="KSO_WM_TAG_VERSION" val="1.0"/>
  <p:tag name="KSO_WM_BEAUTIFY_FLAG" val="#wm#"/>
  <p:tag name="KSO_WM_UNIT_TEXT_FILL_FORE_SCHEMECOLOR_INDEX" val="5"/>
  <p:tag name="KSO_WM_UNIT_TEXT_FILL_TYPE" val="1"/>
</p:tagLst>
</file>

<file path=ppt/tags/tag16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8029_4*q_h_a*1_6_1"/>
  <p:tag name="KSO_WM_TEMPLATE_CATEGORY" val="diagram"/>
  <p:tag name="KSO_WM_TEMPLATE_INDEX" val="20228029"/>
  <p:tag name="KSO_WM_UNIT_LAYERLEVEL" val="1_1_1"/>
  <p:tag name="KSO_WM_TAG_VERSION" val="1.0"/>
  <p:tag name="KSO_WM_BEAUTIFY_FLAG" val="#wm#"/>
  <p:tag name="KSO_WM_UNIT_TEXT_FILL_FORE_SCHEMECOLOR_INDEX" val="10"/>
  <p:tag name="KSO_WM_UNIT_TEXT_FILL_TYPE" val="1"/>
</p:tagLst>
</file>

<file path=ppt/tags/tag16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29_4*q_h_a*1_5_1"/>
  <p:tag name="KSO_WM_TEMPLATE_CATEGORY" val="diagram"/>
  <p:tag name="KSO_WM_TEMPLATE_INDEX" val="20228029"/>
  <p:tag name="KSO_WM_UNIT_LAYERLEVEL" val="1_1_1"/>
  <p:tag name="KSO_WM_TAG_VERSION" val="1.0"/>
  <p:tag name="KSO_WM_BEAUTIFY_FLAG" val="#wm#"/>
  <p:tag name="KSO_WM_UNIT_TEXT_FILL_FORE_SCHEMECOLOR_INDEX" val="9"/>
  <p:tag name="KSO_WM_UNIT_TEXT_FILL_TYPE" val="1"/>
</p:tagLst>
</file>

<file path=ppt/tags/tag169.xml><?xml version="1.0" encoding="utf-8"?>
<p:tagLst xmlns:p="http://schemas.openxmlformats.org/presentationml/2006/main">
  <p:tag name="KSO_WM_UNIT_VALUE" val="123*123"/>
  <p:tag name="KSO_WM_UNIT_HIGHLIGHT" val="0"/>
  <p:tag name="KSO_WM_UNIT_COMPATIBLE" val="0"/>
  <p:tag name="KSO_WM_UNIT_DIAGRAM_ISNUMVISUAL" val="0"/>
  <p:tag name="KSO_WM_UNIT_DIAGRAM_ISREFERUNIT" val="0"/>
  <p:tag name="KSO_WM_DIAGRAM_GROUP_CODE" val="q1-1"/>
  <p:tag name="KSO_WM_UNIT_TYPE" val="q_h_x"/>
  <p:tag name="KSO_WM_UNIT_INDEX" val="1_6_1"/>
  <p:tag name="KSO_WM_UNIT_ID" val="diagram20228029_4*q_h_x*1_6_1"/>
  <p:tag name="KSO_WM_TEMPLATE_CATEGORY" val="diagram"/>
  <p:tag name="KSO_WM_TEMPLATE_INDEX" val="20228029"/>
  <p:tag name="KSO_WM_UNIT_LAYERLEVEL" val="1_1_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6*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70.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4*q_h_x*1_1_1"/>
  <p:tag name="KSO_WM_TEMPLATE_CATEGORY" val="diagram"/>
  <p:tag name="KSO_WM_TEMPLATE_INDEX" val="20228029"/>
  <p:tag name="KSO_WM_UNIT_LAYERLEVEL" val="1_1_1"/>
  <p:tag name="KSO_WM_TAG_VERSION" val="1.0"/>
  <p:tag name="KSO_WM_BEAUTIFY_FLAG" val="#wm#"/>
</p:tagLst>
</file>

<file path=ppt/tags/tag171.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4*q_h_x*1_2_1"/>
  <p:tag name="KSO_WM_TEMPLATE_CATEGORY" val="diagram"/>
  <p:tag name="KSO_WM_TEMPLATE_INDEX" val="20228029"/>
  <p:tag name="KSO_WM_UNIT_LAYERLEVEL" val="1_1_1"/>
  <p:tag name="KSO_WM_TAG_VERSION" val="1.0"/>
  <p:tag name="KSO_WM_BEAUTIFY_FLAG" val="#wm#"/>
</p:tagLst>
</file>

<file path=ppt/tags/tag172.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29_4*q_h_x*1_5_1"/>
  <p:tag name="KSO_WM_TEMPLATE_CATEGORY" val="diagram"/>
  <p:tag name="KSO_WM_TEMPLATE_INDEX" val="20228029"/>
  <p:tag name="KSO_WM_UNIT_LAYERLEVEL" val="1_1_1"/>
  <p:tag name="KSO_WM_TAG_VERSION" val="1.0"/>
  <p:tag name="KSO_WM_BEAUTIFY_FLAG" val="#wm#"/>
</p:tagLst>
</file>

<file path=ppt/tags/tag173.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4*q_h_x*1_4_1"/>
  <p:tag name="KSO_WM_TEMPLATE_CATEGORY" val="diagram"/>
  <p:tag name="KSO_WM_TEMPLATE_INDEX" val="20228029"/>
  <p:tag name="KSO_WM_UNIT_LAYERLEVEL" val="1_1_1"/>
  <p:tag name="KSO_WM_TAG_VERSION" val="1.0"/>
  <p:tag name="KSO_WM_BEAUTIFY_FLAG" val="#wm#"/>
</p:tagLst>
</file>

<file path=ppt/tags/tag174.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4*q_h_x*1_3_1"/>
  <p:tag name="KSO_WM_TEMPLATE_CATEGORY" val="diagram"/>
  <p:tag name="KSO_WM_TEMPLATE_INDEX" val="20228029"/>
  <p:tag name="KSO_WM_UNIT_LAYERLEVEL" val="1_1_1"/>
  <p:tag name="KSO_WM_TAG_VERSION" val="1.0"/>
  <p:tag name="KSO_WM_BEAUTIFY_FLAG" val="#wm#"/>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UNIT_ISCONTENTSTITLE" val="0"/>
  <p:tag name="KSO_WM_UNIT_ISNUMDGMTITLE" val="0"/>
  <p:tag name="KSO_WM_UNIT_PRESET_TEXT_INDEX" val="1"/>
  <p:tag name="KSO_WM_UNIT_PRESET_TEXT_LEN" val="4"/>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679_1*q_h_a*1_3_1"/>
  <p:tag name="KSO_WM_TEMPLATE_CATEGORY" val="diagram"/>
  <p:tag name="KSO_WM_TEMPLATE_INDEX" val="20228679"/>
  <p:tag name="KSO_WM_UNIT_LAYERLEVEL" val="1_1_1"/>
  <p:tag name="KSO_WM_TAG_VERSION" val="1.0"/>
  <p:tag name="KSO_WM_BEAUTIFY_FLAG" val="#wm#"/>
  <p:tag name="KSO_WM_UNIT_TEXT_FILL_FORE_SCHEMECOLOR_INDEX" val="15"/>
  <p:tag name="KSO_WM_UNIT_TEXT_FILL_TYPE" val="1"/>
</p:tagLst>
</file>

<file path=ppt/tags/tag177.xml><?xml version="1.0" encoding="utf-8"?>
<p:tagLst xmlns:p="http://schemas.openxmlformats.org/presentationml/2006/main">
  <p:tag name="KSO_WM_UNIT_SUBTYPE" val="a"/>
  <p:tag name="KSO_WM_UNIT_PRESET_TEXT" val="您的正文已经简明扼要，字字珠玑，感谢配合。"/>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8679_1*q_h_f*1_3_1"/>
  <p:tag name="KSO_WM_TEMPLATE_CATEGORY" val="diagram"/>
  <p:tag name="KSO_WM_TEMPLATE_INDEX" val="20228679"/>
  <p:tag name="KSO_WM_UNIT_LAYERLEVEL" val="1_1_1"/>
  <p:tag name="KSO_WM_TAG_VERSION" val="1.0"/>
  <p:tag name="KSO_WM_BEAUTIFY_FLAG" val="#wm#"/>
  <p:tag name="KSO_WM_UNIT_TEXT_FILL_FORE_SCHEMECOLOR_INDEX" val="13"/>
  <p:tag name="KSO_WM_UNIT_TEXT_FILL_TYPE" val="1"/>
</p:tagLst>
</file>

<file path=ppt/tags/tag178.xml><?xml version="1.0" encoding="utf-8"?>
<p:tagLst xmlns:p="http://schemas.openxmlformats.org/presentationml/2006/main">
  <p:tag name="KSO_WM_UNIT_ISCONTENTSTITLE" val="0"/>
  <p:tag name="KSO_WM_UNIT_ISNUMDGM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679_1*q_h_a*1_2_1"/>
  <p:tag name="KSO_WM_TEMPLATE_CATEGORY" val="diagram"/>
  <p:tag name="KSO_WM_TEMPLATE_INDEX" val="20228679"/>
  <p:tag name="KSO_WM_UNIT_LAYERLEVEL" val="1_1_1"/>
  <p:tag name="KSO_WM_TAG_VERSION" val="1.0"/>
  <p:tag name="KSO_WM_BEAUTIFY_FLAG" val="#wm#"/>
  <p:tag name="KSO_WM_UNIT_TEXT_FILL_FORE_SCHEMECOLOR_INDEX" val="15"/>
  <p:tag name="KSO_WM_UNIT_TEXT_FILL_TYPE" val="1"/>
</p:tagLst>
</file>

<file path=ppt/tags/tag179.xml><?xml version="1.0" encoding="utf-8"?>
<p:tagLst xmlns:p="http://schemas.openxmlformats.org/presentationml/2006/main">
  <p:tag name="KSO_WM_UNIT_SUBTYPE" val="a"/>
  <p:tag name="KSO_WM_UNIT_PRESET_TEXT" val="您的正文已经简明扼要，字字珠玑，感谢配合。"/>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8679_1*q_h_f*1_2_1"/>
  <p:tag name="KSO_WM_TEMPLATE_CATEGORY" val="diagram"/>
  <p:tag name="KSO_WM_TEMPLATE_INDEX" val="20228679"/>
  <p:tag name="KSO_WM_UNIT_LAYERLEVEL" val="1_1_1"/>
  <p:tag name="KSO_WM_TAG_VERSION" val="1.0"/>
  <p:tag name="KSO_WM_BEAUTIFY_FLAG" val="#wm#"/>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6*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679_1*q_h_i*1_2_1"/>
  <p:tag name="KSO_WM_TEMPLATE_CATEGORY" val="diagram"/>
  <p:tag name="KSO_WM_TEMPLATE_INDEX" val="20228679"/>
  <p:tag name="KSO_WM_UNIT_LAYERLEVEL" val="1_1_1"/>
  <p:tag name="KSO_WM_TAG_VERSION" val="1.0"/>
  <p:tag name="KSO_WM_BEAUTIFY_FLAG" val="#wm#"/>
  <p:tag name="KSO_WM_UNIT_TEXT_FILL_FORE_SCHEMECOLOR_INDEX" val="2"/>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8679_1*q_h_i*1_2_2"/>
  <p:tag name="KSO_WM_TEMPLATE_CATEGORY" val="diagram"/>
  <p:tag name="KSO_WM_TEMPLATE_INDEX" val="2022867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28679_1*q_h_i*1_2_3"/>
  <p:tag name="KSO_WM_TEMPLATE_CATEGORY" val="diagram"/>
  <p:tag name="KSO_WM_TEMPLATE_INDEX" val="20228679"/>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8679_1*q_h_i*1_2_1"/>
  <p:tag name="KSO_WM_TEMPLATE_CATEGORY" val="diagram"/>
  <p:tag name="KSO_WM_TEMPLATE_INDEX" val="20228679"/>
  <p:tag name="KSO_WM_UNIT_LAYERLEVEL" val="1_1_1"/>
  <p:tag name="KSO_WM_TAG_VERSION" val="1.0"/>
  <p:tag name="KSO_WM_BEAUTIFY_FLAG" val="#wm#"/>
  <p:tag name="KSO_WM_UNIT_TEXT_FILL_FORE_SCHEMECOLOR_INDEX" val="14"/>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679_1*q_h_i*1_3_1"/>
  <p:tag name="KSO_WM_TEMPLATE_CATEGORY" val="diagram"/>
  <p:tag name="KSO_WM_TEMPLATE_INDEX" val="20228679"/>
  <p:tag name="KSO_WM_UNIT_LAYERLEVEL" val="1_1_1"/>
  <p:tag name="KSO_WM_TAG_VERSION" val="1.0"/>
  <p:tag name="KSO_WM_BEAUTIFY_FLAG" val="#wm#"/>
  <p:tag name="KSO_WM_UNIT_TEXT_FILL_FORE_SCHEMECOLOR_INDEX" val="2"/>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8679_1*q_h_i*1_3_2"/>
  <p:tag name="KSO_WM_TEMPLATE_CATEGORY" val="diagram"/>
  <p:tag name="KSO_WM_TEMPLATE_INDEX" val="2022867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28679_1*q_h_i*1_3_3"/>
  <p:tag name="KSO_WM_TEMPLATE_CATEGORY" val="diagram"/>
  <p:tag name="KSO_WM_TEMPLATE_INDEX" val="20228679"/>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8679_1*q_h_i*1_3_1"/>
  <p:tag name="KSO_WM_TEMPLATE_CATEGORY" val="diagram"/>
  <p:tag name="KSO_WM_TEMPLATE_INDEX" val="20228679"/>
  <p:tag name="KSO_WM_UNIT_LAYERLEVEL" val="1_1_1"/>
  <p:tag name="KSO_WM_TAG_VERSION" val="1.0"/>
  <p:tag name="KSO_WM_BEAUTIFY_FLAG" val="#wm#"/>
  <p:tag name="KSO_WM_UNIT_TEXT_FILL_FORE_SCHEMECOLOR_INDEX" val="14"/>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679_1*q_h_i*1_1_1"/>
  <p:tag name="KSO_WM_TEMPLATE_CATEGORY" val="diagram"/>
  <p:tag name="KSO_WM_TEMPLATE_INDEX" val="20228679"/>
  <p:tag name="KSO_WM_UNIT_LAYERLEVEL" val="1_1_1"/>
  <p:tag name="KSO_WM_TAG_VERSION" val="1.0"/>
  <p:tag name="KSO_WM_BEAUTIFY_FLAG" val="#wm#"/>
  <p:tag name="KSO_WM_UNIT_TEXT_FILL_FORE_SCHEMECOLOR_INDEX" val="2"/>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8679_1*q_h_i*1_1_2"/>
  <p:tag name="KSO_WM_TEMPLATE_CATEGORY" val="diagram"/>
  <p:tag name="KSO_WM_TEMPLATE_INDEX" val="2022867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6_1"/>
  <p:tag name="KSO_WM_UNIT_ID" val="diagram20227949_6*q_h_i*1_6_1"/>
  <p:tag name="KSO_WM_TEMPLATE_CATEGORY" val="diagram"/>
  <p:tag name="KSO_WM_TEMPLATE_INDEX" val="2022794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28679_1*q_h_i*1_1_3"/>
  <p:tag name="KSO_WM_TEMPLATE_CATEGORY" val="diagram"/>
  <p:tag name="KSO_WM_TEMPLATE_INDEX" val="20228679"/>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8679_1*q_h_i*1_1_1"/>
  <p:tag name="KSO_WM_TEMPLATE_CATEGORY" val="diagram"/>
  <p:tag name="KSO_WM_TEMPLATE_INDEX" val="20228679"/>
  <p:tag name="KSO_WM_UNIT_LAYERLEVEL" val="1_1_1"/>
  <p:tag name="KSO_WM_TAG_VERSION" val="1.0"/>
  <p:tag name="KSO_WM_BEAUTIFY_FLAG" val="#wm#"/>
  <p:tag name="KSO_WM_UNIT_TEXT_FILL_FORE_SCHEMECOLOR_INDEX" val="14"/>
  <p:tag name="KSO_WM_UNIT_TEXT_FILL_TYPE" val="1"/>
</p:tagLst>
</file>

<file path=ppt/tags/tag192.xml><?xml version="1.0" encoding="utf-8"?>
<p:tagLst xmlns:p="http://schemas.openxmlformats.org/presentationml/2006/main">
  <p:tag name="KSO_WM_UNIT_ISCONTENTSTITLE" val="0"/>
  <p:tag name="KSO_WM_UNIT_ISNUMDGM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679_1*q_h_a*1_1_1"/>
  <p:tag name="KSO_WM_TEMPLATE_CATEGORY" val="diagram"/>
  <p:tag name="KSO_WM_TEMPLATE_INDEX" val="20228679"/>
  <p:tag name="KSO_WM_UNIT_LAYERLEVEL" val="1_1_1"/>
  <p:tag name="KSO_WM_TAG_VERSION" val="1.0"/>
  <p:tag name="KSO_WM_BEAUTIFY_FLAG" val="#wm#"/>
  <p:tag name="KSO_WM_UNIT_TEXT_FILL_FORE_SCHEMECOLOR_INDEX" val="15"/>
  <p:tag name="KSO_WM_UNIT_TEXT_FILL_TYPE" val="1"/>
</p:tagLst>
</file>

<file path=ppt/tags/tag193.xml><?xml version="1.0" encoding="utf-8"?>
<p:tagLst xmlns:p="http://schemas.openxmlformats.org/presentationml/2006/main">
  <p:tag name="KSO_WM_UNIT_SUBTYPE" val="a"/>
  <p:tag name="KSO_WM_UNIT_PRESET_TEXT" val="您的正文已经简明扼要，字字珠玑，感谢配合。"/>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8679_1*q_h_f*1_1_1"/>
  <p:tag name="KSO_WM_TEMPLATE_CATEGORY" val="diagram"/>
  <p:tag name="KSO_WM_TEMPLATE_INDEX" val="20228679"/>
  <p:tag name="KSO_WM_UNIT_LAYERLEVEL" val="1_1_1"/>
  <p:tag name="KSO_WM_TAG_VERSION" val="1.0"/>
  <p:tag name="KSO_WM_BEAUTIFY_FLAG" val="#wm#"/>
  <p:tag name="KSO_WM_UNIT_TEXT_FILL_FORE_SCHEMECOLOR_INDEX" val="13"/>
  <p:tag name="KSO_WM_UNIT_TEXT_FILL_TYPE" val="1"/>
</p:tagLst>
</file>

<file path=ppt/tags/tag194.xml><?xml version="1.0" encoding="utf-8"?>
<p:tagLst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KSO_WPP_MARK_KEY" val="fb67b7c7-f61c-44da-bfd5-7e7a76384cc8"/>
  <p:tag name="COMMONDATA" val="eyJjb3VudCI6OCwiaGRpZCI6IjE2NzkzYTgxZGZkNWQ2NGQ2ZGIzZjlkNmQzMTQ4ZmYxIiwidXNlckNvdW50IjoyfQ=="/>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6*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5_1"/>
  <p:tag name="KSO_WM_UNIT_ID" val="diagram20227949_6*q_h_i*1_5_1"/>
  <p:tag name="KSO_WM_TEMPLATE_CATEGORY" val="diagram"/>
  <p:tag name="KSO_WM_TEMPLATE_INDEX" val="2022794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6*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2"/>
  <p:tag name="KSO_WM_UNIT_ID" val="diagram20227949_6*q_h_i*1_1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6_2"/>
  <p:tag name="KSO_WM_UNIT_ID" val="diagram20227949_6*q_h_i*1_6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2"/>
  <p:tag name="KSO_WM_UNIT_ID" val="diagram20227949_6*q_h_i*1_4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6*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2"/>
  <p:tag name="KSO_WM_UNIT_ID" val="diagram20227949_6*q_h_i*1_3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6*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2"/>
  <p:tag name="KSO_WM_UNIT_ID" val="diagram20227949_6*q_h_i*1_2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2"/>
  <p:tag name="KSO_WM_UNIT_ID" val="diagram20227949_6*q_h_i*1_5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6*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6*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6*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6*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6*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36.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6*q_x*1_1"/>
  <p:tag name="KSO_WM_TEMPLATE_CATEGORY" val="diagram"/>
  <p:tag name="KSO_WM_TEMPLATE_INDEX" val="20227949"/>
  <p:tag name="KSO_WM_UNIT_LAYERLEVEL" val="1_1"/>
  <p:tag name="KSO_WM_TAG_VERSION" val="1.0"/>
  <p:tag name="KSO_WM_BEAUTIFY_FLAG" val="#wm#"/>
</p:tagLst>
</file>

<file path=ppt/tags/tag3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3*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3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3*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3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3*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3*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4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3*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4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3*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3*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3*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6*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3*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3*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3*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3*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3*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56.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3*q_x*1_1"/>
  <p:tag name="KSO_WM_TEMPLATE_CATEGORY" val="diagram"/>
  <p:tag name="KSO_WM_TEMPLATE_INDEX" val="20227949"/>
  <p:tag name="KSO_WM_UNIT_LAYERLEVEL" val="1_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i"/>
  <p:tag name="KSO_WM_UNIT_INDEX" val="1_1"/>
  <p:tag name="KSO_WM_UNIT_ID" val="diagram20228006_3*q_i*1_1"/>
  <p:tag name="KSO_WM_UNIT_LAYERLEVEL" val="1_1"/>
  <p:tag name="KSO_WM_UNIT_LINE_FORE_SCHEMECOLOR_INDEX" val="14"/>
  <p:tag name="KSO_WM_UNIT_LINE_FILL_TYPE" val="2"/>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i"/>
  <p:tag name="KSO_WM_UNIT_INDEX" val="1_2"/>
  <p:tag name="KSO_WM_UNIT_ID" val="diagram20228006_3*q_i*1_2"/>
  <p:tag name="KSO_WM_UNIT_LAYERLEVEL" val="1_1"/>
  <p:tag name="KSO_WM_UNIT_LINE_FORE_SCHEMECOLOR_INDEX" val="14"/>
  <p:tag name="KSO_WM_UNIT_LINE_FILL_TYPE" val="2"/>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1"/>
  <p:tag name="KSO_WM_UNIT_ID" val="diagram20228006_3*q_h_i*1_1_1"/>
  <p:tag name="KSO_WM_UNIT_LAYERLEVEL" val="1_1_1"/>
  <p:tag name="KSO_WM_UNIT_LINE_FORE_SCHEMECOLOR_INDEX" val="5"/>
  <p:tag name="KSO_WM_UNIT_LINE_FILL_TYPE" val="2"/>
</p:tagLst>
</file>

<file path=ppt/tags/tag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6*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2"/>
  <p:tag name="KSO_WM_UNIT_ID" val="diagram20228006_3*q_h_i*1_1_2"/>
  <p:tag name="KSO_WM_UNIT_LAYERLEVEL" val="1_1_1"/>
  <p:tag name="KSO_WM_UNIT_FILL_FORE_SCHEMECOLOR_INDEX" val="6"/>
  <p:tag name="KSO_WM_UNIT_FILL_TYPE" val="1"/>
  <p:tag name="KSO_WM_UNIT_TEXT_FILL_FORE_SCHEMECOLOR_INDEX" val="2"/>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1_1"/>
  <p:tag name="KSO_WM_UNIT_ID" val="diagram20228006_3*q_h_a*1_1_1"/>
  <p:tag name="KSO_WM_UNIT_LAYERLEVEL" val="1_1_1"/>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5_1"/>
  <p:tag name="KSO_WM_UNIT_ID" val="diagram20228006_3*q_h_i*1_5_1"/>
  <p:tag name="KSO_WM_UNIT_LAYERLEVEL" val="1_1_1"/>
  <p:tag name="KSO_WM_UNIT_LINE_FORE_SCHEMECOLOR_INDEX" val="5"/>
  <p:tag name="KSO_WM_UNIT_LINE_FILL_TYPE"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5_2"/>
  <p:tag name="KSO_WM_UNIT_ID" val="diagram20228006_3*q_h_i*1_5_2"/>
  <p:tag name="KSO_WM_UNIT_LAYERLEVEL" val="1_1_1"/>
  <p:tag name="KSO_WM_UNIT_FILL_FORE_SCHEMECOLOR_INDEX" val="5"/>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5_1"/>
  <p:tag name="KSO_WM_UNIT_ID" val="diagram20228006_3*q_h_a*1_5_1"/>
  <p:tag name="KSO_WM_UNIT_LAYERLEVEL" val="1_1_1"/>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2"/>
  <p:tag name="KSO_WM_UNIT_ID" val="diagram20228006_3*q_h_i*1_4_2"/>
  <p:tag name="KSO_WM_UNIT_LAYERLEVEL" val="1_1_1"/>
  <p:tag name="KSO_WM_UNIT_LINE_FORE_SCHEMECOLOR_INDEX" val="5"/>
  <p:tag name="KSO_WM_UNIT_LINE_FILL_TYPE"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3"/>
  <p:tag name="KSO_WM_UNIT_ID" val="diagram20228006_3*q_h_i*1_4_3"/>
  <p:tag name="KSO_WM_UNIT_LAYERLEVEL" val="1_1_1"/>
  <p:tag name="KSO_WM_UNIT_FILL_FORE_SCHEMECOLOR_INDEX" val="9"/>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4_1"/>
  <p:tag name="KSO_WM_UNIT_ID" val="diagram20228006_3*q_h_a*1_4_1"/>
  <p:tag name="KSO_WM_UNIT_LAYERLEVEL" val="1_1_1"/>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5_4"/>
  <p:tag name="KSO_WM_UNIT_ID" val="diagram20228006_3*q_h_i*1_5_4"/>
  <p:tag name="KSO_WM_UNIT_LAYERLEVEL" val="1_1_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5_3"/>
  <p:tag name="KSO_WM_UNIT_ID" val="diagram20228006_3*q_h_i*1_5_3"/>
  <p:tag name="KSO_WM_UNIT_LAYERLEVEL" val="1_1_1"/>
</p:tagLst>
</file>

<file path=ppt/tags/tag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6*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4"/>
  <p:tag name="KSO_WM_UNIT_ID" val="diagram20228006_3*q_h_i*1_1_4"/>
  <p:tag name="KSO_WM_UNIT_LAYERLEVEL" val="1_1_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3"/>
  <p:tag name="KSO_WM_UNIT_ID" val="diagram20228006_3*q_h_i*1_1_3"/>
  <p:tag name="KSO_WM_UNIT_LAYERLEVEL" val="1_1_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4"/>
  <p:tag name="KSO_WM_UNIT_ID" val="diagram20228006_3*q_h_i*1_2_4"/>
  <p:tag name="KSO_WM_UNIT_LAYERLEVEL" val="1_1_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1"/>
  <p:tag name="KSO_WM_UNIT_ID" val="diagram20228006_3*q_h_i*1_2_1"/>
  <p:tag name="KSO_WM_UNIT_LAYERLEVEL" val="1_1_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4"/>
  <p:tag name="KSO_WM_UNIT_ID" val="diagram20228006_3*q_h_i*1_3_4"/>
  <p:tag name="KSO_WM_UNIT_LAYERLEVEL" val="1_1_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1"/>
  <p:tag name="KSO_WM_UNIT_ID" val="diagram20228006_3*q_h_i*1_3_1"/>
  <p:tag name="KSO_WM_UNIT_LAYERLEVEL" val="1_1_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4"/>
  <p:tag name="KSO_WM_UNIT_ID" val="diagram20228006_3*q_h_i*1_4_4"/>
  <p:tag name="KSO_WM_UNIT_LAYERLEVEL" val="1_1_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1"/>
  <p:tag name="KSO_WM_UNIT_ID" val="diagram20228006_3*q_h_i*1_4_1"/>
  <p:tag name="KSO_WM_UNIT_LAYERLEVEL" val="1_1_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2"/>
  <p:tag name="KSO_WM_UNIT_ID" val="diagram20228006_3*q_h_i*1_2_2"/>
  <p:tag name="KSO_WM_UNIT_LAYERLEVEL" val="1_1_1"/>
  <p:tag name="KSO_WM_UNIT_LINE_FORE_SCHEMECOLOR_INDEX" val="5"/>
  <p:tag name="KSO_WM_UNIT_LINE_FILL_TYPE"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3"/>
  <p:tag name="KSO_WM_UNIT_ID" val="diagram20228006_3*q_h_i*1_2_3"/>
  <p:tag name="KSO_WM_UNIT_LAYERLEVEL" val="1_1_1"/>
  <p:tag name="KSO_WM_UNIT_FILL_FORE_SCHEMECOLOR_INDEX" val="7"/>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6*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2_1"/>
  <p:tag name="KSO_WM_UNIT_ID" val="diagram20228006_3*q_h_a*1_2_1"/>
  <p:tag name="KSO_WM_UNIT_LAYERLEVEL" val="1_1_1"/>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2"/>
  <p:tag name="KSO_WM_UNIT_ID" val="diagram20228006_3*q_h_i*1_3_2"/>
  <p:tag name="KSO_WM_UNIT_LAYERLEVEL" val="1_1_1"/>
  <p:tag name="KSO_WM_UNIT_LINE_FORE_SCHEMECOLOR_INDEX" val="5"/>
  <p:tag name="KSO_WM_UNIT_LINE_FILL_TYPE"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3"/>
  <p:tag name="KSO_WM_UNIT_ID" val="diagram20228006_3*q_h_i*1_3_3"/>
  <p:tag name="KSO_WM_UNIT_LAYERLEVEL" val="1_1_1"/>
  <p:tag name="KSO_WM_UNIT_FILL_FORE_SCHEMECOLOR_INDEX" val="8"/>
  <p:tag name="KSO_WM_UNIT_FILL_TYPE" val="1"/>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3_1"/>
  <p:tag name="KSO_WM_UNIT_ID" val="diagram20228006_3*q_h_a*1_3_1"/>
  <p:tag name="KSO_WM_UNIT_LAYERLEVEL" val="1_1_1"/>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78*178"/>
  <p:tag name="KSO_WM_DIAGRAM_GROUP_CODE" val="q1-1"/>
  <p:tag name="KSO_WM_UNIT_TYPE" val="q_h_x"/>
  <p:tag name="KSO_WM_UNIT_INDEX" val="1_1_1"/>
  <p:tag name="KSO_WM_UNIT_ID" val="diagram20228006_3*q_h_x*1_1_1"/>
  <p:tag name="KSO_WM_UNIT_LAYERLEVEL" val="1_1_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60*160"/>
  <p:tag name="KSO_WM_DIAGRAM_GROUP_CODE" val="q1-1"/>
  <p:tag name="KSO_WM_UNIT_TYPE" val="q_h_x"/>
  <p:tag name="KSO_WM_UNIT_INDEX" val="1_2_1"/>
  <p:tag name="KSO_WM_UNIT_ID" val="diagram20228006_3*q_h_x*1_2_1"/>
  <p:tag name="KSO_WM_UNIT_LAYERLEVEL" val="1_1_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212*212"/>
  <p:tag name="KSO_WM_DIAGRAM_GROUP_CODE" val="q1-1"/>
  <p:tag name="KSO_WM_UNIT_TYPE" val="q_h_x"/>
  <p:tag name="KSO_WM_UNIT_INDEX" val="1_3_1"/>
  <p:tag name="KSO_WM_UNIT_ID" val="diagram20228006_3*q_h_x*1_3_1"/>
  <p:tag name="KSO_WM_UNIT_LAYERLEVEL" val="1_1_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96*196"/>
  <p:tag name="KSO_WM_DIAGRAM_GROUP_CODE" val="q1-1"/>
  <p:tag name="KSO_WM_UNIT_TYPE" val="q_h_x"/>
  <p:tag name="KSO_WM_UNIT_INDEX" val="1_4_1"/>
  <p:tag name="KSO_WM_UNIT_ID" val="diagram20228006_3*q_h_x*1_4_1"/>
  <p:tag name="KSO_WM_UNIT_LAYERLEVEL" val="1_1_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99*199"/>
  <p:tag name="KSO_WM_DIAGRAM_GROUP_CODE" val="q1-1"/>
  <p:tag name="KSO_WM_UNIT_TYPE" val="q_h_x"/>
  <p:tag name="KSO_WM_UNIT_INDEX" val="1_5_1"/>
  <p:tag name="KSO_WM_UNIT_ID" val="diagram20228006_3*q_h_x*1_5_1"/>
  <p:tag name="KSO_WM_UNIT_LAYERLEVEL" val="1_1_1"/>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6*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MH" val="20161022204031"/>
  <p:tag name="MH_LIBRARY" val="GRAPHIC"/>
  <p:tag name="MH_ORDER" val="文本框 2"/>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0_5*l_i*1_1"/>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0_5*l_i*1_2"/>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60_5*l_i*1_3"/>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60_5*l_i*1_4"/>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60_5*l_i*1_5"/>
  <p:tag name="KSO_WM_TEMPLATE_CATEGORY" val="diagram"/>
  <p:tag name="KSO_WM_TEMPLATE_INDEX" val="20228060"/>
  <p:tag name="KSO_WM_UNIT_LAYERLEVEL" val="1_1"/>
  <p:tag name="KSO_WM_TAG_VERSION" val="1.0"/>
  <p:tag name="KSO_WM_BEAUTIFY_FLAG" val="#wm#"/>
  <p:tag name="KSO_WM_UNIT_LINE_FORE_SCHEMECOLOR_INDEX" val="5"/>
  <p:tag name="KSO_WM_UNIT_LINE_FILL_TYPE" val="2"/>
</p:tagLst>
</file>

<file path=ppt/tags/tag98.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0_5*l_x*1_1"/>
  <p:tag name="KSO_WM_TEMPLATE_CATEGORY" val="diagram"/>
  <p:tag name="KSO_WM_TEMPLATE_INDEX" val="20228060"/>
  <p:tag name="KSO_WM_UNIT_LAYERLEVEL" val="1_1"/>
  <p:tag name="KSO_WM_TAG_VERSION" val="1.0"/>
  <p:tag name="KSO_WM_BEAUTIFY_FLAG" val="#wm#"/>
  <p:tag name="KSO_WM_UNIT_SHADOW_SCHEMECOLOR_INDEX" val="13"/>
</p:tagLst>
</file>

<file path=ppt/tags/tag99.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228060_5*l_x*1_2"/>
  <p:tag name="KSO_WM_TEMPLATE_CATEGORY" val="diagram"/>
  <p:tag name="KSO_WM_TEMPLATE_INDEX" val="20228060"/>
  <p:tag name="KSO_WM_UNIT_LAYERLEVEL" val="1_1"/>
  <p:tag name="KSO_WM_TAG_VERSION" val="1.0"/>
  <p:tag name="KSO_WM_BEAUTIFY_FLAG" val="#wm#"/>
  <p:tag name="KSO_WM_UNIT_SHADOW_SCHEMECOLOR_INDEX" val="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中宋简"/>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7">
      <a:dk1>
        <a:sysClr val="windowText" lastClr="000000"/>
      </a:dk1>
      <a:lt1>
        <a:sysClr val="window" lastClr="FFFFFF"/>
      </a:lt1>
      <a:dk2>
        <a:srgbClr val="000000"/>
      </a:dk2>
      <a:lt2>
        <a:srgbClr val="37518F"/>
      </a:lt2>
      <a:accent1>
        <a:srgbClr val="37518F"/>
      </a:accent1>
      <a:accent2>
        <a:srgbClr val="A4C9E4"/>
      </a:accent2>
      <a:accent3>
        <a:srgbClr val="3F3F3F"/>
      </a:accent3>
      <a:accent4>
        <a:srgbClr val="B30D19"/>
      </a:accent4>
      <a:accent5>
        <a:srgbClr val="5B9BD5"/>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2714</Words>
  <Application>WPS 演示</Application>
  <PresentationFormat>宽屏</PresentationFormat>
  <Paragraphs>263</Paragraphs>
  <Slides>24</Slides>
  <Notes>1</Notes>
  <HiddenSlides>1</HiddenSlides>
  <MMClips>0</MMClips>
  <ScaleCrop>false</ScaleCrop>
  <HeadingPairs>
    <vt:vector size="6" baseType="variant">
      <vt:variant>
        <vt:lpstr>已用的字体</vt:lpstr>
      </vt:variant>
      <vt:variant>
        <vt:i4>19</vt:i4>
      </vt:variant>
      <vt:variant>
        <vt:lpstr>主题</vt:lpstr>
      </vt:variant>
      <vt:variant>
        <vt:i4>3</vt:i4>
      </vt:variant>
      <vt:variant>
        <vt:lpstr>幻灯片标题</vt:lpstr>
      </vt:variant>
      <vt:variant>
        <vt:i4>24</vt:i4>
      </vt:variant>
    </vt:vector>
  </HeadingPairs>
  <TitlesOfParts>
    <vt:vector size="46" baseType="lpstr">
      <vt:lpstr>Arial</vt:lpstr>
      <vt:lpstr>宋体</vt:lpstr>
      <vt:lpstr>Wingdings</vt:lpstr>
      <vt:lpstr>汉仪中宋简</vt:lpstr>
      <vt:lpstr>微软雅黑</vt:lpstr>
      <vt:lpstr>汉仪汉黑W</vt:lpstr>
      <vt:lpstr>思源宋体 CN Light</vt:lpstr>
      <vt:lpstr>思源宋体 CN</vt:lpstr>
      <vt:lpstr>思源黑体 CN Regular</vt:lpstr>
      <vt:lpstr>黑体</vt:lpstr>
      <vt:lpstr>思源黑体 CN Bold</vt:lpstr>
      <vt:lpstr>Arial Unicode MS</vt:lpstr>
      <vt:lpstr>Calibri</vt:lpstr>
      <vt:lpstr>Arial</vt:lpstr>
      <vt:lpstr>Times New Roman</vt:lpstr>
      <vt:lpstr>MiSans</vt:lpstr>
      <vt:lpstr>思源黑体 CN Light</vt:lpstr>
      <vt:lpstr>思源黑体 CN Heavy</vt:lpstr>
      <vt:lpstr>Segoe UI</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HP</dc:creator>
  <cp:lastModifiedBy>云卷云舒</cp:lastModifiedBy>
  <cp:revision>35</cp:revision>
  <dcterms:created xsi:type="dcterms:W3CDTF">2022-03-10T07:19:00Z</dcterms:created>
  <dcterms:modified xsi:type="dcterms:W3CDTF">2023-03-14T05:15:06Z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24C2D79E8F214054B9493A553F2B2C03</vt:lpwstr>
  </property>
  <property fmtid="{D5CDD505-2E9C-101B-9397-08002B2CF9AE}" pid="3" name="KSOProductBuildVer">
    <vt:lpwstr>2052-11.1.0.13703</vt:lpwstr>
  </property>
  <property fmtid="{D5CDD505-2E9C-101B-9397-08002B2CF9AE}" pid="4" name="KSOTemplateUUID">
    <vt:lpwstr>v1.0_mb_Zu69sPXkYiJxAP20O2SAqg==</vt:lpwstr>
  </property>
</Properties>
</file>