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sldIdLst>
    <p:sldId id="256" r:id="rId6"/>
    <p:sldId id="273" r:id="rId7"/>
    <p:sldId id="261" r:id="rId8"/>
    <p:sldId id="271" r:id="rId9"/>
    <p:sldId id="274" r:id="rId10"/>
    <p:sldId id="276" r:id="rId11"/>
    <p:sldId id="278" r:id="rId12"/>
    <p:sldId id="280" r:id="rId13"/>
    <p:sldId id="281" r:id="rId14"/>
    <p:sldId id="282" r:id="rId15"/>
    <p:sldId id="283" r:id="rId16"/>
    <p:sldId id="284" r:id="rId17"/>
    <p:sldId id="286" r:id="rId18"/>
    <p:sldId id="287" r:id="rId19"/>
    <p:sldId id="288" r:id="rId20"/>
    <p:sldId id="289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CC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6"/>
    <p:restoredTop sz="86371"/>
  </p:normalViewPr>
  <p:slideViewPr>
    <p:cSldViewPr showGuides="1">
      <p:cViewPr varScale="1">
        <p:scale>
          <a:sx n="64" d="100"/>
          <a:sy n="64" d="100"/>
        </p:scale>
        <p:origin x="-120" y="-204"/>
      </p:cViewPr>
      <p:guideLst>
        <p:guide orient="horz" pos="2160"/>
        <p:guide pos="29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8976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5" Type="http://schemas.openxmlformats.org/officeDocument/2006/relationships/tags" Target="tags/tag27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0241" descr="e_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标题 1024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kern="1200">
                <a:solidFill>
                  <a:srgbClr val="000066"/>
                </a:solidFill>
              </a:defRPr>
            </a:lvl1pPr>
          </a:lstStyle>
          <a:p>
            <a:pPr lvl="0" fontAlgn="base"/>
            <a:r>
              <a:rPr lang="ja-JP" altLang="en-US" strike="noStrike" noProof="1" dirty="0"/>
              <a:t>マスタ タイトルの書式設定</a:t>
            </a:r>
            <a:endParaRPr lang="ja-JP" altLang="en-US" strike="noStrike" noProof="1" dirty="0"/>
          </a:p>
        </p:txBody>
      </p:sp>
      <p:sp>
        <p:nvSpPr>
          <p:cNvPr id="10244" name="副标题 1024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>
                <a:solidFill>
                  <a:srgbClr val="000066"/>
                </a:solidFill>
              </a:defRPr>
            </a:lvl1pPr>
            <a:lvl2pPr marL="457200" lvl="1" indent="-457200" algn="ctr">
              <a:buNone/>
              <a:defRPr kern="1200">
                <a:solidFill>
                  <a:srgbClr val="000066"/>
                </a:solidFill>
              </a:defRPr>
            </a:lvl2pPr>
            <a:lvl3pPr marL="914400" lvl="2" indent="-914400" algn="ctr">
              <a:buNone/>
              <a:defRPr kern="1200">
                <a:solidFill>
                  <a:srgbClr val="000066"/>
                </a:solidFill>
              </a:defRPr>
            </a:lvl3pPr>
            <a:lvl4pPr marL="1371600" lvl="3" indent="-1371600" algn="ctr">
              <a:buNone/>
              <a:defRPr kern="1200">
                <a:solidFill>
                  <a:srgbClr val="000066"/>
                </a:solidFill>
              </a:defRPr>
            </a:lvl4pPr>
            <a:lvl5pPr marL="1828800" lvl="4" indent="-1828800" algn="ctr">
              <a:buNone/>
              <a:defRPr kern="1200">
                <a:solidFill>
                  <a:srgbClr val="000066"/>
                </a:solidFill>
              </a:defRPr>
            </a:lvl5pPr>
          </a:lstStyle>
          <a:p>
            <a:pPr lvl="0" fontAlgn="base"/>
            <a:r>
              <a:rPr lang="ja-JP" altLang="en-US" strike="noStrike" noProof="1" dirty="0"/>
              <a:t>マスタ サブタイトルの書式設定</a:t>
            </a:r>
            <a:endParaRPr lang="ja-JP" altLang="en-US" strike="noStrike" noProof="1" dirty="0"/>
          </a:p>
        </p:txBody>
      </p:sp>
      <p:sp>
        <p:nvSpPr>
          <p:cNvPr id="10245" name="日期占位符 1024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ja-JP" strike="noStrike" noProof="1" dirty="0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  <p:sp>
        <p:nvSpPr>
          <p:cNvPr id="10246" name="页脚占位符 1024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ja-JP" altLang="en-US" strike="noStrike" noProof="1" dirty="0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  <p:sp>
        <p:nvSpPr>
          <p:cNvPr id="10247" name="灯片编号占位符 1024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ja-JP" altLang="en-US" strike="noStrike" noProof="1" dirty="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60394" y="274638"/>
            <a:ext cx="1726406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81175" y="274638"/>
            <a:ext cx="5079137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24579" name="副标题 24578"/>
          <p:cNvSpPr>
            <a:spLocks noGrp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4580" name="日期占位符 24579"/>
          <p:cNvSpPr>
            <a:spLocks noGrp="1"/>
          </p:cNvSpPr>
          <p:nvPr>
            <p:ph type="dt" sz="half" idx="2"/>
          </p:nvPr>
        </p:nvSpPr>
        <p:spPr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>
              <a:latin typeface="Century Gothic" panose="020B0502020202020204" pitchFamily="34" charset="0"/>
            </a:endParaRPr>
          </a:p>
        </p:txBody>
      </p:sp>
      <p:sp>
        <p:nvSpPr>
          <p:cNvPr id="24581" name="页脚占位符 24580"/>
          <p:cNvSpPr>
            <a:spLocks noGrp="1"/>
          </p:cNvSpPr>
          <p:nvPr>
            <p:ph type="ftr" sz="quarter" idx="3"/>
          </p:nvPr>
        </p:nvSpPr>
        <p:spPr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strike="noStrike" noProof="1" dirty="0">
              <a:latin typeface="Century Gothic" panose="020B0502020202020204" pitchFamily="34" charset="0"/>
            </a:endParaRPr>
          </a:p>
        </p:txBody>
      </p:sp>
      <p:sp>
        <p:nvSpPr>
          <p:cNvPr id="24582" name="灯片编号占位符 24581"/>
          <p:cNvSpPr>
            <a:spLocks noGrp="1"/>
          </p:cNvSpPr>
          <p:nvPr>
            <p:ph type="sldNum" sz="quarter" idx="4"/>
          </p:nvPr>
        </p:nvSpPr>
        <p:spPr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7632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61003" y="1600200"/>
            <a:ext cx="257632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212246" cy="54403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直接连接符 306177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7171" name="组合 306183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7172" name="椭圆 306184"/>
            <p:cNvSpPr/>
            <p:nvPr/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椭圆 306185"/>
            <p:cNvSpPr/>
            <p:nvPr/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4" name="椭圆 306186"/>
            <p:cNvSpPr/>
            <p:nvPr/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5" name="椭圆 306187"/>
            <p:cNvSpPr/>
            <p:nvPr/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6" name="椭圆 306188"/>
            <p:cNvSpPr/>
            <p:nvPr/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7" name="椭圆 306189"/>
            <p:cNvSpPr/>
            <p:nvPr/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8" name="椭圆 306190"/>
            <p:cNvSpPr/>
            <p:nvPr/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9" name="椭圆 306191"/>
            <p:cNvSpPr/>
            <p:nvPr/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0" name="椭圆 306192"/>
            <p:cNvSpPr/>
            <p:nvPr/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1" name="椭圆 306193"/>
            <p:cNvSpPr/>
            <p:nvPr/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2" name="椭圆 306194"/>
            <p:cNvSpPr/>
            <p:nvPr/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3" name="椭圆 306195"/>
            <p:cNvSpPr/>
            <p:nvPr/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4" name="椭圆 306196"/>
            <p:cNvSpPr/>
            <p:nvPr/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5" name="椭圆 306197"/>
            <p:cNvSpPr/>
            <p:nvPr/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6" name="椭圆 306198"/>
            <p:cNvSpPr/>
            <p:nvPr/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7" name="椭圆 306199"/>
            <p:cNvSpPr/>
            <p:nvPr/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8" name="椭圆 306200"/>
            <p:cNvSpPr/>
            <p:nvPr/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9" name="椭圆 306201"/>
            <p:cNvSpPr/>
            <p:nvPr/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0" name="椭圆 306202"/>
            <p:cNvSpPr/>
            <p:nvPr/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1" name="椭圆 306203"/>
            <p:cNvSpPr/>
            <p:nvPr/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2" name="椭圆 306204"/>
            <p:cNvSpPr/>
            <p:nvPr/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3" name="椭圆 306205"/>
            <p:cNvSpPr/>
            <p:nvPr/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4" name="椭圆 306206"/>
            <p:cNvSpPr/>
            <p:nvPr/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5" name="椭圆 306207"/>
            <p:cNvSpPr/>
            <p:nvPr/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6" name="椭圆 306208"/>
            <p:cNvSpPr/>
            <p:nvPr/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7" name="椭圆 306209"/>
            <p:cNvSpPr/>
            <p:nvPr/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8" name="椭圆 306210"/>
            <p:cNvSpPr/>
            <p:nvPr/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9" name="椭圆 306211"/>
            <p:cNvSpPr/>
            <p:nvPr/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0" name="椭圆 306212"/>
            <p:cNvSpPr/>
            <p:nvPr/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1" name="椭圆 306213"/>
            <p:cNvSpPr/>
            <p:nvPr/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2" name="椭圆 306214"/>
            <p:cNvSpPr/>
            <p:nvPr/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203" name="直接连接符 306215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6179" name="标题 306178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06180" name="副标题 306179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06181" name="日期占位符 30618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306182" name="页脚占位符 30618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strike="noStrike" noProof="1" dirty="0"/>
          </a:p>
        </p:txBody>
      </p:sp>
      <p:sp>
        <p:nvSpPr>
          <p:cNvPr id="306183" name="灯片编号占位符 30618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30924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195" name="矩形 309250"/>
            <p:cNvSpPr/>
            <p:nvPr/>
          </p:nvSpPr>
          <p:spPr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indent="0"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6" name="矩形 309251"/>
            <p:cNvSpPr/>
            <p:nvPr/>
          </p:nvSpPr>
          <p:spPr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8197" name="组合 309252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198" name="矩形 309253"/>
              <p:cNvSpPr/>
              <p:nvPr userDrawn="1"/>
            </p:nvSpPr>
            <p:spPr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99" name="矩形 309254"/>
              <p:cNvSpPr/>
              <p:nvPr userDrawn="1"/>
            </p:nvSpPr>
            <p:spPr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0" name="矩形 309255"/>
              <p:cNvSpPr/>
              <p:nvPr userDrawn="1"/>
            </p:nvSpPr>
            <p:spPr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1" name="矩形 309256"/>
              <p:cNvSpPr/>
              <p:nvPr userDrawn="1"/>
            </p:nvSpPr>
            <p:spPr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2" name="矩形 309257"/>
              <p:cNvSpPr/>
              <p:nvPr userDrawn="1"/>
            </p:nvSpPr>
            <p:spPr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3" name="矩形 309258"/>
              <p:cNvSpPr/>
              <p:nvPr userDrawn="1"/>
            </p:nvSpPr>
            <p:spPr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4" name="矩形 309259"/>
              <p:cNvSpPr/>
              <p:nvPr userDrawn="1"/>
            </p:nvSpPr>
            <p:spPr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5" name="矩形 309260"/>
              <p:cNvSpPr/>
              <p:nvPr userDrawn="1"/>
            </p:nvSpPr>
            <p:spPr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6" name="矩形 309261"/>
              <p:cNvSpPr/>
              <p:nvPr userDrawn="1"/>
            </p:nvSpPr>
            <p:spPr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7" name="矩形 309262"/>
              <p:cNvSpPr/>
              <p:nvPr userDrawn="1"/>
            </p:nvSpPr>
            <p:spPr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9267" name="标题 309266"/>
          <p:cNvSpPr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5000" kern="1200">
                <a:solidFill>
                  <a:srgbClr val="FFFFFF"/>
                </a:solidFill>
              </a:defRPr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09268" name="副标题 309267"/>
          <p:cNvSpPr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3400" kern="1200"/>
            </a:lvl1pPr>
            <a:lvl2pPr marL="457200" lvl="1" indent="-457200" algn="ctr">
              <a:buNone/>
              <a:defRPr sz="3400" kern="1200"/>
            </a:lvl2pPr>
            <a:lvl3pPr marL="914400" lvl="2" indent="-914400" algn="ctr">
              <a:buNone/>
              <a:defRPr sz="3400" kern="1200"/>
            </a:lvl3pPr>
            <a:lvl4pPr marL="1371600" lvl="3" indent="-1371600" algn="ctr">
              <a:buNone/>
              <a:defRPr sz="3400" kern="1200"/>
            </a:lvl4pPr>
            <a:lvl5pPr marL="1828800" lvl="4" indent="-1828800" algn="ctr">
              <a:buNone/>
              <a:defRPr sz="3400"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09264" name="日期占位符 30926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endParaRPr lang="zh-CN" altLang="en-US" strike="noStrike" noProof="1" dirty="0"/>
          </a:p>
        </p:txBody>
      </p:sp>
      <p:sp>
        <p:nvSpPr>
          <p:cNvPr id="309265" name="页脚占位符 3092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endParaRPr lang="zh-CN" strike="noStrike" noProof="1" dirty="0"/>
          </a:p>
        </p:txBody>
      </p:sp>
      <p:sp>
        <p:nvSpPr>
          <p:cNvPr id="309266" name="灯片编号占位符 30926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2504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81200"/>
            <a:ext cx="4032504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81175" y="1600200"/>
            <a:ext cx="3383756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03044" y="1600200"/>
            <a:ext cx="3383756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5410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9217" descr="e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9218"/>
          <p:cNvSpPr>
            <a:spLocks noGrp="1"/>
          </p:cNvSpPr>
          <p:nvPr>
            <p:ph type="title"/>
          </p:nvPr>
        </p:nvSpPr>
        <p:spPr>
          <a:xfrm>
            <a:off x="1781175" y="274638"/>
            <a:ext cx="69056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ja-JP" altLang="en-US" dirty="0"/>
              <a:t>マスタ タイトルの書式設定</a:t>
            </a:r>
            <a:endParaRPr lang="ja-JP" altLang="en-US" dirty="0"/>
          </a:p>
        </p:txBody>
      </p:sp>
      <p:sp>
        <p:nvSpPr>
          <p:cNvPr id="1028" name="文本占位符 9219"/>
          <p:cNvSpPr>
            <a:spLocks noGrp="1"/>
          </p:cNvSpPr>
          <p:nvPr>
            <p:ph type="body"/>
          </p:nvPr>
        </p:nvSpPr>
        <p:spPr>
          <a:xfrm>
            <a:off x="1781175" y="1600200"/>
            <a:ext cx="6905625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ja-JP" altLang="en-US" dirty="0"/>
              <a:t>マスタ テキストの書式設定</a:t>
            </a:r>
            <a:endParaRPr lang="ja-JP" altLang="en-US" dirty="0"/>
          </a:p>
          <a:p>
            <a:pPr lvl="1" indent="-285750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2" indent="-228600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3" indent="-228600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4" indent="-228600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ja-JP" altLang="en-US" dirty="0"/>
          </a:p>
        </p:txBody>
      </p:sp>
      <p:sp>
        <p:nvSpPr>
          <p:cNvPr id="9221" name="日期占位符 9220"/>
          <p:cNvSpPr>
            <a:spLocks noGrp="1"/>
          </p:cNvSpPr>
          <p:nvPr>
            <p:ph type="dt" sz="half" idx="2"/>
          </p:nvPr>
        </p:nvSpPr>
        <p:spPr>
          <a:xfrm>
            <a:off x="1781175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3"/>
          </p:nvPr>
        </p:nvSpPr>
        <p:spPr>
          <a:xfrm>
            <a:off x="3973513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endParaRPr lang="ja-JP" altLang="en-US" strike="noStrike" noProof="1" dirty="0"/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4"/>
          </p:nvPr>
        </p:nvSpPr>
        <p:spPr>
          <a:xfrm>
            <a:off x="6964363" y="6245225"/>
            <a:ext cx="1722438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5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◆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3553"/>
          <p:cNvSpPr>
            <a:spLocks noGrp="1"/>
          </p:cNvSpPr>
          <p:nvPr>
            <p:ph type="title"/>
          </p:nvPr>
        </p:nvSpPr>
        <p:spPr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3554"/>
          <p:cNvSpPr>
            <a:spLocks noGrp="1"/>
          </p:cNvSpPr>
          <p:nvPr>
            <p:ph type="body"/>
          </p:nvPr>
        </p:nvSpPr>
        <p:spPr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556" name="日期占位符 23555"/>
          <p:cNvSpPr>
            <a:spLocks noGrp="1"/>
          </p:cNvSpPr>
          <p:nvPr>
            <p:ph type="dt" sz="half" idx="2"/>
          </p:nvPr>
        </p:nvSpPr>
        <p:spPr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3557" name="页脚占位符 23556"/>
          <p:cNvSpPr>
            <a:spLocks noGrp="1"/>
          </p:cNvSpPr>
          <p:nvPr>
            <p:ph type="ftr" sz="quarter" idx="3"/>
          </p:nvPr>
        </p:nvSpPr>
        <p:spPr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23558" name="灯片编号占位符 23557"/>
          <p:cNvSpPr>
            <a:spLocks noGrp="1"/>
          </p:cNvSpPr>
          <p:nvPr>
            <p:ph type="sldNum" sz="quarter" idx="4"/>
          </p:nvPr>
        </p:nvSpPr>
        <p:spPr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直接连接符 305153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5" name="标题 305154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文本占位符 305155"/>
          <p:cNvSpPr>
            <a:spLocks noGrp="1"/>
          </p:cNvSpPr>
          <p:nvPr>
            <p:ph type="body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47345"/>
            <a:r>
              <a:rPr lang="zh-CN" altLang="en-US" dirty="0"/>
              <a:t>第二级</a:t>
            </a:r>
            <a:endParaRPr lang="zh-CN" altLang="en-US" dirty="0"/>
          </a:p>
          <a:p>
            <a:pPr lvl="2" indent="-293370"/>
            <a:r>
              <a:rPr lang="zh-CN" altLang="en-US" dirty="0"/>
              <a:t>第三级</a:t>
            </a:r>
            <a:endParaRPr lang="zh-CN" altLang="en-US" dirty="0"/>
          </a:p>
          <a:p>
            <a:pPr lvl="3" indent="-292100"/>
            <a:r>
              <a:rPr lang="zh-CN" altLang="en-US" dirty="0"/>
              <a:t>第四级</a:t>
            </a:r>
            <a:endParaRPr lang="zh-CN" altLang="en-US" dirty="0"/>
          </a:p>
          <a:p>
            <a:pPr lvl="4" indent="-3162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5157" name="日期占位符 30515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305158" name="页脚占位符 30515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305159" name="灯片编号占位符 30515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grpSp>
        <p:nvGrpSpPr>
          <p:cNvPr id="3080" name="组合 305159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3081" name="椭圆 305160"/>
            <p:cNvSpPr/>
            <p:nvPr/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2" name="椭圆 305161"/>
            <p:cNvSpPr/>
            <p:nvPr/>
          </p:nvSpPr>
          <p:spPr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3" name="椭圆 305162"/>
            <p:cNvSpPr/>
            <p:nvPr/>
          </p:nvSpPr>
          <p:spPr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4" name="椭圆 305163"/>
            <p:cNvSpPr/>
            <p:nvPr/>
          </p:nvSpPr>
          <p:spPr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5" name="椭圆 305164"/>
            <p:cNvSpPr/>
            <p:nvPr/>
          </p:nvSpPr>
          <p:spPr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6" name="椭圆 305165"/>
            <p:cNvSpPr/>
            <p:nvPr/>
          </p:nvSpPr>
          <p:spPr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7" name="椭圆 305166"/>
            <p:cNvSpPr/>
            <p:nvPr/>
          </p:nvSpPr>
          <p:spPr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8" name="椭圆 305167"/>
            <p:cNvSpPr/>
            <p:nvPr/>
          </p:nvSpPr>
          <p:spPr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椭圆 305168"/>
            <p:cNvSpPr/>
            <p:nvPr/>
          </p:nvSpPr>
          <p:spPr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0" name="椭圆 305169"/>
            <p:cNvSpPr/>
            <p:nvPr/>
          </p:nvSpPr>
          <p:spPr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1" name="椭圆 305170"/>
            <p:cNvSpPr/>
            <p:nvPr/>
          </p:nvSpPr>
          <p:spPr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2" name="椭圆 305171"/>
            <p:cNvSpPr/>
            <p:nvPr/>
          </p:nvSpPr>
          <p:spPr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3" name="椭圆 305172"/>
            <p:cNvSpPr/>
            <p:nvPr/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4" name="椭圆 305173"/>
            <p:cNvSpPr/>
            <p:nvPr/>
          </p:nvSpPr>
          <p:spPr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5" name="椭圆 305174"/>
            <p:cNvSpPr/>
            <p:nvPr/>
          </p:nvSpPr>
          <p:spPr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6" name="椭圆 305175"/>
            <p:cNvSpPr/>
            <p:nvPr/>
          </p:nvSpPr>
          <p:spPr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7" name="椭圆 305176"/>
            <p:cNvSpPr/>
            <p:nvPr/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8" name="椭圆 305177"/>
            <p:cNvSpPr/>
            <p:nvPr/>
          </p:nvSpPr>
          <p:spPr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9" name="椭圆 305178"/>
            <p:cNvSpPr/>
            <p:nvPr/>
          </p:nvSpPr>
          <p:spPr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0" name="椭圆 305179"/>
            <p:cNvSpPr/>
            <p:nvPr/>
          </p:nvSpPr>
          <p:spPr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1" name="椭圆 305180"/>
            <p:cNvSpPr/>
            <p:nvPr/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2" name="椭圆 305181"/>
            <p:cNvSpPr/>
            <p:nvPr/>
          </p:nvSpPr>
          <p:spPr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3" name="椭圆 305182"/>
            <p:cNvSpPr/>
            <p:nvPr/>
          </p:nvSpPr>
          <p:spPr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4" name="椭圆 305183"/>
            <p:cNvSpPr/>
            <p:nvPr/>
          </p:nvSpPr>
          <p:spPr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5" name="椭圆 305184"/>
            <p:cNvSpPr/>
            <p:nvPr/>
          </p:nvSpPr>
          <p:spPr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6" name="椭圆 305185"/>
            <p:cNvSpPr/>
            <p:nvPr/>
          </p:nvSpPr>
          <p:spPr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7" name="椭圆 305186"/>
            <p:cNvSpPr/>
            <p:nvPr/>
          </p:nvSpPr>
          <p:spPr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8" name="椭圆 305187"/>
            <p:cNvSpPr/>
            <p:nvPr/>
          </p:nvSpPr>
          <p:spPr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9" name="椭圆 305188"/>
            <p:cNvSpPr/>
            <p:nvPr/>
          </p:nvSpPr>
          <p:spPr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0" name="椭圆 305189"/>
            <p:cNvSpPr/>
            <p:nvPr/>
          </p:nvSpPr>
          <p:spPr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1" name="椭圆 305190"/>
            <p:cNvSpPr/>
            <p:nvPr/>
          </p:nvSpPr>
          <p:spPr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8226" name="页脚占位符 30822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308227" name="灯片编号占位符 30822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grpSp>
        <p:nvGrpSpPr>
          <p:cNvPr id="4100" name="组合 308227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101" name="矩形 308228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indent="0"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2" name="矩形 308229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3" name="矩形 308230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4" name="矩形 308231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5" name="矩形 308232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6" name="矩形 308233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7" name="矩形 308234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8" name="矩形 308235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9" name="矩形 308236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10" name="标题 308237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11" name="文本占位符 308238"/>
          <p:cNvSpPr>
            <a:spLocks noGrp="1"/>
          </p:cNvSpPr>
          <p:nvPr>
            <p:ph type="body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8240" name="日期占位符 30823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lvl="0" fontAlgn="base"/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2437130" y="2514600"/>
            <a:ext cx="6693535" cy="101917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sz="6000" b="1" kern="1200" baseline="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模块四</a:t>
            </a:r>
            <a:r>
              <a:rPr lang="en-US" altLang="zh-CN" sz="6000" b="1" kern="1200" baseline="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</a:t>
            </a:r>
            <a:r>
              <a:rPr lang="zh-CN" sz="6000" b="1" kern="1200" baseline="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社交活动</a:t>
            </a:r>
            <a:endParaRPr lang="zh-CN" sz="6000" b="1" kern="1200" baseline="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923290"/>
            <a:ext cx="8239125" cy="5803900"/>
          </a:xfrm>
        </p:spPr>
        <p:txBody>
          <a:bodyPr anchor="t" anchorCtr="0"/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一、仪容仪表</a:t>
            </a:r>
            <a:endParaRPr lang="zh-CN" altLang="en-US" sz="2500" b="1" dirty="0"/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仪容仪表指人的外表，包括人的容貌、服饰、体态和举止，是一个人的精神面貌的外在体现。仪容仪表是树立良好公众形象的前提和基础。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（一）基本原则</a:t>
            </a:r>
            <a:endParaRPr lang="zh-CN" altLang="en-US" sz="2000" b="1" dirty="0"/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1.协调性原则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要求仪表修饰与个体自身的性别、年龄、容貌、肤色、个性、气质及职业身份等相适宜和相协调。只有这样，才可以使自己得到社会或群体的普遍认可和接受，从而更好地融入主流社会。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2.T.P.O原则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要求仪表修饰因时间T(Time)、地点P(Place)、场合O(Occasion)的变化而相应变化，使仪表与时间、环境氛围、特定场合相协调。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3.整体性原则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要求仪表修饰先着眼于人的整体，再考虑各个局部的修饰，促成修饰与人自身的诸多因素之间协调一致,使之浑然一体，展示出整体风采。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4.适度性原则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在仪表修饰方面无论是修饰程度，还是在饰品数量和修饰技巧上，都应把握分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寸，</a:t>
            </a: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自然适度，追求精心雕琢而又不露痕迹的效果。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单元二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】社交沟通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945515"/>
            <a:ext cx="8469630" cy="5383530"/>
          </a:xfrm>
        </p:spPr>
        <p:txBody>
          <a:bodyPr anchor="t" anchorCtr="0"/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一、仪容仪表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（二）具体要求</a:t>
            </a:r>
            <a:endParaRPr lang="zh-CN" altLang="en-US" sz="2000" b="1" dirty="0"/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1.发型得体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男性头发前不盖眉、侧不掩耳、后不及领。女性根据年龄、职业、场合的不同，梳理得当。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2.面部清爽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男性宜每日剃须修面。女性宜淡妆修饰，忌浓妆艳抹。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3.表情自然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目光温顺平和,嘴角略显笑意。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4.手部清洁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定期修剪指甲并保持手部干净。女性在正式场合不宜涂抹浓艳的指甲油。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5.仪容干净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要勤洗澡、勤洗脸，脖颈干净。经常注意去除眼角、口角及鼻孔分泌物，保持整洁、卫生、简约、端庄。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6.风度优美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通过学习提高个人文化、艺术修养和思想、道德水准，培养自己高雅的气质，塑造自己美好的心灵，做到秀外慧中、表里如一。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【单元二】社交沟通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二、社交沟通</a:t>
            </a:r>
            <a:endParaRPr lang="zh-CN" altLang="en-US" sz="2500" b="1" dirty="0">
              <a:sym typeface="+mn-ea"/>
            </a:endParaRPr>
          </a:p>
          <a:p>
            <a:pPr mar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（一）称呼的礼仪</a:t>
            </a:r>
            <a:endParaRPr lang="zh-CN" altLang="en-US" sz="2000" b="1" dirty="0"/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称呼，指的是人们在日常交往应酬之中所采用的彼此之间的称谓语。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1.文明礼貌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称呼是文明的体现，代表着人类的文明和进步。交际时，称呼对方要用尊称、敬语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。常用有:“您”——您好，请您;“贵”——贵姓，贵公司、贵校;“老”——张老辛苦了。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2.尊崇礼节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交谈或见面时要称呼对方，称呼要做到周到、周全、不遗漏、不失礼。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3.长幼有序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在与众多的人打招呼时，还要注意亲疏远近和主次关系。一般以先长后幼、先上级后下级、先领导后群众、先女后男、先亲后疏次序为宜。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4.呼唤亲切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称呼是一种交际，贵在亲切自然。如对同龄人，可称呼对方为哥、姐；对既可称“叔叔”又可称“伯伯”的长者，以称“伯伯”为宜;对副科长、副处长、副厂长等，也可在姓后直接以正职相称。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5.称呼适当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要视交际对象、场合、双方关系等选择恰当的称呼。如对理发师、厨师、企业工人称“师傅”就恰如其分；但对医生、教师、干部、商务工作者称“老师”就合适。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【单元二】社交沟通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713730"/>
          </a:xfrm>
        </p:spPr>
        <p:txBody>
          <a:bodyPr anchor="t" anchorCtr="0"/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二、社交沟通</a:t>
            </a:r>
            <a:endParaRPr lang="zh-CN" altLang="en-US" sz="2500" b="1" dirty="0"/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（二）赞美的要求</a:t>
            </a:r>
            <a:endParaRPr lang="zh-CN" altLang="en-US" sz="2000" b="1" dirty="0"/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1.赞美要因人而异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人的素质有高低之分，年龄有长幼之别，独具慧眼、因人而异、突出个性、有针对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性的赞美比一般的赞美更能收到好的效果。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2.赞美要中肯恰当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真正的赞美，是有根有据、具体详实、恰如其分的，不空泛，不夸大，不含糊，不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过度拔高或贬低，要具体，确切。如果言过其实、言不由衷、无根无据、虚情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假意地赞美别人，对方不仅会感到莫名其妙，更会觉得你油嘴滑舌、奸诈虚伪。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3.赞美要适时有效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有效的赞美要做到迅速及时，适时适地。例如当别人计划做一件有意义的事时，事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前的赞美能激励他下定决心做出成绩，事中的赞美有益于对方再接再厉，事后的赞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美则可以肯定成绩，指出进一步努力的方向。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4.赞美要雪中送炭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既要赞美那些早已功成名就的人，更要赞美那些因被埋没而产生自卑感或身处逆境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的人。因此，最有实效的赞美不是“锦上添花”，而是“雪中送炭”。</a:t>
            </a: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【单元二】社交沟通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二、社交沟通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（三）批评的方法</a:t>
            </a:r>
            <a:endParaRPr lang="zh-CN" altLang="en-US" sz="2000" b="1" dirty="0"/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1.请教批评法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通过向批评对象请教与批评事件相关的问题，提出委婉的批评方法，使批评对象意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识到自己的错误而中止犯错。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2.暗示批评法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批评者在集体场合，为了不伤害被批评者的自尊心，不点其名，而是通过“对事不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对人”的批评方法，使批评对象感到是在批评自己，又让其他群众从中得到警示和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受到教育。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3.模糊批评法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这种批评法既照顾了面子，又指出了问题。它没有指名实际上又指名了，并且说话具有某种弹性。通常这种批评比直接点名批评效果更好。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4.安慰批评法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在批评别人时，既指出了批评对象的错误，但同时又给批评对象留有一定的余地、给予安慰的批评方法。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【单元二】社交沟通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152130" cy="5383530"/>
          </a:xfrm>
        </p:spPr>
        <p:txBody>
          <a:bodyPr anchor="t" anchorCtr="0"/>
          <a:p>
            <a:pPr marL="0" indent="0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二、社交沟通</a:t>
            </a:r>
            <a:endParaRPr lang="zh-CN" altLang="en-US" sz="2500" dirty="0">
              <a:ea typeface="宋体" panose="02010600030101010101" pitchFamily="2" charset="-122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ym typeface="+mn-ea"/>
              </a:rPr>
              <a:t>（三）批评的方法</a:t>
            </a:r>
            <a:endParaRPr lang="zh-CN" altLang="en-US" sz="1800" b="1" dirty="0"/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5.先褒后贬批评法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先对批评对象进行表扬，然后再指出其不足。这种先扬后抑的批评方式，使批评对象心理上更容易接受。</a:t>
            </a:r>
            <a:endParaRPr lang="en-US" altLang="zh-CN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6.先贬后褒批评法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批评也可以先贬后褒，即在指出了别人的错误之后，能及时肯定他的优点，这样可以让对方得到安慰,从而乐意接受你的批评。</a:t>
            </a:r>
            <a:endParaRPr lang="en-US" altLang="zh-CN" sz="1800" dirty="0"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7.幽默风趣批评法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批评别人时不妨幽默地调侃一下，这样可以避免紧张气氛，有利于他人接受。</a:t>
            </a:r>
            <a:endParaRPr lang="en-US" altLang="zh-CN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【单元二】社交沟通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538470"/>
          </a:xfrm>
        </p:spPr>
        <p:txBody>
          <a:bodyPr anchor="t" anchorCtr="0"/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三、倾听的要求</a:t>
            </a:r>
            <a:endParaRPr lang="zh-CN" altLang="en-US" sz="2500" b="1" dirty="0"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1.表情认真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在倾听时，要全神贯注，目视对方。面部表情应根据对方谈论的内容而有所回应，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以表示你对交流话题感兴趣或者专注,不能心不在焉。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2.动作配合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在听别人讲话时，应以微笑、点头等动作表示同意对方观点。不要身体后仰、抱着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胳膊、跷着腿，也不要歪着脑袋，摇头晃脑，容易使人误以为对自己的意见不满意，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不要不停地抖腿、转动手中的笔、两手紧握弄得关节嘎嘎作响，这些都是坏习惯。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3.语言合作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倾听别人讲话时，要时不时地报以“嗯”“是”“对”“哦”这样简短的语气词来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表示你在认真倾听;对别人提出的问题应及时回答。态度要诚恳，表现出对他人谈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话内容的兴趣。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4.礼貌倾听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倾听时要有礼貌。不要在别人讲得正起劲的时候突然去打断。假如想就对方的谈话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发表意见或进行补充，也要等对方发言结束后，方可发言。希望加人他人正在进行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谈话，应征得他人同意，不要贸然介人。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【单元二】社交沟通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49153"/>
          <p:cNvSpPr>
            <a:spLocks noGrp="1"/>
          </p:cNvSpPr>
          <p:nvPr>
            <p:ph type="title"/>
          </p:nvPr>
        </p:nvSpPr>
        <p:spPr>
          <a:xfrm>
            <a:off x="457200" y="479425"/>
            <a:ext cx="7543800" cy="787400"/>
          </a:xfrm>
        </p:spPr>
        <p:txBody>
          <a:bodyPr anchor="b" anchorCtr="0"/>
          <a:p>
            <a:pPr algn="ctr"/>
            <a:r>
              <a:rPr lang="zh-CN" altLang="en-US" sz="5200" dirty="0">
                <a:latin typeface="隶书" panose="02010509060101010101" pitchFamily="49" charset="-122"/>
                <a:ea typeface="隶书" panose="02010509060101010101" pitchFamily="49" charset="-122"/>
              </a:rPr>
              <a:t>目  录</a:t>
            </a:r>
            <a:endParaRPr lang="zh-CN" altLang="en-US" sz="5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242" name="文本占位符 49154"/>
          <p:cNvSpPr>
            <a:spLocks noGrp="1"/>
          </p:cNvSpPr>
          <p:nvPr>
            <p:ph idx="1"/>
          </p:nvPr>
        </p:nvSpPr>
        <p:spPr>
          <a:xfrm>
            <a:off x="381000" y="1266825"/>
            <a:ext cx="8280400" cy="5330825"/>
          </a:xfrm>
          <a:ln>
            <a:solidFill>
              <a:schemeClr val="tx1"/>
            </a:solidFill>
            <a:miter/>
          </a:ln>
        </p:spPr>
        <p:txBody>
          <a:bodyPr anchor="t" anchorCtr="0"/>
          <a:p>
            <a:pPr marL="1132205" lvl="2" indent="-438150">
              <a:lnSpc>
                <a:spcPct val="90000"/>
              </a:lnSpc>
              <a:buNone/>
            </a:pPr>
            <a:endParaRPr lang="en-US" altLang="zh-CN" sz="2600" b="1" dirty="0"/>
          </a:p>
          <a:p>
            <a:pPr marL="840105" lvl="1" indent="-495300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840105" lvl="1" indent="-495300" algn="l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社交文书</a:t>
            </a:r>
            <a:endParaRPr 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   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感谢信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慰问信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欢迎词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欢送词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倡议书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社交沟通</a:t>
            </a:r>
            <a:endParaRPr 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仪容仪表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社交沟通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倾听的要求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57345"/>
          <p:cNvSpPr>
            <a:spLocks noGrp="1"/>
          </p:cNvSpPr>
          <p:nvPr>
            <p:ph type="title"/>
          </p:nvPr>
        </p:nvSpPr>
        <p:spPr>
          <a:xfrm>
            <a:off x="230505" y="381000"/>
            <a:ext cx="2887980" cy="680720"/>
          </a:xfrm>
        </p:spPr>
        <p:txBody>
          <a:bodyPr anchor="b" anchorCtr="0"/>
          <a:p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【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学习目标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】</a:t>
            </a:r>
            <a:endParaRPr lang="zh-CN" altLang="zh-CN" sz="35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占位符 57346"/>
          <p:cNvSpPr>
            <a:spLocks noGrp="1"/>
          </p:cNvSpPr>
          <p:nvPr/>
        </p:nvSpPr>
        <p:spPr>
          <a:xfrm>
            <a:off x="607695" y="2970530"/>
            <a:ext cx="8229600" cy="1512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strike="noStrike" noProof="1" dirty="0"/>
              <a:t>【能力目标 】</a:t>
            </a:r>
            <a:r>
              <a:rPr lang="zh-CN" altLang="en-US" sz="2100" b="1" strike="noStrike" noProof="1"/>
              <a:t>    </a:t>
            </a:r>
            <a:endParaRPr lang="zh-CN" altLang="en-US" sz="2100" b="1" strike="noStrike" noProof="1"/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1.根据不同社交工作要求，能撰写感谢信、慰问信、欢迎词、欢送词、倡议书。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2.根据不同社交场合情景，能运用口头语言和肢体语言进行有效人际交流沟通。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</p:txBody>
      </p:sp>
      <p:sp>
        <p:nvSpPr>
          <p:cNvPr id="3" name="文本占位符 57346"/>
          <p:cNvSpPr>
            <a:spLocks noGrp="1"/>
          </p:cNvSpPr>
          <p:nvPr/>
        </p:nvSpPr>
        <p:spPr>
          <a:xfrm>
            <a:off x="608330" y="4571365"/>
            <a:ext cx="8229600" cy="164084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strike="noStrike" noProof="1" dirty="0"/>
              <a:t>【素质（思政）目标】 </a:t>
            </a:r>
            <a:r>
              <a:rPr lang="zh-CN" altLang="en-US" sz="2100" b="1" strike="noStrike" noProof="1"/>
              <a:t>   </a:t>
            </a:r>
            <a:endParaRPr lang="zh-CN" altLang="en-US" sz="2100" b="1" strike="noStrike" noProof="1"/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1.拥有庄重大方、谈吐文雅、礼貌待人的行为举止。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2.培养与人为善、表里如一、诚实守信的待人态度。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3.树立入乡随俗、知书达理、言行有度的规范意识。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</p:txBody>
      </p:sp>
      <p:sp>
        <p:nvSpPr>
          <p:cNvPr id="4" name="文本占位符 5734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5800" y="1371600"/>
            <a:ext cx="8229600" cy="1512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strike="noStrike" noProof="1" dirty="0"/>
              <a:t>【知识目标 】</a:t>
            </a:r>
            <a:r>
              <a:rPr lang="zh-CN" altLang="en-US" sz="2100" b="1" strike="noStrike" noProof="1"/>
              <a:t>    </a:t>
            </a:r>
            <a:endParaRPr lang="zh-CN" altLang="en-US" sz="2100" b="1" strike="noStrike" noProof="1"/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1.理解感谢信、慰问信、欢迎词、欢送词、倡议书等基本知识。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2.掌握感谢信、慰问信、欢迎词、欢送词、倡议书等写作结构。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3.理解社交活动中仪容仪表、言辞表情、行为举止等礼仪知识。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23545" y="106743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【单元一】社交文书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79882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一、感谢信</a:t>
            </a:r>
            <a:endParaRPr lang="zh-CN" altLang="en-US" sz="2500" b="1" dirty="0"/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（一）概念</a:t>
            </a:r>
            <a:endParaRPr lang="zh-CN" altLang="en-US" sz="2000" b="1" dirty="0"/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感谢信是感谢对方给自己某种关怀、照顾、帮助、支援、勉励等的专用书信。感谢信具有公开性、宣传性等特点，对树立良好的社会风尚具有重要意义。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（二）结构</a:t>
            </a:r>
            <a:endParaRPr lang="zh-CN" altLang="en-US" sz="2000" b="1" dirty="0"/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感谢信由标题、称谓、正文、结语、落款五部分组成。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1.标题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一般直接写文种名，如“感谢信”。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2.称谓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写被感谢单位名称或个人姓名。</a:t>
            </a:r>
            <a:endParaRPr lang="zh-CN" altLang="en-US" sz="2000" b="1" dirty="0"/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3.正文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首先概述感谢的原因。其次分析评价对方精神实质。最后再次向对方表示感谢。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4.结语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结语一般写“此致敬礼”或其他祝颂语。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5.落款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sym typeface="+mn-ea"/>
              </a:rPr>
              <a:t>署名和日期。</a:t>
            </a:r>
            <a:endParaRPr lang="zh-CN" altLang="en-US" sz="1800" dirty="0"/>
          </a:p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539740"/>
          </a:xfrm>
        </p:spPr>
        <p:txBody>
          <a:bodyPr anchor="t" anchorCtr="0"/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二、慰问信</a:t>
            </a:r>
            <a:endParaRPr lang="zh-CN" altLang="en-US" sz="2500" b="1" dirty="0"/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 （一）概念</a:t>
            </a:r>
            <a:endParaRPr lang="zh-CN" altLang="en-US" sz="2000" b="1" dirty="0"/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慰问信是向对方(一般是同级、下级、个人)表示关怀、安抚、问候的信函。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（二）结构</a:t>
            </a:r>
            <a:endParaRPr lang="zh-CN" altLang="en-US" sz="2000" b="1" dirty="0"/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慰问信一般由标题、称谓、正文、结语、落款五部分组成。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1.标题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居中写“慰问信”或“致××的慰问信”。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2.称谓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写受慰问的单位名称或个人姓名，单位要写全称，个人姓名前加敬语。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3.正文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开头部分要概述慰问的原因或背景，表达慰问之情。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主体部分应叙述对方的先进思想、突出贡献，以示铭记、赞扬。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最后提出希望，勉励对方战胜困难。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4.结语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表达敬意或表示祝福。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5.落款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署名和日期。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b="1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】社交文书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 </a:t>
            </a:r>
            <a:r>
              <a:rPr lang="zh-CN" altLang="en-US" sz="2500" b="1" dirty="0">
                <a:sym typeface="+mn-ea"/>
              </a:rPr>
              <a:t>三、欢迎词</a:t>
            </a:r>
            <a:endParaRPr lang="zh-CN" altLang="en-US" sz="2500" b="1" dirty="0"/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ym typeface="+mn-ea"/>
              </a:rPr>
              <a:t>（一）概念</a:t>
            </a:r>
            <a:endParaRPr lang="zh-CN" altLang="en-US" sz="1800" b="1" dirty="0"/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欢迎词是东道主欢迎来宾的祝词。一般多用于重大庆典活动、会议等场合。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sym typeface="+mn-ea"/>
              </a:rPr>
              <a:t>（二）结构</a:t>
            </a:r>
            <a:endParaRPr lang="zh-CN" altLang="en-US" sz="1800" b="1" dirty="0"/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欢迎词一般由标题、称谓、正文、落款四部分组成。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1.标题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第一种是只写文种名称，如“欢迎词”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第二种是由欢迎场合和文种名称组成，如“在建校90周年庆祝大会上的欢迎词”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第三种是由致词人、受司人和文种组成，如“××公司致××董事长的欢迎词”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2.称谓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对领导、来宾及在场人员的称呼，应用尊称。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3.正文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</a:rPr>
              <a:t>1</a:t>
            </a:r>
            <a:r>
              <a:rPr lang="zh-CN" altLang="en-US" sz="1800" dirty="0">
                <a:ea typeface="宋体" panose="02010600030101010101" pitchFamily="2" charset="-122"/>
              </a:rPr>
              <a:t>）开头部分说明因何活动欢迎何人。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</a:rPr>
              <a:t>2</a:t>
            </a:r>
            <a:r>
              <a:rPr lang="zh-CN" altLang="en-US" sz="1800" dirty="0">
                <a:ea typeface="宋体" panose="02010600030101010101" pitchFamily="2" charset="-122"/>
              </a:rPr>
              <a:t>）主体部分叙述彼此交往取得成绩，说明交往的意义，表明东道主的意愿。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ea typeface="宋体" panose="02010600030101010101" pitchFamily="2" charset="-122"/>
              </a:rPr>
              <a:t>3</a:t>
            </a:r>
            <a:r>
              <a:rPr lang="zh-CN" altLang="en-US" sz="1800" dirty="0">
                <a:ea typeface="宋体" panose="02010600030101010101" pitchFamily="2" charset="-122"/>
              </a:rPr>
              <a:t>）结尾部分表示希望、祝福等。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4.落款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署名和日期。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】社交文书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366395" y="1066800"/>
            <a:ext cx="8560435" cy="5775325"/>
          </a:xfrm>
        </p:spPr>
        <p:txBody>
          <a:bodyPr anchor="t" anchorCtr="0"/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四、欢送词</a:t>
            </a:r>
            <a:endParaRPr lang="zh-CN" altLang="en-US" sz="2500" b="1" dirty="0"/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（一）概念</a:t>
            </a:r>
            <a:endParaRPr lang="zh-CN" altLang="en-US" sz="2000" b="1" dirty="0"/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欢送词是东道主送别宾客或亲朋好友时，表达依依惜别之情的致词。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（二）结构</a:t>
            </a:r>
            <a:endParaRPr lang="zh-CN" altLang="en-US" sz="2000" b="1" dirty="0"/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欢送词一般由标题、称谓、正文、结语、落款五部分组成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1.标题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第一种是以文种作为标题，如“欢送词”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第二种是由被欢送者名称和文种组成，如“致××的欢送词”。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2.称谓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  <a:sym typeface="+mn-ea"/>
              </a:rPr>
              <a:t>写被欢送者的名称，要用尊称。</a:t>
            </a:r>
            <a:endParaRPr lang="en-US" altLang="zh-CN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3.正文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开头部分说因何背景或何原因欢送何人。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主体部分回忆双方合作过程、取得成绩及意义，并对其进行评价和赞扬。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4.结语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一般写向被欢送者表达美好的祝愿语。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5.落款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写署名和日期。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】社交文书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366395" y="1066800"/>
            <a:ext cx="8560435" cy="5383530"/>
          </a:xfrm>
        </p:spPr>
        <p:txBody>
          <a:bodyPr anchor="t" anchorCtr="0"/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五、倡议书</a:t>
            </a:r>
            <a:endParaRPr lang="zh-CN" altLang="en-US" sz="2500" b="1" dirty="0">
              <a:sym typeface="+mn-ea"/>
            </a:endParaRPr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（一）概念</a:t>
            </a:r>
            <a:endParaRPr lang="zh-CN" altLang="en-US" sz="2000" b="1" dirty="0"/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倡议书是有关单位、部门或个人为了广大群众的公共利益，动员社会力量，以便共同完成某项任务、积极开展某项活动、树立某种风尚而向相关群体提出倡导、号召并希望其积极响应的书信体应用文。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（二）结构</a:t>
            </a:r>
            <a:endParaRPr lang="zh-CN" altLang="en-US" sz="2000" b="1" dirty="0"/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倡议书一般由标题、称谓、正文、落款四部分组成。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1.标题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第一种只写文种名称，如“倡议书”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第二种由倡议事项和文种组成，如“诚信守信倡议书”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第三种由倡议者、倡议事项和文种组成，如“××关于抗击新冠肺炎疫情倡议书”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第四种由倡议对象和文种名称组成,如“致全校教职工的倡议书”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第五种由正标题和副标题组成，如“加强行业诚信自律履行社会责任义务——致××的倡议书”。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】社交文书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383530"/>
          </a:xfrm>
        </p:spPr>
        <p:txBody>
          <a:bodyPr anchor="t" anchorCtr="0"/>
          <a:p>
            <a:pPr mar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2.称谓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倡议对象的称呼，要亲切、热情。若倡议的对象太广或在标题中已经写明倡议对象，也可不写。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3.正文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倡议缘由：为什么做、做什么——主要写倡议的背景、目的、意义、作用、原因以及要求大家做什么等。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倡议事项：从哪些方面做、怎么做、做到什么程度、何时完成。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倡议呼吁：呼吁大家都来做。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</a:rPr>
              <a:t>4.落款</a:t>
            </a:r>
            <a:endParaRPr lang="zh-CN" altLang="en-US" sz="1800" b="1" dirty="0">
              <a:ea typeface="宋体" panose="02010600030101010101" pitchFamily="2" charset="-122"/>
            </a:endParaRPr>
          </a:p>
          <a:p>
            <a:pPr marL="0" algn="l">
              <a:lnSpc>
                <a:spcPct val="17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应包含署名和日期。</a:t>
            </a:r>
            <a:endParaRPr lang="en-US" altLang="zh-CN" sz="1800" dirty="0">
              <a:ea typeface="宋体" panose="02010600030101010101" pitchFamily="2" charset="-122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1630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单元一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】社交文书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PP_MARK_KEY" val="cd0a2a0f-a147-48d7-b1ec-920e1290e084"/>
  <p:tag name="COMMONDATA" val="eyJoZGlkIjoiZWU3ZjExNTFiZWRjYThlNzlkODZkNDIwNDExMzZkNT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东方纹理图案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书堆型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989B7"/>
      </a:accent6>
      <a:hlink>
        <a:srgbClr val="666699"/>
      </a:hlink>
      <a:folHlink>
        <a:srgbClr val="CCCCE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0066FF"/>
        </a:lt2>
        <a:accent1>
          <a:srgbClr val="6699FF"/>
        </a:accent1>
        <a:accent2>
          <a:srgbClr val="3333FF"/>
        </a:accent2>
        <a:accent3>
          <a:srgbClr val="AAAAB9"/>
        </a:accent3>
        <a:accent4>
          <a:srgbClr val="DCDCDC"/>
        </a:accent4>
        <a:accent5>
          <a:srgbClr val="B9CAFF"/>
        </a:accent5>
        <a:accent6>
          <a:srgbClr val="2D2DE5"/>
        </a:accent6>
        <a:hlink>
          <a:srgbClr val="FFCC00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4B49"/>
        </a:lt1>
        <a:dk2>
          <a:srgbClr val="FFFFFF"/>
        </a:dk2>
        <a:lt2>
          <a:srgbClr val="009999"/>
        </a:lt2>
        <a:accent1>
          <a:srgbClr val="33CCCC"/>
        </a:accent1>
        <a:accent2>
          <a:srgbClr val="008080"/>
        </a:accent2>
        <a:accent3>
          <a:srgbClr val="ADB2B1"/>
        </a:accent3>
        <a:accent4>
          <a:srgbClr val="DCDCDC"/>
        </a:accent4>
        <a:accent5>
          <a:srgbClr val="ADE2E2"/>
        </a:accent5>
        <a:accent6>
          <a:srgbClr val="007272"/>
        </a:accent6>
        <a:hlink>
          <a:srgbClr val="FFCC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99"/>
        </a:lt1>
        <a:dk2>
          <a:srgbClr val="FFFFFF"/>
        </a:dk2>
        <a:lt2>
          <a:srgbClr val="006699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CDCDC"/>
        </a:accent4>
        <a:accent5>
          <a:srgbClr val="AACAE2"/>
        </a:accent5>
        <a:accent6>
          <a:srgbClr val="02789D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F978D"/>
        </a:lt1>
        <a:dk2>
          <a:srgbClr val="FFFFFF"/>
        </a:dk2>
        <a:lt2>
          <a:srgbClr val="008080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CDCDC"/>
        </a:accent4>
        <a:accent5>
          <a:srgbClr val="AACAFF"/>
        </a:accent5>
        <a:accent6>
          <a:srgbClr val="008989"/>
        </a:accent6>
        <a:hlink>
          <a:srgbClr val="FFFFCC"/>
        </a:hlink>
        <a:folHlink>
          <a:srgbClr val="70CA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822504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CDCDC"/>
        </a:accent4>
        <a:accent5>
          <a:srgbClr val="FFCAAA"/>
        </a:accent5>
        <a:accent6>
          <a:srgbClr val="8D2504"/>
        </a:accent6>
        <a:hlink>
          <a:srgbClr val="FF3300"/>
        </a:hlink>
        <a:folHlink>
          <a:srgbClr val="7C07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7911"/>
        </a:lt1>
        <a:dk2>
          <a:srgbClr val="FFFFFF"/>
        </a:dk2>
        <a:lt2>
          <a:srgbClr val="336600"/>
        </a:lt2>
        <a:accent1>
          <a:srgbClr val="666633"/>
        </a:accent1>
        <a:accent2>
          <a:srgbClr val="669900"/>
        </a:accent2>
        <a:accent3>
          <a:srgbClr val="B2BEAA"/>
        </a:accent3>
        <a:accent4>
          <a:srgbClr val="DCDCDC"/>
        </a:accent4>
        <a:accent5>
          <a:srgbClr val="B9B9AD"/>
        </a:accent5>
        <a:accent6>
          <a:srgbClr val="5B8900"/>
        </a:accent6>
        <a:hlink>
          <a:srgbClr val="FFCC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B89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C0465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192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CAEC1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989B7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4153</Words>
  <Application>WPS 演示</Application>
  <PresentationFormat>在屏幕上显示</PresentationFormat>
  <Paragraphs>286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MS PGothic</vt:lpstr>
      <vt:lpstr>Century Gothic</vt:lpstr>
      <vt:lpstr>Arial Black</vt:lpstr>
      <vt:lpstr>Times New Roman</vt:lpstr>
      <vt:lpstr>华文行楷</vt:lpstr>
      <vt:lpstr>隶书</vt:lpstr>
      <vt:lpstr>黑体</vt:lpstr>
      <vt:lpstr>微软雅黑</vt:lpstr>
      <vt:lpstr>Arial Unicode MS</vt:lpstr>
      <vt:lpstr>Calibri</vt:lpstr>
      <vt:lpstr>东方纹理图案设计模板</vt:lpstr>
      <vt:lpstr>书堆型设计模板</vt:lpstr>
      <vt:lpstr>Network</vt:lpstr>
      <vt:lpstr>Pixel</vt:lpstr>
      <vt:lpstr>模块四  社交活动</vt:lpstr>
      <vt:lpstr>目  录</vt:lpstr>
      <vt:lpstr>【学习目标】</vt:lpstr>
      <vt:lpstr>【单元一】社交文书</vt:lpstr>
      <vt:lpstr>【单元一】社交文书</vt:lpstr>
      <vt:lpstr>【单元一】社交文书</vt:lpstr>
      <vt:lpstr>【单元一】社交文书</vt:lpstr>
      <vt:lpstr>【单元一】社交文书</vt:lpstr>
      <vt:lpstr>【单元一】社交文书</vt:lpstr>
      <vt:lpstr>【单元二】社交沟通</vt:lpstr>
      <vt:lpstr>【单元二】社交沟通</vt:lpstr>
      <vt:lpstr>【单元二】社交沟通</vt:lpstr>
      <vt:lpstr>【单元二】社交沟通</vt:lpstr>
      <vt:lpstr>【单元二】社交沟通</vt:lpstr>
      <vt:lpstr>【单元二】社交沟通</vt:lpstr>
      <vt:lpstr>【单元二】社交沟通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DELL</cp:lastModifiedBy>
  <cp:revision>318</cp:revision>
  <dcterms:created xsi:type="dcterms:W3CDTF">2017-02-14T08:32:00Z</dcterms:created>
  <dcterms:modified xsi:type="dcterms:W3CDTF">2023-06-12T11:22:49Z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2052-11.1.0.14309</vt:lpwstr>
  </property>
  <property fmtid="{D5CDD505-2E9C-101B-9397-08002B2CF9AE}" pid="4" name="ICV">
    <vt:lpwstr>946BE9B369D045CFA377EAFED71BF4DD_13</vt:lpwstr>
  </property>
</Properties>
</file>