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5" r:id="rId5"/>
  </p:sldMasterIdLst>
  <p:sldIdLst>
    <p:sldId id="256" r:id="rId6"/>
    <p:sldId id="273" r:id="rId7"/>
    <p:sldId id="261" r:id="rId8"/>
    <p:sldId id="271" r:id="rId9"/>
    <p:sldId id="324" r:id="rId10"/>
    <p:sldId id="325" r:id="rId11"/>
    <p:sldId id="326" r:id="rId12"/>
    <p:sldId id="327" r:id="rId13"/>
    <p:sldId id="328" r:id="rId14"/>
    <p:sldId id="291" r:id="rId15"/>
    <p:sldId id="329" r:id="rId16"/>
    <p:sldId id="330" r:id="rId17"/>
    <p:sldId id="331" r:id="rId18"/>
    <p:sldId id="332" r:id="rId19"/>
    <p:sldId id="334" r:id="rId20"/>
    <p:sldId id="335" r:id="rId21"/>
    <p:sldId id="336" r:id="rId22"/>
  </p:sldIdLst>
  <p:sldSz cx="9144000" cy="6858000" type="screen4x3"/>
  <p:notesSz cx="6858000" cy="9144000"/>
  <p:custDataLst>
    <p:tags r:id="rId26"/>
  </p:custDataLst>
  <p:defaultTextStyle>
    <a:defPPr>
      <a:defRPr lang="zh-CN"/>
    </a:defPPr>
    <a:lvl1pPr marL="0" lvl="0"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9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CC0000"/>
    </p:penClr>
    <p:extLst>
      <p:ext uri="{2FDB2607-1784-4EEB-B798-7EB5836EED8A}">
        <p14:showMediaCtrls xmlns:p14="http://schemas.microsoft.com/office/powerpoint/2010/main" val="1"/>
      </p:ext>
    </p:extLst>
  </p:showPr>
  <p:clrMru>
    <a:srgbClr val="000000"/>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76"/>
    <p:restoredTop sz="86371"/>
  </p:normalViewPr>
  <p:slideViewPr>
    <p:cSldViewPr showGuides="1">
      <p:cViewPr varScale="1">
        <p:scale>
          <a:sx n="64" d="100"/>
          <a:sy n="64" d="100"/>
        </p:scale>
        <p:origin x="-120" y="-204"/>
      </p:cViewPr>
      <p:guideLst>
        <p:guide orient="horz" pos="2160"/>
        <p:guide pos="2908"/>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8976"/>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6" Type="http://schemas.openxmlformats.org/officeDocument/2006/relationships/tags" Target="tags/tag24.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pic>
        <p:nvPicPr>
          <p:cNvPr id="5122" name="图片 10241" descr="e_0"/>
          <p:cNvPicPr>
            <a:picLocks noChangeAspect="1"/>
          </p:cNvPicPr>
          <p:nvPr/>
        </p:nvPicPr>
        <p:blipFill>
          <a:blip r:embed="rId2"/>
          <a:stretch>
            <a:fillRect/>
          </a:stretch>
        </p:blipFill>
        <p:spPr>
          <a:xfrm>
            <a:off x="0" y="0"/>
            <a:ext cx="9144000" cy="6858000"/>
          </a:xfrm>
          <a:prstGeom prst="rect">
            <a:avLst/>
          </a:prstGeom>
          <a:noFill/>
          <a:ln w="9525">
            <a:noFill/>
          </a:ln>
        </p:spPr>
      </p:pic>
      <p:sp>
        <p:nvSpPr>
          <p:cNvPr id="10243" name="标题 10242"/>
          <p:cNvSpPr>
            <a:spLocks noGrp="1"/>
          </p:cNvSpPr>
          <p:nvPr>
            <p:ph type="ctrTitle"/>
          </p:nvPr>
        </p:nvSpPr>
        <p:spPr>
          <a:xfrm>
            <a:off x="685800" y="2130425"/>
            <a:ext cx="7772400" cy="1470025"/>
          </a:xfrm>
          <a:prstGeom prst="rect">
            <a:avLst/>
          </a:prstGeom>
          <a:noFill/>
          <a:ln w="9525">
            <a:noFill/>
          </a:ln>
        </p:spPr>
        <p:txBody>
          <a:bodyPr anchor="ctr"/>
          <a:lstStyle>
            <a:lvl1pPr lvl="0" algn="ctr">
              <a:defRPr kern="1200">
                <a:solidFill>
                  <a:srgbClr val="000066"/>
                </a:solidFill>
              </a:defRPr>
            </a:lvl1pPr>
          </a:lstStyle>
          <a:p>
            <a:pPr lvl="0" fontAlgn="base"/>
            <a:r>
              <a:rPr lang="ja-JP" altLang="en-US" strike="noStrike" noProof="1" dirty="0"/>
              <a:t>マスタ タイトルの書式設定</a:t>
            </a:r>
            <a:endParaRPr lang="ja-JP" altLang="en-US" strike="noStrike" noProof="1" dirty="0"/>
          </a:p>
        </p:txBody>
      </p:sp>
      <p:sp>
        <p:nvSpPr>
          <p:cNvPr id="10244" name="副标题 10243"/>
          <p:cNvSpPr>
            <a:spLocks noGrp="1"/>
          </p:cNvSpPr>
          <p:nvPr>
            <p:ph type="subTitle" idx="1"/>
          </p:nvPr>
        </p:nvSpPr>
        <p:spPr>
          <a:xfrm>
            <a:off x="1371600" y="3886200"/>
            <a:ext cx="6400800" cy="1752600"/>
          </a:xfrm>
          <a:prstGeom prst="rect">
            <a:avLst/>
          </a:prstGeom>
          <a:noFill/>
          <a:ln w="9525">
            <a:noFill/>
          </a:ln>
        </p:spPr>
        <p:txBody>
          <a:bodyPr anchor="t"/>
          <a:lstStyle>
            <a:lvl1pPr marL="0" lvl="0" indent="0" algn="ctr">
              <a:buNone/>
              <a:defRPr kern="1200">
                <a:solidFill>
                  <a:srgbClr val="000066"/>
                </a:solidFill>
              </a:defRPr>
            </a:lvl1pPr>
            <a:lvl2pPr marL="457200" lvl="1" indent="-457200" algn="ctr">
              <a:buNone/>
              <a:defRPr kern="1200">
                <a:solidFill>
                  <a:srgbClr val="000066"/>
                </a:solidFill>
              </a:defRPr>
            </a:lvl2pPr>
            <a:lvl3pPr marL="914400" lvl="2" indent="-914400" algn="ctr">
              <a:buNone/>
              <a:defRPr kern="1200">
                <a:solidFill>
                  <a:srgbClr val="000066"/>
                </a:solidFill>
              </a:defRPr>
            </a:lvl3pPr>
            <a:lvl4pPr marL="1371600" lvl="3" indent="-1371600" algn="ctr">
              <a:buNone/>
              <a:defRPr kern="1200">
                <a:solidFill>
                  <a:srgbClr val="000066"/>
                </a:solidFill>
              </a:defRPr>
            </a:lvl4pPr>
            <a:lvl5pPr marL="1828800" lvl="4" indent="-1828800" algn="ctr">
              <a:buNone/>
              <a:defRPr kern="1200">
                <a:solidFill>
                  <a:srgbClr val="000066"/>
                </a:solidFill>
              </a:defRPr>
            </a:lvl5pPr>
          </a:lstStyle>
          <a:p>
            <a:pPr lvl="0" fontAlgn="base"/>
            <a:r>
              <a:rPr lang="ja-JP" altLang="en-US" strike="noStrike" noProof="1" dirty="0"/>
              <a:t>マスタ サブタイトルの書式設定</a:t>
            </a:r>
            <a:endParaRPr lang="ja-JP" altLang="en-US" strike="noStrike" noProof="1" dirty="0"/>
          </a:p>
        </p:txBody>
      </p:sp>
      <p:sp>
        <p:nvSpPr>
          <p:cNvPr id="10245" name="日期占位符 10244"/>
          <p:cNvSpPr>
            <a:spLocks noGrp="1"/>
          </p:cNvSpPr>
          <p:nvPr>
            <p:ph type="dt" sz="half" idx="2"/>
          </p:nvPr>
        </p:nvSpPr>
        <p:spPr>
          <a:xfrm>
            <a:off x="457200" y="6245225"/>
            <a:ext cx="2133600" cy="476250"/>
          </a:xfrm>
          <a:prstGeom prst="rect">
            <a:avLst/>
          </a:prstGeom>
          <a:noFill/>
          <a:ln w="9525">
            <a:noFill/>
          </a:ln>
        </p:spPr>
        <p:txBody>
          <a:bodyPr anchor="t"/>
          <a:p>
            <a:pPr fontAlgn="base"/>
            <a:endParaRPr lang="zh-CN" altLang="ja-JP" strike="noStrike" noProof="1" dirty="0">
              <a:solidFill>
                <a:srgbClr val="000066"/>
              </a:solidFill>
              <a:ea typeface="MS PGothic" panose="020B0600070205080204" pitchFamily="34" charset="-128"/>
            </a:endParaRPr>
          </a:p>
        </p:txBody>
      </p:sp>
      <p:sp>
        <p:nvSpPr>
          <p:cNvPr id="10246" name="页脚占位符 10245"/>
          <p:cNvSpPr>
            <a:spLocks noGrp="1"/>
          </p:cNvSpPr>
          <p:nvPr>
            <p:ph type="ftr" sz="quarter" idx="3"/>
          </p:nvPr>
        </p:nvSpPr>
        <p:spPr>
          <a:xfrm>
            <a:off x="3124200" y="6245225"/>
            <a:ext cx="2895600" cy="476250"/>
          </a:xfrm>
          <a:prstGeom prst="rect">
            <a:avLst/>
          </a:prstGeom>
          <a:noFill/>
          <a:ln w="9525">
            <a:noFill/>
          </a:ln>
        </p:spPr>
        <p:txBody>
          <a:bodyPr anchor="t"/>
          <a:p>
            <a:pPr fontAlgn="base"/>
            <a:endParaRPr lang="ja-JP" altLang="en-US" strike="noStrike" noProof="1" dirty="0">
              <a:solidFill>
                <a:srgbClr val="000066"/>
              </a:solidFill>
              <a:ea typeface="MS PGothic" panose="020B0600070205080204" pitchFamily="34" charset="-128"/>
            </a:endParaRPr>
          </a:p>
        </p:txBody>
      </p:sp>
      <p:sp>
        <p:nvSpPr>
          <p:cNvPr id="10247" name="灯片编号占位符 10246"/>
          <p:cNvSpPr>
            <a:spLocks noGrp="1"/>
          </p:cNvSpPr>
          <p:nvPr>
            <p:ph type="sldNum" sz="quarter" idx="4"/>
          </p:nvPr>
        </p:nvSpPr>
        <p:spPr>
          <a:xfrm>
            <a:off x="6553200" y="6245225"/>
            <a:ext cx="2133600" cy="476250"/>
          </a:xfrm>
          <a:prstGeom prst="rect">
            <a:avLst/>
          </a:prstGeom>
          <a:noFill/>
          <a:ln w="9525">
            <a:noFill/>
          </a:ln>
        </p:spPr>
        <p:txBody>
          <a:bodyPr anchor="t"/>
          <a:p>
            <a:pPr fontAlgn="base"/>
            <a:fld id="{9A0DB2DC-4C9A-4742-B13C-FB6460FD3503}" type="slidenum">
              <a:rPr lang="ja-JP" altLang="en-US" strike="noStrike" noProof="1" dirty="0">
                <a:solidFill>
                  <a:srgbClr val="000066"/>
                </a:solidFill>
                <a:latin typeface="Arial" panose="020B0604020202020204" pitchFamily="34" charset="0"/>
                <a:ea typeface="MS PGothic" panose="020B0600070205080204" pitchFamily="34" charset="-128"/>
                <a:cs typeface="+mn-ea"/>
              </a:rPr>
            </a:fld>
            <a:endParaRPr lang="ja-JP" altLang="en-US" strike="noStrike" noProof="1" dirty="0">
              <a:solidFill>
                <a:srgbClr val="000066"/>
              </a:solidFill>
              <a:ea typeface="MS PGothic" panose="020B0600070205080204" pitchFamily="34" charset="-128"/>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ja-JP"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960394" y="274638"/>
            <a:ext cx="1726406"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781175" y="274638"/>
            <a:ext cx="5079137"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ja-JP"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4578" name="标题 24577"/>
          <p:cNvSpPr>
            <a:spLocks noGrp="1"/>
          </p:cNvSpPr>
          <p:nvPr>
            <p:ph type="ctrTitle"/>
          </p:nvPr>
        </p:nvSpPr>
        <p:spPr>
          <a:xfrm>
            <a:off x="1279525" y="1600200"/>
            <a:ext cx="7085013" cy="1066800"/>
          </a:xfrm>
          <a:prstGeom prst="rect">
            <a:avLst/>
          </a:prstGeom>
          <a:noFill/>
          <a:ln w="9525">
            <a:noFill/>
          </a:ln>
        </p:spPr>
        <p:txBody>
          <a:bodyPr anchor="ctr"/>
          <a:lstStyle>
            <a:lvl1pPr lvl="0">
              <a:defRPr kern="1200"/>
            </a:lvl1pPr>
          </a:lstStyle>
          <a:p>
            <a:pPr lvl="0" fontAlgn="base"/>
            <a:r>
              <a:rPr lang="zh-CN" altLang="en-US" strike="noStrike" noProof="1" dirty="0"/>
              <a:t>单击此处编辑母版标题样式</a:t>
            </a:r>
            <a:endParaRPr lang="zh-CN" altLang="en-US" strike="noStrike" noProof="1" dirty="0"/>
          </a:p>
        </p:txBody>
      </p:sp>
      <p:sp>
        <p:nvSpPr>
          <p:cNvPr id="24579" name="副标题 24578"/>
          <p:cNvSpPr>
            <a:spLocks noGrp="1"/>
          </p:cNvSpPr>
          <p:nvPr>
            <p:ph type="subTitle" idx="1"/>
          </p:nvPr>
        </p:nvSpPr>
        <p:spPr>
          <a:xfrm>
            <a:off x="1279525" y="2819400"/>
            <a:ext cx="5256213" cy="1143000"/>
          </a:xfrm>
          <a:prstGeom prst="rect">
            <a:avLst/>
          </a:prstGeom>
          <a:noFill/>
          <a:ln w="9525">
            <a:noFill/>
          </a:ln>
        </p:spPr>
        <p:txBody>
          <a:bodyPr anchor="t"/>
          <a:lstStyle>
            <a:lvl1pPr marL="0" lvl="0" indent="0">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fontAlgn="base"/>
            <a:r>
              <a:rPr lang="zh-CN" altLang="en-US" strike="noStrike" noProof="1" dirty="0"/>
              <a:t>单击此处编辑母版副标题样式</a:t>
            </a:r>
            <a:endParaRPr lang="zh-CN" altLang="en-US" strike="noStrike" noProof="1" dirty="0"/>
          </a:p>
        </p:txBody>
      </p:sp>
      <p:sp>
        <p:nvSpPr>
          <p:cNvPr id="24580" name="日期占位符 24579"/>
          <p:cNvSpPr>
            <a:spLocks noGrp="1"/>
          </p:cNvSpPr>
          <p:nvPr>
            <p:ph type="dt" sz="half" idx="2"/>
          </p:nvPr>
        </p:nvSpPr>
        <p:spPr>
          <a:xfrm>
            <a:off x="457200" y="6429375"/>
            <a:ext cx="2133600" cy="323850"/>
          </a:xfrm>
          <a:prstGeom prst="rect">
            <a:avLst/>
          </a:prstGeom>
          <a:noFill/>
          <a:ln w="9525">
            <a:noFill/>
          </a:ln>
        </p:spPr>
        <p:txBody>
          <a:bodyPr anchor="t"/>
          <a:p>
            <a:pPr fontAlgn="base"/>
            <a:endParaRPr lang="zh-CN" altLang="en-US" strike="noStrike" noProof="1" dirty="0">
              <a:latin typeface="Century Gothic" panose="020B0502020202020204" pitchFamily="34" charset="0"/>
            </a:endParaRPr>
          </a:p>
        </p:txBody>
      </p:sp>
      <p:sp>
        <p:nvSpPr>
          <p:cNvPr id="24581" name="页脚占位符 24580"/>
          <p:cNvSpPr>
            <a:spLocks noGrp="1"/>
          </p:cNvSpPr>
          <p:nvPr>
            <p:ph type="ftr" sz="quarter" idx="3"/>
          </p:nvPr>
        </p:nvSpPr>
        <p:spPr>
          <a:xfrm>
            <a:off x="3124200" y="6429375"/>
            <a:ext cx="2895600" cy="323850"/>
          </a:xfrm>
          <a:prstGeom prst="rect">
            <a:avLst/>
          </a:prstGeom>
          <a:noFill/>
          <a:ln w="9525">
            <a:noFill/>
          </a:ln>
        </p:spPr>
        <p:txBody>
          <a:bodyPr anchor="t"/>
          <a:p>
            <a:pPr fontAlgn="base"/>
            <a:endParaRPr lang="zh-CN" strike="noStrike" noProof="1" dirty="0">
              <a:latin typeface="Century Gothic" panose="020B0502020202020204" pitchFamily="34" charset="0"/>
            </a:endParaRPr>
          </a:p>
        </p:txBody>
      </p:sp>
      <p:sp>
        <p:nvSpPr>
          <p:cNvPr id="24582" name="灯片编号占位符 24581"/>
          <p:cNvSpPr>
            <a:spLocks noGrp="1"/>
          </p:cNvSpPr>
          <p:nvPr>
            <p:ph type="sldNum" sz="quarter" idx="4"/>
          </p:nvPr>
        </p:nvSpPr>
        <p:spPr>
          <a:xfrm>
            <a:off x="6553200" y="6429375"/>
            <a:ext cx="2133600" cy="323850"/>
          </a:xfrm>
          <a:prstGeom prst="rect">
            <a:avLst/>
          </a:prstGeom>
          <a:noFill/>
          <a:ln w="9525">
            <a:noFill/>
          </a:ln>
        </p:spPr>
        <p:txBody>
          <a:bodyPr anchor="t"/>
          <a:p>
            <a:pPr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latin typeface="Century Gothic" panose="020B0502020202020204" pitchFamily="34" charset="0"/>
            </a:endParaRPr>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279525" y="1600200"/>
            <a:ext cx="257632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3961003" y="1600200"/>
            <a:ext cx="2576322"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ja-JP"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94475" y="685800"/>
            <a:ext cx="1771650" cy="5440363"/>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1279525" y="685800"/>
            <a:ext cx="5212246" cy="5440363"/>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sp>
        <p:nvSpPr>
          <p:cNvPr id="7170" name="直接连接符 306177"/>
          <p:cNvSpPr/>
          <p:nvPr/>
        </p:nvSpPr>
        <p:spPr>
          <a:xfrm>
            <a:off x="7315200" y="1066800"/>
            <a:ext cx="0" cy="4495800"/>
          </a:xfrm>
          <a:prstGeom prst="line">
            <a:avLst/>
          </a:prstGeom>
          <a:ln w="9525" cap="flat" cmpd="sng">
            <a:solidFill>
              <a:schemeClr val="tx1"/>
            </a:solidFill>
            <a:prstDash val="solid"/>
            <a:round/>
            <a:headEnd type="none" w="med" len="med"/>
            <a:tailEnd type="none" w="med" len="med"/>
          </a:ln>
        </p:spPr>
      </p:sp>
      <p:grpSp>
        <p:nvGrpSpPr>
          <p:cNvPr id="7171" name="组合 306183"/>
          <p:cNvGrpSpPr/>
          <p:nvPr/>
        </p:nvGrpSpPr>
        <p:grpSpPr>
          <a:xfrm>
            <a:off x="7493000" y="2992438"/>
            <a:ext cx="1338263" cy="2189162"/>
            <a:chOff x="4704" y="1885"/>
            <a:chExt cx="843" cy="1379"/>
          </a:xfrm>
        </p:grpSpPr>
        <p:sp>
          <p:nvSpPr>
            <p:cNvPr id="7172" name="椭圆 306184"/>
            <p:cNvSpPr/>
            <p:nvPr/>
          </p:nvSpPr>
          <p:spPr>
            <a:xfrm>
              <a:off x="4704" y="1885"/>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3" name="椭圆 306185"/>
            <p:cNvSpPr/>
            <p:nvPr/>
          </p:nvSpPr>
          <p:spPr>
            <a:xfrm>
              <a:off x="4883" y="1885"/>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4" name="椭圆 306186"/>
            <p:cNvSpPr/>
            <p:nvPr/>
          </p:nvSpPr>
          <p:spPr>
            <a:xfrm>
              <a:off x="5062" y="1885"/>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5" name="椭圆 306187"/>
            <p:cNvSpPr/>
            <p:nvPr/>
          </p:nvSpPr>
          <p:spPr>
            <a:xfrm>
              <a:off x="4704" y="2064"/>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6" name="椭圆 306188"/>
            <p:cNvSpPr/>
            <p:nvPr/>
          </p:nvSpPr>
          <p:spPr>
            <a:xfrm>
              <a:off x="4883" y="2064"/>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7" name="椭圆 306189"/>
            <p:cNvSpPr/>
            <p:nvPr/>
          </p:nvSpPr>
          <p:spPr>
            <a:xfrm>
              <a:off x="5062" y="2064"/>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8" name="椭圆 306190"/>
            <p:cNvSpPr/>
            <p:nvPr/>
          </p:nvSpPr>
          <p:spPr>
            <a:xfrm>
              <a:off x="5241" y="2064"/>
              <a:ext cx="127" cy="127"/>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79" name="椭圆 306191"/>
            <p:cNvSpPr/>
            <p:nvPr/>
          </p:nvSpPr>
          <p:spPr>
            <a:xfrm>
              <a:off x="4704" y="2243"/>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0" name="椭圆 306192"/>
            <p:cNvSpPr/>
            <p:nvPr/>
          </p:nvSpPr>
          <p:spPr>
            <a:xfrm>
              <a:off x="4883" y="2243"/>
              <a:ext cx="127" cy="127"/>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1" name="椭圆 306193"/>
            <p:cNvSpPr/>
            <p:nvPr/>
          </p:nvSpPr>
          <p:spPr>
            <a:xfrm>
              <a:off x="5062" y="2243"/>
              <a:ext cx="127" cy="127"/>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2" name="椭圆 306194"/>
            <p:cNvSpPr/>
            <p:nvPr/>
          </p:nvSpPr>
          <p:spPr>
            <a:xfrm>
              <a:off x="5241" y="2243"/>
              <a:ext cx="127" cy="127"/>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3" name="椭圆 306195"/>
            <p:cNvSpPr/>
            <p:nvPr/>
          </p:nvSpPr>
          <p:spPr>
            <a:xfrm>
              <a:off x="5420" y="2243"/>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4" name="椭圆 306196"/>
            <p:cNvSpPr/>
            <p:nvPr/>
          </p:nvSpPr>
          <p:spPr>
            <a:xfrm>
              <a:off x="4704" y="2421"/>
              <a:ext cx="127" cy="128"/>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5" name="椭圆 306197"/>
            <p:cNvSpPr/>
            <p:nvPr/>
          </p:nvSpPr>
          <p:spPr>
            <a:xfrm>
              <a:off x="4883" y="2421"/>
              <a:ext cx="127" cy="128"/>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6" name="椭圆 306198"/>
            <p:cNvSpPr/>
            <p:nvPr/>
          </p:nvSpPr>
          <p:spPr>
            <a:xfrm>
              <a:off x="5062" y="2421"/>
              <a:ext cx="127" cy="128"/>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7" name="椭圆 306199"/>
            <p:cNvSpPr/>
            <p:nvPr/>
          </p:nvSpPr>
          <p:spPr>
            <a:xfrm>
              <a:off x="5241" y="2421"/>
              <a:ext cx="127" cy="128"/>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8" name="椭圆 306200"/>
            <p:cNvSpPr/>
            <p:nvPr/>
          </p:nvSpPr>
          <p:spPr>
            <a:xfrm>
              <a:off x="4704" y="2600"/>
              <a:ext cx="127" cy="128"/>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89" name="椭圆 306201"/>
            <p:cNvSpPr/>
            <p:nvPr/>
          </p:nvSpPr>
          <p:spPr>
            <a:xfrm>
              <a:off x="4883" y="2600"/>
              <a:ext cx="127" cy="128"/>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0" name="椭圆 306202"/>
            <p:cNvSpPr/>
            <p:nvPr/>
          </p:nvSpPr>
          <p:spPr>
            <a:xfrm>
              <a:off x="5062" y="2600"/>
              <a:ext cx="127" cy="128"/>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1" name="椭圆 306203"/>
            <p:cNvSpPr/>
            <p:nvPr/>
          </p:nvSpPr>
          <p:spPr>
            <a:xfrm>
              <a:off x="5241" y="2600"/>
              <a:ext cx="127" cy="128"/>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2" name="椭圆 306204"/>
            <p:cNvSpPr/>
            <p:nvPr/>
          </p:nvSpPr>
          <p:spPr>
            <a:xfrm>
              <a:off x="5420" y="2600"/>
              <a:ext cx="127" cy="128"/>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3" name="椭圆 306205"/>
            <p:cNvSpPr/>
            <p:nvPr/>
          </p:nvSpPr>
          <p:spPr>
            <a:xfrm>
              <a:off x="4704" y="2779"/>
              <a:ext cx="127" cy="127"/>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4" name="椭圆 306206"/>
            <p:cNvSpPr/>
            <p:nvPr/>
          </p:nvSpPr>
          <p:spPr>
            <a:xfrm>
              <a:off x="4883" y="2779"/>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5" name="椭圆 306207"/>
            <p:cNvSpPr/>
            <p:nvPr/>
          </p:nvSpPr>
          <p:spPr>
            <a:xfrm>
              <a:off x="5062" y="2779"/>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6" name="椭圆 306208"/>
            <p:cNvSpPr/>
            <p:nvPr/>
          </p:nvSpPr>
          <p:spPr>
            <a:xfrm>
              <a:off x="5241" y="2779"/>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7" name="椭圆 306209"/>
            <p:cNvSpPr/>
            <p:nvPr/>
          </p:nvSpPr>
          <p:spPr>
            <a:xfrm>
              <a:off x="4704" y="2958"/>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8" name="椭圆 306210"/>
            <p:cNvSpPr/>
            <p:nvPr/>
          </p:nvSpPr>
          <p:spPr>
            <a:xfrm>
              <a:off x="4883" y="2958"/>
              <a:ext cx="127" cy="127"/>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199" name="椭圆 306211"/>
            <p:cNvSpPr/>
            <p:nvPr/>
          </p:nvSpPr>
          <p:spPr>
            <a:xfrm>
              <a:off x="5062" y="2958"/>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200" name="椭圆 306212"/>
            <p:cNvSpPr/>
            <p:nvPr/>
          </p:nvSpPr>
          <p:spPr>
            <a:xfrm>
              <a:off x="5241" y="2958"/>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201" name="椭圆 306213"/>
            <p:cNvSpPr/>
            <p:nvPr/>
          </p:nvSpPr>
          <p:spPr>
            <a:xfrm>
              <a:off x="4883" y="3137"/>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7202" name="椭圆 306214"/>
            <p:cNvSpPr/>
            <p:nvPr/>
          </p:nvSpPr>
          <p:spPr>
            <a:xfrm>
              <a:off x="5241" y="3137"/>
              <a:ext cx="127" cy="127"/>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grpSp>
      <p:sp>
        <p:nvSpPr>
          <p:cNvPr id="7203" name="直接连接符 306215"/>
          <p:cNvSpPr/>
          <p:nvPr/>
        </p:nvSpPr>
        <p:spPr>
          <a:xfrm>
            <a:off x="304800" y="2819400"/>
            <a:ext cx="8229600" cy="0"/>
          </a:xfrm>
          <a:prstGeom prst="line">
            <a:avLst/>
          </a:prstGeom>
          <a:ln w="6350" cap="flat" cmpd="sng">
            <a:solidFill>
              <a:schemeClr val="tx1"/>
            </a:solidFill>
            <a:prstDash val="solid"/>
            <a:round/>
            <a:headEnd type="none" w="med" len="med"/>
            <a:tailEnd type="none" w="med" len="med"/>
          </a:ln>
        </p:spPr>
      </p:sp>
      <p:sp>
        <p:nvSpPr>
          <p:cNvPr id="306179" name="标题 306178"/>
          <p:cNvSpPr>
            <a:spLocks noGrp="1"/>
          </p:cNvSpPr>
          <p:nvPr>
            <p:ph type="ctrTitle"/>
          </p:nvPr>
        </p:nvSpPr>
        <p:spPr>
          <a:xfrm>
            <a:off x="315913" y="466725"/>
            <a:ext cx="6781800" cy="2133600"/>
          </a:xfrm>
          <a:prstGeom prst="rect">
            <a:avLst/>
          </a:prstGeom>
          <a:noFill/>
          <a:ln w="9525">
            <a:noFill/>
          </a:ln>
        </p:spPr>
        <p:txBody>
          <a:bodyPr anchor="b"/>
          <a:lstStyle>
            <a:lvl1pPr lvl="0" algn="r">
              <a:defRPr sz="4800" kern="1200"/>
            </a:lvl1pPr>
          </a:lstStyle>
          <a:p>
            <a:pPr lvl="0" fontAlgn="base"/>
            <a:r>
              <a:rPr lang="zh-CN" altLang="en-US" strike="noStrike" noProof="1" dirty="0"/>
              <a:t>单击此处编辑母版标题样式</a:t>
            </a:r>
            <a:endParaRPr lang="zh-CN" altLang="en-US" strike="noStrike" noProof="1" dirty="0"/>
          </a:p>
        </p:txBody>
      </p:sp>
      <p:sp>
        <p:nvSpPr>
          <p:cNvPr id="306180" name="副标题 306179"/>
          <p:cNvSpPr>
            <a:spLocks noGrp="1"/>
          </p:cNvSpPr>
          <p:nvPr>
            <p:ph type="subTitle" idx="1"/>
          </p:nvPr>
        </p:nvSpPr>
        <p:spPr>
          <a:xfrm>
            <a:off x="849313" y="3049588"/>
            <a:ext cx="6248400" cy="2362200"/>
          </a:xfrm>
          <a:prstGeom prst="rect">
            <a:avLst/>
          </a:prstGeom>
          <a:noFill/>
          <a:ln w="9525">
            <a:noFill/>
          </a:ln>
        </p:spPr>
        <p:txBody>
          <a:bodyPr anchor="t"/>
          <a:lstStyle>
            <a:lvl1pPr marL="0" lvl="0" indent="0" algn="r">
              <a:buNone/>
              <a:defRPr sz="3200" kern="1200"/>
            </a:lvl1pPr>
            <a:lvl2pPr marL="344805" lvl="1" indent="-344805" algn="ctr">
              <a:buNone/>
              <a:defRPr sz="3200" kern="1200"/>
            </a:lvl2pPr>
            <a:lvl3pPr marL="694055" lvl="2" indent="-694055" algn="ctr">
              <a:buNone/>
              <a:defRPr sz="3200" kern="1200"/>
            </a:lvl3pPr>
            <a:lvl4pPr marL="989330" lvl="3" indent="-989330" algn="ctr">
              <a:buNone/>
              <a:defRPr sz="3200" kern="1200"/>
            </a:lvl4pPr>
            <a:lvl5pPr marL="1282700" lvl="4" indent="-1282700" algn="ctr">
              <a:buNone/>
              <a:defRPr sz="3200" kern="1200"/>
            </a:lvl5pPr>
          </a:lstStyle>
          <a:p>
            <a:pPr lvl="0" fontAlgn="base"/>
            <a:r>
              <a:rPr lang="zh-CN" altLang="en-US" strike="noStrike" noProof="1" dirty="0"/>
              <a:t>单击此处编辑母版副标题样式</a:t>
            </a:r>
            <a:endParaRPr lang="zh-CN" altLang="en-US" strike="noStrike" noProof="1" dirty="0"/>
          </a:p>
        </p:txBody>
      </p:sp>
      <p:sp>
        <p:nvSpPr>
          <p:cNvPr id="306181" name="日期占位符 306180"/>
          <p:cNvSpPr>
            <a:spLocks noGrp="1"/>
          </p:cNvSpPr>
          <p:nvPr>
            <p:ph type="dt" sz="half" idx="2"/>
          </p:nvPr>
        </p:nvSpPr>
        <p:spPr>
          <a:xfrm>
            <a:off x="457200" y="6248400"/>
            <a:ext cx="2133600" cy="457200"/>
          </a:xfrm>
          <a:prstGeom prst="rect">
            <a:avLst/>
          </a:prstGeom>
          <a:noFill/>
          <a:ln w="9525">
            <a:noFill/>
          </a:ln>
        </p:spPr>
        <p:txBody>
          <a:bodyPr anchor="t"/>
          <a:p>
            <a:pPr fontAlgn="base"/>
            <a:endParaRPr lang="zh-CN" altLang="en-US" strike="noStrike" noProof="1" dirty="0"/>
          </a:p>
        </p:txBody>
      </p:sp>
      <p:sp>
        <p:nvSpPr>
          <p:cNvPr id="306182" name="页脚占位符 306181"/>
          <p:cNvSpPr>
            <a:spLocks noGrp="1"/>
          </p:cNvSpPr>
          <p:nvPr>
            <p:ph type="ftr" sz="quarter" idx="3"/>
          </p:nvPr>
        </p:nvSpPr>
        <p:spPr>
          <a:xfrm>
            <a:off x="3124200" y="6248400"/>
            <a:ext cx="2895600" cy="457200"/>
          </a:xfrm>
          <a:prstGeom prst="rect">
            <a:avLst/>
          </a:prstGeom>
          <a:noFill/>
          <a:ln w="9525">
            <a:noFill/>
          </a:ln>
        </p:spPr>
        <p:txBody>
          <a:bodyPr anchor="t"/>
          <a:p>
            <a:pPr fontAlgn="base"/>
            <a:endParaRPr lang="zh-CN" strike="noStrike" noProof="1" dirty="0"/>
          </a:p>
        </p:txBody>
      </p:sp>
      <p:sp>
        <p:nvSpPr>
          <p:cNvPr id="306183" name="灯片编号占位符 306182"/>
          <p:cNvSpPr>
            <a:spLocks noGrp="1"/>
          </p:cNvSpPr>
          <p:nvPr>
            <p:ph type="sldNum" sz="quarter" idx="4"/>
          </p:nvPr>
        </p:nvSpPr>
        <p:spPr>
          <a:xfrm>
            <a:off x="6553200" y="6248400"/>
            <a:ext cx="2133600" cy="457200"/>
          </a:xfrm>
          <a:prstGeom prst="rect">
            <a:avLst/>
          </a:prstGeom>
          <a:noFill/>
          <a:ln w="9525">
            <a:noFill/>
          </a:ln>
        </p:spPr>
        <p:txBody>
          <a:bodyPr anchor="t"/>
          <a:p>
            <a:pPr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719263"/>
            <a:ext cx="4032504" cy="441166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719263"/>
            <a:ext cx="4032504" cy="4411662"/>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ja-JP" altLang="en-US"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22238"/>
            <a:ext cx="6052930" cy="6008687"/>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p:grpSp>
        <p:nvGrpSpPr>
          <p:cNvPr id="8194" name="组合 309249"/>
          <p:cNvGrpSpPr/>
          <p:nvPr/>
        </p:nvGrpSpPr>
        <p:grpSpPr>
          <a:xfrm>
            <a:off x="0" y="0"/>
            <a:ext cx="9144000" cy="6858000"/>
            <a:chOff x="0" y="0"/>
            <a:chExt cx="5760" cy="4320"/>
          </a:xfrm>
        </p:grpSpPr>
        <p:sp>
          <p:nvSpPr>
            <p:cNvPr id="8195" name="矩形 309250"/>
            <p:cNvSpPr/>
            <p:nvPr/>
          </p:nvSpPr>
          <p:spPr>
            <a:xfrm>
              <a:off x="0" y="0"/>
              <a:ext cx="2208" cy="4320"/>
            </a:xfrm>
            <a:prstGeom prst="rect">
              <a:avLst/>
            </a:prstGeom>
            <a:gradFill rotWithShape="0">
              <a:gsLst>
                <a:gs pos="0">
                  <a:schemeClr val="folHlink"/>
                </a:gs>
                <a:gs pos="100000">
                  <a:schemeClr val="bg1"/>
                </a:gs>
              </a:gsLst>
              <a:lin ang="0" scaled="1"/>
              <a:tileRect/>
            </a:gradFill>
            <a:ln w="9525">
              <a:noFill/>
            </a:ln>
          </p:spPr>
          <p:txBody>
            <a:bodyPr wrap="none" anchor="ctr" anchorCtr="0"/>
            <a:p>
              <a:pPr lvl="0" indent="0" algn="ctr"/>
              <a:endParaRPr lang="zh-CN" altLang="en-US" sz="2400" dirty="0">
                <a:latin typeface="Times New Roman" panose="02020603050405020304" pitchFamily="18" charset="0"/>
                <a:ea typeface="宋体" panose="02010600030101010101" pitchFamily="2" charset="-122"/>
              </a:endParaRPr>
            </a:p>
          </p:txBody>
        </p:sp>
        <p:sp>
          <p:nvSpPr>
            <p:cNvPr id="8196" name="矩形 309251"/>
            <p:cNvSpPr/>
            <p:nvPr/>
          </p:nvSpPr>
          <p:spPr>
            <a:xfrm>
              <a:off x="1081" y="1065"/>
              <a:ext cx="4679" cy="1596"/>
            </a:xfrm>
            <a:prstGeom prst="rect">
              <a:avLst/>
            </a:prstGeom>
            <a:solidFill>
              <a:schemeClr val="bg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grpSp>
          <p:nvGrpSpPr>
            <p:cNvPr id="8197" name="组合 309252"/>
            <p:cNvGrpSpPr/>
            <p:nvPr/>
          </p:nvGrpSpPr>
          <p:grpSpPr>
            <a:xfrm>
              <a:off x="0" y="672"/>
              <a:ext cx="1806" cy="1989"/>
              <a:chOff x="0" y="672"/>
              <a:chExt cx="1806" cy="1989"/>
            </a:xfrm>
          </p:grpSpPr>
          <p:sp>
            <p:nvSpPr>
              <p:cNvPr id="8198" name="矩形 309253"/>
              <p:cNvSpPr/>
              <p:nvPr userDrawn="1"/>
            </p:nvSpPr>
            <p:spPr>
              <a:xfrm>
                <a:off x="361" y="2257"/>
                <a:ext cx="363" cy="404"/>
              </a:xfrm>
              <a:prstGeom prst="rect">
                <a:avLst/>
              </a:prstGeom>
              <a:solidFill>
                <a:schemeClr val="accent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199" name="矩形 309254"/>
              <p:cNvSpPr/>
              <p:nvPr userDrawn="1"/>
            </p:nvSpPr>
            <p:spPr>
              <a:xfrm>
                <a:off x="1081" y="1065"/>
                <a:ext cx="362" cy="405"/>
              </a:xfrm>
              <a:prstGeom prst="rect">
                <a:avLst/>
              </a:prstGeom>
              <a:solidFill>
                <a:schemeClr val="folHlink"/>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0" name="矩形 309255"/>
              <p:cNvSpPr/>
              <p:nvPr userDrawn="1"/>
            </p:nvSpPr>
            <p:spPr>
              <a:xfrm>
                <a:off x="1437" y="672"/>
                <a:ext cx="369" cy="400"/>
              </a:xfrm>
              <a:prstGeom prst="rect">
                <a:avLst/>
              </a:prstGeom>
              <a:solidFill>
                <a:schemeClr val="folHlink"/>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1" name="矩形 309256"/>
              <p:cNvSpPr/>
              <p:nvPr userDrawn="1"/>
            </p:nvSpPr>
            <p:spPr>
              <a:xfrm>
                <a:off x="719" y="2257"/>
                <a:ext cx="368" cy="404"/>
              </a:xfrm>
              <a:prstGeom prst="rect">
                <a:avLst/>
              </a:prstGeom>
              <a:solidFill>
                <a:schemeClr val="bg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2" name="矩形 309257"/>
              <p:cNvSpPr/>
              <p:nvPr userDrawn="1"/>
            </p:nvSpPr>
            <p:spPr>
              <a:xfrm>
                <a:off x="1437" y="1065"/>
                <a:ext cx="369" cy="405"/>
              </a:xfrm>
              <a:prstGeom prst="rect">
                <a:avLst/>
              </a:prstGeom>
              <a:solidFill>
                <a:schemeClr val="accent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3" name="矩形 309258"/>
              <p:cNvSpPr/>
              <p:nvPr userDrawn="1"/>
            </p:nvSpPr>
            <p:spPr>
              <a:xfrm>
                <a:off x="719" y="1464"/>
                <a:ext cx="368" cy="399"/>
              </a:xfrm>
              <a:prstGeom prst="rect">
                <a:avLst/>
              </a:prstGeom>
              <a:solidFill>
                <a:schemeClr val="folHlink"/>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4" name="矩形 309259"/>
              <p:cNvSpPr/>
              <p:nvPr userDrawn="1"/>
            </p:nvSpPr>
            <p:spPr>
              <a:xfrm>
                <a:off x="0" y="1464"/>
                <a:ext cx="367" cy="399"/>
              </a:xfrm>
              <a:prstGeom prst="rect">
                <a:avLst/>
              </a:prstGeom>
              <a:solidFill>
                <a:schemeClr val="bg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5" name="矩形 309260"/>
              <p:cNvSpPr/>
              <p:nvPr userDrawn="1"/>
            </p:nvSpPr>
            <p:spPr>
              <a:xfrm>
                <a:off x="1081" y="1464"/>
                <a:ext cx="362" cy="399"/>
              </a:xfrm>
              <a:prstGeom prst="rect">
                <a:avLst/>
              </a:prstGeom>
              <a:solidFill>
                <a:schemeClr val="accent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6" name="矩形 309261"/>
              <p:cNvSpPr/>
              <p:nvPr userDrawn="1"/>
            </p:nvSpPr>
            <p:spPr>
              <a:xfrm>
                <a:off x="361" y="1857"/>
                <a:ext cx="363" cy="406"/>
              </a:xfrm>
              <a:prstGeom prst="rect">
                <a:avLst/>
              </a:prstGeom>
              <a:solidFill>
                <a:schemeClr val="folHlink"/>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8207" name="矩形 309262"/>
              <p:cNvSpPr/>
              <p:nvPr userDrawn="1"/>
            </p:nvSpPr>
            <p:spPr>
              <a:xfrm>
                <a:off x="719" y="1857"/>
                <a:ext cx="368" cy="406"/>
              </a:xfrm>
              <a:prstGeom prst="rect">
                <a:avLst/>
              </a:prstGeom>
              <a:solidFill>
                <a:schemeClr val="accent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grpSp>
      </p:grpSp>
      <p:sp>
        <p:nvSpPr>
          <p:cNvPr id="309267" name="标题 309266"/>
          <p:cNvSpPr>
            <a:spLocks noGrp="1"/>
          </p:cNvSpPr>
          <p:nvPr>
            <p:ph type="ctrTitle"/>
          </p:nvPr>
        </p:nvSpPr>
        <p:spPr>
          <a:xfrm>
            <a:off x="2971800" y="1828800"/>
            <a:ext cx="6019800" cy="2209800"/>
          </a:xfrm>
          <a:prstGeom prst="rect">
            <a:avLst/>
          </a:prstGeom>
          <a:noFill/>
          <a:ln w="9525">
            <a:noFill/>
          </a:ln>
        </p:spPr>
        <p:txBody>
          <a:bodyPr anchor="ctr"/>
          <a:lstStyle>
            <a:lvl1pPr lvl="0">
              <a:defRPr sz="5000" kern="1200">
                <a:solidFill>
                  <a:srgbClr val="FFFFFF"/>
                </a:solidFill>
              </a:defRPr>
            </a:lvl1pPr>
          </a:lstStyle>
          <a:p>
            <a:pPr lvl="0" fontAlgn="base"/>
            <a:r>
              <a:rPr lang="zh-CN" altLang="en-US" strike="noStrike" noProof="1" dirty="0"/>
              <a:t>单击此处编辑母版标题样式</a:t>
            </a:r>
            <a:endParaRPr lang="zh-CN" altLang="en-US" strike="noStrike" noProof="1" dirty="0"/>
          </a:p>
        </p:txBody>
      </p:sp>
      <p:sp>
        <p:nvSpPr>
          <p:cNvPr id="309268" name="副标题 309267"/>
          <p:cNvSpPr>
            <a:spLocks noGrp="1"/>
          </p:cNvSpPr>
          <p:nvPr>
            <p:ph type="subTitle" idx="1"/>
          </p:nvPr>
        </p:nvSpPr>
        <p:spPr>
          <a:xfrm>
            <a:off x="2971800" y="4267200"/>
            <a:ext cx="6019800" cy="1752600"/>
          </a:xfrm>
          <a:prstGeom prst="rect">
            <a:avLst/>
          </a:prstGeom>
          <a:noFill/>
          <a:ln w="9525">
            <a:noFill/>
          </a:ln>
        </p:spPr>
        <p:txBody>
          <a:bodyPr anchor="t"/>
          <a:lstStyle>
            <a:lvl1pPr marL="0" lvl="0" indent="0">
              <a:buNone/>
              <a:defRPr sz="3400" kern="1200"/>
            </a:lvl1pPr>
            <a:lvl2pPr marL="457200" lvl="1" indent="-457200" algn="ctr">
              <a:buNone/>
              <a:defRPr sz="3400" kern="1200"/>
            </a:lvl2pPr>
            <a:lvl3pPr marL="914400" lvl="2" indent="-914400" algn="ctr">
              <a:buNone/>
              <a:defRPr sz="3400" kern="1200"/>
            </a:lvl3pPr>
            <a:lvl4pPr marL="1371600" lvl="3" indent="-1371600" algn="ctr">
              <a:buNone/>
              <a:defRPr sz="3400" kern="1200"/>
            </a:lvl4pPr>
            <a:lvl5pPr marL="1828800" lvl="4" indent="-1828800" algn="ctr">
              <a:buNone/>
              <a:defRPr sz="3400" kern="1200"/>
            </a:lvl5pPr>
          </a:lstStyle>
          <a:p>
            <a:pPr lvl="0" fontAlgn="base"/>
            <a:r>
              <a:rPr lang="zh-CN" altLang="en-US" strike="noStrike" noProof="1" dirty="0"/>
              <a:t>单击此处编辑母版副标题样式</a:t>
            </a:r>
            <a:endParaRPr lang="zh-CN" altLang="en-US" strike="noStrike" noProof="1" dirty="0"/>
          </a:p>
        </p:txBody>
      </p:sp>
      <p:sp>
        <p:nvSpPr>
          <p:cNvPr id="309264" name="日期占位符 309263"/>
          <p:cNvSpPr>
            <a:spLocks noGrp="1"/>
          </p:cNvSpPr>
          <p:nvPr>
            <p:ph type="dt" sz="half" idx="2"/>
          </p:nvPr>
        </p:nvSpPr>
        <p:spPr>
          <a:xfrm>
            <a:off x="457200" y="6248400"/>
            <a:ext cx="2133600" cy="457200"/>
          </a:xfrm>
          <a:prstGeom prst="rect">
            <a:avLst/>
          </a:prstGeom>
          <a:noFill/>
          <a:ln w="9525">
            <a:noFill/>
          </a:ln>
        </p:spPr>
        <p:txBody>
          <a:bodyPr anchor="b"/>
          <a:p>
            <a:pPr fontAlgn="base"/>
            <a:endParaRPr lang="zh-CN" altLang="en-US" strike="noStrike" noProof="1" dirty="0"/>
          </a:p>
        </p:txBody>
      </p:sp>
      <p:sp>
        <p:nvSpPr>
          <p:cNvPr id="309265" name="页脚占位符 309264"/>
          <p:cNvSpPr>
            <a:spLocks noGrp="1"/>
          </p:cNvSpPr>
          <p:nvPr>
            <p:ph type="ftr" sz="quarter" idx="3"/>
          </p:nvPr>
        </p:nvSpPr>
        <p:spPr>
          <a:xfrm>
            <a:off x="3124200" y="6248400"/>
            <a:ext cx="2895600" cy="457200"/>
          </a:xfrm>
          <a:prstGeom prst="rect">
            <a:avLst/>
          </a:prstGeom>
          <a:noFill/>
          <a:ln w="9525">
            <a:noFill/>
          </a:ln>
        </p:spPr>
        <p:txBody>
          <a:bodyPr anchor="b"/>
          <a:p>
            <a:pPr fontAlgn="base"/>
            <a:endParaRPr lang="zh-CN" strike="noStrike" noProof="1" dirty="0"/>
          </a:p>
        </p:txBody>
      </p:sp>
      <p:sp>
        <p:nvSpPr>
          <p:cNvPr id="309266" name="灯片编号占位符 309265"/>
          <p:cNvSpPr>
            <a:spLocks noGrp="1"/>
          </p:cNvSpPr>
          <p:nvPr>
            <p:ph type="sldNum" sz="quarter" idx="4"/>
          </p:nvPr>
        </p:nvSpPr>
        <p:spPr>
          <a:xfrm>
            <a:off x="6553200" y="6248400"/>
            <a:ext cx="2133600" cy="457200"/>
          </a:xfrm>
          <a:prstGeom prst="rect">
            <a:avLst/>
          </a:prstGeom>
          <a:noFill/>
          <a:ln w="9525">
            <a:noFill/>
          </a:ln>
        </p:spPr>
        <p:txBody>
          <a:bodyPr anchor="b"/>
          <a:p>
            <a:pPr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latin typeface="Arial Black" panose="020B0A04020102020204" pitchFamily="34" charset="0"/>
            </a:endParaRPr>
          </a:p>
        </p:txBody>
      </p:sp>
    </p:spTree>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fontAlgn="base"/>
            <a:endParaRPr lang="zh-CN"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6" name="日期占位符 5"/>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页脚占位符 3"/>
          <p:cNvSpPr>
            <a:spLocks noGrp="1"/>
          </p:cNvSpPr>
          <p:nvPr>
            <p:ph type="ftr" sz="quarter" idx="10"/>
          </p:nvPr>
        </p:nvSpPr>
        <p:spPr/>
        <p:txBody>
          <a:bodyPr/>
          <a:p>
            <a:pPr lvl="0" fontAlgn="base"/>
            <a:endParaRPr lang="zh-CN"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6" name="日期占位符 5"/>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981200"/>
            <a:ext cx="4032504" cy="3886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981200"/>
            <a:ext cx="4032504" cy="3886200"/>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页脚占位符 4"/>
          <p:cNvSpPr>
            <a:spLocks noGrp="1"/>
          </p:cNvSpPr>
          <p:nvPr>
            <p:ph type="ftr" sz="quarter" idx="10"/>
          </p:nvPr>
        </p:nvSpPr>
        <p:spPr/>
        <p:txBody>
          <a:bodyPr/>
          <a:p>
            <a:pPr lvl="0" fontAlgn="base"/>
            <a:endParaRPr lang="zh-CN"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7" name="日期占位符 6"/>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页脚占位符 6"/>
          <p:cNvSpPr>
            <a:spLocks noGrp="1"/>
          </p:cNvSpPr>
          <p:nvPr>
            <p:ph type="ftr" sz="quarter" idx="10"/>
          </p:nvPr>
        </p:nvSpPr>
        <p:spPr/>
        <p:txBody>
          <a:bodyPr/>
          <a:p>
            <a:pPr lvl="0" fontAlgn="base"/>
            <a:endParaRPr lang="zh-CN" strike="noStrike" noProof="1" dirty="0"/>
          </a:p>
        </p:txBody>
      </p:sp>
      <p:sp>
        <p:nvSpPr>
          <p:cNvPr id="8" name="灯片编号占位符 7"/>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9" name="日期占位符 8"/>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781175" y="1600200"/>
            <a:ext cx="3383756"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5303044" y="1600200"/>
            <a:ext cx="3383756"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ja-JP"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页脚占位符 2"/>
          <p:cNvSpPr>
            <a:spLocks noGrp="1"/>
          </p:cNvSpPr>
          <p:nvPr>
            <p:ph type="ftr" sz="quarter" idx="10"/>
          </p:nvPr>
        </p:nvSpPr>
        <p:spPr/>
        <p:txBody>
          <a:bodyPr/>
          <a:p>
            <a:pPr lvl="0" fontAlgn="base"/>
            <a:endParaRPr lang="zh-CN" strike="noStrike" noProof="1" dirty="0"/>
          </a:p>
        </p:txBody>
      </p:sp>
      <p:sp>
        <p:nvSpPr>
          <p:cNvPr id="4" name="灯片编号占位符 3"/>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5" name="日期占位符 4"/>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1"/>
          <p:cNvSpPr>
            <a:spLocks noGrp="1"/>
          </p:cNvSpPr>
          <p:nvPr>
            <p:ph type="ftr" sz="quarter" idx="10"/>
          </p:nvPr>
        </p:nvSpPr>
        <p:spPr/>
        <p:txBody>
          <a:bodyPr/>
          <a:p>
            <a:pPr lvl="0" fontAlgn="base"/>
            <a:endParaRPr lang="zh-CN" strike="noStrike" noProof="1" dirty="0"/>
          </a:p>
        </p:txBody>
      </p:sp>
      <p:sp>
        <p:nvSpPr>
          <p:cNvPr id="3" name="灯片编号占位符 2"/>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4" name="日期占位符 3"/>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lvl="0" fontAlgn="base"/>
            <a:endParaRPr lang="zh-CN"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7" name="日期占位符 6"/>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页脚占位符 4"/>
          <p:cNvSpPr>
            <a:spLocks noGrp="1"/>
          </p:cNvSpPr>
          <p:nvPr>
            <p:ph type="ftr" sz="quarter" idx="10"/>
          </p:nvPr>
        </p:nvSpPr>
        <p:spPr/>
        <p:txBody>
          <a:bodyPr/>
          <a:p>
            <a:pPr lvl="0" fontAlgn="base"/>
            <a:endParaRPr lang="zh-CN" strike="noStrike" noProof="1" dirty="0"/>
          </a:p>
        </p:txBody>
      </p:sp>
      <p:sp>
        <p:nvSpPr>
          <p:cNvPr id="6" name="灯片编号占位符 5"/>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7" name="日期占位符 6"/>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fontAlgn="base"/>
            <a:endParaRPr lang="zh-CN"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6" name="日期占位符 5"/>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457200"/>
            <a:ext cx="2057400" cy="5410200"/>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457200"/>
            <a:ext cx="6052930" cy="5410200"/>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页脚占位符 3"/>
          <p:cNvSpPr>
            <a:spLocks noGrp="1"/>
          </p:cNvSpPr>
          <p:nvPr>
            <p:ph type="ftr" sz="quarter" idx="10"/>
          </p:nvPr>
        </p:nvSpPr>
        <p:spPr/>
        <p:txBody>
          <a:bodyPr/>
          <a:p>
            <a:pPr lvl="0" fontAlgn="base"/>
            <a:endParaRPr lang="zh-CN" strike="noStrike" noProof="1" dirty="0"/>
          </a:p>
        </p:txBody>
      </p:sp>
      <p:sp>
        <p:nvSpPr>
          <p:cNvPr id="5" name="灯片编号占位符 4"/>
          <p:cNvSpPr>
            <a:spLocks noGrp="1"/>
          </p:cNvSpPr>
          <p:nvPr>
            <p:ph type="sldNum" sz="quarter" idx="11"/>
          </p:nvPr>
        </p:nvSpPr>
        <p:spPr/>
        <p:txBody>
          <a:bodyPr/>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sp>
        <p:nvSpPr>
          <p:cNvPr id="6" name="日期占位符 5"/>
          <p:cNvSpPr>
            <a:spLocks noGrp="1"/>
          </p:cNvSpPr>
          <p:nvPr>
            <p:ph type="dt" sz="half" idx="12"/>
          </p:nvPr>
        </p:nvSpPr>
        <p:spPr/>
        <p:txBody>
          <a:bodyPr/>
          <a:p>
            <a:pPr lvl="0" fontAlgn="base"/>
            <a:endParaRPr lang="zh-CN" altLang="en-US"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ja-JP" altLang="en-US"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ja-JP" altLang="en-US"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ja-JP" altLang="en-US"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ja-JP"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ja-JP" altLang="en-US"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5.png"/><Relationship Id="rId14" Type="http://schemas.openxmlformats.org/officeDocument/2006/relationships/image" Target="../media/image4.png"/><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6.pn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slideLayout" Target="../slideLayouts/slideLayout34.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3.xml"/><Relationship Id="rId8" Type="http://schemas.openxmlformats.org/officeDocument/2006/relationships/slideLayout" Target="../slideLayouts/slideLayout42.xml"/><Relationship Id="rId7" Type="http://schemas.openxmlformats.org/officeDocument/2006/relationships/slideLayout" Target="../slideLayouts/slideLayout41.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3" Type="http://schemas.openxmlformats.org/officeDocument/2006/relationships/slideLayout" Target="../slideLayouts/slideLayout37.xml"/><Relationship Id="rId2" Type="http://schemas.openxmlformats.org/officeDocument/2006/relationships/slideLayout" Target="../slideLayouts/slideLayout36.xml"/><Relationship Id="rId12" Type="http://schemas.openxmlformats.org/officeDocument/2006/relationships/theme" Target="../theme/theme4.xml"/><Relationship Id="rId11" Type="http://schemas.openxmlformats.org/officeDocument/2006/relationships/slideLayout" Target="../slideLayouts/slideLayout45.xml"/><Relationship Id="rId10" Type="http://schemas.openxmlformats.org/officeDocument/2006/relationships/slideLayout" Target="../slideLayouts/slideLayout44.xml"/><Relationship Id="rId1"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9217" descr="e"/>
          <p:cNvPicPr>
            <a:picLocks noChangeAspect="1"/>
          </p:cNvPicPr>
          <p:nvPr/>
        </p:nvPicPr>
        <p:blipFill>
          <a:blip r:embed="rId12"/>
          <a:stretch>
            <a:fillRect/>
          </a:stretch>
        </p:blipFill>
        <p:spPr>
          <a:xfrm>
            <a:off x="0" y="0"/>
            <a:ext cx="9144000" cy="6858000"/>
          </a:xfrm>
          <a:prstGeom prst="rect">
            <a:avLst/>
          </a:prstGeom>
          <a:noFill/>
          <a:ln w="9525">
            <a:noFill/>
          </a:ln>
        </p:spPr>
      </p:pic>
      <p:sp>
        <p:nvSpPr>
          <p:cNvPr id="1027" name="标题 9218"/>
          <p:cNvSpPr>
            <a:spLocks noGrp="1"/>
          </p:cNvSpPr>
          <p:nvPr>
            <p:ph type="title"/>
          </p:nvPr>
        </p:nvSpPr>
        <p:spPr>
          <a:xfrm>
            <a:off x="1781175" y="274638"/>
            <a:ext cx="6905625" cy="1143000"/>
          </a:xfrm>
          <a:prstGeom prst="rect">
            <a:avLst/>
          </a:prstGeom>
          <a:noFill/>
          <a:ln w="9525">
            <a:noFill/>
          </a:ln>
        </p:spPr>
        <p:txBody>
          <a:bodyPr anchor="ctr" anchorCtr="0"/>
          <a:p>
            <a:pPr lvl="0" indent="0"/>
            <a:r>
              <a:rPr lang="ja-JP" altLang="en-US" dirty="0"/>
              <a:t>マスタ タイトルの書式設定</a:t>
            </a:r>
            <a:endParaRPr lang="ja-JP" altLang="en-US" dirty="0"/>
          </a:p>
        </p:txBody>
      </p:sp>
      <p:sp>
        <p:nvSpPr>
          <p:cNvPr id="1028" name="文本占位符 9219"/>
          <p:cNvSpPr>
            <a:spLocks noGrp="1"/>
          </p:cNvSpPr>
          <p:nvPr>
            <p:ph type="body"/>
          </p:nvPr>
        </p:nvSpPr>
        <p:spPr>
          <a:xfrm>
            <a:off x="1781175" y="1600200"/>
            <a:ext cx="6905625" cy="4525963"/>
          </a:xfrm>
          <a:prstGeom prst="rect">
            <a:avLst/>
          </a:prstGeom>
          <a:noFill/>
          <a:ln w="9525">
            <a:noFill/>
          </a:ln>
        </p:spPr>
        <p:txBody>
          <a:bodyPr anchor="t" anchorCtr="0"/>
          <a:p>
            <a:pPr lvl="0" indent="-342900"/>
            <a:r>
              <a:rPr lang="ja-JP" altLang="en-US" dirty="0"/>
              <a:t>マスタ テキストの書式設定</a:t>
            </a:r>
            <a:endParaRPr lang="ja-JP" altLang="en-US" dirty="0"/>
          </a:p>
          <a:p>
            <a:pPr lvl="1" indent="-285750"/>
            <a:r>
              <a:rPr lang="ja-JP" altLang="en-US" dirty="0"/>
              <a:t>第 </a:t>
            </a:r>
            <a:r>
              <a:rPr lang="en-US" altLang="ja-JP" dirty="0"/>
              <a:t>2 </a:t>
            </a:r>
            <a:r>
              <a:rPr lang="ja-JP" altLang="en-US" dirty="0"/>
              <a:t>レベル</a:t>
            </a:r>
            <a:endParaRPr lang="ja-JP" altLang="en-US" dirty="0"/>
          </a:p>
          <a:p>
            <a:pPr lvl="2" indent="-228600"/>
            <a:r>
              <a:rPr lang="ja-JP" altLang="en-US" dirty="0"/>
              <a:t>第 </a:t>
            </a:r>
            <a:r>
              <a:rPr lang="en-US" altLang="ja-JP" dirty="0"/>
              <a:t>3 </a:t>
            </a:r>
            <a:r>
              <a:rPr lang="ja-JP" altLang="en-US" dirty="0"/>
              <a:t>レベル</a:t>
            </a:r>
            <a:endParaRPr lang="ja-JP" altLang="en-US" dirty="0"/>
          </a:p>
          <a:p>
            <a:pPr lvl="3" indent="-228600"/>
            <a:r>
              <a:rPr lang="ja-JP" altLang="en-US" dirty="0"/>
              <a:t>第 </a:t>
            </a:r>
            <a:r>
              <a:rPr lang="en-US" altLang="ja-JP" dirty="0"/>
              <a:t>4 </a:t>
            </a:r>
            <a:r>
              <a:rPr lang="ja-JP" altLang="en-US" dirty="0"/>
              <a:t>レベル</a:t>
            </a:r>
            <a:endParaRPr lang="ja-JP" altLang="en-US" dirty="0"/>
          </a:p>
          <a:p>
            <a:pPr lvl="4" indent="-228600"/>
            <a:r>
              <a:rPr lang="ja-JP" altLang="en-US" dirty="0"/>
              <a:t>第 </a:t>
            </a:r>
            <a:r>
              <a:rPr lang="en-US" altLang="ja-JP" dirty="0"/>
              <a:t>5 </a:t>
            </a:r>
            <a:r>
              <a:rPr lang="ja-JP" altLang="en-US" dirty="0"/>
              <a:t>レベル</a:t>
            </a:r>
            <a:endParaRPr lang="ja-JP" altLang="en-US" dirty="0"/>
          </a:p>
        </p:txBody>
      </p:sp>
      <p:sp>
        <p:nvSpPr>
          <p:cNvPr id="9221" name="日期占位符 9220"/>
          <p:cNvSpPr>
            <a:spLocks noGrp="1"/>
          </p:cNvSpPr>
          <p:nvPr>
            <p:ph type="dt" sz="half" idx="2"/>
          </p:nvPr>
        </p:nvSpPr>
        <p:spPr>
          <a:xfrm>
            <a:off x="1781175" y="6245225"/>
            <a:ext cx="2133600" cy="476250"/>
          </a:xfrm>
          <a:prstGeom prst="rect">
            <a:avLst/>
          </a:prstGeom>
          <a:noFill/>
          <a:ln w="9525">
            <a:noFill/>
          </a:ln>
        </p:spPr>
        <p:txBody>
          <a:bodyPr/>
          <a:lstStyle>
            <a:lvl1pPr>
              <a:defRPr sz="1400">
                <a:ea typeface="MS PGothic" panose="020B0600070205080204" pitchFamily="34" charset="-128"/>
              </a:defRPr>
            </a:lvl1pPr>
          </a:lstStyle>
          <a:p>
            <a:pPr lvl="0" fontAlgn="base"/>
            <a:endParaRPr lang="zh-CN" altLang="en-US" strike="noStrike" noProof="1" dirty="0"/>
          </a:p>
        </p:txBody>
      </p:sp>
      <p:sp>
        <p:nvSpPr>
          <p:cNvPr id="9222" name="页脚占位符 9221"/>
          <p:cNvSpPr>
            <a:spLocks noGrp="1"/>
          </p:cNvSpPr>
          <p:nvPr>
            <p:ph type="ftr" sz="quarter" idx="3"/>
          </p:nvPr>
        </p:nvSpPr>
        <p:spPr>
          <a:xfrm>
            <a:off x="3973513" y="6245225"/>
            <a:ext cx="2895600" cy="476250"/>
          </a:xfrm>
          <a:prstGeom prst="rect">
            <a:avLst/>
          </a:prstGeom>
          <a:noFill/>
          <a:ln w="9525">
            <a:noFill/>
          </a:ln>
        </p:spPr>
        <p:txBody>
          <a:bodyPr/>
          <a:lstStyle>
            <a:lvl1pPr algn="ctr">
              <a:defRPr sz="1400">
                <a:ea typeface="MS PGothic" panose="020B0600070205080204" pitchFamily="34" charset="-128"/>
              </a:defRPr>
            </a:lvl1pPr>
          </a:lstStyle>
          <a:p>
            <a:pPr lvl="0" fontAlgn="base"/>
            <a:endParaRPr lang="ja-JP" altLang="en-US" strike="noStrike" noProof="1" dirty="0"/>
          </a:p>
        </p:txBody>
      </p:sp>
      <p:sp>
        <p:nvSpPr>
          <p:cNvPr id="9223" name="灯片编号占位符 9222"/>
          <p:cNvSpPr>
            <a:spLocks noGrp="1"/>
          </p:cNvSpPr>
          <p:nvPr>
            <p:ph type="sldNum" sz="quarter" idx="4"/>
          </p:nvPr>
        </p:nvSpPr>
        <p:spPr>
          <a:xfrm>
            <a:off x="6964363" y="6245225"/>
            <a:ext cx="1722438" cy="476250"/>
          </a:xfrm>
          <a:prstGeom prst="rect">
            <a:avLst/>
          </a:prstGeom>
          <a:noFill/>
          <a:ln w="9525">
            <a:noFill/>
          </a:ln>
        </p:spPr>
        <p:txBody>
          <a:bodyPr/>
          <a:lstStyle>
            <a:lvl1pPr algn="r">
              <a:defRPr sz="1400">
                <a:ea typeface="MS PGothic" panose="020B0600070205080204" pitchFamily="34" charset="-128"/>
              </a:defRPr>
            </a:lvl1pPr>
          </a:lstStyle>
          <a:p>
            <a:pPr lvl="0" fontAlgn="base"/>
            <a:fld id="{9A0DB2DC-4C9A-4742-B13C-FB6460FD3503}" type="slidenum">
              <a:rPr lang="ja-JP" altLang="en-US" strike="noStrike" noProof="1" dirty="0">
                <a:latin typeface="Arial" panose="020B0604020202020204" pitchFamily="34" charset="0"/>
                <a:ea typeface="MS PGothic" panose="020B0600070205080204" pitchFamily="34" charset="-128"/>
                <a:cs typeface="+mn-ea"/>
              </a:rPr>
            </a:fld>
            <a:endParaRPr lang="ja-JP" altLang="en-US"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Blip>
          <a:blip r:embed="rId13"/>
        </a:buBlip>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Blip>
          <a:blip r:embed="rId14"/>
        </a:buBlip>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Blip>
          <a:blip r:embed="rId15"/>
        </a:buBlip>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rgbClr val="6699FF"/>
        </a:buClr>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2"/>
          <a:stretch>
            <a:fillRect/>
          </a:stretch>
        </a:blipFill>
        <a:effectLst/>
      </p:bgPr>
    </p:bg>
    <p:spTree>
      <p:nvGrpSpPr>
        <p:cNvPr id="1" name=""/>
        <p:cNvGrpSpPr/>
        <p:nvPr/>
      </p:nvGrpSpPr>
      <p:grpSpPr/>
      <p:sp>
        <p:nvSpPr>
          <p:cNvPr id="2050" name="标题 23553"/>
          <p:cNvSpPr>
            <a:spLocks noGrp="1"/>
          </p:cNvSpPr>
          <p:nvPr>
            <p:ph type="title"/>
          </p:nvPr>
        </p:nvSpPr>
        <p:spPr>
          <a:xfrm>
            <a:off x="1279525" y="685800"/>
            <a:ext cx="7086600" cy="731838"/>
          </a:xfrm>
          <a:prstGeom prst="rect">
            <a:avLst/>
          </a:prstGeom>
          <a:noFill/>
          <a:ln w="9525">
            <a:noFill/>
          </a:ln>
        </p:spPr>
        <p:txBody>
          <a:bodyPr anchor="ctr" anchorCtr="0"/>
          <a:p>
            <a:pPr lvl="0" indent="0"/>
            <a:r>
              <a:rPr lang="zh-CN" altLang="en-US" dirty="0"/>
              <a:t>单击此处编辑母版标题样式</a:t>
            </a:r>
            <a:endParaRPr lang="zh-CN" altLang="en-US" dirty="0"/>
          </a:p>
        </p:txBody>
      </p:sp>
      <p:sp>
        <p:nvSpPr>
          <p:cNvPr id="2051" name="文本占位符 23554"/>
          <p:cNvSpPr>
            <a:spLocks noGrp="1"/>
          </p:cNvSpPr>
          <p:nvPr>
            <p:ph type="body"/>
          </p:nvPr>
        </p:nvSpPr>
        <p:spPr>
          <a:xfrm>
            <a:off x="1279525" y="1600200"/>
            <a:ext cx="5257800" cy="4525963"/>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3556" name="日期占位符 23555"/>
          <p:cNvSpPr>
            <a:spLocks noGrp="1"/>
          </p:cNvSpPr>
          <p:nvPr>
            <p:ph type="dt" sz="half" idx="2"/>
          </p:nvPr>
        </p:nvSpPr>
        <p:spPr>
          <a:xfrm>
            <a:off x="457200" y="6429375"/>
            <a:ext cx="2133600" cy="323850"/>
          </a:xfrm>
          <a:prstGeom prst="rect">
            <a:avLst/>
          </a:prstGeom>
          <a:noFill/>
          <a:ln w="9525">
            <a:noFill/>
          </a:ln>
        </p:spPr>
        <p:txBody>
          <a:bodyPr/>
          <a:lstStyle>
            <a:lvl1pPr>
              <a:defRPr sz="1200">
                <a:latin typeface="Century Gothic" panose="020B0502020202020204" pitchFamily="34" charset="0"/>
              </a:defRPr>
            </a:lvl1pPr>
          </a:lstStyle>
          <a:p>
            <a:pPr lvl="0" fontAlgn="base"/>
            <a:endParaRPr lang="zh-CN" altLang="en-US" strike="noStrike" noProof="1" dirty="0"/>
          </a:p>
        </p:txBody>
      </p:sp>
      <p:sp>
        <p:nvSpPr>
          <p:cNvPr id="23557" name="页脚占位符 23556"/>
          <p:cNvSpPr>
            <a:spLocks noGrp="1"/>
          </p:cNvSpPr>
          <p:nvPr>
            <p:ph type="ftr" sz="quarter" idx="3"/>
          </p:nvPr>
        </p:nvSpPr>
        <p:spPr>
          <a:xfrm>
            <a:off x="3124200" y="6429375"/>
            <a:ext cx="2895600" cy="323850"/>
          </a:xfrm>
          <a:prstGeom prst="rect">
            <a:avLst/>
          </a:prstGeom>
          <a:noFill/>
          <a:ln w="9525">
            <a:noFill/>
          </a:ln>
        </p:spPr>
        <p:txBody>
          <a:bodyPr/>
          <a:lstStyle>
            <a:lvl1pPr algn="ctr">
              <a:defRPr sz="1200">
                <a:latin typeface="Century Gothic" panose="020B0502020202020204" pitchFamily="34" charset="0"/>
              </a:defRPr>
            </a:lvl1pPr>
          </a:lstStyle>
          <a:p>
            <a:pPr lvl="0" fontAlgn="base"/>
            <a:endParaRPr lang="zh-CN" strike="noStrike" noProof="1" dirty="0"/>
          </a:p>
        </p:txBody>
      </p:sp>
      <p:sp>
        <p:nvSpPr>
          <p:cNvPr id="23558" name="灯片编号占位符 23557"/>
          <p:cNvSpPr>
            <a:spLocks noGrp="1"/>
          </p:cNvSpPr>
          <p:nvPr>
            <p:ph type="sldNum" sz="quarter" idx="4"/>
          </p:nvPr>
        </p:nvSpPr>
        <p:spPr>
          <a:xfrm>
            <a:off x="6553200" y="6429375"/>
            <a:ext cx="2133600" cy="323850"/>
          </a:xfrm>
          <a:prstGeom prst="rect">
            <a:avLst/>
          </a:prstGeom>
          <a:noFill/>
          <a:ln w="9525">
            <a:noFill/>
          </a:ln>
        </p:spPr>
        <p:txBody>
          <a:bodyPr/>
          <a:lstStyle>
            <a:lvl1pPr algn="r">
              <a:defRPr sz="1200">
                <a:latin typeface="Century Gothic" panose="020B0502020202020204" pitchFamily="34" charset="0"/>
              </a:defRPr>
            </a:lvl1pPr>
          </a:lstStyle>
          <a:p>
            <a:pPr lvl="0" fontAlgn="base"/>
            <a:fld id="{9A0DB2DC-4C9A-4742-B13C-FB6460FD3503}" type="slidenum">
              <a:rPr lang="zh-CN" strike="noStrike" noProof="1" dirty="0">
                <a:latin typeface="Century Gothic" panose="020B0502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18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16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直接连接符 305153"/>
          <p:cNvSpPr/>
          <p:nvPr/>
        </p:nvSpPr>
        <p:spPr>
          <a:xfrm>
            <a:off x="7962900" y="152400"/>
            <a:ext cx="0" cy="1524000"/>
          </a:xfrm>
          <a:prstGeom prst="line">
            <a:avLst/>
          </a:prstGeom>
          <a:ln w="9525" cap="flat" cmpd="sng">
            <a:solidFill>
              <a:schemeClr val="tx1"/>
            </a:solidFill>
            <a:prstDash val="solid"/>
            <a:round/>
            <a:headEnd type="none" w="med" len="med"/>
            <a:tailEnd type="none" w="med" len="med"/>
          </a:ln>
        </p:spPr>
      </p:sp>
      <p:sp>
        <p:nvSpPr>
          <p:cNvPr id="3075" name="标题 305154"/>
          <p:cNvSpPr>
            <a:spLocks noGrp="1"/>
          </p:cNvSpPr>
          <p:nvPr>
            <p:ph type="title"/>
          </p:nvPr>
        </p:nvSpPr>
        <p:spPr>
          <a:xfrm>
            <a:off x="457200" y="122238"/>
            <a:ext cx="7543800" cy="1295400"/>
          </a:xfrm>
          <a:prstGeom prst="rect">
            <a:avLst/>
          </a:prstGeom>
          <a:noFill/>
          <a:ln w="9525">
            <a:noFill/>
          </a:ln>
        </p:spPr>
        <p:txBody>
          <a:bodyPr anchor="b" anchorCtr="0"/>
          <a:p>
            <a:pPr lvl="0" indent="0"/>
            <a:r>
              <a:rPr lang="zh-CN" altLang="en-US" dirty="0"/>
              <a:t>单击此处编辑母版标题样式</a:t>
            </a:r>
            <a:endParaRPr lang="zh-CN" altLang="en-US" dirty="0"/>
          </a:p>
        </p:txBody>
      </p:sp>
      <p:sp>
        <p:nvSpPr>
          <p:cNvPr id="3076" name="文本占位符 305155"/>
          <p:cNvSpPr>
            <a:spLocks noGrp="1"/>
          </p:cNvSpPr>
          <p:nvPr>
            <p:ph type="body"/>
          </p:nvPr>
        </p:nvSpPr>
        <p:spPr>
          <a:xfrm>
            <a:off x="457200" y="1719263"/>
            <a:ext cx="8229600" cy="4411662"/>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347345"/>
            <a:r>
              <a:rPr lang="zh-CN" altLang="en-US" dirty="0"/>
              <a:t>第二级</a:t>
            </a:r>
            <a:endParaRPr lang="zh-CN" altLang="en-US" dirty="0"/>
          </a:p>
          <a:p>
            <a:pPr lvl="2" indent="-293370"/>
            <a:r>
              <a:rPr lang="zh-CN" altLang="en-US" dirty="0"/>
              <a:t>第三级</a:t>
            </a:r>
            <a:endParaRPr lang="zh-CN" altLang="en-US" dirty="0"/>
          </a:p>
          <a:p>
            <a:pPr lvl="3" indent="-292100"/>
            <a:r>
              <a:rPr lang="zh-CN" altLang="en-US" dirty="0"/>
              <a:t>第四级</a:t>
            </a:r>
            <a:endParaRPr lang="zh-CN" altLang="en-US" dirty="0"/>
          </a:p>
          <a:p>
            <a:pPr lvl="4" indent="-316230"/>
            <a:r>
              <a:rPr lang="zh-CN" altLang="en-US" dirty="0"/>
              <a:t>第五级</a:t>
            </a:r>
            <a:endParaRPr lang="zh-CN" altLang="en-US" dirty="0"/>
          </a:p>
        </p:txBody>
      </p:sp>
      <p:sp>
        <p:nvSpPr>
          <p:cNvPr id="305157" name="日期占位符 305156"/>
          <p:cNvSpPr>
            <a:spLocks noGrp="1"/>
          </p:cNvSpPr>
          <p:nvPr>
            <p:ph type="dt" sz="half" idx="2"/>
          </p:nvPr>
        </p:nvSpPr>
        <p:spPr>
          <a:xfrm>
            <a:off x="457200" y="6248400"/>
            <a:ext cx="2133600" cy="457200"/>
          </a:xfrm>
          <a:prstGeom prst="rect">
            <a:avLst/>
          </a:prstGeom>
          <a:noFill/>
          <a:ln w="9525">
            <a:noFill/>
          </a:ln>
        </p:spPr>
        <p:txBody>
          <a:bodyPr/>
          <a:lstStyle>
            <a:lvl1pPr>
              <a:defRPr sz="1000"/>
            </a:lvl1pPr>
          </a:lstStyle>
          <a:p>
            <a:pPr lvl="0" fontAlgn="base"/>
            <a:endParaRPr lang="zh-CN" altLang="en-US" strike="noStrike" noProof="1" dirty="0"/>
          </a:p>
        </p:txBody>
      </p:sp>
      <p:sp>
        <p:nvSpPr>
          <p:cNvPr id="305158" name="页脚占位符 305157"/>
          <p:cNvSpPr>
            <a:spLocks noGrp="1"/>
          </p:cNvSpPr>
          <p:nvPr>
            <p:ph type="ftr" sz="quarter" idx="3"/>
          </p:nvPr>
        </p:nvSpPr>
        <p:spPr>
          <a:xfrm>
            <a:off x="3124200" y="6248400"/>
            <a:ext cx="2895600" cy="457200"/>
          </a:xfrm>
          <a:prstGeom prst="rect">
            <a:avLst/>
          </a:prstGeom>
          <a:noFill/>
          <a:ln w="9525">
            <a:noFill/>
          </a:ln>
        </p:spPr>
        <p:txBody>
          <a:bodyPr/>
          <a:lstStyle>
            <a:lvl1pPr algn="ctr">
              <a:defRPr sz="1000"/>
            </a:lvl1pPr>
          </a:lstStyle>
          <a:p>
            <a:pPr lvl="0" fontAlgn="base"/>
            <a:endParaRPr lang="zh-CN" strike="noStrike" noProof="1" dirty="0"/>
          </a:p>
        </p:txBody>
      </p:sp>
      <p:sp>
        <p:nvSpPr>
          <p:cNvPr id="305159" name="灯片编号占位符 305158"/>
          <p:cNvSpPr>
            <a:spLocks noGrp="1"/>
          </p:cNvSpPr>
          <p:nvPr>
            <p:ph type="sldNum" sz="quarter" idx="4"/>
          </p:nvPr>
        </p:nvSpPr>
        <p:spPr>
          <a:xfrm>
            <a:off x="6553200" y="6248400"/>
            <a:ext cx="2133600" cy="457200"/>
          </a:xfrm>
          <a:prstGeom prst="rect">
            <a:avLst/>
          </a:prstGeom>
          <a:noFill/>
          <a:ln w="9525">
            <a:noFill/>
          </a:ln>
        </p:spPr>
        <p:txBody>
          <a:bodyPr/>
          <a:lstStyle>
            <a:lvl1pPr algn="r">
              <a:defRPr sz="10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grpSp>
        <p:nvGrpSpPr>
          <p:cNvPr id="3080" name="组合 305159"/>
          <p:cNvGrpSpPr/>
          <p:nvPr/>
        </p:nvGrpSpPr>
        <p:grpSpPr>
          <a:xfrm>
            <a:off x="8153400" y="152400"/>
            <a:ext cx="792163" cy="1295400"/>
            <a:chOff x="5136" y="960"/>
            <a:chExt cx="528" cy="864"/>
          </a:xfrm>
        </p:grpSpPr>
        <p:sp>
          <p:nvSpPr>
            <p:cNvPr id="3081" name="椭圆 305160"/>
            <p:cNvSpPr/>
            <p:nvPr/>
          </p:nvSpPr>
          <p:spPr>
            <a:xfrm>
              <a:off x="5136" y="960"/>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2" name="椭圆 305161"/>
            <p:cNvSpPr/>
            <p:nvPr/>
          </p:nvSpPr>
          <p:spPr>
            <a:xfrm>
              <a:off x="5248" y="960"/>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3" name="椭圆 305162"/>
            <p:cNvSpPr/>
            <p:nvPr/>
          </p:nvSpPr>
          <p:spPr>
            <a:xfrm>
              <a:off x="5360" y="960"/>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4" name="椭圆 305163"/>
            <p:cNvSpPr/>
            <p:nvPr/>
          </p:nvSpPr>
          <p:spPr>
            <a:xfrm>
              <a:off x="5136" y="1072"/>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5" name="椭圆 305164"/>
            <p:cNvSpPr/>
            <p:nvPr/>
          </p:nvSpPr>
          <p:spPr>
            <a:xfrm>
              <a:off x="5248" y="1072"/>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6" name="椭圆 305165"/>
            <p:cNvSpPr/>
            <p:nvPr/>
          </p:nvSpPr>
          <p:spPr>
            <a:xfrm>
              <a:off x="5360" y="1072"/>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7" name="椭圆 305166"/>
            <p:cNvSpPr/>
            <p:nvPr/>
          </p:nvSpPr>
          <p:spPr>
            <a:xfrm>
              <a:off x="5472" y="1072"/>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8" name="椭圆 305167"/>
            <p:cNvSpPr/>
            <p:nvPr/>
          </p:nvSpPr>
          <p:spPr>
            <a:xfrm>
              <a:off x="5136" y="1184"/>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89" name="椭圆 305168"/>
            <p:cNvSpPr/>
            <p:nvPr/>
          </p:nvSpPr>
          <p:spPr>
            <a:xfrm>
              <a:off x="5248" y="1184"/>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0" name="椭圆 305169"/>
            <p:cNvSpPr/>
            <p:nvPr/>
          </p:nvSpPr>
          <p:spPr>
            <a:xfrm>
              <a:off x="5360" y="1184"/>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1" name="椭圆 305170"/>
            <p:cNvSpPr/>
            <p:nvPr/>
          </p:nvSpPr>
          <p:spPr>
            <a:xfrm>
              <a:off x="5472" y="1184"/>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2" name="椭圆 305171"/>
            <p:cNvSpPr/>
            <p:nvPr/>
          </p:nvSpPr>
          <p:spPr>
            <a:xfrm>
              <a:off x="5584" y="1184"/>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3" name="椭圆 305172"/>
            <p:cNvSpPr/>
            <p:nvPr/>
          </p:nvSpPr>
          <p:spPr>
            <a:xfrm>
              <a:off x="5136" y="1296"/>
              <a:ext cx="80" cy="80"/>
            </a:xfrm>
            <a:prstGeom prst="ellipse">
              <a:avLst/>
            </a:prstGeom>
            <a:solidFill>
              <a:schemeClr val="tx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4" name="椭圆 305173"/>
            <p:cNvSpPr/>
            <p:nvPr/>
          </p:nvSpPr>
          <p:spPr>
            <a:xfrm>
              <a:off x="5248" y="1296"/>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5" name="椭圆 305174"/>
            <p:cNvSpPr/>
            <p:nvPr/>
          </p:nvSpPr>
          <p:spPr>
            <a:xfrm>
              <a:off x="5360" y="1296"/>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6" name="椭圆 305175"/>
            <p:cNvSpPr/>
            <p:nvPr/>
          </p:nvSpPr>
          <p:spPr>
            <a:xfrm>
              <a:off x="5472" y="1296"/>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7" name="椭圆 305176"/>
            <p:cNvSpPr/>
            <p:nvPr/>
          </p:nvSpPr>
          <p:spPr>
            <a:xfrm>
              <a:off x="5136" y="1408"/>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8" name="椭圆 305177"/>
            <p:cNvSpPr/>
            <p:nvPr/>
          </p:nvSpPr>
          <p:spPr>
            <a:xfrm>
              <a:off x="5248" y="1408"/>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099" name="椭圆 305178"/>
            <p:cNvSpPr/>
            <p:nvPr/>
          </p:nvSpPr>
          <p:spPr>
            <a:xfrm>
              <a:off x="5360" y="1408"/>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0" name="椭圆 305179"/>
            <p:cNvSpPr/>
            <p:nvPr/>
          </p:nvSpPr>
          <p:spPr>
            <a:xfrm>
              <a:off x="5472" y="1408"/>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1" name="椭圆 305180"/>
            <p:cNvSpPr/>
            <p:nvPr/>
          </p:nvSpPr>
          <p:spPr>
            <a:xfrm>
              <a:off x="5584" y="1408"/>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2" name="椭圆 305181"/>
            <p:cNvSpPr/>
            <p:nvPr/>
          </p:nvSpPr>
          <p:spPr>
            <a:xfrm>
              <a:off x="5136" y="1520"/>
              <a:ext cx="80" cy="80"/>
            </a:xfrm>
            <a:prstGeom prst="ellipse">
              <a:avLst/>
            </a:prstGeom>
            <a:solidFill>
              <a:schemeClr val="accent2"/>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3" name="椭圆 305182"/>
            <p:cNvSpPr/>
            <p:nvPr/>
          </p:nvSpPr>
          <p:spPr>
            <a:xfrm>
              <a:off x="5248" y="1520"/>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4" name="椭圆 305183"/>
            <p:cNvSpPr/>
            <p:nvPr/>
          </p:nvSpPr>
          <p:spPr>
            <a:xfrm>
              <a:off x="5360" y="1520"/>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5" name="椭圆 305184"/>
            <p:cNvSpPr/>
            <p:nvPr/>
          </p:nvSpPr>
          <p:spPr>
            <a:xfrm>
              <a:off x="5472" y="1520"/>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6" name="椭圆 305185"/>
            <p:cNvSpPr/>
            <p:nvPr/>
          </p:nvSpPr>
          <p:spPr>
            <a:xfrm>
              <a:off x="5136" y="1632"/>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7" name="椭圆 305186"/>
            <p:cNvSpPr/>
            <p:nvPr/>
          </p:nvSpPr>
          <p:spPr>
            <a:xfrm>
              <a:off x="5248" y="1632"/>
              <a:ext cx="80" cy="80"/>
            </a:xfrm>
            <a:prstGeom prst="ellipse">
              <a:avLst/>
            </a:prstGeom>
            <a:solidFill>
              <a:schemeClr val="accent1"/>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8" name="椭圆 305187"/>
            <p:cNvSpPr/>
            <p:nvPr/>
          </p:nvSpPr>
          <p:spPr>
            <a:xfrm>
              <a:off x="5360" y="1632"/>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09" name="椭圆 305188"/>
            <p:cNvSpPr/>
            <p:nvPr/>
          </p:nvSpPr>
          <p:spPr>
            <a:xfrm>
              <a:off x="5472" y="1632"/>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10" name="椭圆 305189"/>
            <p:cNvSpPr/>
            <p:nvPr/>
          </p:nvSpPr>
          <p:spPr>
            <a:xfrm>
              <a:off x="5248" y="1744"/>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sp>
          <p:nvSpPr>
            <p:cNvPr id="3111" name="椭圆 305190"/>
            <p:cNvSpPr/>
            <p:nvPr/>
          </p:nvSpPr>
          <p:spPr>
            <a:xfrm>
              <a:off x="5472" y="1744"/>
              <a:ext cx="80" cy="80"/>
            </a:xfrm>
            <a:prstGeom prst="ellipse">
              <a:avLst/>
            </a:prstGeom>
            <a:solidFill>
              <a:schemeClr val="folHlink"/>
            </a:solidFill>
            <a:ln w="9525">
              <a:noFill/>
            </a:ln>
          </p:spPr>
          <p:txBody>
            <a:bodyPr anchor="t" anchorCtr="0"/>
            <a:p>
              <a:pPr lvl="0" indent="0"/>
              <a:endParaRPr lang="zh-CN" altLang="en-US">
                <a:latin typeface="Arial" panose="020B0604020202020204" pitchFamily="34" charset="0"/>
                <a:ea typeface="宋体" panose="02010600030101010101" pitchFamily="2" charset="-122"/>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900" b="1"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8226" name="页脚占位符 308225"/>
          <p:cNvSpPr>
            <a:spLocks noGrp="1"/>
          </p:cNvSpPr>
          <p:nvPr>
            <p:ph type="ftr" sz="quarter" idx="3"/>
          </p:nvPr>
        </p:nvSpPr>
        <p:spPr>
          <a:xfrm>
            <a:off x="3124200" y="6248400"/>
            <a:ext cx="2895600" cy="457200"/>
          </a:xfrm>
          <a:prstGeom prst="rect">
            <a:avLst/>
          </a:prstGeom>
          <a:noFill/>
          <a:ln w="9525">
            <a:noFill/>
          </a:ln>
        </p:spPr>
        <p:txBody>
          <a:bodyPr anchor="b"/>
          <a:lstStyle>
            <a:lvl1pPr algn="ctr">
              <a:defRPr sz="1200"/>
            </a:lvl1pPr>
          </a:lstStyle>
          <a:p>
            <a:pPr lvl="0" fontAlgn="base"/>
            <a:endParaRPr lang="zh-CN" strike="noStrike" noProof="1" dirty="0"/>
          </a:p>
        </p:txBody>
      </p:sp>
      <p:sp>
        <p:nvSpPr>
          <p:cNvPr id="308227" name="灯片编号占位符 308226"/>
          <p:cNvSpPr>
            <a:spLocks noGrp="1"/>
          </p:cNvSpPr>
          <p:nvPr>
            <p:ph type="sldNum" sz="quarter" idx="4"/>
          </p:nvPr>
        </p:nvSpPr>
        <p:spPr>
          <a:xfrm>
            <a:off x="6553200" y="6248400"/>
            <a:ext cx="2133600" cy="457200"/>
          </a:xfrm>
          <a:prstGeom prst="rect">
            <a:avLst/>
          </a:prstGeom>
          <a:noFill/>
          <a:ln w="9525">
            <a:noFill/>
          </a:ln>
        </p:spPr>
        <p:txBody>
          <a:bodyPr anchor="b"/>
          <a:lstStyle>
            <a:lvl1pPr algn="r">
              <a:defRPr sz="1200">
                <a:latin typeface="Arial Black" panose="020B0A04020102020204" pitchFamily="34" charset="0"/>
              </a:defRPr>
            </a:lvl1pPr>
          </a:lstStyle>
          <a:p>
            <a:pPr lvl="0" fontAlgn="base"/>
            <a:fld id="{9A0DB2DC-4C9A-4742-B13C-FB6460FD3503}" type="slidenum">
              <a:rPr lang="zh-CN" strike="noStrike" noProof="1" dirty="0">
                <a:latin typeface="Arial Black" panose="020B0A04020102020204" pitchFamily="34" charset="0"/>
                <a:ea typeface="宋体" panose="02010600030101010101" pitchFamily="2" charset="-122"/>
                <a:cs typeface="+mn-ea"/>
              </a:rPr>
            </a:fld>
            <a:endParaRPr lang="zh-CN" strike="noStrike" noProof="1" dirty="0"/>
          </a:p>
        </p:txBody>
      </p:sp>
      <p:grpSp>
        <p:nvGrpSpPr>
          <p:cNvPr id="4100" name="组合 308227"/>
          <p:cNvGrpSpPr/>
          <p:nvPr/>
        </p:nvGrpSpPr>
        <p:grpSpPr>
          <a:xfrm>
            <a:off x="0" y="0"/>
            <a:ext cx="9144000" cy="546100"/>
            <a:chOff x="0" y="0"/>
            <a:chExt cx="5760" cy="344"/>
          </a:xfrm>
        </p:grpSpPr>
        <p:sp>
          <p:nvSpPr>
            <p:cNvPr id="4101" name="矩形 308228"/>
            <p:cNvSpPr/>
            <p:nvPr/>
          </p:nvSpPr>
          <p:spPr>
            <a:xfrm>
              <a:off x="0" y="0"/>
              <a:ext cx="180" cy="336"/>
            </a:xfrm>
            <a:prstGeom prst="rect">
              <a:avLst/>
            </a:prstGeom>
            <a:gradFill rotWithShape="0">
              <a:gsLst>
                <a:gs pos="0">
                  <a:schemeClr val="folHlink"/>
                </a:gs>
                <a:gs pos="100000">
                  <a:schemeClr val="bg1"/>
                </a:gs>
              </a:gsLst>
              <a:lin ang="0" scaled="1"/>
              <a:tileRect/>
            </a:gradFill>
            <a:ln w="9525">
              <a:noFill/>
            </a:ln>
          </p:spPr>
          <p:txBody>
            <a:bodyPr wrap="none" anchor="ctr" anchorCtr="0"/>
            <a:p>
              <a:pPr lvl="0" indent="0" algn="ctr"/>
              <a:endParaRPr lang="zh-CN" altLang="en-US" sz="2400" dirty="0">
                <a:latin typeface="Times New Roman" panose="02020603050405020304" pitchFamily="18" charset="0"/>
                <a:ea typeface="宋体" panose="02010600030101010101" pitchFamily="2" charset="-122"/>
              </a:endParaRPr>
            </a:p>
          </p:txBody>
        </p:sp>
        <p:sp>
          <p:nvSpPr>
            <p:cNvPr id="4102" name="矩形 308229"/>
            <p:cNvSpPr/>
            <p:nvPr/>
          </p:nvSpPr>
          <p:spPr>
            <a:xfrm>
              <a:off x="260" y="85"/>
              <a:ext cx="5500" cy="173"/>
            </a:xfrm>
            <a:prstGeom prst="rect">
              <a:avLst/>
            </a:prstGeom>
            <a:gradFill rotWithShape="0">
              <a:gsLst>
                <a:gs pos="0">
                  <a:schemeClr val="bg2"/>
                </a:gs>
                <a:gs pos="100000">
                  <a:schemeClr val="bg1"/>
                </a:gs>
              </a:gsLst>
              <a:lin ang="0" scaled="1"/>
              <a:tileRect/>
            </a:gra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4103" name="矩形 308230"/>
            <p:cNvSpPr/>
            <p:nvPr/>
          </p:nvSpPr>
          <p:spPr>
            <a:xfrm>
              <a:off x="258" y="85"/>
              <a:ext cx="87" cy="89"/>
            </a:xfrm>
            <a:prstGeom prst="rect">
              <a:avLst/>
            </a:prstGeom>
            <a:solidFill>
              <a:schemeClr val="folHlink"/>
            </a:solidFill>
            <a:ln w="9525">
              <a:noFill/>
            </a:ln>
          </p:spPr>
          <p:txBody>
            <a:bodyPr anchor="t" anchorCtr="0"/>
            <a:p>
              <a:pPr lvl="0" indent="0"/>
              <a:endParaRPr lang="zh-CN" altLang="en-US" dirty="0">
                <a:solidFill>
                  <a:schemeClr val="hlink"/>
                </a:solidFill>
                <a:latin typeface="Arial" panose="020B0604020202020204" pitchFamily="34" charset="0"/>
                <a:ea typeface="宋体" panose="02010600030101010101" pitchFamily="2" charset="-122"/>
              </a:endParaRPr>
            </a:p>
          </p:txBody>
        </p:sp>
        <p:sp>
          <p:nvSpPr>
            <p:cNvPr id="4104" name="矩形 308231"/>
            <p:cNvSpPr/>
            <p:nvPr/>
          </p:nvSpPr>
          <p:spPr>
            <a:xfrm>
              <a:off x="345" y="0"/>
              <a:ext cx="88" cy="87"/>
            </a:xfrm>
            <a:prstGeom prst="rect">
              <a:avLst/>
            </a:prstGeom>
            <a:solidFill>
              <a:schemeClr val="folHlink"/>
            </a:solidFill>
            <a:ln w="9525">
              <a:noFill/>
            </a:ln>
          </p:spPr>
          <p:txBody>
            <a:bodyPr anchor="t" anchorCtr="0"/>
            <a:p>
              <a:pPr lvl="0" indent="0"/>
              <a:endParaRPr lang="zh-CN" altLang="en-US" dirty="0">
                <a:solidFill>
                  <a:schemeClr val="hlink"/>
                </a:solidFill>
                <a:latin typeface="Arial" panose="020B0604020202020204" pitchFamily="34" charset="0"/>
                <a:ea typeface="宋体" panose="02010600030101010101" pitchFamily="2" charset="-122"/>
              </a:endParaRPr>
            </a:p>
          </p:txBody>
        </p:sp>
        <p:sp>
          <p:nvSpPr>
            <p:cNvPr id="4105" name="矩形 308232"/>
            <p:cNvSpPr/>
            <p:nvPr/>
          </p:nvSpPr>
          <p:spPr>
            <a:xfrm>
              <a:off x="345" y="85"/>
              <a:ext cx="88" cy="89"/>
            </a:xfrm>
            <a:prstGeom prst="rect">
              <a:avLst/>
            </a:prstGeom>
            <a:solidFill>
              <a:schemeClr val="accent2"/>
            </a:solidFill>
            <a:ln w="9525">
              <a:noFill/>
            </a:ln>
          </p:spPr>
          <p:txBody>
            <a:bodyPr anchor="t" anchorCtr="0"/>
            <a:p>
              <a:pPr lvl="0" indent="0"/>
              <a:endParaRPr lang="zh-CN" altLang="en-US" dirty="0">
                <a:solidFill>
                  <a:schemeClr val="accent2"/>
                </a:solidFill>
                <a:latin typeface="Arial" panose="020B0604020202020204" pitchFamily="34" charset="0"/>
                <a:ea typeface="宋体" panose="02010600030101010101" pitchFamily="2" charset="-122"/>
              </a:endParaRPr>
            </a:p>
          </p:txBody>
        </p:sp>
        <p:sp>
          <p:nvSpPr>
            <p:cNvPr id="4106" name="矩形 308233"/>
            <p:cNvSpPr/>
            <p:nvPr/>
          </p:nvSpPr>
          <p:spPr>
            <a:xfrm>
              <a:off x="173" y="173"/>
              <a:ext cx="86" cy="87"/>
            </a:xfrm>
            <a:prstGeom prst="rect">
              <a:avLst/>
            </a:prstGeom>
            <a:solidFill>
              <a:schemeClr val="folHlink"/>
            </a:solidFill>
            <a:ln w="9525">
              <a:noFill/>
            </a:ln>
          </p:spPr>
          <p:txBody>
            <a:bodyPr anchor="t" anchorCtr="0"/>
            <a:p>
              <a:pPr lvl="0" indent="0"/>
              <a:endParaRPr lang="zh-CN" altLang="en-US" dirty="0">
                <a:solidFill>
                  <a:schemeClr val="hlink"/>
                </a:solidFill>
                <a:latin typeface="Arial" panose="020B0604020202020204" pitchFamily="34" charset="0"/>
                <a:ea typeface="宋体" panose="02010600030101010101" pitchFamily="2" charset="-122"/>
              </a:endParaRPr>
            </a:p>
          </p:txBody>
        </p:sp>
        <p:sp>
          <p:nvSpPr>
            <p:cNvPr id="4107" name="矩形 308234"/>
            <p:cNvSpPr/>
            <p:nvPr/>
          </p:nvSpPr>
          <p:spPr>
            <a:xfrm>
              <a:off x="83" y="86"/>
              <a:ext cx="89" cy="87"/>
            </a:xfrm>
            <a:prstGeom prst="rect">
              <a:avLst/>
            </a:prstGeom>
            <a:solidFill>
              <a:schemeClr val="bg2"/>
            </a:solidFill>
            <a:ln w="9525">
              <a:noFill/>
            </a:ln>
          </p:spPr>
          <p:txBody>
            <a:bodyPr anchor="t" anchorCtr="0"/>
            <a:p>
              <a:pPr lvl="0" indent="0"/>
              <a:endParaRPr lang="zh-CN" altLang="en-US" sz="2400" dirty="0">
                <a:latin typeface="Times New Roman" panose="02020603050405020304" pitchFamily="18" charset="0"/>
                <a:ea typeface="宋体" panose="02010600030101010101" pitchFamily="2" charset="-122"/>
              </a:endParaRPr>
            </a:p>
          </p:txBody>
        </p:sp>
        <p:sp>
          <p:nvSpPr>
            <p:cNvPr id="4108" name="矩形 308235"/>
            <p:cNvSpPr/>
            <p:nvPr/>
          </p:nvSpPr>
          <p:spPr>
            <a:xfrm>
              <a:off x="258" y="171"/>
              <a:ext cx="87" cy="87"/>
            </a:xfrm>
            <a:prstGeom prst="rect">
              <a:avLst/>
            </a:prstGeom>
            <a:solidFill>
              <a:schemeClr val="accent2"/>
            </a:solidFill>
            <a:ln w="9525">
              <a:noFill/>
            </a:ln>
          </p:spPr>
          <p:txBody>
            <a:bodyPr anchor="t" anchorCtr="0"/>
            <a:p>
              <a:pPr lvl="0" indent="0"/>
              <a:endParaRPr lang="zh-CN" altLang="en-US" dirty="0">
                <a:solidFill>
                  <a:schemeClr val="accent2"/>
                </a:solidFill>
                <a:latin typeface="Arial" panose="020B0604020202020204" pitchFamily="34" charset="0"/>
                <a:ea typeface="宋体" panose="02010600030101010101" pitchFamily="2" charset="-122"/>
              </a:endParaRPr>
            </a:p>
          </p:txBody>
        </p:sp>
        <p:sp>
          <p:nvSpPr>
            <p:cNvPr id="4109" name="矩形 308236"/>
            <p:cNvSpPr/>
            <p:nvPr/>
          </p:nvSpPr>
          <p:spPr>
            <a:xfrm>
              <a:off x="173" y="258"/>
              <a:ext cx="86" cy="86"/>
            </a:xfrm>
            <a:prstGeom prst="rect">
              <a:avLst/>
            </a:prstGeom>
            <a:solidFill>
              <a:schemeClr val="accent2"/>
            </a:solidFill>
            <a:ln w="9525">
              <a:noFill/>
            </a:ln>
          </p:spPr>
          <p:txBody>
            <a:bodyPr anchor="t" anchorCtr="0"/>
            <a:p>
              <a:pPr lvl="0" indent="0"/>
              <a:endParaRPr lang="zh-CN" altLang="en-US" dirty="0">
                <a:solidFill>
                  <a:schemeClr val="accent2"/>
                </a:solidFill>
                <a:latin typeface="Arial" panose="020B0604020202020204" pitchFamily="34" charset="0"/>
                <a:ea typeface="宋体" panose="02010600030101010101" pitchFamily="2" charset="-122"/>
              </a:endParaRPr>
            </a:p>
          </p:txBody>
        </p:sp>
      </p:grpSp>
      <p:sp>
        <p:nvSpPr>
          <p:cNvPr id="4110" name="标题 308237"/>
          <p:cNvSpPr>
            <a:spLocks noGrp="1"/>
          </p:cNvSpPr>
          <p:nvPr>
            <p:ph type="title"/>
          </p:nvPr>
        </p:nvSpPr>
        <p:spPr>
          <a:xfrm>
            <a:off x="457200" y="457200"/>
            <a:ext cx="8229600" cy="1371600"/>
          </a:xfrm>
          <a:prstGeom prst="rect">
            <a:avLst/>
          </a:prstGeom>
          <a:noFill/>
          <a:ln w="9525">
            <a:noFill/>
          </a:ln>
        </p:spPr>
        <p:txBody>
          <a:bodyPr anchor="ctr" anchorCtr="0"/>
          <a:p>
            <a:pPr lvl="0" indent="0"/>
            <a:r>
              <a:rPr lang="zh-CN" altLang="en-US" dirty="0"/>
              <a:t>单击此处编辑母版标题样式</a:t>
            </a:r>
            <a:endParaRPr lang="zh-CN" altLang="en-US" dirty="0"/>
          </a:p>
        </p:txBody>
      </p:sp>
      <p:sp>
        <p:nvSpPr>
          <p:cNvPr id="4111" name="文本占位符 308238"/>
          <p:cNvSpPr>
            <a:spLocks noGrp="1"/>
          </p:cNvSpPr>
          <p:nvPr>
            <p:ph type="body"/>
          </p:nvPr>
        </p:nvSpPr>
        <p:spPr>
          <a:xfrm>
            <a:off x="457200" y="1981200"/>
            <a:ext cx="8229600" cy="3886200"/>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308240" name="日期占位符 308239"/>
          <p:cNvSpPr>
            <a:spLocks noGrp="1"/>
          </p:cNvSpPr>
          <p:nvPr>
            <p:ph type="dt" sz="half" idx="2"/>
          </p:nvPr>
        </p:nvSpPr>
        <p:spPr>
          <a:xfrm>
            <a:off x="457200" y="6245225"/>
            <a:ext cx="2133600" cy="476250"/>
          </a:xfrm>
          <a:prstGeom prst="rect">
            <a:avLst/>
          </a:prstGeom>
          <a:noFill/>
          <a:ln w="9525">
            <a:noFill/>
          </a:ln>
        </p:spPr>
        <p:txBody>
          <a:bodyPr anchor="b"/>
          <a:lstStyle>
            <a:lvl1pPr>
              <a:defRPr sz="1200"/>
            </a:lvl1pPr>
          </a:lstStyle>
          <a:p>
            <a:pPr lvl="0" fontAlgn="base"/>
            <a:endParaRPr lang="zh-CN" altLang="en-US" strike="noStrike" noProof="1" dirty="0"/>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44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bg2"/>
        </a:buClr>
        <a:buSzPct val="75000"/>
        <a:buFont typeface="Wingdings" panose="05000000000000000000" pitchFamily="2" charset="2"/>
        <a:buChar char="n"/>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2"/>
        </a:buClr>
        <a:buSzPct val="80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n"/>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bg2"/>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9.xml"/><Relationship Id="rId1" Type="http://schemas.openxmlformats.org/officeDocument/2006/relationships/tags" Target="../tags/tag8.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1.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3.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5.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7.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19.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1.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tags" Target="../tags/tag23.xml"/><Relationship Id="rId1" Type="http://schemas.openxmlformats.org/officeDocument/2006/relationships/tags" Target="../tags/tag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标题 4097"/>
          <p:cNvSpPr>
            <a:spLocks noGrp="1"/>
          </p:cNvSpPr>
          <p:nvPr>
            <p:ph type="ctrTitle"/>
          </p:nvPr>
        </p:nvSpPr>
        <p:spPr>
          <a:xfrm>
            <a:off x="2437130" y="2514600"/>
            <a:ext cx="6693535" cy="1019175"/>
          </a:xfrm>
        </p:spPr>
        <p:txBody>
          <a:bodyPr anchor="ctr" anchorCtr="0"/>
          <a:p>
            <a:pPr defTabSz="914400">
              <a:buClrTx/>
              <a:buSzTx/>
              <a:buFontTx/>
              <a:buNone/>
            </a:pPr>
            <a:r>
              <a:rPr lang="zh-CN" sz="6000" b="1" kern="1200" baseline="0" dirty="0">
                <a:solidFill>
                  <a:srgbClr val="FFFFFF"/>
                </a:solidFill>
                <a:latin typeface="华文行楷" panose="02010800040101010101" pitchFamily="2" charset="-122"/>
                <a:ea typeface="华文行楷" panose="02010800040101010101" pitchFamily="2" charset="-122"/>
                <a:cs typeface="华文行楷" panose="02010800040101010101" pitchFamily="2" charset="-122"/>
              </a:rPr>
              <a:t>模块八</a:t>
            </a:r>
            <a:r>
              <a:rPr lang="en-US" altLang="zh-CN" sz="6000" b="1" kern="1200" baseline="0" dirty="0">
                <a:solidFill>
                  <a:srgbClr val="FFFFFF"/>
                </a:solidFill>
                <a:latin typeface="华文行楷" panose="02010800040101010101" pitchFamily="2" charset="-122"/>
                <a:ea typeface="华文行楷" panose="02010800040101010101" pitchFamily="2" charset="-122"/>
                <a:cs typeface="华文行楷" panose="02010800040101010101" pitchFamily="2" charset="-122"/>
              </a:rPr>
              <a:t>  </a:t>
            </a:r>
            <a:r>
              <a:rPr lang="zh-CN" altLang="en-US" sz="6000" b="1" kern="1200" baseline="0" dirty="0">
                <a:solidFill>
                  <a:srgbClr val="FFFFFF"/>
                </a:solidFill>
                <a:latin typeface="华文行楷" panose="02010800040101010101" pitchFamily="2" charset="-122"/>
                <a:ea typeface="华文行楷" panose="02010800040101010101" pitchFamily="2" charset="-122"/>
                <a:cs typeface="华文行楷" panose="02010800040101010101" pitchFamily="2" charset="-122"/>
              </a:rPr>
              <a:t>职场演讲</a:t>
            </a:r>
            <a:endParaRPr lang="zh-CN" altLang="en-US" sz="6000" b="1" kern="1200" baseline="0" dirty="0">
              <a:solidFill>
                <a:srgbClr val="FFFFFF"/>
              </a:solidFill>
              <a:latin typeface="华文行楷" panose="02010800040101010101" pitchFamily="2" charset="-122"/>
              <a:ea typeface="华文行楷" panose="02010800040101010101" pitchFamily="2" charset="-122"/>
              <a:cs typeface="华文行楷" panose="02010800040101010101" pitchFamily="2" charset="-122"/>
            </a:endParaRPr>
          </a:p>
        </p:txBody>
      </p:sp>
    </p:spTree>
  </p:cSld>
  <p:clrMapOvr>
    <a:masterClrMapping/>
  </p:clrMapOvr>
  <p:transition/>
  <p:timing>
    <p:tnLst>
      <p:par>
        <p:cTn id="1" dur="indefinite" restart="never" nodeType="tmRoot"/>
      </p:par>
    </p:tnLst>
    <p:bldLst>
      <p:bldP spid="409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10000"/>
              </a:lnSpc>
              <a:spcBef>
                <a:spcPts val="100"/>
              </a:spcBef>
              <a:spcAft>
                <a:spcPts val="0"/>
              </a:spcAft>
              <a:buNone/>
            </a:pPr>
            <a:r>
              <a:rPr lang="zh-CN" altLang="en-US" sz="2500" b="1" dirty="0"/>
              <a:t>一、演讲沟通</a:t>
            </a:r>
            <a:r>
              <a:rPr lang="zh-CN" altLang="en-US" sz="2500" b="1" dirty="0"/>
              <a:t>准备</a:t>
            </a:r>
            <a:endParaRPr lang="zh-CN" altLang="en-US" sz="2500" b="1" dirty="0"/>
          </a:p>
          <a:p>
            <a:pPr marL="0" algn="l">
              <a:lnSpc>
                <a:spcPct val="110000"/>
              </a:lnSpc>
              <a:spcBef>
                <a:spcPts val="100"/>
              </a:spcBef>
              <a:spcAft>
                <a:spcPts val="0"/>
              </a:spcAft>
              <a:buNone/>
            </a:pPr>
            <a:r>
              <a:rPr lang="en-US" altLang="zh-CN" sz="1800" dirty="0"/>
              <a:t>    </a:t>
            </a:r>
            <a:r>
              <a:rPr lang="zh-CN" altLang="en-US" sz="1800" dirty="0"/>
              <a:t>演讲过程是讲话者一人与听众多人的双向沟通过程，沟通效果的好坏取决于演讲前准备的充分与否。《孙子兵法》说：“以虞待不虞者胜”，不做准备的人就是准备失败的人，所以演讲前要做充分准备。演讲前的准备包括熟悉演讲环境、了解演讲听众、掌控演讲论题等内容。</a:t>
            </a:r>
            <a:endParaRPr lang="zh-CN" altLang="en-US" sz="1800" dirty="0"/>
          </a:p>
          <a:p>
            <a:pPr marL="0" algn="l">
              <a:lnSpc>
                <a:spcPct val="110000"/>
              </a:lnSpc>
              <a:spcBef>
                <a:spcPts val="100"/>
              </a:spcBef>
              <a:spcAft>
                <a:spcPts val="0"/>
              </a:spcAft>
              <a:buNone/>
            </a:pPr>
            <a:r>
              <a:rPr lang="zh-CN" altLang="en-US" sz="2000" b="1" dirty="0"/>
              <a:t>（一）熟悉演讲环境</a:t>
            </a:r>
            <a:endParaRPr lang="zh-CN" altLang="en-US" sz="2000" b="1" dirty="0"/>
          </a:p>
          <a:p>
            <a:pPr marL="0" algn="l">
              <a:lnSpc>
                <a:spcPct val="110000"/>
              </a:lnSpc>
              <a:spcBef>
                <a:spcPts val="100"/>
              </a:spcBef>
              <a:spcAft>
                <a:spcPts val="0"/>
              </a:spcAft>
              <a:buNone/>
            </a:pPr>
            <a:r>
              <a:rPr lang="en-US" altLang="zh-CN" sz="1800" dirty="0"/>
              <a:t>     </a:t>
            </a:r>
            <a:r>
              <a:rPr lang="zh-CN" altLang="en-US" sz="1800" dirty="0"/>
              <a:t>演讲环境对演讲信息的接受程度有非常大的影响，所以演讲者需要提前熟悉演讲环境。尽量抽时间去查看一下地点或提前30～60分钟到场，了解周围环境，看看座位、设备、话筒、灯光等是否需要调整。需要调整时，及时和工作人员进行沟通。</a:t>
            </a:r>
            <a:endParaRPr lang="zh-CN" altLang="en-US" sz="1800" dirty="0"/>
          </a:p>
          <a:p>
            <a:pPr marL="0" algn="l">
              <a:lnSpc>
                <a:spcPct val="110000"/>
              </a:lnSpc>
              <a:spcBef>
                <a:spcPts val="100"/>
              </a:spcBef>
              <a:spcAft>
                <a:spcPts val="0"/>
              </a:spcAft>
              <a:buNone/>
            </a:pPr>
            <a:r>
              <a:rPr lang="en-US" altLang="zh-CN" sz="1800" dirty="0"/>
              <a:t>     </a:t>
            </a:r>
            <a:r>
              <a:rPr lang="zh-CN" altLang="en-US" sz="1800" dirty="0"/>
              <a:t>演讲者可以按照需要布置、调整演讲室的大小，力争让每个听众都感到比较舒服；安排你熟悉的听众座位，给不认识的人提供交流机会，以减少无聊闲谈；演讲室后门撰放一些座椅，让迟到的人进来有位置坐，不影响正在进行的演讲；事前检查房间照明系统，熟悉开关所在，以便必要时进行调节；指定一个坐在前排的人提醒你演讲时间，或在听众看不见的地方摆放一块表，以了解演讲进程；主动和前来听讲的人打招呼，对他们的到来表示欢迎，事前联络感情，以减轻面对陌生人时的紧张心情。</a:t>
            </a:r>
            <a:endParaRPr lang="zh-CN" altLang="en-US" sz="1800" dirty="0"/>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5" name="标题 4"/>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演讲沟通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10000"/>
              </a:lnSpc>
              <a:spcBef>
                <a:spcPts val="100"/>
              </a:spcBef>
              <a:spcAft>
                <a:spcPts val="0"/>
              </a:spcAft>
              <a:buNone/>
            </a:pPr>
            <a:r>
              <a:rPr lang="zh-CN" altLang="en-US" sz="2500" b="1" dirty="0"/>
              <a:t>一、演讲沟通</a:t>
            </a:r>
            <a:r>
              <a:rPr lang="zh-CN" altLang="en-US" sz="2500" b="1" dirty="0"/>
              <a:t>准备</a:t>
            </a:r>
            <a:endParaRPr lang="zh-CN" altLang="en-US" sz="2500" b="1" dirty="0"/>
          </a:p>
          <a:p>
            <a:pPr marL="0" algn="l">
              <a:lnSpc>
                <a:spcPct val="140000"/>
              </a:lnSpc>
              <a:spcBef>
                <a:spcPts val="100"/>
              </a:spcBef>
              <a:spcAft>
                <a:spcPts val="0"/>
              </a:spcAft>
              <a:buNone/>
            </a:pPr>
            <a:r>
              <a:rPr lang="zh-CN" altLang="en-US" sz="2000" b="1" dirty="0"/>
              <a:t>（二）了解演讲听众</a:t>
            </a:r>
            <a:endParaRPr lang="zh-CN" altLang="en-US" sz="2000" b="1" dirty="0"/>
          </a:p>
          <a:p>
            <a:pPr marL="0" algn="l">
              <a:lnSpc>
                <a:spcPct val="140000"/>
              </a:lnSpc>
              <a:spcBef>
                <a:spcPts val="100"/>
              </a:spcBef>
              <a:spcAft>
                <a:spcPts val="0"/>
              </a:spcAft>
              <a:buNone/>
            </a:pPr>
            <a:r>
              <a:rPr lang="zh-CN" altLang="en-US" sz="1800" dirty="0"/>
              <a:t>演讲者要想获得听众的积极反馈，渲染更好的演讲现场氛围，就要提前了解听众的情况，以他们喜欢的方式达到自己的演讲目的。</a:t>
            </a:r>
            <a:endParaRPr lang="zh-CN" altLang="en-US" sz="1800" dirty="0"/>
          </a:p>
          <a:p>
            <a:pPr marL="0" algn="l">
              <a:lnSpc>
                <a:spcPct val="140000"/>
              </a:lnSpc>
              <a:spcBef>
                <a:spcPts val="100"/>
              </a:spcBef>
              <a:spcAft>
                <a:spcPts val="0"/>
              </a:spcAft>
              <a:buNone/>
            </a:pPr>
            <a:r>
              <a:rPr lang="zh-CN" altLang="en-US" sz="1800" b="1" dirty="0"/>
              <a:t>1.搜集听众信息</a:t>
            </a:r>
            <a:endParaRPr lang="zh-CN" altLang="en-US" sz="1800" b="1" dirty="0"/>
          </a:p>
          <a:p>
            <a:pPr marL="0" algn="l">
              <a:lnSpc>
                <a:spcPct val="140000"/>
              </a:lnSpc>
              <a:spcBef>
                <a:spcPts val="100"/>
              </a:spcBef>
              <a:spcAft>
                <a:spcPts val="0"/>
              </a:spcAft>
              <a:buNone/>
            </a:pPr>
            <a:r>
              <a:rPr lang="zh-CN" altLang="en-US" sz="1800" dirty="0"/>
              <a:t>包括听众的年龄、性别、文化层次、兴趣爱好等数据。</a:t>
            </a:r>
            <a:endParaRPr lang="zh-CN" altLang="en-US" sz="1800" dirty="0"/>
          </a:p>
          <a:p>
            <a:pPr marL="0" algn="l">
              <a:lnSpc>
                <a:spcPct val="140000"/>
              </a:lnSpc>
              <a:spcBef>
                <a:spcPts val="100"/>
              </a:spcBef>
              <a:spcAft>
                <a:spcPts val="0"/>
              </a:spcAft>
              <a:buNone/>
            </a:pPr>
            <a:r>
              <a:rPr lang="zh-CN" altLang="en-US" sz="1800" b="1" dirty="0"/>
              <a:t>2.分析听众需求</a:t>
            </a:r>
            <a:endParaRPr lang="zh-CN" altLang="en-US" sz="1800" b="1" dirty="0"/>
          </a:p>
          <a:p>
            <a:pPr marL="0" algn="l">
              <a:lnSpc>
                <a:spcPct val="140000"/>
              </a:lnSpc>
              <a:spcBef>
                <a:spcPts val="100"/>
              </a:spcBef>
              <a:spcAft>
                <a:spcPts val="0"/>
              </a:spcAft>
              <a:buNone/>
            </a:pPr>
            <a:r>
              <a:rPr lang="zh-CN" altLang="en-US" sz="1800" dirty="0"/>
              <a:t>包括听众规模、听众对演讲主题、演讲人的态度以及对演讲时间的预期等。</a:t>
            </a:r>
            <a:endParaRPr lang="zh-CN" altLang="en-US" sz="1800" dirty="0"/>
          </a:p>
          <a:p>
            <a:pPr marL="0" algn="l">
              <a:lnSpc>
                <a:spcPct val="140000"/>
              </a:lnSpc>
              <a:spcBef>
                <a:spcPts val="100"/>
              </a:spcBef>
              <a:spcAft>
                <a:spcPts val="0"/>
              </a:spcAft>
              <a:buNone/>
            </a:pPr>
            <a:r>
              <a:rPr lang="zh-CN" altLang="en-US" sz="1800" b="1" dirty="0"/>
              <a:t>3.确定演讲方案</a:t>
            </a:r>
            <a:endParaRPr lang="zh-CN" altLang="en-US" sz="1800" b="1" dirty="0"/>
          </a:p>
          <a:p>
            <a:pPr marL="0" algn="l">
              <a:lnSpc>
                <a:spcPct val="140000"/>
              </a:lnSpc>
              <a:spcBef>
                <a:spcPts val="100"/>
              </a:spcBef>
              <a:spcAft>
                <a:spcPts val="0"/>
              </a:spcAft>
              <a:buNone/>
            </a:pPr>
            <a:r>
              <a:rPr lang="zh-CN" altLang="en-US" sz="1800" dirty="0"/>
              <a:t>根据听众的职业水平、知识能力、社会面貌、心理需求等来决定自己的演讲层面。在演讲准备过程中一定要牢记三个问题：我在对谁讲话？我怎样讲他们更乐于接受？我希望他们听完我的演讲后知道、相信或者做什么？</a:t>
            </a:r>
            <a:endParaRPr lang="zh-CN" altLang="en-US" sz="1800" dirty="0"/>
          </a:p>
          <a:p>
            <a:pPr marL="0" algn="l">
              <a:lnSpc>
                <a:spcPct val="110000"/>
              </a:lnSpc>
              <a:spcBef>
                <a:spcPts val="100"/>
              </a:spcBef>
              <a:spcAft>
                <a:spcPts val="0"/>
              </a:spcAft>
              <a:buNone/>
            </a:pPr>
            <a:endParaRPr lang="zh-CN" altLang="en-US" sz="1800" dirty="0"/>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5" name="标题 4"/>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演讲沟通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20000"/>
              </a:lnSpc>
              <a:spcBef>
                <a:spcPts val="100"/>
              </a:spcBef>
              <a:spcAft>
                <a:spcPts val="0"/>
              </a:spcAft>
              <a:buNone/>
            </a:pPr>
            <a:r>
              <a:rPr lang="zh-CN" altLang="en-US" sz="2500" b="1" dirty="0"/>
              <a:t>一、演讲沟通</a:t>
            </a:r>
            <a:r>
              <a:rPr lang="zh-CN" altLang="en-US" sz="2500" b="1" dirty="0"/>
              <a:t>准备</a:t>
            </a:r>
            <a:endParaRPr lang="zh-CN" altLang="en-US" sz="2500" b="1" dirty="0"/>
          </a:p>
          <a:p>
            <a:pPr marL="0" algn="l">
              <a:lnSpc>
                <a:spcPct val="120000"/>
              </a:lnSpc>
              <a:spcBef>
                <a:spcPts val="100"/>
              </a:spcBef>
              <a:spcAft>
                <a:spcPts val="0"/>
              </a:spcAft>
              <a:buNone/>
            </a:pPr>
            <a:r>
              <a:rPr lang="zh-CN" altLang="en-US" sz="2000" b="1" dirty="0"/>
              <a:t>（三）掌控演讲论题</a:t>
            </a:r>
            <a:endParaRPr lang="zh-CN" altLang="en-US" sz="2000" b="1" dirty="0"/>
          </a:p>
          <a:p>
            <a:pPr marL="0" algn="l">
              <a:lnSpc>
                <a:spcPct val="120000"/>
              </a:lnSpc>
              <a:spcBef>
                <a:spcPts val="100"/>
              </a:spcBef>
              <a:spcAft>
                <a:spcPts val="0"/>
              </a:spcAft>
              <a:buNone/>
            </a:pPr>
            <a:r>
              <a:rPr lang="zh-CN" altLang="en-US" sz="1800" dirty="0"/>
              <a:t>演讲的论题就是演讲者想和听众交流的话题和要表现的主题。主题是演讲的核心，话题又是围绕主题展开的。话题的选择与主题的确立，对于演讲者来说至关重要。</a:t>
            </a:r>
            <a:endParaRPr lang="zh-CN" altLang="en-US" sz="1800" dirty="0"/>
          </a:p>
          <a:p>
            <a:pPr marL="0" algn="l">
              <a:lnSpc>
                <a:spcPct val="120000"/>
              </a:lnSpc>
              <a:spcBef>
                <a:spcPts val="100"/>
              </a:spcBef>
              <a:spcAft>
                <a:spcPts val="0"/>
              </a:spcAft>
              <a:buNone/>
            </a:pPr>
            <a:r>
              <a:rPr lang="zh-CN" altLang="en-US" sz="1800" b="1" dirty="0"/>
              <a:t>1.话题的选择</a:t>
            </a:r>
            <a:endParaRPr lang="zh-CN" altLang="en-US" sz="1800" b="1" dirty="0"/>
          </a:p>
          <a:p>
            <a:pPr marL="0" algn="l">
              <a:lnSpc>
                <a:spcPct val="120000"/>
              </a:lnSpc>
              <a:spcBef>
                <a:spcPts val="100"/>
              </a:spcBef>
              <a:spcAft>
                <a:spcPts val="0"/>
              </a:spcAft>
              <a:buNone/>
            </a:pPr>
            <a:r>
              <a:rPr lang="zh-CN" altLang="en-US" sz="1800" dirty="0"/>
              <a:t>第一，选熟悉的话题或亲身体验过的事。自己擅长什么，就选什么去讲。对于擅长的事情，我们懂得多，会有实实在在的经验可以分享，也容易讲好。</a:t>
            </a:r>
            <a:endParaRPr lang="zh-CN" altLang="en-US" sz="1800" dirty="0"/>
          </a:p>
          <a:p>
            <a:pPr marL="0" algn="l">
              <a:lnSpc>
                <a:spcPct val="120000"/>
              </a:lnSpc>
              <a:spcBef>
                <a:spcPts val="100"/>
              </a:spcBef>
              <a:spcAft>
                <a:spcPts val="0"/>
              </a:spcAft>
              <a:buNone/>
            </a:pPr>
            <a:r>
              <a:rPr lang="zh-CN" altLang="en-US" sz="1800" dirty="0"/>
              <a:t>第二，围绕自己特别感兴趣的事情来讲。感兴趣的事虽然不一定擅长，但自己比较熟悉，也是有话可讲的。</a:t>
            </a:r>
            <a:endParaRPr lang="zh-CN" altLang="en-US" sz="1800" dirty="0"/>
          </a:p>
          <a:p>
            <a:pPr marL="0" algn="l">
              <a:lnSpc>
                <a:spcPct val="120000"/>
              </a:lnSpc>
              <a:spcBef>
                <a:spcPts val="100"/>
              </a:spcBef>
              <a:spcAft>
                <a:spcPts val="0"/>
              </a:spcAft>
              <a:buNone/>
            </a:pPr>
            <a:r>
              <a:rPr lang="zh-CN" altLang="en-US" sz="1800" dirty="0"/>
              <a:t>第三，考虑听众的喜好和需要。演讲不是自嗨，不是在听众的面前展现自己的魅力。真正的演讲是一种价值的输出，是一个迎合听众喜好和需要的过程。</a:t>
            </a:r>
            <a:endParaRPr lang="zh-CN" altLang="en-US" sz="1800" dirty="0"/>
          </a:p>
          <a:p>
            <a:pPr marL="0" algn="l">
              <a:lnSpc>
                <a:spcPct val="120000"/>
              </a:lnSpc>
              <a:spcBef>
                <a:spcPts val="100"/>
              </a:spcBef>
              <a:spcAft>
                <a:spcPts val="0"/>
              </a:spcAft>
              <a:buNone/>
            </a:pPr>
            <a:r>
              <a:rPr lang="zh-CN" altLang="en-US" sz="1800" b="1" dirty="0"/>
              <a:t>2.主题的确立</a:t>
            </a:r>
            <a:endParaRPr lang="zh-CN" altLang="en-US" sz="1800" b="1" dirty="0"/>
          </a:p>
          <a:p>
            <a:pPr marL="0" algn="l">
              <a:lnSpc>
                <a:spcPct val="120000"/>
              </a:lnSpc>
              <a:spcBef>
                <a:spcPts val="100"/>
              </a:spcBef>
              <a:spcAft>
                <a:spcPts val="0"/>
              </a:spcAft>
              <a:buNone/>
            </a:pPr>
            <a:r>
              <a:rPr lang="zh-CN" altLang="en-US" sz="1800" dirty="0"/>
              <a:t>主题的确立要注意把握两方面内容。一是主题要适时。要适应社会的需要，适合听众当时当地的需求，同时也要考虑听众的年龄、职业、文化程度。二是主题要单一。演讲是一个口语交流过程，过耳即逝，讲得太多、太杂，会适得其反。</a:t>
            </a:r>
            <a:endParaRPr lang="zh-CN" altLang="en-US" sz="1800" dirty="0"/>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5" name="标题 4"/>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演讲沟通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20000"/>
              </a:lnSpc>
              <a:spcBef>
                <a:spcPts val="100"/>
              </a:spcBef>
              <a:spcAft>
                <a:spcPts val="0"/>
              </a:spcAft>
              <a:buNone/>
            </a:pPr>
            <a:r>
              <a:rPr lang="zh-CN" altLang="en-US" sz="2500" b="1" dirty="0"/>
              <a:t>二、演讲沟通</a:t>
            </a:r>
            <a:r>
              <a:rPr lang="zh-CN" altLang="en-US" sz="2500" b="1" dirty="0"/>
              <a:t>语言</a:t>
            </a:r>
            <a:endParaRPr lang="zh-CN" altLang="en-US" sz="2500" b="1" dirty="0"/>
          </a:p>
          <a:p>
            <a:pPr marL="0" algn="l">
              <a:lnSpc>
                <a:spcPct val="110000"/>
              </a:lnSpc>
              <a:spcBef>
                <a:spcPts val="100"/>
              </a:spcBef>
              <a:spcAft>
                <a:spcPts val="0"/>
              </a:spcAft>
              <a:buNone/>
            </a:pPr>
            <a:r>
              <a:rPr lang="zh-CN" altLang="en-US" sz="1800" dirty="0"/>
              <a:t>演讲是在一个特定的时空环境中，以有声语言为主，态势语言为辅，向特定的听众就某个特定的主题阐明观点、表述见解，以此激励、鼓舞听众，并促使听众行动起来的一种单向言语表述活动。</a:t>
            </a:r>
            <a:endParaRPr lang="zh-CN" altLang="en-US" sz="1800" dirty="0"/>
          </a:p>
          <a:p>
            <a:pPr marL="0" algn="l">
              <a:lnSpc>
                <a:spcPct val="110000"/>
              </a:lnSpc>
              <a:spcBef>
                <a:spcPts val="100"/>
              </a:spcBef>
              <a:spcAft>
                <a:spcPts val="0"/>
              </a:spcAft>
              <a:buNone/>
            </a:pPr>
            <a:r>
              <a:rPr lang="zh-CN" altLang="en-US" sz="2000" b="1" dirty="0"/>
              <a:t>（一）命题演讲语言特征</a:t>
            </a:r>
            <a:endParaRPr lang="zh-CN" altLang="en-US" sz="2000" b="1" dirty="0"/>
          </a:p>
          <a:p>
            <a:pPr marL="0" algn="l">
              <a:lnSpc>
                <a:spcPct val="110000"/>
              </a:lnSpc>
              <a:spcBef>
                <a:spcPts val="100"/>
              </a:spcBef>
              <a:spcAft>
                <a:spcPts val="0"/>
              </a:spcAft>
              <a:buNone/>
            </a:pPr>
            <a:r>
              <a:rPr lang="zh-CN" altLang="en-US" sz="1800" b="1" dirty="0"/>
              <a:t>1.准确简洁</a:t>
            </a:r>
            <a:endParaRPr lang="zh-CN" altLang="en-US" sz="1800" b="1" dirty="0"/>
          </a:p>
          <a:p>
            <a:pPr marL="0" algn="l">
              <a:lnSpc>
                <a:spcPct val="110000"/>
              </a:lnSpc>
              <a:spcBef>
                <a:spcPts val="100"/>
              </a:spcBef>
              <a:spcAft>
                <a:spcPts val="0"/>
              </a:spcAft>
              <a:buNone/>
            </a:pPr>
            <a:r>
              <a:rPr lang="zh-CN" altLang="en-US" sz="1800" dirty="0"/>
              <a:t>准确是要确切、清晰地表达所要讲述的事实和思想，揭示事物的本质和联系。简洁则是用最少的字句，准确完整地表达所要陈述的思想内容。</a:t>
            </a:r>
            <a:endParaRPr lang="zh-CN" altLang="en-US" sz="1800" dirty="0"/>
          </a:p>
          <a:p>
            <a:pPr marL="0" algn="l">
              <a:lnSpc>
                <a:spcPct val="110000"/>
              </a:lnSpc>
              <a:spcBef>
                <a:spcPts val="100"/>
              </a:spcBef>
              <a:spcAft>
                <a:spcPts val="0"/>
              </a:spcAft>
              <a:buNone/>
            </a:pPr>
            <a:r>
              <a:rPr lang="zh-CN" altLang="en-US" sz="1800" b="1" dirty="0"/>
              <a:t>2.通俗易懂</a:t>
            </a:r>
            <a:endParaRPr lang="zh-CN" altLang="en-US" sz="1800" b="1" dirty="0"/>
          </a:p>
          <a:p>
            <a:pPr marL="0" algn="l">
              <a:lnSpc>
                <a:spcPct val="110000"/>
              </a:lnSpc>
              <a:spcBef>
                <a:spcPts val="100"/>
              </a:spcBef>
              <a:spcAft>
                <a:spcPts val="0"/>
              </a:spcAft>
              <a:buNone/>
            </a:pPr>
            <a:r>
              <a:rPr lang="zh-CN" altLang="en-US" sz="1800" dirty="0"/>
              <a:t>演讲语言必须口语化。同时，要用自己的语言，讲出自己的思想，体现出自己的个性风格。在演讲中适时地引用大众化的口头语言，可以让演讲的语言表达亲切自然、活泼俏皮、通俗易懂。</a:t>
            </a:r>
            <a:endParaRPr lang="zh-CN" altLang="en-US" sz="1800" dirty="0"/>
          </a:p>
          <a:p>
            <a:pPr marL="0" algn="l">
              <a:lnSpc>
                <a:spcPct val="110000"/>
              </a:lnSpc>
              <a:spcBef>
                <a:spcPts val="100"/>
              </a:spcBef>
              <a:spcAft>
                <a:spcPts val="0"/>
              </a:spcAft>
              <a:buNone/>
            </a:pPr>
            <a:r>
              <a:rPr lang="zh-CN" altLang="en-US" sz="1800" b="1" dirty="0"/>
              <a:t>3.形象生动</a:t>
            </a:r>
            <a:endParaRPr lang="zh-CN" altLang="en-US" sz="1800" b="1" dirty="0"/>
          </a:p>
          <a:p>
            <a:pPr marL="0" algn="l">
              <a:lnSpc>
                <a:spcPct val="110000"/>
              </a:lnSpc>
              <a:spcBef>
                <a:spcPts val="100"/>
              </a:spcBef>
              <a:spcAft>
                <a:spcPts val="0"/>
              </a:spcAft>
              <a:buNone/>
            </a:pPr>
            <a:r>
              <a:rPr lang="zh-CN" altLang="en-US" sz="1800" dirty="0"/>
              <a:t>形象生动的语言可以化无形为有形，化抽象为具体。如运用比喻、排比、引用、对比等多种修辞手法增强语言的形象性；运用成语、谚语、歇后语等幽默诙谐的语言，增强语言的表现力：使用多变的句式增强语言的节奏感：等等。</a:t>
            </a:r>
            <a:endParaRPr lang="zh-CN" altLang="en-US" sz="1800" dirty="0"/>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5" name="标题 4"/>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演讲沟通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140700" cy="5383530"/>
          </a:xfrm>
        </p:spPr>
        <p:txBody>
          <a:bodyPr anchor="t" anchorCtr="0"/>
          <a:p>
            <a:pPr>
              <a:lnSpc>
                <a:spcPct val="150000"/>
              </a:lnSpc>
              <a:spcBef>
                <a:spcPts val="100"/>
              </a:spcBef>
              <a:spcAft>
                <a:spcPts val="0"/>
              </a:spcAft>
              <a:buNone/>
            </a:pPr>
            <a:r>
              <a:rPr lang="zh-CN" altLang="en-US" sz="2500" b="1" dirty="0"/>
              <a:t>二、演讲沟通</a:t>
            </a:r>
            <a:r>
              <a:rPr lang="zh-CN" altLang="en-US" sz="2500" b="1" dirty="0"/>
              <a:t>语言</a:t>
            </a:r>
            <a:endParaRPr lang="zh-CN" altLang="en-US" sz="2500" b="1" dirty="0"/>
          </a:p>
          <a:p>
            <a:pPr marL="0" algn="l">
              <a:lnSpc>
                <a:spcPct val="150000"/>
              </a:lnSpc>
              <a:spcBef>
                <a:spcPts val="100"/>
              </a:spcBef>
              <a:spcAft>
                <a:spcPts val="0"/>
              </a:spcAft>
              <a:buNone/>
            </a:pPr>
            <a:r>
              <a:rPr lang="zh-CN" altLang="en-US" sz="2000" b="1" dirty="0"/>
              <a:t>（二）即兴演讲语言特征</a:t>
            </a:r>
            <a:endParaRPr lang="zh-CN" altLang="en-US" sz="2000" b="1" dirty="0"/>
          </a:p>
          <a:p>
            <a:pPr marL="0" algn="l">
              <a:lnSpc>
                <a:spcPct val="150000"/>
              </a:lnSpc>
              <a:spcBef>
                <a:spcPts val="100"/>
              </a:spcBef>
              <a:spcAft>
                <a:spcPts val="0"/>
              </a:spcAft>
              <a:buNone/>
            </a:pPr>
            <a:r>
              <a:rPr lang="zh-CN" altLang="en-US" sz="1800" dirty="0"/>
              <a:t>即兴演讲是演讲者受环境诱发、自发或被要求而进行的临时性演讲。语言最核心的特色是言简意赅，杜绝一切空话和废话。</a:t>
            </a:r>
            <a:endParaRPr lang="zh-CN" altLang="en-US" sz="1800" dirty="0"/>
          </a:p>
          <a:p>
            <a:pPr marL="0" algn="l">
              <a:lnSpc>
                <a:spcPct val="150000"/>
              </a:lnSpc>
              <a:spcBef>
                <a:spcPts val="100"/>
              </a:spcBef>
              <a:spcAft>
                <a:spcPts val="0"/>
              </a:spcAft>
              <a:buNone/>
            </a:pPr>
            <a:r>
              <a:rPr lang="zh-CN" altLang="en-US" sz="1800" b="1" dirty="0"/>
              <a:t>1.简洁</a:t>
            </a:r>
            <a:endParaRPr lang="zh-CN" altLang="en-US" sz="1800" b="1" dirty="0"/>
          </a:p>
          <a:p>
            <a:pPr marL="0" algn="l">
              <a:lnSpc>
                <a:spcPct val="150000"/>
              </a:lnSpc>
              <a:spcBef>
                <a:spcPts val="100"/>
              </a:spcBef>
              <a:spcAft>
                <a:spcPts val="0"/>
              </a:spcAft>
              <a:buNone/>
            </a:pPr>
            <a:r>
              <a:rPr lang="zh-CN" altLang="en-US" sz="1800" dirty="0"/>
              <a:t>说该说的话。即兴演讲要想在短短几分钟演讲中，给听众留下深刻印象，就要求言必有中，不说废话、空话、套话。</a:t>
            </a:r>
            <a:endParaRPr lang="zh-CN" altLang="en-US" sz="1800" dirty="0"/>
          </a:p>
          <a:p>
            <a:pPr marL="0" algn="l">
              <a:lnSpc>
                <a:spcPct val="150000"/>
              </a:lnSpc>
              <a:spcBef>
                <a:spcPts val="100"/>
              </a:spcBef>
              <a:spcAft>
                <a:spcPts val="0"/>
              </a:spcAft>
              <a:buNone/>
            </a:pPr>
            <a:r>
              <a:rPr lang="zh-CN" altLang="en-US" sz="1800" b="1" dirty="0"/>
              <a:t>2.明了</a:t>
            </a:r>
            <a:endParaRPr lang="zh-CN" altLang="en-US" sz="1800" b="1" dirty="0"/>
          </a:p>
          <a:p>
            <a:pPr marL="0" algn="l">
              <a:lnSpc>
                <a:spcPct val="150000"/>
              </a:lnSpc>
              <a:spcBef>
                <a:spcPts val="100"/>
              </a:spcBef>
              <a:spcAft>
                <a:spcPts val="0"/>
              </a:spcAft>
              <a:buNone/>
            </a:pPr>
            <a:r>
              <a:rPr lang="zh-CN" altLang="en-US" sz="1800" dirty="0"/>
              <a:t>宜用短句，少用修饰语。如果演讲修饰语过多，句子太长，后半句还没说完，前半句有可能就已淡忘，听众往往抓不住演讲核心，会影响整个演讲效果。</a:t>
            </a:r>
            <a:endParaRPr lang="zh-CN" altLang="en-US" sz="1800" dirty="0"/>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5" name="标题 4"/>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演讲沟通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018145" cy="5656580"/>
          </a:xfrm>
        </p:spPr>
        <p:txBody>
          <a:bodyPr anchor="t" anchorCtr="0"/>
          <a:p>
            <a:pPr>
              <a:lnSpc>
                <a:spcPct val="100000"/>
              </a:lnSpc>
              <a:spcBef>
                <a:spcPts val="100"/>
              </a:spcBef>
              <a:spcAft>
                <a:spcPts val="0"/>
              </a:spcAft>
              <a:buNone/>
            </a:pPr>
            <a:r>
              <a:rPr lang="zh-CN" altLang="en-US" sz="2500" b="1" dirty="0"/>
              <a:t>三、演讲沟通策略</a:t>
            </a:r>
            <a:endParaRPr lang="zh-CN" altLang="en-US" sz="1800" b="1" dirty="0"/>
          </a:p>
          <a:p>
            <a:pPr marL="0" algn="l">
              <a:lnSpc>
                <a:spcPct val="100000"/>
              </a:lnSpc>
              <a:spcBef>
                <a:spcPts val="100"/>
              </a:spcBef>
              <a:spcAft>
                <a:spcPts val="0"/>
              </a:spcAft>
              <a:buNone/>
            </a:pPr>
            <a:r>
              <a:rPr lang="zh-CN" altLang="en-US" sz="2000" b="1" dirty="0"/>
              <a:t>（一）开场要先声夺人</a:t>
            </a:r>
            <a:endParaRPr lang="zh-CN" altLang="en-US" sz="2000" b="1" dirty="0"/>
          </a:p>
          <a:p>
            <a:pPr marL="0" algn="l">
              <a:lnSpc>
                <a:spcPct val="100000"/>
              </a:lnSpc>
              <a:spcBef>
                <a:spcPts val="100"/>
              </a:spcBef>
              <a:spcAft>
                <a:spcPts val="0"/>
              </a:spcAft>
              <a:buNone/>
            </a:pPr>
            <a:r>
              <a:rPr lang="zh-CN" altLang="en-US" sz="1800" dirty="0"/>
              <a:t>讲开始可以是一个有意思动作、一个得体称谓、一个幽默自嘲、一个引人入胜故事、一个有趣问题、一个巧妙悬念，起到激发听众兴趣的作用。</a:t>
            </a:r>
            <a:endParaRPr lang="zh-CN" altLang="en-US" sz="1800" dirty="0"/>
          </a:p>
          <a:p>
            <a:pPr marL="0" algn="l">
              <a:lnSpc>
                <a:spcPct val="100000"/>
              </a:lnSpc>
              <a:spcBef>
                <a:spcPts val="100"/>
              </a:spcBef>
              <a:spcAft>
                <a:spcPts val="0"/>
              </a:spcAft>
              <a:buNone/>
            </a:pPr>
            <a:r>
              <a:rPr lang="zh-CN" altLang="en-US" sz="2000" b="1" dirty="0"/>
              <a:t>（二）结尾要语尽意远</a:t>
            </a:r>
            <a:endParaRPr lang="zh-CN" altLang="en-US" sz="2000" b="1" dirty="0"/>
          </a:p>
          <a:p>
            <a:pPr marL="0" algn="l">
              <a:lnSpc>
                <a:spcPct val="100000"/>
              </a:lnSpc>
              <a:spcBef>
                <a:spcPts val="100"/>
              </a:spcBef>
              <a:spcAft>
                <a:spcPts val="0"/>
              </a:spcAft>
              <a:buNone/>
            </a:pPr>
            <a:r>
              <a:rPr lang="zh-CN" altLang="en-US" sz="1800" dirty="0"/>
              <a:t>演讲结尾可通过做总结、前呼后应、提出行动方案、谈论如何让听众受益等方式来结束演讲活动，可以达到“言有尽而意无穷”的效果。</a:t>
            </a:r>
            <a:endParaRPr lang="zh-CN" altLang="en-US" sz="1800" dirty="0"/>
          </a:p>
          <a:p>
            <a:pPr marL="0" algn="l">
              <a:lnSpc>
                <a:spcPct val="100000"/>
              </a:lnSpc>
              <a:spcBef>
                <a:spcPts val="100"/>
              </a:spcBef>
              <a:spcAft>
                <a:spcPts val="0"/>
              </a:spcAft>
              <a:buNone/>
            </a:pPr>
            <a:r>
              <a:rPr lang="zh-CN" altLang="en-US" sz="2000" b="1" dirty="0"/>
              <a:t>（三）激情要贯穿始终</a:t>
            </a:r>
            <a:endParaRPr lang="zh-CN" altLang="en-US" sz="2000" b="1" dirty="0"/>
          </a:p>
          <a:p>
            <a:pPr marL="0" algn="l">
              <a:lnSpc>
                <a:spcPct val="100000"/>
              </a:lnSpc>
              <a:spcBef>
                <a:spcPts val="100"/>
              </a:spcBef>
              <a:spcAft>
                <a:spcPts val="0"/>
              </a:spcAft>
              <a:buNone/>
            </a:pPr>
            <a:r>
              <a:rPr lang="zh-CN" altLang="en-US" sz="1800" dirty="0"/>
              <a:t>演讲者采用能让自己感动的故事，借助动人的语言技巧，保持坚定的信念，运用生动感人的事例，让自己在演讲中充满激情，达到以情感染听众的效果。</a:t>
            </a:r>
            <a:endParaRPr lang="zh-CN" altLang="en-US" sz="1800" dirty="0"/>
          </a:p>
          <a:p>
            <a:pPr marL="0" algn="l">
              <a:lnSpc>
                <a:spcPct val="100000"/>
              </a:lnSpc>
              <a:spcBef>
                <a:spcPts val="100"/>
              </a:spcBef>
              <a:spcAft>
                <a:spcPts val="0"/>
              </a:spcAft>
              <a:buNone/>
            </a:pPr>
            <a:r>
              <a:rPr lang="zh-CN" altLang="en-US" sz="2000" b="1" dirty="0"/>
              <a:t>（四）声音要有效控制</a:t>
            </a:r>
            <a:endParaRPr lang="zh-CN" altLang="en-US" sz="2000" b="1" dirty="0"/>
          </a:p>
          <a:p>
            <a:pPr marL="0" algn="l">
              <a:lnSpc>
                <a:spcPct val="100000"/>
              </a:lnSpc>
              <a:spcBef>
                <a:spcPts val="100"/>
              </a:spcBef>
              <a:spcAft>
                <a:spcPts val="0"/>
              </a:spcAft>
              <a:buNone/>
            </a:pPr>
            <a:r>
              <a:rPr lang="zh-CN" altLang="en-US" sz="1800" dirty="0"/>
              <a:t>根据演讲的现场情况、演讲内容、情感表达的需要，正确地吐字发音，并对讲话声调、语速、频率、停顿等进行适时调整。可通过事前录制并播放自己声音来改进。</a:t>
            </a:r>
            <a:endParaRPr lang="zh-CN" altLang="en-US" sz="1800" dirty="0"/>
          </a:p>
          <a:p>
            <a:pPr marL="0" algn="l">
              <a:lnSpc>
                <a:spcPct val="100000"/>
              </a:lnSpc>
              <a:spcBef>
                <a:spcPts val="100"/>
              </a:spcBef>
              <a:spcAft>
                <a:spcPts val="0"/>
              </a:spcAft>
              <a:buNone/>
            </a:pPr>
            <a:r>
              <a:rPr lang="zh-CN" altLang="en-US" sz="2000" b="1" dirty="0"/>
              <a:t>（五）肢体要辅助传情</a:t>
            </a:r>
            <a:endParaRPr lang="zh-CN" altLang="en-US" sz="2000" b="1" dirty="0"/>
          </a:p>
          <a:p>
            <a:pPr marL="0" algn="l">
              <a:lnSpc>
                <a:spcPct val="100000"/>
              </a:lnSpc>
              <a:spcBef>
                <a:spcPts val="100"/>
              </a:spcBef>
              <a:spcAft>
                <a:spcPts val="0"/>
              </a:spcAft>
              <a:buNone/>
            </a:pPr>
            <a:r>
              <a:rPr lang="zh-CN" altLang="en-US" sz="1800" dirty="0"/>
              <a:t>演讲者要运用“SOFTEN”（Smile微笑+Open张开双臂+Forward身子前倾 +Touch接触+Eye 眼神交流 +Nod 点头）法则，用肢体语言帮助自己塑造完美的演讲者形象。</a:t>
            </a:r>
            <a:endParaRPr lang="zh-CN" altLang="en-US" sz="1800" dirty="0"/>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5" name="标题 4"/>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演讲沟通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261985" cy="5383530"/>
          </a:xfrm>
        </p:spPr>
        <p:txBody>
          <a:bodyPr anchor="t" anchorCtr="0"/>
          <a:p>
            <a:pPr>
              <a:lnSpc>
                <a:spcPct val="110000"/>
              </a:lnSpc>
              <a:spcBef>
                <a:spcPts val="100"/>
              </a:spcBef>
              <a:spcAft>
                <a:spcPts val="0"/>
              </a:spcAft>
              <a:buNone/>
            </a:pPr>
            <a:r>
              <a:rPr lang="zh-CN" altLang="en-US" sz="2500" b="1" dirty="0"/>
              <a:t>四、职场演讲礼仪</a:t>
            </a:r>
            <a:endParaRPr lang="zh-CN" altLang="en-US" sz="1800" b="1" dirty="0"/>
          </a:p>
          <a:p>
            <a:pPr marL="0" algn="l">
              <a:lnSpc>
                <a:spcPct val="110000"/>
              </a:lnSpc>
              <a:spcBef>
                <a:spcPts val="100"/>
              </a:spcBef>
              <a:spcAft>
                <a:spcPts val="0"/>
              </a:spcAft>
              <a:buNone/>
            </a:pPr>
            <a:r>
              <a:rPr lang="zh-CN" altLang="en-US" sz="1800" dirty="0"/>
              <a:t>演讲礼仪包括演讲者的着装打扮和行为举止。演讲者的着装打扮与行为举止通常要与自己的体态协调，与演讲的场合和听众协调。</a:t>
            </a:r>
            <a:endParaRPr lang="zh-CN" altLang="en-US" sz="1800" dirty="0"/>
          </a:p>
          <a:p>
            <a:pPr marL="0" algn="l">
              <a:lnSpc>
                <a:spcPct val="110000"/>
              </a:lnSpc>
              <a:spcBef>
                <a:spcPts val="100"/>
              </a:spcBef>
              <a:spcAft>
                <a:spcPts val="0"/>
              </a:spcAft>
              <a:buNone/>
            </a:pPr>
            <a:r>
              <a:rPr lang="zh-CN" altLang="en-US" sz="2000" b="1" dirty="0"/>
              <a:t>（一）进入会场</a:t>
            </a:r>
            <a:endParaRPr lang="zh-CN" altLang="en-US" sz="2000" b="1" dirty="0"/>
          </a:p>
          <a:p>
            <a:pPr marL="0" algn="l">
              <a:lnSpc>
                <a:spcPct val="110000"/>
              </a:lnSpc>
              <a:spcBef>
                <a:spcPts val="100"/>
              </a:spcBef>
              <a:spcAft>
                <a:spcPts val="0"/>
              </a:spcAft>
              <a:buNone/>
            </a:pPr>
            <a:r>
              <a:rPr lang="zh-CN" altLang="en-US" sz="1800" dirty="0"/>
              <a:t>走进会场时要面带微笑，步履稳健。几位演讲者同时进场，不可在门口推让，应以原有顺序入场。</a:t>
            </a:r>
            <a:endParaRPr lang="zh-CN" altLang="en-US" sz="1800" dirty="0"/>
          </a:p>
          <a:p>
            <a:pPr marL="0" algn="l">
              <a:lnSpc>
                <a:spcPct val="110000"/>
              </a:lnSpc>
              <a:spcBef>
                <a:spcPts val="100"/>
              </a:spcBef>
              <a:spcAft>
                <a:spcPts val="0"/>
              </a:spcAft>
              <a:buNone/>
            </a:pPr>
            <a:r>
              <a:rPr lang="zh-CN" altLang="en-US" sz="2000" b="1" dirty="0"/>
              <a:t>（二）坐下前后</a:t>
            </a:r>
            <a:endParaRPr lang="zh-CN" altLang="en-US" sz="2000" b="1" dirty="0"/>
          </a:p>
          <a:p>
            <a:pPr marL="0" algn="l">
              <a:lnSpc>
                <a:spcPct val="110000"/>
              </a:lnSpc>
              <a:spcBef>
                <a:spcPts val="100"/>
              </a:spcBef>
              <a:spcAft>
                <a:spcPts val="0"/>
              </a:spcAft>
              <a:buNone/>
            </a:pPr>
            <a:r>
              <a:rPr lang="zh-CN" altLang="en-US" sz="1800" dirty="0"/>
              <a:t>入座时要轻、要正、要稳，不宜前探后望，不要和台上台下熟人打招呼。如有人陪同，要等陪同人指示座位。有其他演讲者，应与其同时落座。如果进入会场后，未坐在指定座位，主持人示意调换，应立刻服从，并表示谢意。</a:t>
            </a:r>
            <a:endParaRPr lang="zh-CN" altLang="en-US" sz="1800" dirty="0"/>
          </a:p>
          <a:p>
            <a:pPr marL="0" algn="l">
              <a:lnSpc>
                <a:spcPct val="110000"/>
              </a:lnSpc>
              <a:spcBef>
                <a:spcPts val="100"/>
              </a:spcBef>
              <a:spcAft>
                <a:spcPts val="0"/>
              </a:spcAft>
              <a:buNone/>
            </a:pPr>
            <a:r>
              <a:rPr lang="zh-CN" altLang="en-US" sz="2000" b="1" dirty="0"/>
              <a:t>（三）被介绍时</a:t>
            </a:r>
            <a:endParaRPr lang="zh-CN" altLang="en-US" sz="2000" b="1" dirty="0"/>
          </a:p>
          <a:p>
            <a:pPr marL="0" algn="l">
              <a:lnSpc>
                <a:spcPct val="110000"/>
              </a:lnSpc>
              <a:spcBef>
                <a:spcPts val="100"/>
              </a:spcBef>
              <a:spcAft>
                <a:spcPts val="0"/>
              </a:spcAft>
              <a:buNone/>
            </a:pPr>
            <a:r>
              <a:rPr lang="zh-CN" altLang="en-US" sz="1800" dirty="0"/>
              <a:t>主持人向听众介绍演讲者时，应主动起立，面向听众微笑致意，估计听众认清再落座，并向主席点头致意。落座前，如有人陪同，要等陪同人员指示座位后落座。</a:t>
            </a:r>
            <a:endParaRPr lang="zh-CN" altLang="en-US" sz="1800" dirty="0"/>
          </a:p>
          <a:p>
            <a:pPr marL="0" algn="l">
              <a:lnSpc>
                <a:spcPct val="110000"/>
              </a:lnSpc>
              <a:spcBef>
                <a:spcPts val="100"/>
              </a:spcBef>
              <a:spcAft>
                <a:spcPts val="0"/>
              </a:spcAft>
              <a:buNone/>
            </a:pPr>
            <a:r>
              <a:rPr lang="zh-CN" altLang="en-US" sz="2000" b="1" dirty="0"/>
              <a:t>（四）走上讲台</a:t>
            </a:r>
            <a:endParaRPr lang="zh-CN" altLang="en-US" sz="2000" b="1" dirty="0"/>
          </a:p>
          <a:p>
            <a:pPr marL="0" algn="l">
              <a:lnSpc>
                <a:spcPct val="110000"/>
              </a:lnSpc>
              <a:spcBef>
                <a:spcPts val="100"/>
              </a:spcBef>
              <a:spcAft>
                <a:spcPts val="0"/>
              </a:spcAft>
              <a:buNone/>
            </a:pPr>
            <a:r>
              <a:rPr lang="zh-CN" altLang="en-US" sz="1800" dirty="0"/>
              <a:t>正式登台演讲时，先向主持人点头致谢，然后从容稳健自然地走向讲台，步伐紧慢有序，目视前方，虚光看路。走上讲台，目视全场，并以诚恳态度向听众致敬。</a:t>
            </a:r>
            <a:endParaRPr lang="zh-CN" altLang="en-US" sz="1800" dirty="0"/>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5" name="标题 4"/>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演讲沟通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1" name="内容占位符 73730"/>
          <p:cNvSpPr>
            <a:spLocks noGrp="1"/>
          </p:cNvSpPr>
          <p:nvPr>
            <p:ph idx="1"/>
          </p:nvPr>
        </p:nvSpPr>
        <p:spPr>
          <a:xfrm>
            <a:off x="457200" y="1066800"/>
            <a:ext cx="8469630" cy="5383530"/>
          </a:xfrm>
        </p:spPr>
        <p:txBody>
          <a:bodyPr anchor="t" anchorCtr="0"/>
          <a:p>
            <a:pPr>
              <a:lnSpc>
                <a:spcPct val="140000"/>
              </a:lnSpc>
              <a:spcBef>
                <a:spcPts val="100"/>
              </a:spcBef>
              <a:spcAft>
                <a:spcPts val="0"/>
              </a:spcAft>
              <a:buNone/>
            </a:pPr>
            <a:r>
              <a:rPr lang="zh-CN" altLang="en-US" sz="2500" b="1" dirty="0"/>
              <a:t>四、职场演讲礼仪</a:t>
            </a:r>
            <a:endParaRPr lang="zh-CN" altLang="en-US" sz="1800" b="1" dirty="0"/>
          </a:p>
          <a:p>
            <a:pPr marL="0" algn="l">
              <a:lnSpc>
                <a:spcPct val="140000"/>
              </a:lnSpc>
              <a:spcBef>
                <a:spcPts val="100"/>
              </a:spcBef>
              <a:spcAft>
                <a:spcPts val="0"/>
              </a:spcAft>
              <a:buNone/>
            </a:pPr>
            <a:r>
              <a:rPr lang="zh-CN" altLang="en-US" sz="2000" b="1" dirty="0"/>
              <a:t>（五）站位目光</a:t>
            </a:r>
            <a:endParaRPr lang="zh-CN" altLang="en-US" sz="2000" b="1" dirty="0"/>
          </a:p>
          <a:p>
            <a:pPr marL="0" algn="l">
              <a:lnSpc>
                <a:spcPct val="140000"/>
              </a:lnSpc>
              <a:spcBef>
                <a:spcPts val="100"/>
              </a:spcBef>
              <a:spcAft>
                <a:spcPts val="0"/>
              </a:spcAft>
              <a:buNone/>
            </a:pPr>
            <a:r>
              <a:rPr lang="zh-CN" altLang="en-US" sz="1800" dirty="0"/>
              <a:t>演讲开始时不要急忙开口，要先以友好、诚恳、恭敬的态度向听众敬个礼，以表示对听众的致意。然后用亲切的目光注视或扫视会场几秒钟，制造无声的感染。</a:t>
            </a:r>
            <a:endParaRPr lang="zh-CN" altLang="en-US" sz="1800" dirty="0"/>
          </a:p>
          <a:p>
            <a:pPr marL="0" algn="l">
              <a:lnSpc>
                <a:spcPct val="140000"/>
              </a:lnSpc>
              <a:spcBef>
                <a:spcPts val="100"/>
              </a:spcBef>
              <a:spcAft>
                <a:spcPts val="0"/>
              </a:spcAft>
              <a:buNone/>
            </a:pPr>
            <a:r>
              <a:rPr lang="zh-CN" altLang="en-US" sz="2000" b="1" dirty="0"/>
              <a:t>（六）演讲之中</a:t>
            </a:r>
            <a:endParaRPr lang="zh-CN" altLang="en-US" sz="2000" b="1" dirty="0"/>
          </a:p>
          <a:p>
            <a:pPr marL="0" algn="l">
              <a:lnSpc>
                <a:spcPct val="140000"/>
              </a:lnSpc>
              <a:spcBef>
                <a:spcPts val="100"/>
              </a:spcBef>
              <a:spcAft>
                <a:spcPts val="0"/>
              </a:spcAft>
              <a:buNone/>
            </a:pPr>
            <a:r>
              <a:rPr lang="zh-CN" altLang="en-US" sz="1800" dirty="0"/>
              <a:t>要尽量以良好的姿态、稳重的举止来传神达意。站姿得当，给人以美感。目光要照顾到在场的每一位听众。</a:t>
            </a:r>
            <a:endParaRPr lang="zh-CN" altLang="en-US" sz="1800" dirty="0"/>
          </a:p>
          <a:p>
            <a:pPr marL="0" algn="l">
              <a:lnSpc>
                <a:spcPct val="140000"/>
              </a:lnSpc>
              <a:spcBef>
                <a:spcPts val="100"/>
              </a:spcBef>
              <a:spcAft>
                <a:spcPts val="0"/>
              </a:spcAft>
              <a:buNone/>
            </a:pPr>
            <a:r>
              <a:rPr lang="zh-CN" altLang="en-US" sz="2000" b="1" dirty="0"/>
              <a:t>（七）走下讲台</a:t>
            </a:r>
            <a:endParaRPr lang="zh-CN" altLang="en-US" sz="2000" b="1" dirty="0"/>
          </a:p>
          <a:p>
            <a:pPr marL="0" algn="l">
              <a:lnSpc>
                <a:spcPct val="140000"/>
              </a:lnSpc>
              <a:spcBef>
                <a:spcPts val="100"/>
              </a:spcBef>
              <a:spcAft>
                <a:spcPts val="0"/>
              </a:spcAft>
              <a:buNone/>
            </a:pPr>
            <a:r>
              <a:rPr lang="zh-CN" altLang="en-US" sz="1800" dirty="0"/>
              <a:t>演讲结束，要向听众敬礼，向主持人致意，从容不迫地回到原座。如果大会主席和听众以掌声向演讲者表示感谢，应再次上台表达谢意，然后坐回原位。</a:t>
            </a:r>
            <a:endParaRPr lang="zh-CN" altLang="en-US" sz="1800" dirty="0"/>
          </a:p>
          <a:p>
            <a:pPr marL="0" algn="l">
              <a:lnSpc>
                <a:spcPct val="140000"/>
              </a:lnSpc>
              <a:spcBef>
                <a:spcPts val="100"/>
              </a:spcBef>
              <a:spcAft>
                <a:spcPts val="0"/>
              </a:spcAft>
              <a:buNone/>
            </a:pPr>
            <a:r>
              <a:rPr lang="zh-CN" altLang="en-US" sz="2000" b="1" dirty="0"/>
              <a:t>（八）走出会场</a:t>
            </a:r>
            <a:endParaRPr lang="zh-CN" altLang="en-US" sz="2000" b="1" dirty="0"/>
          </a:p>
          <a:p>
            <a:pPr marL="0" algn="l">
              <a:lnSpc>
                <a:spcPct val="140000"/>
              </a:lnSpc>
              <a:spcBef>
                <a:spcPts val="100"/>
              </a:spcBef>
              <a:spcAft>
                <a:spcPts val="0"/>
              </a:spcAft>
              <a:buNone/>
            </a:pPr>
            <a:r>
              <a:rPr lang="zh-CN" altLang="en-US" sz="1800" dirty="0"/>
              <a:t>演讲全部结束后，演讲者先行退场时，对于听众的起身鼓掌，要热情回应，或鼓掌或挥手致意，直至走出会场。如听众先退场，演讲者应起立，目送听众离开。</a:t>
            </a:r>
            <a:endParaRPr lang="zh-CN" altLang="en-US" sz="1800" dirty="0"/>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16305"/>
            <a:ext cx="7577455" cy="6985"/>
          </a:xfrm>
          <a:prstGeom prst="line">
            <a:avLst/>
          </a:prstGeom>
        </p:spPr>
        <p:style>
          <a:lnRef idx="3">
            <a:schemeClr val="accent4"/>
          </a:lnRef>
          <a:fillRef idx="0">
            <a:schemeClr val="accent4"/>
          </a:fillRef>
          <a:effectRef idx="2">
            <a:schemeClr val="accent4"/>
          </a:effectRef>
          <a:fontRef idx="minor">
            <a:schemeClr val="tx1"/>
          </a:fontRef>
        </p:style>
      </p:cxnSp>
      <p:sp>
        <p:nvSpPr>
          <p:cNvPr id="5" name="标题 4"/>
          <p:cNvSpPr>
            <a:spLocks noGrp="1"/>
          </p:cNvSpPr>
          <p:nvPr>
            <p:ph type="title"/>
            <p:custDataLst>
              <p:tags r:id="rId2"/>
            </p:custDataLst>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【单元二】</a:t>
            </a:r>
            <a:r>
              <a:rPr lang="zh-CN" sz="3500" dirty="0">
                <a:solidFill>
                  <a:schemeClr val="tx1"/>
                </a:solidFill>
                <a:latin typeface="隶书" panose="02010509060101010101" pitchFamily="49" charset="-122"/>
                <a:ea typeface="隶书" panose="02010509060101010101" pitchFamily="49" charset="-122"/>
                <a:sym typeface="+mn-ea"/>
              </a:rPr>
              <a:t>演讲沟通</a:t>
            </a:r>
            <a:endParaRPr lang="zh-CN" sz="3500" u="sng" strike="noStrike" noProof="1" dirty="0">
              <a:solidFill>
                <a:schemeClr val="tx1"/>
              </a:solidFill>
              <a:effectLst>
                <a:outerShdw blurRad="38100" dist="38100" dir="2700000">
                  <a:srgbClr val="C0C0C0"/>
                </a:outerShdw>
              </a:effectLst>
              <a:latin typeface="隶书" panose="02010509060101010101" pitchFamily="49" charset="-122"/>
              <a:ea typeface="隶书" panose="02010509060101010101" pitchFamily="49" charset="-122"/>
              <a:sym typeface="+mn-ea"/>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49153"/>
          <p:cNvSpPr>
            <a:spLocks noGrp="1"/>
          </p:cNvSpPr>
          <p:nvPr>
            <p:ph type="title"/>
          </p:nvPr>
        </p:nvSpPr>
        <p:spPr>
          <a:xfrm>
            <a:off x="457200" y="479425"/>
            <a:ext cx="7543800" cy="787400"/>
          </a:xfrm>
        </p:spPr>
        <p:txBody>
          <a:bodyPr anchor="b" anchorCtr="0"/>
          <a:p>
            <a:pPr algn="ctr"/>
            <a:r>
              <a:rPr lang="zh-CN" altLang="en-US" sz="5200" dirty="0">
                <a:latin typeface="隶书" panose="02010509060101010101" pitchFamily="49" charset="-122"/>
                <a:ea typeface="隶书" panose="02010509060101010101" pitchFamily="49" charset="-122"/>
              </a:rPr>
              <a:t>目  录</a:t>
            </a:r>
            <a:endParaRPr lang="zh-CN" altLang="en-US" sz="5200" dirty="0">
              <a:latin typeface="隶书" panose="02010509060101010101" pitchFamily="49" charset="-122"/>
              <a:ea typeface="隶书" panose="02010509060101010101" pitchFamily="49" charset="-122"/>
            </a:endParaRPr>
          </a:p>
        </p:txBody>
      </p:sp>
      <p:sp>
        <p:nvSpPr>
          <p:cNvPr id="10242" name="文本占位符 49154"/>
          <p:cNvSpPr>
            <a:spLocks noGrp="1"/>
          </p:cNvSpPr>
          <p:nvPr>
            <p:ph idx="1"/>
          </p:nvPr>
        </p:nvSpPr>
        <p:spPr>
          <a:xfrm>
            <a:off x="381000" y="1266825"/>
            <a:ext cx="8280400" cy="5330825"/>
          </a:xfrm>
          <a:ln>
            <a:solidFill>
              <a:schemeClr val="tx1"/>
            </a:solidFill>
            <a:miter/>
          </a:ln>
        </p:spPr>
        <p:txBody>
          <a:bodyPr anchor="t" anchorCtr="0"/>
          <a:p>
            <a:pPr marL="1132205" lvl="2" indent="-438150">
              <a:lnSpc>
                <a:spcPct val="90000"/>
              </a:lnSpc>
              <a:buNone/>
            </a:pPr>
            <a:endParaRPr lang="en-US" altLang="zh-CN" sz="2600" b="1" dirty="0"/>
          </a:p>
          <a:p>
            <a:pPr marL="840105" lvl="1" indent="-495300">
              <a:lnSpc>
                <a:spcPct val="90000"/>
              </a:lnSpc>
              <a:buFont typeface="Wingdings" panose="05000000000000000000" pitchFamily="2" charset="2"/>
              <a:buChar char="&amp;"/>
            </a:pPr>
            <a:r>
              <a:rPr lang="zh-CN" b="1" dirty="0">
                <a:latin typeface="黑体" panose="02010609060101010101" pitchFamily="2" charset="-122"/>
                <a:ea typeface="黑体" panose="02010609060101010101" pitchFamily="2" charset="-122"/>
              </a:rPr>
              <a:t>学习目标</a:t>
            </a:r>
            <a:endParaRPr lang="zh-CN" altLang="en-US" b="1" dirty="0">
              <a:latin typeface="黑体" panose="02010609060101010101" pitchFamily="2" charset="-122"/>
              <a:ea typeface="黑体" panose="02010609060101010101" pitchFamily="2" charset="-122"/>
            </a:endParaRPr>
          </a:p>
          <a:p>
            <a:pPr marL="840105" lvl="1" indent="-495300" algn="l">
              <a:lnSpc>
                <a:spcPct val="90000"/>
              </a:lnSpc>
              <a:buFont typeface="Wingdings" panose="05000000000000000000" pitchFamily="2" charset="2"/>
              <a:buChar char="&amp;"/>
            </a:pPr>
            <a:r>
              <a:rPr lang="zh-CN" b="1" dirty="0">
                <a:latin typeface="黑体" panose="02010609060101010101" pitchFamily="2" charset="-122"/>
                <a:ea typeface="黑体" panose="02010609060101010101" pitchFamily="2" charset="-122"/>
              </a:rPr>
              <a:t>演讲文书</a:t>
            </a:r>
            <a:endParaRPr lang="zh-CN" b="1" dirty="0">
              <a:latin typeface="黑体" panose="02010609060101010101" pitchFamily="2" charset="-122"/>
              <a:ea typeface="黑体" panose="02010609060101010101" pitchFamily="2" charset="-122"/>
            </a:endParaRPr>
          </a:p>
          <a:p>
            <a:pPr marL="344805" lvl="1" indent="0">
              <a:lnSpc>
                <a:spcPct val="90000"/>
              </a:lnSpc>
              <a:buFont typeface="Wingdings" panose="05000000000000000000" pitchFamily="2" charset="2"/>
              <a:buNone/>
            </a:pPr>
            <a:r>
              <a:rPr lang="en-US" altLang="zh-CN" b="1" dirty="0">
                <a:latin typeface="华文行楷" panose="02010800040101010101" pitchFamily="2" charset="-122"/>
                <a:ea typeface="华文行楷" panose="02010800040101010101" pitchFamily="2" charset="-122"/>
                <a:cs typeface="华文行楷" panose="02010800040101010101" pitchFamily="2" charset="-122"/>
              </a:rPr>
              <a:t>      </a:t>
            </a:r>
            <a:r>
              <a:rPr lang="en-US" altLang="zh-CN" dirty="0">
                <a:latin typeface="华文行楷" panose="02010800040101010101" pitchFamily="2" charset="-122"/>
                <a:ea typeface="华文行楷" panose="02010800040101010101" pitchFamily="2" charset="-122"/>
                <a:cs typeface="华文行楷" panose="02010800040101010101" pitchFamily="2" charset="-122"/>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rPr>
              <a:t>竞聘演讲稿</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a:p>
            <a:pPr marL="344805" lvl="1" indent="0">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sym typeface="+mn-ea"/>
              </a:rPr>
              <a:t>就职演讲稿</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a:p>
            <a:pPr marL="344805" lvl="1" indent="0">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sym typeface="+mn-ea"/>
              </a:rPr>
              <a:t>述职演讲稿</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a:p>
            <a:pPr marL="840105" lvl="1" indent="-495300" algn="l">
              <a:lnSpc>
                <a:spcPct val="90000"/>
              </a:lnSpc>
              <a:buFont typeface="Wingdings" panose="05000000000000000000" pitchFamily="2" charset="2"/>
              <a:buChar char="&amp;"/>
            </a:pPr>
            <a:r>
              <a:rPr lang="zh-CN" b="1" dirty="0">
                <a:latin typeface="黑体" panose="02010609060101010101" pitchFamily="2" charset="-122"/>
                <a:ea typeface="黑体" panose="02010609060101010101" pitchFamily="2" charset="-122"/>
              </a:rPr>
              <a:t>演讲沟通</a:t>
            </a:r>
            <a:endParaRPr lang="zh-CN" b="1" dirty="0">
              <a:latin typeface="黑体" panose="02010609060101010101" pitchFamily="2" charset="-122"/>
              <a:ea typeface="黑体" panose="02010609060101010101" pitchFamily="2" charset="-122"/>
            </a:endParaRPr>
          </a:p>
          <a:p>
            <a:pPr marL="344805" lvl="1" algn="l">
              <a:lnSpc>
                <a:spcPct val="90000"/>
              </a:lnSpc>
              <a:buFont typeface="Wingdings" panose="05000000000000000000" pitchFamily="2" charset="2"/>
              <a:buNone/>
            </a:pPr>
            <a:r>
              <a:rPr lang="en-US" altLang="zh-CN" b="1"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sym typeface="+mn-ea"/>
              </a:rPr>
              <a:t>演讲</a:t>
            </a:r>
            <a:r>
              <a:rPr lang="en-US" altLang="zh-CN" dirty="0">
                <a:latin typeface="华文行楷" panose="02010800040101010101" pitchFamily="2" charset="-122"/>
                <a:ea typeface="华文行楷" panose="02010800040101010101" pitchFamily="2" charset="-122"/>
                <a:cs typeface="华文行楷" panose="02010800040101010101" pitchFamily="2" charset="-122"/>
              </a:rPr>
              <a:t>沟通</a:t>
            </a:r>
            <a:r>
              <a:rPr lang="zh-CN" altLang="en-US" dirty="0">
                <a:latin typeface="华文行楷" panose="02010800040101010101" pitchFamily="2" charset="-122"/>
                <a:ea typeface="华文行楷" panose="02010800040101010101" pitchFamily="2" charset="-122"/>
                <a:cs typeface="华文行楷" panose="02010800040101010101" pitchFamily="2" charset="-122"/>
              </a:rPr>
              <a:t>准备</a:t>
            </a:r>
            <a:endParaRPr lang="en-US" altLang="zh-CN" dirty="0">
              <a:latin typeface="华文行楷" panose="02010800040101010101" pitchFamily="2" charset="-122"/>
              <a:ea typeface="华文行楷" panose="02010800040101010101" pitchFamily="2" charset="-122"/>
              <a:cs typeface="华文行楷" panose="02010800040101010101" pitchFamily="2" charset="-122"/>
            </a:endParaRPr>
          </a:p>
          <a:p>
            <a:pPr marL="344805" lvl="1" algn="l">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sym typeface="+mn-ea"/>
              </a:rPr>
              <a:t>演讲</a:t>
            </a:r>
            <a:r>
              <a:rPr lang="en-US" altLang="zh-CN" dirty="0">
                <a:latin typeface="华文行楷" panose="02010800040101010101" pitchFamily="2" charset="-122"/>
                <a:ea typeface="华文行楷" panose="02010800040101010101" pitchFamily="2" charset="-122"/>
                <a:cs typeface="华文行楷" panose="02010800040101010101" pitchFamily="2" charset="-122"/>
              </a:rPr>
              <a:t>沟通</a:t>
            </a:r>
            <a:r>
              <a:rPr lang="zh-CN" altLang="en-US" dirty="0">
                <a:latin typeface="华文行楷" panose="02010800040101010101" pitchFamily="2" charset="-122"/>
                <a:ea typeface="华文行楷" panose="02010800040101010101" pitchFamily="2" charset="-122"/>
                <a:cs typeface="华文行楷" panose="02010800040101010101" pitchFamily="2" charset="-122"/>
              </a:rPr>
              <a:t>语言</a:t>
            </a:r>
            <a:endParaRPr lang="en-US" altLang="zh-CN" dirty="0">
              <a:latin typeface="华文行楷" panose="02010800040101010101" pitchFamily="2" charset="-122"/>
              <a:ea typeface="华文行楷" panose="02010800040101010101" pitchFamily="2" charset="-122"/>
              <a:cs typeface="华文行楷" panose="02010800040101010101" pitchFamily="2" charset="-122"/>
            </a:endParaRPr>
          </a:p>
          <a:p>
            <a:pPr marL="344805" lvl="1" algn="l">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sym typeface="+mn-ea"/>
              </a:rPr>
              <a:t>演讲</a:t>
            </a:r>
            <a:r>
              <a:rPr lang="en-US" altLang="zh-CN" dirty="0">
                <a:latin typeface="华文行楷" panose="02010800040101010101" pitchFamily="2" charset="-122"/>
                <a:ea typeface="华文行楷" panose="02010800040101010101" pitchFamily="2" charset="-122"/>
                <a:cs typeface="华文行楷" panose="02010800040101010101" pitchFamily="2" charset="-122"/>
              </a:rPr>
              <a:t>沟通</a:t>
            </a:r>
            <a:r>
              <a:rPr lang="zh-CN" altLang="en-US" dirty="0">
                <a:latin typeface="华文行楷" panose="02010800040101010101" pitchFamily="2" charset="-122"/>
                <a:ea typeface="华文行楷" panose="02010800040101010101" pitchFamily="2" charset="-122"/>
                <a:cs typeface="华文行楷" panose="02010800040101010101" pitchFamily="2" charset="-122"/>
              </a:rPr>
              <a:t>策略</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a:p>
            <a:pPr marL="0" lvl="1" algn="l">
              <a:lnSpc>
                <a:spcPct val="90000"/>
              </a:lnSpc>
              <a:buFont typeface="Wingdings" panose="05000000000000000000" pitchFamily="2" charset="2"/>
              <a:buNone/>
            </a:pPr>
            <a:r>
              <a:rPr lang="en-US" altLang="zh-CN" dirty="0">
                <a:latin typeface="华文行楷" panose="02010800040101010101" pitchFamily="2" charset="-122"/>
                <a:ea typeface="华文行楷" panose="02010800040101010101" pitchFamily="2" charset="-122"/>
                <a:cs typeface="华文行楷" panose="02010800040101010101" pitchFamily="2" charset="-122"/>
                <a:sym typeface="+mn-ea"/>
              </a:rPr>
              <a:t>           —</a:t>
            </a:r>
            <a:r>
              <a:rPr lang="zh-CN" altLang="en-US" dirty="0">
                <a:latin typeface="华文行楷" panose="02010800040101010101" pitchFamily="2" charset="-122"/>
                <a:ea typeface="华文行楷" panose="02010800040101010101" pitchFamily="2" charset="-122"/>
                <a:cs typeface="华文行楷" panose="02010800040101010101" pitchFamily="2" charset="-122"/>
                <a:sym typeface="+mn-ea"/>
              </a:rPr>
              <a:t>职场演讲礼仪</a:t>
            </a: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a:p>
            <a:pPr marL="344805" lvl="1" algn="l">
              <a:lnSpc>
                <a:spcPct val="90000"/>
              </a:lnSpc>
              <a:buFont typeface="Wingdings" panose="05000000000000000000" pitchFamily="2" charset="2"/>
              <a:buNone/>
            </a:pPr>
            <a:endParaRPr lang="zh-CN" altLang="en-US" dirty="0">
              <a:latin typeface="华文行楷" panose="02010800040101010101" pitchFamily="2" charset="-122"/>
              <a:ea typeface="华文行楷" panose="02010800040101010101" pitchFamily="2" charset="-122"/>
              <a:cs typeface="华文行楷" panose="02010800040101010101" pitchFamily="2"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57345"/>
          <p:cNvSpPr>
            <a:spLocks noGrp="1"/>
          </p:cNvSpPr>
          <p:nvPr>
            <p:ph type="title"/>
          </p:nvPr>
        </p:nvSpPr>
        <p:spPr>
          <a:xfrm>
            <a:off x="230505" y="381000"/>
            <a:ext cx="2887980" cy="680720"/>
          </a:xfrm>
        </p:spPr>
        <p:txBody>
          <a:bodyPr anchor="b" anchorCtr="0"/>
          <a:p>
            <a:r>
              <a:rPr lang="zh-CN" sz="3500" dirty="0">
                <a:solidFill>
                  <a:schemeClr val="tx1"/>
                </a:solidFill>
                <a:latin typeface="隶书" panose="02010509060101010101" pitchFamily="49" charset="-122"/>
                <a:ea typeface="隶书" panose="02010509060101010101" pitchFamily="49" charset="-122"/>
              </a:rPr>
              <a:t>【</a:t>
            </a:r>
            <a:r>
              <a:rPr lang="zh-CN" sz="3500" dirty="0">
                <a:solidFill>
                  <a:schemeClr val="tx1"/>
                </a:solidFill>
                <a:latin typeface="隶书" panose="02010509060101010101" pitchFamily="49" charset="-122"/>
                <a:ea typeface="隶书" panose="02010509060101010101" pitchFamily="49" charset="-122"/>
                <a:sym typeface="+mn-ea"/>
              </a:rPr>
              <a:t>学习目标</a:t>
            </a:r>
            <a:r>
              <a:rPr lang="zh-CN" sz="3500" dirty="0">
                <a:solidFill>
                  <a:schemeClr val="tx1"/>
                </a:solidFill>
                <a:latin typeface="隶书" panose="02010509060101010101" pitchFamily="49" charset="-122"/>
                <a:ea typeface="隶书" panose="02010509060101010101" pitchFamily="49" charset="-122"/>
              </a:rPr>
              <a:t>】</a:t>
            </a:r>
            <a:endParaRPr lang="zh-CN" altLang="zh-CN" sz="3500" b="0" dirty="0">
              <a:solidFill>
                <a:schemeClr val="tx1"/>
              </a:solidFill>
              <a:latin typeface="隶书" panose="02010509060101010101" pitchFamily="49" charset="-122"/>
              <a:ea typeface="隶书" panose="02010509060101010101" pitchFamily="49" charset="-122"/>
            </a:endParaRPr>
          </a:p>
        </p:txBody>
      </p:sp>
      <p:sp>
        <p:nvSpPr>
          <p:cNvPr id="2" name="文本占位符 57346"/>
          <p:cNvSpPr>
            <a:spLocks noGrp="1"/>
          </p:cNvSpPr>
          <p:nvPr/>
        </p:nvSpPr>
        <p:spPr>
          <a:xfrm>
            <a:off x="609600" y="3429000"/>
            <a:ext cx="8229600" cy="1512570"/>
          </a:xfrm>
          <a:prstGeom prst="rect">
            <a:avLst/>
          </a:prstGeom>
          <a:noFill/>
          <a:ln w="9525">
            <a:noFill/>
          </a:ln>
        </p:spPr>
        <p:txBody>
          <a:bodyPr anchor="t" anchorCtr="0"/>
          <a:lstStyle>
            <a:lvl1pPr marL="342900" lvl="0" indent="-342900" algn="l" defTabSz="91440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a:lstStyle>
          <a:p>
            <a:pPr fontAlgn="base">
              <a:lnSpc>
                <a:spcPct val="90000"/>
              </a:lnSpc>
              <a:buFont typeface="Wingdings" panose="05000000000000000000" pitchFamily="2" charset="2"/>
              <a:buNone/>
            </a:pPr>
            <a:r>
              <a:rPr lang="zh-CN" altLang="en-US" sz="2400" b="1" strike="noStrike" noProof="1" dirty="0"/>
              <a:t>【能力目标】</a:t>
            </a:r>
            <a:r>
              <a:rPr lang="zh-CN" altLang="en-US" sz="2100" b="1" strike="noStrike" noProof="1"/>
              <a:t>    </a:t>
            </a:r>
            <a:endParaRPr lang="zh-CN" altLang="en-US" sz="2100" b="1" strike="noStrike" noProof="1"/>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1.根据职场不同场景，能撰写科学规范的竞聘演讲稿、就职演讲稿和述职演讲稿。</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2.根据职场实际需要，能运用演讲礼仪知识与技巧，进行竞聘、就职与述职演讲。</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3.根据学生自身特点，能运用演讲知识组织开展内容丰富、形式多样的演讲比赛。</a:t>
            </a:r>
            <a:endParaRPr lang="zh-CN" altLang="en-US" sz="1800" strike="noStrike" noProof="1" dirty="0">
              <a:ea typeface="宋体" panose="02010600030101010101" pitchFamily="2" charset="-122"/>
            </a:endParaRPr>
          </a:p>
        </p:txBody>
      </p:sp>
      <p:sp>
        <p:nvSpPr>
          <p:cNvPr id="3" name="文本占位符 57346"/>
          <p:cNvSpPr>
            <a:spLocks noGrp="1"/>
          </p:cNvSpPr>
          <p:nvPr/>
        </p:nvSpPr>
        <p:spPr>
          <a:xfrm>
            <a:off x="609600" y="4941570"/>
            <a:ext cx="8229600" cy="1640840"/>
          </a:xfrm>
          <a:prstGeom prst="rect">
            <a:avLst/>
          </a:prstGeom>
          <a:noFill/>
          <a:ln w="9525">
            <a:noFill/>
          </a:ln>
        </p:spPr>
        <p:txBody>
          <a:bodyPr anchor="t" anchorCtr="0"/>
          <a:lstStyle>
            <a:lvl1pPr marL="342900" lvl="0" indent="-342900" algn="l" defTabSz="91440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a:lstStyle>
          <a:p>
            <a:pPr fontAlgn="base">
              <a:lnSpc>
                <a:spcPct val="90000"/>
              </a:lnSpc>
              <a:buFont typeface="Wingdings" panose="05000000000000000000" pitchFamily="2" charset="2"/>
              <a:buNone/>
            </a:pPr>
            <a:r>
              <a:rPr lang="zh-CN" altLang="en-US" sz="2400" b="1" strike="noStrike" noProof="1" dirty="0"/>
              <a:t>【素质（思政）目标】 </a:t>
            </a:r>
            <a:r>
              <a:rPr lang="zh-CN" altLang="en-US" sz="2100" b="1" strike="noStrike" noProof="1"/>
              <a:t>   </a:t>
            </a:r>
            <a:endParaRPr lang="zh-CN" altLang="en-US" sz="2100" b="1" strike="noStrike" noProof="1"/>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1.培养创新意识、担当精神和爱岗敬业的道德品质。</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2.提升立德修身、勇于自我展示良好形象的自信心。</a:t>
            </a:r>
            <a:endParaRPr lang="zh-CN" altLang="en-US" sz="1800" strike="noStrike" noProof="1" dirty="0">
              <a:ea typeface="宋体" panose="02010600030101010101" pitchFamily="2" charset="-122"/>
            </a:endParaRPr>
          </a:p>
        </p:txBody>
      </p:sp>
      <p:sp>
        <p:nvSpPr>
          <p:cNvPr id="4" name="文本占位符 57346"/>
          <p:cNvSpPr>
            <a:spLocks noGrp="1"/>
          </p:cNvSpPr>
          <p:nvPr>
            <p:custDataLst>
              <p:tags r:id="rId1"/>
            </p:custDataLst>
          </p:nvPr>
        </p:nvSpPr>
        <p:spPr>
          <a:xfrm>
            <a:off x="685800" y="1371600"/>
            <a:ext cx="8229600" cy="1512570"/>
          </a:xfrm>
          <a:prstGeom prst="rect">
            <a:avLst/>
          </a:prstGeom>
          <a:noFill/>
          <a:ln w="9525">
            <a:noFill/>
          </a:ln>
        </p:spPr>
        <p:txBody>
          <a:bodyPr anchor="t" anchorCtr="0"/>
          <a:lstStyle>
            <a:lvl1pPr marL="342900" lvl="0" indent="-342900" algn="l" defTabSz="914400" eaLnBrk="1" fontAlgn="base" latinLnBrk="0" hangingPunct="1">
              <a:lnSpc>
                <a:spcPct val="100000"/>
              </a:lnSpc>
              <a:spcBef>
                <a:spcPct val="20000"/>
              </a:spcBef>
              <a:spcAft>
                <a:spcPct val="0"/>
              </a:spcAft>
              <a:buClr>
                <a:schemeClr val="tx2"/>
              </a:buClr>
              <a:buSzPct val="70000"/>
              <a:buFont typeface="Wingdings" panose="05000000000000000000" pitchFamily="2" charset="2"/>
              <a:buChar char="l"/>
              <a:defRPr sz="3000" b="0" i="0" u="none" kern="1200" baseline="0">
                <a:solidFill>
                  <a:schemeClr val="tx1"/>
                </a:solidFill>
                <a:latin typeface="+mn-lt"/>
                <a:ea typeface="+mn-ea"/>
                <a:cs typeface="+mn-cs"/>
              </a:defRPr>
            </a:lvl1pPr>
            <a:lvl2pPr marL="692150" lvl="1" indent="-347345" algn="l" defTabSz="91440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l"/>
              <a:defRPr sz="2600" b="0" i="0" u="none" kern="1200" baseline="0">
                <a:solidFill>
                  <a:schemeClr val="tx1"/>
                </a:solidFill>
                <a:latin typeface="+mn-lt"/>
                <a:ea typeface="+mn-ea"/>
                <a:cs typeface="+mn-cs"/>
              </a:defRPr>
            </a:lvl2pPr>
            <a:lvl3pPr marL="987425" lvl="2" indent="-293370" algn="l" defTabSz="914400" eaLnBrk="1" fontAlgn="base" latinLnBrk="0" hangingPunct="1">
              <a:lnSpc>
                <a:spcPct val="100000"/>
              </a:lnSpc>
              <a:spcBef>
                <a:spcPct val="20000"/>
              </a:spcBef>
              <a:spcAft>
                <a:spcPct val="0"/>
              </a:spcAft>
              <a:buClr>
                <a:schemeClr val="accent1"/>
              </a:buClr>
              <a:buSzPct val="70000"/>
              <a:buFont typeface="Wingdings" panose="05000000000000000000" pitchFamily="2" charset="2"/>
              <a:buChar char="l"/>
              <a:defRPr sz="2300" b="0" i="0" u="none" kern="1200" baseline="0">
                <a:solidFill>
                  <a:schemeClr val="tx1"/>
                </a:solidFill>
                <a:latin typeface="+mn-lt"/>
                <a:ea typeface="+mn-ea"/>
                <a:cs typeface="+mn-cs"/>
              </a:defRPr>
            </a:lvl3pPr>
            <a:lvl4pPr marL="1281430" lvl="3" indent="-292100" algn="l" defTabSz="914400" eaLnBrk="1" fontAlgn="base" latinLnBrk="0" hangingPunct="1">
              <a:lnSpc>
                <a:spcPct val="100000"/>
              </a:lnSpc>
              <a:spcBef>
                <a:spcPct val="20000"/>
              </a:spcBef>
              <a:spcAft>
                <a:spcPct val="0"/>
              </a:spcAft>
              <a:buClr>
                <a:schemeClr val="tx2"/>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1598930" lvl="4" indent="-31623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0000"/>
              <a:buFont typeface="Wingdings" panose="05000000000000000000" pitchFamily="2" charset="2"/>
              <a:buChar char="§"/>
              <a:defRPr sz="2000" b="0" i="0" u="none" kern="1200" baseline="0">
                <a:solidFill>
                  <a:schemeClr val="tx1"/>
                </a:solidFill>
                <a:latin typeface="+mn-lt"/>
                <a:ea typeface="+mn-ea"/>
                <a:cs typeface="+mn-cs"/>
              </a:defRPr>
            </a:lvl9pPr>
          </a:lstStyle>
          <a:p>
            <a:pPr fontAlgn="base">
              <a:lnSpc>
                <a:spcPct val="90000"/>
              </a:lnSpc>
              <a:buFont typeface="Wingdings" panose="05000000000000000000" pitchFamily="2" charset="2"/>
              <a:buNone/>
            </a:pPr>
            <a:r>
              <a:rPr lang="zh-CN" altLang="en-US" sz="2400" b="1" strike="noStrike" noProof="1" dirty="0"/>
              <a:t>【知识目标】</a:t>
            </a:r>
            <a:r>
              <a:rPr lang="zh-CN" altLang="en-US" sz="2100" b="1" strike="noStrike" noProof="1"/>
              <a:t>    </a:t>
            </a:r>
            <a:endParaRPr lang="zh-CN" altLang="en-US" sz="2100" b="1" strike="noStrike" noProof="1"/>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1.理解竞聘演讲、就职演讲和述职演讲沟通的基本知识。</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2.掌握竞聘演讲稿、就职演讲稿和述职演讲稿写作格式。</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3.掌握竞聘演讲稿、就职演讲稿和述职演讲稿写作技巧。</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4.理解竞聘演讲、就职演讲和述职演讲的基本知识。</a:t>
            </a:r>
            <a:endParaRPr lang="zh-CN" altLang="en-US" sz="1800" strike="noStrike" noProof="1" dirty="0">
              <a:ea typeface="宋体" panose="02010600030101010101" pitchFamily="2" charset="-122"/>
            </a:endParaRPr>
          </a:p>
          <a:p>
            <a:pPr algn="l" fontAlgn="base">
              <a:lnSpc>
                <a:spcPct val="90000"/>
              </a:lnSpc>
              <a:buFont typeface="Wingdings" panose="05000000000000000000" pitchFamily="2" charset="2"/>
              <a:buNone/>
            </a:pPr>
            <a:r>
              <a:rPr lang="zh-CN" altLang="en-US" sz="1800" strike="noStrike" noProof="1" dirty="0">
                <a:ea typeface="宋体" panose="02010600030101010101" pitchFamily="2" charset="-122"/>
              </a:rPr>
              <a:t>5.掌握竞聘演讲、就职演讲和述职演讲的沟通技巧。</a:t>
            </a:r>
            <a:endParaRPr lang="zh-CN" altLang="en-US" sz="1800" strike="noStrike" noProof="1" dirty="0">
              <a:ea typeface="宋体" panose="02010600030101010101" pitchFamily="2" charset="-122"/>
            </a:endParaRPr>
          </a:p>
        </p:txBody>
      </p:sp>
      <p:cxnSp>
        <p:nvCxnSpPr>
          <p:cNvPr id="6" name="直接连接符 5"/>
          <p:cNvCxnSpPr/>
          <p:nvPr/>
        </p:nvCxnSpPr>
        <p:spPr>
          <a:xfrm flipV="1">
            <a:off x="423545" y="1067435"/>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2" grpId="0"/>
      <p:bldP spid="2" grpId="1"/>
      <p:bldP spid="3" grpId="0"/>
      <p:bldP spid="3" grpId="1"/>
      <p:bldP spid="4" grpId="0"/>
      <p:bldP spid="4"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【单元一】演讲</a:t>
            </a:r>
            <a:r>
              <a:rPr lang="zh-CN" sz="3500" dirty="0">
                <a:solidFill>
                  <a:schemeClr val="tx1"/>
                </a:solidFill>
                <a:latin typeface="隶书" panose="02010509060101010101" pitchFamily="49" charset="-122"/>
                <a:ea typeface="隶书" panose="02010509060101010101" pitchFamily="49" charset="-122"/>
                <a:sym typeface="+mn-ea"/>
              </a:rPr>
              <a:t>文书</a:t>
            </a:r>
            <a:endParaRPr lang="zh-CN" sz="3500" dirty="0">
              <a:solidFill>
                <a:schemeClr val="tx1"/>
              </a:solidFill>
              <a:latin typeface="隶书" panose="02010509060101010101" pitchFamily="49" charset="-122"/>
              <a:ea typeface="隶书" panose="02010509060101010101" pitchFamily="49" charset="-122"/>
              <a:sym typeface="+mn-ea"/>
            </a:endParaRPr>
          </a:p>
        </p:txBody>
      </p:sp>
      <p:sp>
        <p:nvSpPr>
          <p:cNvPr id="73731" name="内容占位符 73730"/>
          <p:cNvSpPr>
            <a:spLocks noGrp="1"/>
          </p:cNvSpPr>
          <p:nvPr>
            <p:ph idx="1"/>
          </p:nvPr>
        </p:nvSpPr>
        <p:spPr>
          <a:xfrm>
            <a:off x="457200" y="1066800"/>
            <a:ext cx="8469630" cy="4411345"/>
          </a:xfrm>
        </p:spPr>
        <p:txBody>
          <a:bodyPr anchor="t" anchorCtr="0"/>
          <a:p>
            <a:pPr>
              <a:lnSpc>
                <a:spcPct val="110000"/>
              </a:lnSpc>
              <a:spcBef>
                <a:spcPts val="100"/>
              </a:spcBef>
              <a:spcAft>
                <a:spcPts val="0"/>
              </a:spcAft>
              <a:buNone/>
            </a:pPr>
            <a:r>
              <a:rPr lang="zh-CN" altLang="en-US" sz="2500" b="1" dirty="0"/>
              <a:t>一、</a:t>
            </a:r>
            <a:r>
              <a:rPr lang="zh-CN" altLang="en-US" sz="2500" b="1" dirty="0"/>
              <a:t>竞聘演讲稿</a:t>
            </a:r>
            <a:endParaRPr lang="zh-CN" altLang="en-US" sz="2500" b="1" dirty="0"/>
          </a:p>
          <a:p>
            <a:pPr marL="0" indent="0">
              <a:lnSpc>
                <a:spcPct val="110000"/>
              </a:lnSpc>
              <a:spcBef>
                <a:spcPts val="100"/>
              </a:spcBef>
              <a:spcAft>
                <a:spcPts val="0"/>
              </a:spcAft>
              <a:buNone/>
            </a:pPr>
            <a:r>
              <a:rPr lang="zh-CN" altLang="en-US" sz="2000" b="1" dirty="0"/>
              <a:t>（一）概念</a:t>
            </a:r>
            <a:endParaRPr lang="zh-CN" altLang="en-US" sz="2000" b="1" dirty="0"/>
          </a:p>
          <a:p>
            <a:pPr marL="0" indent="0">
              <a:lnSpc>
                <a:spcPct val="110000"/>
              </a:lnSpc>
              <a:spcBef>
                <a:spcPts val="100"/>
              </a:spcBef>
              <a:spcAft>
                <a:spcPts val="0"/>
              </a:spcAft>
              <a:buNone/>
            </a:pPr>
            <a:r>
              <a:rPr lang="zh-CN" altLang="en-US" sz="1800" dirty="0">
                <a:ea typeface="宋体" panose="02010600030101010101" pitchFamily="2" charset="-122"/>
              </a:rPr>
              <a:t>竞聘演讲稿是竞聘者在竞聘会上发表的一种阐述自己竞聘条件、竞聘优势、竞聘职位认识以及聘任后的工作设想等内容的文书。</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2000" b="1" dirty="0"/>
              <a:t>（二）特点</a:t>
            </a:r>
            <a:endParaRPr lang="zh-CN" altLang="en-US" sz="2000" b="1" dirty="0"/>
          </a:p>
          <a:p>
            <a:pPr marL="0" indent="0">
              <a:lnSpc>
                <a:spcPct val="110000"/>
              </a:lnSpc>
              <a:spcBef>
                <a:spcPts val="100"/>
              </a:spcBef>
              <a:spcAft>
                <a:spcPts val="0"/>
              </a:spcAft>
              <a:buNone/>
            </a:pPr>
            <a:r>
              <a:rPr lang="zh-CN" altLang="en-US" sz="1800" b="1" dirty="0">
                <a:ea typeface="宋体" panose="02010600030101010101" pitchFamily="2" charset="-122"/>
              </a:rPr>
              <a:t>1.目标的明确性</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演讲者一上台就要亮剑，要明确说出自己竞聘的职位。演讲所选用的一切材料和运用的一切技巧都是为“使自己竞聘成功”这个目标，所以整个演讲要始终语不离宗。</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2.内容的竞争性</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竞聘演讲的全过程都是听众在候选人之间进行比较、筛选，看谁更适合竞聘职位，演讲者要尽最大可能显示出"人无我有""人有我强""人强我新"的"优势"。</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3.语言的准确性</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竞聘演讲所用语言要求准确无误。比如，介绍经历时，是硕士，就不能说成是博士；在谈自身条件时，三次获奖，就不能模糊地说成是"多次获奖"。</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4.自荐的技巧性</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竞聘演讲稿要用据理力争的方式巧妙地推销自己，这种推销是引而不发、以事实为依据的方式来展现自己。</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737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【单元一】演讲</a:t>
            </a:r>
            <a:r>
              <a:rPr lang="zh-CN" sz="3500" dirty="0">
                <a:solidFill>
                  <a:schemeClr val="tx1"/>
                </a:solidFill>
                <a:latin typeface="隶书" panose="02010509060101010101" pitchFamily="49" charset="-122"/>
                <a:ea typeface="隶书" panose="02010509060101010101" pitchFamily="49" charset="-122"/>
                <a:sym typeface="+mn-ea"/>
              </a:rPr>
              <a:t>文书</a:t>
            </a:r>
            <a:endParaRPr lang="zh-CN" sz="3500" dirty="0">
              <a:solidFill>
                <a:schemeClr val="tx1"/>
              </a:solidFill>
              <a:latin typeface="隶书" panose="02010509060101010101" pitchFamily="49" charset="-122"/>
              <a:ea typeface="隶书" panose="02010509060101010101" pitchFamily="49" charset="-122"/>
              <a:sym typeface="+mn-ea"/>
            </a:endParaRPr>
          </a:p>
        </p:txBody>
      </p:sp>
      <p:sp>
        <p:nvSpPr>
          <p:cNvPr id="73731" name="内容占位符 73730"/>
          <p:cNvSpPr>
            <a:spLocks noGrp="1"/>
          </p:cNvSpPr>
          <p:nvPr>
            <p:ph idx="1"/>
          </p:nvPr>
        </p:nvSpPr>
        <p:spPr>
          <a:xfrm>
            <a:off x="457200" y="1066800"/>
            <a:ext cx="8469630" cy="5619115"/>
          </a:xfrm>
        </p:spPr>
        <p:txBody>
          <a:bodyPr anchor="t" anchorCtr="0"/>
          <a:p>
            <a:pPr>
              <a:lnSpc>
                <a:spcPct val="110000"/>
              </a:lnSpc>
              <a:spcBef>
                <a:spcPts val="100"/>
              </a:spcBef>
              <a:spcAft>
                <a:spcPts val="0"/>
              </a:spcAft>
              <a:buNone/>
            </a:pPr>
            <a:r>
              <a:rPr lang="zh-CN" altLang="en-US" sz="2500" b="1" dirty="0"/>
              <a:t>一、</a:t>
            </a:r>
            <a:r>
              <a:rPr lang="zh-CN" altLang="en-US" sz="2500" b="1" dirty="0"/>
              <a:t>竞聘演讲稿</a:t>
            </a:r>
            <a:endParaRPr lang="zh-CN" altLang="en-US" sz="2500" b="1" dirty="0"/>
          </a:p>
          <a:p>
            <a:pPr marL="0" indent="0">
              <a:lnSpc>
                <a:spcPct val="110000"/>
              </a:lnSpc>
              <a:spcBef>
                <a:spcPts val="100"/>
              </a:spcBef>
              <a:spcAft>
                <a:spcPts val="0"/>
              </a:spcAft>
              <a:buNone/>
            </a:pPr>
            <a:r>
              <a:rPr lang="zh-CN" altLang="en-US" sz="2000" b="1" dirty="0"/>
              <a:t>（三）</a:t>
            </a:r>
            <a:r>
              <a:rPr lang="zh-CN" altLang="en-US" sz="2000" b="1" dirty="0"/>
              <a:t>结构</a:t>
            </a:r>
            <a:endParaRPr lang="zh-CN" altLang="en-US" sz="2000" b="1" dirty="0"/>
          </a:p>
          <a:p>
            <a:pPr marL="0" indent="0">
              <a:lnSpc>
                <a:spcPct val="110000"/>
              </a:lnSpc>
              <a:spcBef>
                <a:spcPts val="100"/>
              </a:spcBef>
              <a:spcAft>
                <a:spcPts val="0"/>
              </a:spcAft>
              <a:buNone/>
            </a:pPr>
            <a:r>
              <a:rPr lang="zh-CN" altLang="en-US" sz="1800" dirty="0">
                <a:ea typeface="宋体" panose="02010600030101010101" pitchFamily="2" charset="-122"/>
              </a:rPr>
              <a:t>竞聘演讲稿规范写作结构由标题、称谓、正文、落款四部分组成。</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1.标题</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规范格式：竞聘职位名称＋文种（演讲稿）</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2.称谓</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竞聘演讲稿要根据听众不同来确定称呼，一般多用泛称。</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3.正文</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一般包括开头、主体、结尾三部分内容。</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（1）开头。用简明扼要的语言表明自己竞聘的职位以及竞聘的基本情况</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（2）主体。用言简意赅的文字说明自己是竞聘这一职位最合适的人选。这一部分主要围绕“为什么、凭什么、干什么”三方面内容展开</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（3）结尾。用简洁的语言表达自己对竞聘成败的态度、竞聘上岗的信心和希望得到评选者的支持，用词要谦虚诚恳，实现意近旨远之效。</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4.落款</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落款写自己姓名和演讲日期。（正式演讲时不必讲出）</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737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【单元一】演讲</a:t>
            </a:r>
            <a:r>
              <a:rPr lang="zh-CN" sz="3500" dirty="0">
                <a:solidFill>
                  <a:schemeClr val="tx1"/>
                </a:solidFill>
                <a:latin typeface="隶书" panose="02010509060101010101" pitchFamily="49" charset="-122"/>
                <a:ea typeface="隶书" panose="02010509060101010101" pitchFamily="49" charset="-122"/>
                <a:sym typeface="+mn-ea"/>
              </a:rPr>
              <a:t>文书</a:t>
            </a:r>
            <a:endParaRPr lang="zh-CN" sz="3500" dirty="0">
              <a:solidFill>
                <a:schemeClr val="tx1"/>
              </a:solidFill>
              <a:latin typeface="隶书" panose="02010509060101010101" pitchFamily="49" charset="-122"/>
              <a:ea typeface="隶书" panose="02010509060101010101" pitchFamily="49" charset="-122"/>
              <a:sym typeface="+mn-ea"/>
            </a:endParaRPr>
          </a:p>
        </p:txBody>
      </p:sp>
      <p:sp>
        <p:nvSpPr>
          <p:cNvPr id="73731" name="内容占位符 73730"/>
          <p:cNvSpPr>
            <a:spLocks noGrp="1"/>
          </p:cNvSpPr>
          <p:nvPr>
            <p:ph idx="1"/>
          </p:nvPr>
        </p:nvSpPr>
        <p:spPr>
          <a:xfrm>
            <a:off x="457200" y="1045210"/>
            <a:ext cx="8469630" cy="5652135"/>
          </a:xfrm>
        </p:spPr>
        <p:txBody>
          <a:bodyPr anchor="t" anchorCtr="0"/>
          <a:p>
            <a:pPr>
              <a:lnSpc>
                <a:spcPct val="110000"/>
              </a:lnSpc>
              <a:spcBef>
                <a:spcPts val="100"/>
              </a:spcBef>
              <a:spcAft>
                <a:spcPts val="0"/>
              </a:spcAft>
              <a:buNone/>
            </a:pPr>
            <a:r>
              <a:rPr lang="zh-CN" altLang="en-US" sz="2500" b="1" dirty="0"/>
              <a:t>二、</a:t>
            </a:r>
            <a:r>
              <a:rPr lang="zh-CN" altLang="en-US" sz="2500" b="1" dirty="0"/>
              <a:t>就职演讲稿</a:t>
            </a:r>
            <a:endParaRPr lang="zh-CN" altLang="en-US" sz="2500" b="1" dirty="0"/>
          </a:p>
          <a:p>
            <a:pPr marL="0" indent="0">
              <a:lnSpc>
                <a:spcPct val="110000"/>
              </a:lnSpc>
              <a:spcBef>
                <a:spcPts val="100"/>
              </a:spcBef>
              <a:spcAft>
                <a:spcPts val="0"/>
              </a:spcAft>
              <a:buNone/>
            </a:pPr>
            <a:r>
              <a:rPr lang="zh-CN" altLang="en-US" sz="2000" b="1" dirty="0"/>
              <a:t>（一）概念</a:t>
            </a:r>
            <a:endParaRPr lang="zh-CN" altLang="en-US" sz="2000" b="1" dirty="0"/>
          </a:p>
          <a:p>
            <a:pPr marL="0" indent="0">
              <a:lnSpc>
                <a:spcPct val="110000"/>
              </a:lnSpc>
              <a:spcBef>
                <a:spcPts val="100"/>
              </a:spcBef>
              <a:spcAft>
                <a:spcPts val="0"/>
              </a:spcAft>
              <a:buNone/>
            </a:pPr>
            <a:r>
              <a:rPr lang="zh-CN" altLang="en-US" sz="1800" dirty="0">
                <a:ea typeface="宋体" panose="02010600030101010101" pitchFamily="2" charset="-122"/>
              </a:rPr>
              <a:t>就职演讲稿是新当选或连任某一岗位时，面对其岗位职权范围内的所有群众或代表，就怎样开展工作、处理工作事务而写作的演讲文稿。</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2000" b="1" dirty="0"/>
              <a:t>（二）</a:t>
            </a:r>
            <a:r>
              <a:rPr lang="zh-CN" altLang="en-US" sz="2000" b="1" dirty="0"/>
              <a:t>作用</a:t>
            </a:r>
            <a:endParaRPr lang="zh-CN" altLang="en-US" sz="2000" b="1" dirty="0"/>
          </a:p>
          <a:p>
            <a:pPr marL="0" indent="0">
              <a:lnSpc>
                <a:spcPct val="110000"/>
              </a:lnSpc>
              <a:spcBef>
                <a:spcPts val="100"/>
              </a:spcBef>
              <a:spcAft>
                <a:spcPts val="0"/>
              </a:spcAft>
              <a:buNone/>
            </a:pPr>
            <a:r>
              <a:rPr lang="zh-CN" altLang="en-US" sz="1800" b="1" dirty="0">
                <a:ea typeface="宋体" panose="02010600030101010101" pitchFamily="2" charset="-122"/>
              </a:rPr>
              <a:t>1.提高演讲者素质</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就职演讲者从准备演讲时的观察、分析和逻辑思维等能力的调动，到演讲时的口才、语言、应变、记忆、表达等能力的锻炼，各方面素质都会得到提高。</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2.树立演讲者威信</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就职演讲是演讲者在新岗位塑造自身形象的开始。成功的就职演讲，会给群众留下良好印象，使群众对其产生信任感，有助于演讲者在群众中树立威信。</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3.搭建沟通桥梁</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就职演讲能够帮助演讲者搭建起一座与听众沟通的桥梁，拉近彼此之间的距离，动员和维系大家同心协力做好本单位工作。</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4.督促兑现承诺</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就职者在发表就职演讲时，要对工作发表看法，提出施政策略。走马上任后，听众和上级领导据此对其工作进行监督和督促。</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737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【单元一】演讲</a:t>
            </a:r>
            <a:r>
              <a:rPr lang="zh-CN" sz="3500" dirty="0">
                <a:solidFill>
                  <a:schemeClr val="tx1"/>
                </a:solidFill>
                <a:latin typeface="隶书" panose="02010509060101010101" pitchFamily="49" charset="-122"/>
                <a:ea typeface="隶书" panose="02010509060101010101" pitchFamily="49" charset="-122"/>
                <a:sym typeface="+mn-ea"/>
              </a:rPr>
              <a:t>文书</a:t>
            </a:r>
            <a:endParaRPr lang="zh-CN" sz="3500" dirty="0">
              <a:solidFill>
                <a:schemeClr val="tx1"/>
              </a:solidFill>
              <a:latin typeface="隶书" panose="02010509060101010101" pitchFamily="49" charset="-122"/>
              <a:ea typeface="隶书" panose="02010509060101010101" pitchFamily="49" charset="-122"/>
              <a:sym typeface="+mn-ea"/>
            </a:endParaRPr>
          </a:p>
        </p:txBody>
      </p:sp>
      <p:sp>
        <p:nvSpPr>
          <p:cNvPr id="73731" name="内容占位符 73730"/>
          <p:cNvSpPr>
            <a:spLocks noGrp="1"/>
          </p:cNvSpPr>
          <p:nvPr>
            <p:ph idx="1"/>
          </p:nvPr>
        </p:nvSpPr>
        <p:spPr>
          <a:xfrm>
            <a:off x="457200" y="1045210"/>
            <a:ext cx="8469630" cy="4411345"/>
          </a:xfrm>
        </p:spPr>
        <p:txBody>
          <a:bodyPr anchor="t" anchorCtr="0"/>
          <a:p>
            <a:pPr>
              <a:lnSpc>
                <a:spcPct val="110000"/>
              </a:lnSpc>
              <a:spcBef>
                <a:spcPts val="100"/>
              </a:spcBef>
              <a:spcAft>
                <a:spcPts val="0"/>
              </a:spcAft>
              <a:buNone/>
            </a:pPr>
            <a:r>
              <a:rPr lang="zh-CN" altLang="en-US" sz="2500" b="1" dirty="0"/>
              <a:t>二、</a:t>
            </a:r>
            <a:r>
              <a:rPr lang="zh-CN" altLang="en-US" sz="2500" b="1" dirty="0"/>
              <a:t>就职演讲稿</a:t>
            </a:r>
            <a:endParaRPr lang="zh-CN" altLang="en-US" sz="2500" b="1" dirty="0"/>
          </a:p>
          <a:p>
            <a:pPr marL="0" indent="0">
              <a:lnSpc>
                <a:spcPct val="110000"/>
              </a:lnSpc>
              <a:spcBef>
                <a:spcPts val="100"/>
              </a:spcBef>
              <a:spcAft>
                <a:spcPts val="0"/>
              </a:spcAft>
              <a:buNone/>
            </a:pPr>
            <a:r>
              <a:rPr lang="zh-CN" altLang="en-US" sz="2000" b="1" dirty="0"/>
              <a:t>（</a:t>
            </a:r>
            <a:r>
              <a:rPr lang="zh-CN" altLang="en-US" sz="2000" b="1" dirty="0"/>
              <a:t>三）</a:t>
            </a:r>
            <a:r>
              <a:rPr lang="zh-CN" altLang="en-US" sz="2000" b="1" dirty="0"/>
              <a:t>结构</a:t>
            </a:r>
            <a:endParaRPr lang="zh-CN" altLang="en-US" sz="2000" b="1" dirty="0"/>
          </a:p>
          <a:p>
            <a:pPr marL="0" indent="0">
              <a:lnSpc>
                <a:spcPct val="110000"/>
              </a:lnSpc>
              <a:spcBef>
                <a:spcPts val="100"/>
              </a:spcBef>
              <a:spcAft>
                <a:spcPts val="0"/>
              </a:spcAft>
              <a:buNone/>
            </a:pPr>
            <a:r>
              <a:rPr lang="zh-CN" altLang="en-US" sz="1800" dirty="0">
                <a:ea typeface="宋体" panose="02010600030101010101" pitchFamily="2" charset="-122"/>
              </a:rPr>
              <a:t>就职演讲稿写作无固定格式要求，通常由标题、称谓、正文、落款四部分组成。</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1.标题</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标题有三类写法：只写“就职演讲稿”文种标题；“就任职务＋文种”标题，；普通文章标题。</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2.称谓</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根据演讲者可能面对的听众不同来确定称呼，力求恰当、得体，一般称谓用“各位领导、全体员工、各位代表"等。</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3.正文</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就职演讲稿的正文一般由开头、主体、结尾三部分组成。</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（1）开头。通常要表达就职者的心情和对听众的谢意，态度要恳切自然，以便给听众留下良好的印象。</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（2）主体。重点谈自己就任新岗位（职务）后的工作目标、任职打算、任职理念和任职措施，表明自己接受这一岗位（职务）任职的决心、信心、爱心和诚心。</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（3）结尾。一般是发出号召，展望前景，以激励和鼓舞听众。语言要具有感召力。</a:t>
            </a:r>
            <a:r>
              <a:rPr lang="zh-CN" altLang="en-US" sz="1800" b="1" dirty="0">
                <a:ea typeface="宋体" panose="02010600030101010101" pitchFamily="2" charset="-122"/>
              </a:rPr>
              <a:t>4.落款</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写自己姓名和演讲日期（正式演讲时不需要讲）。</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737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【单元一】演讲</a:t>
            </a:r>
            <a:r>
              <a:rPr lang="zh-CN" sz="3500" dirty="0">
                <a:solidFill>
                  <a:schemeClr val="tx1"/>
                </a:solidFill>
                <a:latin typeface="隶书" panose="02010509060101010101" pitchFamily="49" charset="-122"/>
                <a:ea typeface="隶书" panose="02010509060101010101" pitchFamily="49" charset="-122"/>
                <a:sym typeface="+mn-ea"/>
              </a:rPr>
              <a:t>文书</a:t>
            </a:r>
            <a:endParaRPr lang="zh-CN" sz="3500" dirty="0">
              <a:solidFill>
                <a:schemeClr val="tx1"/>
              </a:solidFill>
              <a:latin typeface="隶书" panose="02010509060101010101" pitchFamily="49" charset="-122"/>
              <a:ea typeface="隶书" panose="02010509060101010101" pitchFamily="49" charset="-122"/>
              <a:sym typeface="+mn-ea"/>
            </a:endParaRPr>
          </a:p>
        </p:txBody>
      </p:sp>
      <p:sp>
        <p:nvSpPr>
          <p:cNvPr id="73731" name="内容占位符 73730"/>
          <p:cNvSpPr>
            <a:spLocks noGrp="1"/>
          </p:cNvSpPr>
          <p:nvPr>
            <p:ph idx="1"/>
          </p:nvPr>
        </p:nvSpPr>
        <p:spPr>
          <a:xfrm>
            <a:off x="457200" y="1045210"/>
            <a:ext cx="8469630" cy="4411345"/>
          </a:xfrm>
        </p:spPr>
        <p:txBody>
          <a:bodyPr anchor="t" anchorCtr="0"/>
          <a:p>
            <a:pPr>
              <a:lnSpc>
                <a:spcPct val="115000"/>
              </a:lnSpc>
              <a:spcBef>
                <a:spcPts val="100"/>
              </a:spcBef>
              <a:spcAft>
                <a:spcPts val="0"/>
              </a:spcAft>
              <a:buNone/>
            </a:pPr>
            <a:r>
              <a:rPr lang="zh-CN" altLang="en-US" sz="2500" b="1" dirty="0"/>
              <a:t>三、</a:t>
            </a:r>
            <a:r>
              <a:rPr lang="zh-CN" altLang="en-US" sz="2500" b="1" dirty="0"/>
              <a:t>述职演讲稿</a:t>
            </a:r>
            <a:endParaRPr lang="zh-CN" altLang="en-US" sz="2500" b="1" dirty="0"/>
          </a:p>
          <a:p>
            <a:pPr marL="0" indent="0">
              <a:lnSpc>
                <a:spcPct val="115000"/>
              </a:lnSpc>
              <a:spcBef>
                <a:spcPts val="100"/>
              </a:spcBef>
              <a:spcAft>
                <a:spcPts val="0"/>
              </a:spcAft>
              <a:buNone/>
            </a:pPr>
            <a:r>
              <a:rPr lang="zh-CN" altLang="en-US" sz="2000" b="1" dirty="0"/>
              <a:t>（一）概念</a:t>
            </a:r>
            <a:endParaRPr lang="zh-CN" altLang="en-US" sz="2000" b="1" dirty="0"/>
          </a:p>
          <a:p>
            <a:pPr marL="0" indent="0">
              <a:lnSpc>
                <a:spcPct val="115000"/>
              </a:lnSpc>
              <a:spcBef>
                <a:spcPts val="100"/>
              </a:spcBef>
              <a:spcAft>
                <a:spcPts val="0"/>
              </a:spcAft>
              <a:buNone/>
            </a:pPr>
            <a:r>
              <a:rPr lang="zh-CN" altLang="en-US" sz="1800" dirty="0">
                <a:ea typeface="宋体" panose="02010600030101010101" pitchFamily="2" charset="-122"/>
              </a:rPr>
              <a:t>述职演讲稿是指党政机关、企事业单位、社会团体的公职人员依据个人岗位职责要求，就自己在一定时期内所做的工作进行总结检查的演讲文稿。述职演讲稿既可用于向上级领导或领导机关报告自己的工作完成情况，也可用于向本单位职工报告自己的岗位职责履行情况。</a:t>
            </a:r>
            <a:endParaRPr lang="zh-CN" altLang="en-US" sz="1800" dirty="0">
              <a:ea typeface="宋体" panose="02010600030101010101" pitchFamily="2" charset="-122"/>
            </a:endParaRPr>
          </a:p>
          <a:p>
            <a:pPr marL="0" indent="0">
              <a:lnSpc>
                <a:spcPct val="115000"/>
              </a:lnSpc>
              <a:spcBef>
                <a:spcPts val="100"/>
              </a:spcBef>
              <a:spcAft>
                <a:spcPts val="0"/>
              </a:spcAft>
              <a:buNone/>
            </a:pPr>
            <a:r>
              <a:rPr lang="zh-CN" altLang="en-US" sz="2000" b="1" dirty="0"/>
              <a:t>（二）</a:t>
            </a:r>
            <a:r>
              <a:rPr lang="zh-CN" altLang="en-US" sz="2000" b="1" dirty="0"/>
              <a:t>特点</a:t>
            </a:r>
            <a:endParaRPr lang="zh-CN" altLang="en-US" sz="2000" b="1" dirty="0"/>
          </a:p>
          <a:p>
            <a:pPr marL="0" indent="0">
              <a:lnSpc>
                <a:spcPct val="115000"/>
              </a:lnSpc>
              <a:spcBef>
                <a:spcPts val="100"/>
              </a:spcBef>
              <a:spcAft>
                <a:spcPts val="0"/>
              </a:spcAft>
              <a:buNone/>
            </a:pPr>
            <a:r>
              <a:rPr lang="zh-CN" altLang="en-US" sz="1800" b="1" dirty="0">
                <a:ea typeface="宋体" panose="02010600030101010101" pitchFamily="2" charset="-122"/>
              </a:rPr>
              <a:t>1.自述性</a:t>
            </a:r>
            <a:endParaRPr lang="zh-CN" altLang="en-US" sz="1800" b="1" dirty="0">
              <a:ea typeface="宋体" panose="02010600030101010101" pitchFamily="2" charset="-122"/>
            </a:endParaRPr>
          </a:p>
          <a:p>
            <a:pPr marL="0" indent="0">
              <a:lnSpc>
                <a:spcPct val="115000"/>
              </a:lnSpc>
              <a:spcBef>
                <a:spcPts val="100"/>
              </a:spcBef>
              <a:spcAft>
                <a:spcPts val="0"/>
              </a:spcAft>
              <a:buNone/>
            </a:pPr>
            <a:r>
              <a:rPr lang="zh-CN" altLang="en-US" sz="1800" dirty="0">
                <a:ea typeface="宋体" panose="02010600030101010101" pitchFamily="2" charset="-122"/>
              </a:rPr>
              <a:t>述职演讲稿在撰写时，演讲者以第一人称回顾、陈述自己在任职期内履行岗位职责的情况。</a:t>
            </a:r>
            <a:endParaRPr lang="zh-CN" altLang="en-US" sz="1800" dirty="0">
              <a:ea typeface="宋体" panose="02010600030101010101" pitchFamily="2" charset="-122"/>
            </a:endParaRPr>
          </a:p>
          <a:p>
            <a:pPr marL="0" indent="0">
              <a:lnSpc>
                <a:spcPct val="115000"/>
              </a:lnSpc>
              <a:spcBef>
                <a:spcPts val="100"/>
              </a:spcBef>
              <a:spcAft>
                <a:spcPts val="0"/>
              </a:spcAft>
              <a:buNone/>
            </a:pPr>
            <a:r>
              <a:rPr lang="zh-CN" altLang="en-US" sz="1800" b="1" dirty="0">
                <a:ea typeface="宋体" panose="02010600030101010101" pitchFamily="2" charset="-122"/>
              </a:rPr>
              <a:t>2.自评性</a:t>
            </a:r>
            <a:endParaRPr lang="zh-CN" altLang="en-US" sz="1800" b="1" dirty="0">
              <a:ea typeface="宋体" panose="02010600030101010101" pitchFamily="2" charset="-122"/>
            </a:endParaRPr>
          </a:p>
          <a:p>
            <a:pPr marL="0" indent="0">
              <a:lnSpc>
                <a:spcPct val="115000"/>
              </a:lnSpc>
              <a:spcBef>
                <a:spcPts val="100"/>
              </a:spcBef>
              <a:spcAft>
                <a:spcPts val="0"/>
              </a:spcAft>
              <a:buNone/>
            </a:pPr>
            <a:r>
              <a:rPr lang="zh-CN" altLang="en-US" sz="1800" dirty="0">
                <a:ea typeface="宋体" panose="02010600030101010101" pitchFamily="2" charset="-122"/>
              </a:rPr>
              <a:t>述职演讲稿要围绕德、能、勤、绩、廉五个方面，反映演讲者对自我履职情况的评价、鉴定和定性。</a:t>
            </a:r>
            <a:endParaRPr lang="zh-CN" altLang="en-US" sz="1800" dirty="0">
              <a:ea typeface="宋体" panose="02010600030101010101" pitchFamily="2" charset="-122"/>
            </a:endParaRPr>
          </a:p>
          <a:p>
            <a:pPr marL="0" indent="0">
              <a:lnSpc>
                <a:spcPct val="115000"/>
              </a:lnSpc>
              <a:spcBef>
                <a:spcPts val="100"/>
              </a:spcBef>
              <a:spcAft>
                <a:spcPts val="0"/>
              </a:spcAft>
              <a:buNone/>
            </a:pPr>
            <a:r>
              <a:rPr lang="zh-CN" altLang="en-US" sz="1800" b="1" dirty="0">
                <a:ea typeface="宋体" panose="02010600030101010101" pitchFamily="2" charset="-122"/>
              </a:rPr>
              <a:t>3.报告性</a:t>
            </a:r>
            <a:endParaRPr lang="zh-CN" altLang="en-US" sz="1800" b="1" dirty="0">
              <a:ea typeface="宋体" panose="02010600030101010101" pitchFamily="2" charset="-122"/>
            </a:endParaRPr>
          </a:p>
          <a:p>
            <a:pPr marL="0" indent="0">
              <a:lnSpc>
                <a:spcPct val="115000"/>
              </a:lnSpc>
              <a:spcBef>
                <a:spcPts val="100"/>
              </a:spcBef>
              <a:spcAft>
                <a:spcPts val="0"/>
              </a:spcAft>
              <a:buNone/>
            </a:pPr>
            <a:r>
              <a:rPr lang="zh-CN" altLang="en-US" sz="1800" dirty="0">
                <a:ea typeface="宋体" panose="02010600030101010101" pitchFamily="2" charset="-122"/>
              </a:rPr>
              <a:t>述职演讲稿在撰写时，要考虑到演讲者是以被考核、接受评议的身份作履行职责的报告演讲的，所以演讲稿还具有报告性的特点。</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737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3730" name="标题 73729"/>
          <p:cNvSpPr>
            <a:spLocks noGrp="1"/>
          </p:cNvSpPr>
          <p:nvPr>
            <p:ph type="title"/>
          </p:nvPr>
        </p:nvSpPr>
        <p:spPr>
          <a:xfrm>
            <a:off x="381000" y="229235"/>
            <a:ext cx="4521200" cy="716280"/>
          </a:xfrm>
        </p:spPr>
        <p:txBody>
          <a:bodyPr anchor="b"/>
          <a:p>
            <a:pPr fontAlgn="base"/>
            <a:r>
              <a:rPr lang="zh-CN" sz="3500" dirty="0">
                <a:solidFill>
                  <a:schemeClr val="tx1"/>
                </a:solidFill>
                <a:latin typeface="隶书" panose="02010509060101010101" pitchFamily="49" charset="-122"/>
                <a:ea typeface="隶书" panose="02010509060101010101" pitchFamily="49" charset="-122"/>
                <a:sym typeface="+mn-ea"/>
              </a:rPr>
              <a:t>【单元一】演讲</a:t>
            </a:r>
            <a:r>
              <a:rPr lang="zh-CN" sz="3500" dirty="0">
                <a:solidFill>
                  <a:schemeClr val="tx1"/>
                </a:solidFill>
                <a:latin typeface="隶书" panose="02010509060101010101" pitchFamily="49" charset="-122"/>
                <a:ea typeface="隶书" panose="02010509060101010101" pitchFamily="49" charset="-122"/>
                <a:sym typeface="+mn-ea"/>
              </a:rPr>
              <a:t>文书</a:t>
            </a:r>
            <a:endParaRPr lang="zh-CN" sz="3500" dirty="0">
              <a:solidFill>
                <a:schemeClr val="tx1"/>
              </a:solidFill>
              <a:latin typeface="隶书" panose="02010509060101010101" pitchFamily="49" charset="-122"/>
              <a:ea typeface="隶书" panose="02010509060101010101" pitchFamily="49" charset="-122"/>
              <a:sym typeface="+mn-ea"/>
            </a:endParaRPr>
          </a:p>
        </p:txBody>
      </p:sp>
      <p:sp>
        <p:nvSpPr>
          <p:cNvPr id="73731" name="内容占位符 73730"/>
          <p:cNvSpPr>
            <a:spLocks noGrp="1"/>
          </p:cNvSpPr>
          <p:nvPr>
            <p:ph idx="1"/>
          </p:nvPr>
        </p:nvSpPr>
        <p:spPr>
          <a:xfrm>
            <a:off x="457200" y="1045210"/>
            <a:ext cx="8469630" cy="4411345"/>
          </a:xfrm>
        </p:spPr>
        <p:txBody>
          <a:bodyPr anchor="t" anchorCtr="0"/>
          <a:p>
            <a:pPr>
              <a:lnSpc>
                <a:spcPct val="110000"/>
              </a:lnSpc>
              <a:spcBef>
                <a:spcPts val="100"/>
              </a:spcBef>
              <a:spcAft>
                <a:spcPts val="0"/>
              </a:spcAft>
              <a:buNone/>
            </a:pPr>
            <a:r>
              <a:rPr lang="zh-CN" altLang="en-US" sz="2500" b="1" dirty="0"/>
              <a:t>三、</a:t>
            </a:r>
            <a:r>
              <a:rPr lang="zh-CN" altLang="en-US" sz="2500" b="1" dirty="0"/>
              <a:t>就职演讲稿</a:t>
            </a:r>
            <a:endParaRPr lang="zh-CN" altLang="en-US" sz="2500" b="1" dirty="0"/>
          </a:p>
          <a:p>
            <a:pPr marL="0" indent="0">
              <a:lnSpc>
                <a:spcPct val="110000"/>
              </a:lnSpc>
              <a:spcBef>
                <a:spcPts val="100"/>
              </a:spcBef>
              <a:spcAft>
                <a:spcPts val="0"/>
              </a:spcAft>
              <a:buNone/>
            </a:pPr>
            <a:r>
              <a:rPr lang="zh-CN" altLang="en-US" sz="2000" b="1" dirty="0"/>
              <a:t>（</a:t>
            </a:r>
            <a:r>
              <a:rPr lang="zh-CN" altLang="en-US" sz="2000" b="1" dirty="0"/>
              <a:t>三）</a:t>
            </a:r>
            <a:r>
              <a:rPr lang="zh-CN" altLang="en-US" sz="2000" b="1" dirty="0"/>
              <a:t>结构</a:t>
            </a:r>
            <a:endParaRPr lang="zh-CN" altLang="en-US" sz="2000" b="1" dirty="0"/>
          </a:p>
          <a:p>
            <a:pPr marL="0" indent="0">
              <a:lnSpc>
                <a:spcPct val="110000"/>
              </a:lnSpc>
              <a:spcBef>
                <a:spcPts val="100"/>
              </a:spcBef>
              <a:spcAft>
                <a:spcPts val="0"/>
              </a:spcAft>
              <a:buNone/>
            </a:pPr>
            <a:r>
              <a:rPr lang="zh-CN" altLang="en-US" sz="1800" dirty="0">
                <a:ea typeface="宋体" panose="02010600030101010101" pitchFamily="2" charset="-122"/>
              </a:rPr>
              <a:t>由标题、称谓、正文、落款等构成</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1.标题</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公文式标题，如</a:t>
            </a:r>
            <a:r>
              <a:rPr lang="en-US" altLang="zh-CN" sz="1800" dirty="0">
                <a:ea typeface="宋体" panose="02010600030101010101" pitchFamily="2" charset="-122"/>
              </a:rPr>
              <a:t>“</a:t>
            </a:r>
            <a:r>
              <a:rPr lang="zh-CN" altLang="en-US" sz="1800" dirty="0">
                <a:ea typeface="宋体" panose="02010600030101010101" pitchFamily="2" charset="-122"/>
              </a:rPr>
              <a:t>关于××问题的述职报告</a:t>
            </a:r>
            <a:r>
              <a:rPr lang="en-US" altLang="zh-CN" sz="1800" dirty="0">
                <a:ea typeface="宋体" panose="02010600030101010101" pitchFamily="2" charset="-122"/>
              </a:rPr>
              <a:t>”</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文章式标题，如"文山要削，会海要填”</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2.称谓</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根据述职者面对的听众不同来确定称呼，力求恰当、得体，称谓一般用“各位领导、全体同仁"等。</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3.正文</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（1）开头。开场白主要交代清楚所分管的工作、岗位职责、工作目标和述职期限。（2）主体。围绕德、能、勤、绩、廉五个方面，写述职者岗位职责的履行情况、工作目标的完成情况和突出业绩等。</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（3）结尾。主要讲明履职中存在的主要问题、自己应负的责任及今后改进的措施：关键要找准问题，并且提出切实可行的解决思路与办法，切忌问题含混，措施空泛。</a:t>
            </a:r>
            <a:endParaRPr lang="zh-CN" altLang="en-US" sz="1800" dirty="0">
              <a:ea typeface="宋体" panose="02010600030101010101" pitchFamily="2" charset="-122"/>
            </a:endParaRPr>
          </a:p>
          <a:p>
            <a:pPr marL="0" indent="0">
              <a:lnSpc>
                <a:spcPct val="110000"/>
              </a:lnSpc>
              <a:spcBef>
                <a:spcPts val="100"/>
              </a:spcBef>
              <a:spcAft>
                <a:spcPts val="0"/>
              </a:spcAft>
              <a:buNone/>
            </a:pPr>
            <a:r>
              <a:rPr lang="zh-CN" altLang="en-US" sz="1800" b="1" dirty="0">
                <a:ea typeface="宋体" panose="02010600030101010101" pitchFamily="2" charset="-122"/>
              </a:rPr>
              <a:t>4.落款</a:t>
            </a:r>
            <a:endParaRPr lang="zh-CN" altLang="en-US" sz="1800" b="1" dirty="0">
              <a:ea typeface="宋体" panose="02010600030101010101" pitchFamily="2" charset="-122"/>
            </a:endParaRPr>
          </a:p>
          <a:p>
            <a:pPr marL="0" indent="0">
              <a:lnSpc>
                <a:spcPct val="110000"/>
              </a:lnSpc>
              <a:spcBef>
                <a:spcPts val="100"/>
              </a:spcBef>
              <a:spcAft>
                <a:spcPts val="0"/>
              </a:spcAft>
              <a:buNone/>
            </a:pPr>
            <a:r>
              <a:rPr lang="zh-CN" altLang="en-US" sz="1800" dirty="0">
                <a:ea typeface="宋体" panose="02010600030101010101" pitchFamily="2" charset="-122"/>
              </a:rPr>
              <a:t>写自己姓名和演讲日期。</a:t>
            </a:r>
            <a:endParaRPr lang="zh-CN" altLang="en-US" sz="1800" dirty="0">
              <a:ea typeface="宋体" panose="02010600030101010101" pitchFamily="2" charset="-122"/>
            </a:endParaRPr>
          </a:p>
        </p:txBody>
      </p:sp>
      <p:sp>
        <p:nvSpPr>
          <p:cNvPr id="12291" name="矩形 73732"/>
          <p:cNvSpPr/>
          <p:nvPr/>
        </p:nvSpPr>
        <p:spPr>
          <a:xfrm>
            <a:off x="4724400" y="0"/>
            <a:ext cx="4419600" cy="609600"/>
          </a:xfrm>
          <a:prstGeom prst="rect">
            <a:avLst/>
          </a:prstGeom>
          <a:noFill/>
          <a:ln w="9525">
            <a:noFill/>
          </a:ln>
        </p:spPr>
        <p:txBody>
          <a:bodyPr anchor="t" anchorCtr="0"/>
          <a:p>
            <a:pPr marL="342900" indent="-342900" algn="r">
              <a:spcBef>
                <a:spcPct val="20000"/>
              </a:spcBef>
              <a:buClr>
                <a:schemeClr val="tx2"/>
              </a:buClr>
              <a:buSzPct val="70000"/>
              <a:buFont typeface="Wingdings" panose="05000000000000000000" pitchFamily="2" charset="2"/>
            </a:pPr>
            <a:r>
              <a:rPr lang="en-US" altLang="zh-CN" sz="1900" dirty="0">
                <a:solidFill>
                  <a:srgbClr val="1B5C91"/>
                </a:solidFill>
                <a:latin typeface="华文行楷" panose="02010800040101010101" pitchFamily="2" charset="-122"/>
                <a:ea typeface="华文行楷" panose="02010800040101010101" pitchFamily="2" charset="-122"/>
              </a:rPr>
              <a:t> </a:t>
            </a:r>
            <a:br>
              <a:rPr lang="en-US" altLang="zh-CN" sz="1900" dirty="0">
                <a:solidFill>
                  <a:srgbClr val="1B5C91"/>
                </a:solidFill>
                <a:latin typeface="华文行楷" panose="02010800040101010101" pitchFamily="2" charset="-122"/>
                <a:ea typeface="华文行楷" panose="02010800040101010101" pitchFamily="2" charset="-122"/>
              </a:rPr>
            </a:br>
            <a:r>
              <a:rPr lang="en-US" altLang="zh-CN" sz="1000" b="1">
                <a:solidFill>
                  <a:srgbClr val="1B5C91"/>
                </a:solidFill>
                <a:latin typeface="黑体" panose="02010609060101010101" pitchFamily="2" charset="-122"/>
                <a:ea typeface="黑体" panose="02010609060101010101" pitchFamily="2" charset="-122"/>
              </a:rPr>
              <a:t> </a:t>
            </a:r>
            <a:endParaRPr lang="en-US" altLang="zh-CN" sz="1000">
              <a:solidFill>
                <a:srgbClr val="1B5C91"/>
              </a:solidFill>
              <a:latin typeface="华文行楷" panose="02010800040101010101" pitchFamily="2" charset="-122"/>
              <a:ea typeface="华文行楷" panose="02010800040101010101" pitchFamily="2" charset="-122"/>
            </a:endParaRPr>
          </a:p>
        </p:txBody>
      </p:sp>
      <p:cxnSp>
        <p:nvCxnSpPr>
          <p:cNvPr id="6" name="直接连接符 5"/>
          <p:cNvCxnSpPr/>
          <p:nvPr>
            <p:custDataLst>
              <p:tags r:id="rId1"/>
            </p:custDataLst>
          </p:nvPr>
        </p:nvCxnSpPr>
        <p:spPr>
          <a:xfrm flipV="1">
            <a:off x="423545" y="991870"/>
            <a:ext cx="7577455" cy="6985"/>
          </a:xfrm>
          <a:prstGeom prst="line">
            <a:avLst/>
          </a:prstGeom>
        </p:spPr>
        <p:style>
          <a:lnRef idx="3">
            <a:schemeClr val="accent4"/>
          </a:lnRef>
          <a:fillRef idx="0">
            <a:schemeClr val="accent4"/>
          </a:fillRef>
          <a:effectRef idx="2">
            <a:schemeClr val="accent4"/>
          </a:effectRef>
          <a:fontRef idx="minor">
            <a:schemeClr val="tx1"/>
          </a:fontRef>
        </p:style>
      </p:cxnSp>
    </p:spTree>
  </p:cSld>
  <p:clrMapOvr>
    <a:masterClrMapping/>
  </p:clrMapOvr>
  <p:transition/>
  <p:timing>
    <p:tnLst>
      <p:par>
        <p:cTn id="1" dur="indefinite" restart="never" nodeType="tmRoot"/>
      </p:par>
    </p:tnLst>
    <p:bldLst>
      <p:bldP spid="73730"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PP_MARK_KEY" val="cd0a2a0f-a147-48d7-b1ec-920e1290e084"/>
  <p:tag name="COMMONDATA" val="eyJoZGlkIjoiZWU3ZjExNTFiZWRjYThlNzlkODZkNDIwNDExMzZkNTMi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东方纹理图案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MS PGothic"/>
        <a:cs typeface=""/>
      </a:majorFont>
      <a:minorFont>
        <a:latin typeface="Arial"/>
        <a:ea typeface="MS PGothic"/>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书堆型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宋体"/>
        <a:ea typeface="宋体"/>
        <a:cs typeface=""/>
      </a:majorFont>
      <a:minorFont>
        <a:latin typeface="宋体"/>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Network">
  <a:themeElements>
    <a:clrScheme name="">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B8989"/>
      </a:accent6>
      <a:hlink>
        <a:srgbClr val="7E9CE8"/>
      </a:hlink>
      <a:folHlink>
        <a:srgbClr val="D8D8EC"/>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00"/>
        </a:lt1>
        <a:dk2>
          <a:srgbClr val="C0C0C0"/>
        </a:dk2>
        <a:lt2>
          <a:srgbClr val="4F747B"/>
        </a:lt2>
        <a:accent1>
          <a:srgbClr val="859868"/>
        </a:accent1>
        <a:accent2>
          <a:srgbClr val="5F5F5F"/>
        </a:accent2>
        <a:accent3>
          <a:srgbClr val="AAAAAA"/>
        </a:accent3>
        <a:accent4>
          <a:srgbClr val="DCDCDC"/>
        </a:accent4>
        <a:accent5>
          <a:srgbClr val="C3CAB9"/>
        </a:accent5>
        <a:accent6>
          <a:srgbClr val="555555"/>
        </a:accent6>
        <a:hlink>
          <a:srgbClr val="5F5F5F"/>
        </a:hlink>
        <a:folHlink>
          <a:srgbClr val="BA1212"/>
        </a:folHlink>
      </a:clrScheme>
      <a:clrMap bg1="lt1" tx1="dk1" bg2="lt2" tx2="dk2" accent1="accent1" accent2="accent2" accent3="accent3" accent4="accent4" accent5="accent5" accent6="accent6" hlink="hlink" folHlink="folHlink"/>
    </a:extraClrScheme>
    <a:extraClrScheme>
      <a:clrScheme name="">
        <a:dk1>
          <a:srgbClr val="FFFFFF"/>
        </a:dk1>
        <a:lt1>
          <a:srgbClr val="4D0B0B"/>
        </a:lt1>
        <a:dk2>
          <a:srgbClr val="FFFFFF"/>
        </a:dk2>
        <a:lt2>
          <a:srgbClr val="3C0000"/>
        </a:lt2>
        <a:accent1>
          <a:srgbClr val="666633"/>
        </a:accent1>
        <a:accent2>
          <a:srgbClr val="CC3300"/>
        </a:accent2>
        <a:accent3>
          <a:srgbClr val="B2AAAA"/>
        </a:accent3>
        <a:accent4>
          <a:srgbClr val="DCDCDC"/>
        </a:accent4>
        <a:accent5>
          <a:srgbClr val="B9B9AD"/>
        </a:accent5>
        <a:accent6>
          <a:srgbClr val="B72D00"/>
        </a:accent6>
        <a:hlink>
          <a:srgbClr val="CC9900"/>
        </a:hlink>
        <a:folHlink>
          <a:srgbClr val="CCCC33"/>
        </a:folHlink>
      </a:clrScheme>
      <a:clrMap bg1="lt1" tx1="dk1" bg2="lt2" tx2="dk2" accent1="accent1" accent2="accent2" accent3="accent3" accent4="accent4" accent5="accent5" accent6="accent6" hlink="hlink" folHlink="folHlink"/>
    </a:extraClrScheme>
    <a:extraClrScheme>
      <a:clrScheme name="">
        <a:dk1>
          <a:srgbClr val="FFFFFF"/>
        </a:dk1>
        <a:lt1>
          <a:srgbClr val="15192B"/>
        </a:lt1>
        <a:dk2>
          <a:srgbClr val="CCCCFF"/>
        </a:dk2>
        <a:lt2>
          <a:srgbClr val="666699"/>
        </a:lt2>
        <a:accent1>
          <a:srgbClr val="4F893D"/>
        </a:accent1>
        <a:accent2>
          <a:srgbClr val="666699"/>
        </a:accent2>
        <a:accent3>
          <a:srgbClr val="AAAAAC"/>
        </a:accent3>
        <a:accent4>
          <a:srgbClr val="DCDCDC"/>
        </a:accent4>
        <a:accent5>
          <a:srgbClr val="B3C4AF"/>
        </a:accent5>
        <a:accent6>
          <a:srgbClr val="5B5B89"/>
        </a:accent6>
        <a:hlink>
          <a:srgbClr val="CC9900"/>
        </a:hlink>
        <a:folHlink>
          <a:srgbClr val="4837C7"/>
        </a:folHlink>
      </a:clrScheme>
      <a:clrMap bg1="lt1" tx1="dk1" bg2="lt2" tx2="dk2" accent1="accent1" accent2="accent2" accent3="accent3" accent4="accent4" accent5="accent5" accent6="accent6" hlink="hlink" folHlink="folHlink"/>
    </a:extraClrScheme>
    <a:extraClrScheme>
      <a:clrScheme name="">
        <a:dk1>
          <a:srgbClr val="FFFFFF"/>
        </a:dk1>
        <a:lt1>
          <a:srgbClr val="86001A"/>
        </a:lt1>
        <a:dk2>
          <a:srgbClr val="CCCC66"/>
        </a:dk2>
        <a:lt2>
          <a:srgbClr val="666699"/>
        </a:lt2>
        <a:accent1>
          <a:srgbClr val="FF3300"/>
        </a:accent1>
        <a:accent2>
          <a:srgbClr val="FF6600"/>
        </a:accent2>
        <a:accent3>
          <a:srgbClr val="C3AAAA"/>
        </a:accent3>
        <a:accent4>
          <a:srgbClr val="DCDCDC"/>
        </a:accent4>
        <a:accent5>
          <a:srgbClr val="FFADAA"/>
        </a:accent5>
        <a:accent6>
          <a:srgbClr val="E55B00"/>
        </a:accent6>
        <a:hlink>
          <a:srgbClr val="CC9900"/>
        </a:hlink>
        <a:folHlink>
          <a:srgbClr val="FF0000"/>
        </a:folHlink>
      </a:clrScheme>
      <a:clrMap bg1="lt1" tx1="dk1" bg2="lt2" tx2="dk2" accent1="accent1" accent2="accent2" accent3="accent3" accent4="accent4" accent5="accent5" accent6="accent6" hlink="hlink" folHlink="folHlink"/>
    </a:extraClrScheme>
    <a:extraClrScheme>
      <a:clrScheme name="">
        <a:dk1>
          <a:srgbClr val="FFFFFF"/>
        </a:dk1>
        <a:lt1>
          <a:srgbClr val="000054"/>
        </a:lt1>
        <a:dk2>
          <a:srgbClr val="FFFFFF"/>
        </a:dk2>
        <a:lt2>
          <a:srgbClr val="666699"/>
        </a:lt2>
        <a:accent1>
          <a:srgbClr val="3333FF"/>
        </a:accent1>
        <a:accent2>
          <a:srgbClr val="006699"/>
        </a:accent2>
        <a:accent3>
          <a:srgbClr val="AAAAB4"/>
        </a:accent3>
        <a:accent4>
          <a:srgbClr val="DCDCDC"/>
        </a:accent4>
        <a:accent5>
          <a:srgbClr val="ADADFF"/>
        </a:accent5>
        <a:accent6>
          <a:srgbClr val="005B89"/>
        </a:accent6>
        <a:hlink>
          <a:srgbClr val="669900"/>
        </a:hlink>
        <a:folHlink>
          <a:srgbClr val="0000FF"/>
        </a:folHlink>
      </a:clrScheme>
      <a:clrMap bg1="lt1" tx1="dk1" bg2="lt2" tx2="dk2" accent1="accent1" accent2="accent2" accent3="accent3" accent4="accent4" accent5="accent5" accent6="accent6" hlink="hlink" folHlink="folHlink"/>
    </a:extraClrScheme>
    <a:extraClrScheme>
      <a:clrScheme name="">
        <a:dk1>
          <a:srgbClr val="FFFFFF"/>
        </a:dk1>
        <a:lt1>
          <a:srgbClr val="30054B"/>
        </a:lt1>
        <a:dk2>
          <a:srgbClr val="FFFFFF"/>
        </a:dk2>
        <a:lt2>
          <a:srgbClr val="808080"/>
        </a:lt2>
        <a:accent1>
          <a:srgbClr val="797B9B"/>
        </a:accent1>
        <a:accent2>
          <a:srgbClr val="6B4FB1"/>
        </a:accent2>
        <a:accent3>
          <a:srgbClr val="ADAAB2"/>
        </a:accent3>
        <a:accent4>
          <a:srgbClr val="DCDCDC"/>
        </a:accent4>
        <a:accent5>
          <a:srgbClr val="BEBFCB"/>
        </a:accent5>
        <a:accent6>
          <a:srgbClr val="5F469E"/>
        </a:accent6>
        <a:hlink>
          <a:srgbClr val="7AACCE"/>
        </a:hlink>
        <a:folHlink>
          <a:srgbClr val="D8D8EC"/>
        </a:folHlink>
      </a:clrScheme>
      <a:clrMap bg1="lt1" tx1="dk1" bg2="lt2" tx2="dk2" accent1="accent1" accent2="accent2" accent3="accent3" accent4="accent4" accent5="accent5" accent6="accent6" hlink="hlink" folHlink="folHlink"/>
    </a:extraClrScheme>
    <a:extraClrScheme>
      <a:clrScheme name="">
        <a:dk1>
          <a:srgbClr val="FFFFCC"/>
        </a:dk1>
        <a:lt1>
          <a:srgbClr val="29527B"/>
        </a:lt1>
        <a:dk2>
          <a:srgbClr val="FFFFFF"/>
        </a:dk2>
        <a:lt2>
          <a:srgbClr val="808080"/>
        </a:lt2>
        <a:accent1>
          <a:srgbClr val="CCCC00"/>
        </a:accent1>
        <a:accent2>
          <a:srgbClr val="669999"/>
        </a:accent2>
        <a:accent3>
          <a:srgbClr val="ACB3BF"/>
        </a:accent3>
        <a:accent4>
          <a:srgbClr val="DCDCAF"/>
        </a:accent4>
        <a:accent5>
          <a:srgbClr val="E2E2AA"/>
        </a:accent5>
        <a:accent6>
          <a:srgbClr val="5B8989"/>
        </a:accent6>
        <a:hlink>
          <a:srgbClr val="D8D8EC"/>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476949"/>
        </a:lt1>
        <a:dk2>
          <a:srgbClr val="FFFFFF"/>
        </a:dk2>
        <a:lt2>
          <a:srgbClr val="666699"/>
        </a:lt2>
        <a:accent1>
          <a:srgbClr val="CC6600"/>
        </a:accent1>
        <a:accent2>
          <a:srgbClr val="CC9900"/>
        </a:accent2>
        <a:accent3>
          <a:srgbClr val="B1B9B1"/>
        </a:accent3>
        <a:accent4>
          <a:srgbClr val="DCDCDC"/>
        </a:accent4>
        <a:accent5>
          <a:srgbClr val="E2B9AA"/>
        </a:accent5>
        <a:accent6>
          <a:srgbClr val="B78900"/>
        </a:accent6>
        <a:hlink>
          <a:srgbClr val="669900"/>
        </a:hlink>
        <a:folHlink>
          <a:srgbClr val="A452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7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B8989"/>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Pixel">
  <a:themeElements>
    <a:clrScheme name="">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989B7"/>
      </a:accent6>
      <a:hlink>
        <a:srgbClr val="666699"/>
      </a:hlink>
      <a:folHlink>
        <a:srgbClr val="CCCCE6"/>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66"/>
        </a:lt1>
        <a:dk2>
          <a:srgbClr val="FFFFFF"/>
        </a:dk2>
        <a:lt2>
          <a:srgbClr val="0066FF"/>
        </a:lt2>
        <a:accent1>
          <a:srgbClr val="6699FF"/>
        </a:accent1>
        <a:accent2>
          <a:srgbClr val="3333FF"/>
        </a:accent2>
        <a:accent3>
          <a:srgbClr val="AAAAB9"/>
        </a:accent3>
        <a:accent4>
          <a:srgbClr val="DCDCDC"/>
        </a:accent4>
        <a:accent5>
          <a:srgbClr val="B9CAFF"/>
        </a:accent5>
        <a:accent6>
          <a:srgbClr val="2D2DE5"/>
        </a:accent6>
        <a:hlink>
          <a:srgbClr val="FFCC00"/>
        </a:hlink>
        <a:folHlink>
          <a:srgbClr val="0000CC"/>
        </a:folHlink>
      </a:clrScheme>
      <a:clrMap bg1="lt1" tx1="dk1" bg2="lt2" tx2="dk2" accent1="accent1" accent2="accent2" accent3="accent3" accent4="accent4" accent5="accent5" accent6="accent6" hlink="hlink" folHlink="folHlink"/>
    </a:extraClrScheme>
    <a:extraClrScheme>
      <a:clrScheme name="">
        <a:dk1>
          <a:srgbClr val="FFFFFF"/>
        </a:dk1>
        <a:lt1>
          <a:srgbClr val="334B49"/>
        </a:lt1>
        <a:dk2>
          <a:srgbClr val="FFFFFF"/>
        </a:dk2>
        <a:lt2>
          <a:srgbClr val="009999"/>
        </a:lt2>
        <a:accent1>
          <a:srgbClr val="33CCCC"/>
        </a:accent1>
        <a:accent2>
          <a:srgbClr val="008080"/>
        </a:accent2>
        <a:accent3>
          <a:srgbClr val="ADB2B1"/>
        </a:accent3>
        <a:accent4>
          <a:srgbClr val="DCDCDC"/>
        </a:accent4>
        <a:accent5>
          <a:srgbClr val="ADE2E2"/>
        </a:accent5>
        <a:accent6>
          <a:srgbClr val="007272"/>
        </a:accent6>
        <a:hlink>
          <a:srgbClr val="FFCC00"/>
        </a:hlink>
        <a:folHlink>
          <a:srgbClr val="006666"/>
        </a:folHlink>
      </a:clrScheme>
      <a:clrMap bg1="lt1" tx1="dk1" bg2="lt2" tx2="dk2" accent1="accent1" accent2="accent2" accent3="accent3" accent4="accent4" accent5="accent5" accent6="accent6" hlink="hlink" folHlink="folHlink"/>
    </a:extraClrScheme>
    <a:extraClrScheme>
      <a:clrScheme name="">
        <a:dk1>
          <a:srgbClr val="FFFFFF"/>
        </a:dk1>
        <a:lt1>
          <a:srgbClr val="333399"/>
        </a:lt1>
        <a:dk2>
          <a:srgbClr val="FFFFFF"/>
        </a:dk2>
        <a:lt2>
          <a:srgbClr val="006699"/>
        </a:lt2>
        <a:accent1>
          <a:srgbClr val="0099CC"/>
        </a:accent1>
        <a:accent2>
          <a:srgbClr val="0386AF"/>
        </a:accent2>
        <a:accent3>
          <a:srgbClr val="ADADCA"/>
        </a:accent3>
        <a:accent4>
          <a:srgbClr val="DCDCDC"/>
        </a:accent4>
        <a:accent5>
          <a:srgbClr val="AACAE2"/>
        </a:accent5>
        <a:accent6>
          <a:srgbClr val="02789D"/>
        </a:accent6>
        <a:hlink>
          <a:srgbClr val="FFCC00"/>
        </a:hlink>
        <a:folHlink>
          <a:srgbClr val="6699FF"/>
        </a:folHlink>
      </a:clrScheme>
      <a:clrMap bg1="lt1" tx1="dk1" bg2="lt2" tx2="dk2" accent1="accent1" accent2="accent2" accent3="accent3" accent4="accent4" accent5="accent5" accent6="accent6" hlink="hlink" folHlink="folHlink"/>
    </a:extraClrScheme>
    <a:extraClrScheme>
      <a:clrScheme name="">
        <a:dk1>
          <a:srgbClr val="FFFFFF"/>
        </a:dk1>
        <a:lt1>
          <a:srgbClr val="2F978D"/>
        </a:lt1>
        <a:dk2>
          <a:srgbClr val="FFFFFF"/>
        </a:dk2>
        <a:lt2>
          <a:srgbClr val="008080"/>
        </a:lt2>
        <a:accent1>
          <a:srgbClr val="0099FF"/>
        </a:accent1>
        <a:accent2>
          <a:srgbClr val="009999"/>
        </a:accent2>
        <a:accent3>
          <a:srgbClr val="ADC9C5"/>
        </a:accent3>
        <a:accent4>
          <a:srgbClr val="DCDCDC"/>
        </a:accent4>
        <a:accent5>
          <a:srgbClr val="AACAFF"/>
        </a:accent5>
        <a:accent6>
          <a:srgbClr val="008989"/>
        </a:accent6>
        <a:hlink>
          <a:srgbClr val="FFFFCC"/>
        </a:hlink>
        <a:folHlink>
          <a:srgbClr val="70CAC6"/>
        </a:folHlink>
      </a:clrScheme>
      <a:clrMap bg1="lt1" tx1="dk1" bg2="lt2" tx2="dk2" accent1="accent1" accent2="accent2" accent3="accent3" accent4="accent4" accent5="accent5" accent6="accent6" hlink="hlink" folHlink="folHlink"/>
    </a:extraClrScheme>
    <a:extraClrScheme>
      <a:clrScheme name="">
        <a:dk1>
          <a:srgbClr val="FFFFFF"/>
        </a:dk1>
        <a:lt1>
          <a:srgbClr val="330000"/>
        </a:lt1>
        <a:dk2>
          <a:srgbClr val="FFFFFF"/>
        </a:dk2>
        <a:lt2>
          <a:srgbClr val="822504"/>
        </a:lt2>
        <a:accent1>
          <a:srgbClr val="FF9900"/>
        </a:accent1>
        <a:accent2>
          <a:srgbClr val="9E2A06"/>
        </a:accent2>
        <a:accent3>
          <a:srgbClr val="ADAAAA"/>
        </a:accent3>
        <a:accent4>
          <a:srgbClr val="DCDCDC"/>
        </a:accent4>
        <a:accent5>
          <a:srgbClr val="FFCAAA"/>
        </a:accent5>
        <a:accent6>
          <a:srgbClr val="8D2504"/>
        </a:accent6>
        <a:hlink>
          <a:srgbClr val="FF3300"/>
        </a:hlink>
        <a:folHlink>
          <a:srgbClr val="7C0704"/>
        </a:folHlink>
      </a:clrScheme>
      <a:clrMap bg1="lt1" tx1="dk1" bg2="lt2" tx2="dk2" accent1="accent1" accent2="accent2" accent3="accent3" accent4="accent4" accent5="accent5" accent6="accent6" hlink="hlink" folHlink="folHlink"/>
    </a:extraClrScheme>
    <a:extraClrScheme>
      <a:clrScheme name="">
        <a:dk1>
          <a:srgbClr val="FFFFFF"/>
        </a:dk1>
        <a:lt1>
          <a:srgbClr val="4A7911"/>
        </a:lt1>
        <a:dk2>
          <a:srgbClr val="FFFFFF"/>
        </a:dk2>
        <a:lt2>
          <a:srgbClr val="336600"/>
        </a:lt2>
        <a:accent1>
          <a:srgbClr val="666633"/>
        </a:accent1>
        <a:accent2>
          <a:srgbClr val="669900"/>
        </a:accent2>
        <a:accent3>
          <a:srgbClr val="B2BEAA"/>
        </a:accent3>
        <a:accent4>
          <a:srgbClr val="DCDCDC"/>
        </a:accent4>
        <a:accent5>
          <a:srgbClr val="B9B9AD"/>
        </a:accent5>
        <a:accent6>
          <a:srgbClr val="5B8900"/>
        </a:accent6>
        <a:hlink>
          <a:srgbClr val="FFCC00"/>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75B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B89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C0465"/>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192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CAEC1"/>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989B7"/>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5356</Words>
  <Application>WPS 演示</Application>
  <PresentationFormat>在屏幕上显示</PresentationFormat>
  <Paragraphs>248</Paragraphs>
  <Slides>17</Slides>
  <Notes>0</Notes>
  <HiddenSlides>0</HiddenSlides>
  <MMClips>0</MMClips>
  <ScaleCrop>false</ScaleCrop>
  <HeadingPairs>
    <vt:vector size="6" baseType="variant">
      <vt:variant>
        <vt:lpstr>已用的字体</vt:lpstr>
      </vt:variant>
      <vt:variant>
        <vt:i4>13</vt:i4>
      </vt:variant>
      <vt:variant>
        <vt:lpstr>主题</vt:lpstr>
      </vt:variant>
      <vt:variant>
        <vt:i4>4</vt:i4>
      </vt:variant>
      <vt:variant>
        <vt:lpstr>幻灯片标题</vt:lpstr>
      </vt:variant>
      <vt:variant>
        <vt:i4>17</vt:i4>
      </vt:variant>
    </vt:vector>
  </HeadingPairs>
  <TitlesOfParts>
    <vt:vector size="34" baseType="lpstr">
      <vt:lpstr>Arial</vt:lpstr>
      <vt:lpstr>宋体</vt:lpstr>
      <vt:lpstr>Wingdings</vt:lpstr>
      <vt:lpstr>MS PGothic</vt:lpstr>
      <vt:lpstr>Century Gothic</vt:lpstr>
      <vt:lpstr>Arial Black</vt:lpstr>
      <vt:lpstr>Times New Roman</vt:lpstr>
      <vt:lpstr>华文行楷</vt:lpstr>
      <vt:lpstr>隶书</vt:lpstr>
      <vt:lpstr>黑体</vt:lpstr>
      <vt:lpstr>微软雅黑</vt:lpstr>
      <vt:lpstr>Arial Unicode MS</vt:lpstr>
      <vt:lpstr>Calibri</vt:lpstr>
      <vt:lpstr>东方纹理图案设计模板</vt:lpstr>
      <vt:lpstr>书堆型设计模板</vt:lpstr>
      <vt:lpstr>Network</vt:lpstr>
      <vt:lpstr>Pixel</vt:lpstr>
      <vt:lpstr>模块八  职场演讲</vt:lpstr>
      <vt:lpstr>目  录</vt:lpstr>
      <vt:lpstr>【学习目标】</vt:lpstr>
      <vt:lpstr>【单元一】演讲文书</vt:lpstr>
      <vt:lpstr>【单元一】演讲文书</vt:lpstr>
      <vt:lpstr>【单元一】演讲文书</vt:lpstr>
      <vt:lpstr>【单元一】演讲文书</vt:lpstr>
      <vt:lpstr>【单元一】演讲文书</vt:lpstr>
      <vt:lpstr>【单元一】演讲文书</vt:lpstr>
      <vt:lpstr>【单元二】演讲沟通</vt:lpstr>
      <vt:lpstr>【单元二】演讲沟通</vt:lpstr>
      <vt:lpstr>【单元二】演讲沟通</vt:lpstr>
      <vt:lpstr>【单元二】演讲沟通</vt:lpstr>
      <vt:lpstr>【单元二】演讲沟通</vt:lpstr>
      <vt:lpstr>【单元二】演讲沟通</vt:lpstr>
      <vt:lpstr>【单元二】演讲沟通</vt:lpstr>
      <vt:lpstr>【单元二】演讲沟通</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DELL</cp:lastModifiedBy>
  <cp:revision>340</cp:revision>
  <dcterms:created xsi:type="dcterms:W3CDTF">2023-05-20T07:51:00Z</dcterms:created>
  <dcterms:modified xsi:type="dcterms:W3CDTF">2023-06-12T10:06:20Z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2052-11.1.0.14309</vt:lpwstr>
  </property>
  <property fmtid="{D5CDD505-2E9C-101B-9397-08002B2CF9AE}" pid="4" name="ICV">
    <vt:lpwstr>C740A3C1EB8C40AB9B90E8930CFB1066_13</vt:lpwstr>
  </property>
</Properties>
</file>