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5" r:id="rId5"/>
  </p:sldMasterIdLst>
  <p:sldIdLst>
    <p:sldId id="256" r:id="rId6"/>
    <p:sldId id="273" r:id="rId7"/>
    <p:sldId id="261" r:id="rId8"/>
    <p:sldId id="271" r:id="rId9"/>
    <p:sldId id="274" r:id="rId10"/>
    <p:sldId id="299" r:id="rId11"/>
    <p:sldId id="275" r:id="rId12"/>
    <p:sldId id="301" r:id="rId13"/>
    <p:sldId id="302" r:id="rId14"/>
    <p:sldId id="305" r:id="rId15"/>
    <p:sldId id="304" r:id="rId16"/>
    <p:sldId id="306" r:id="rId17"/>
    <p:sldId id="308" r:id="rId18"/>
    <p:sldId id="334" r:id="rId19"/>
    <p:sldId id="333" r:id="rId20"/>
    <p:sldId id="332" r:id="rId21"/>
    <p:sldId id="335" r:id="rId22"/>
    <p:sldId id="336" r:id="rId23"/>
    <p:sldId id="337" r:id="rId24"/>
    <p:sldId id="338" r:id="rId25"/>
    <p:sldId id="290" r:id="rId26"/>
    <p:sldId id="340" r:id="rId27"/>
    <p:sldId id="339" r:id="rId28"/>
    <p:sldId id="344" r:id="rId29"/>
    <p:sldId id="345" r:id="rId30"/>
    <p:sldId id="346" r:id="rId31"/>
    <p:sldId id="341" r:id="rId32"/>
    <p:sldId id="342" r:id="rId33"/>
    <p:sldId id="343" r:id="rId34"/>
  </p:sldIdLst>
  <p:sldSz cx="9144000" cy="6858000" type="screen4x3"/>
  <p:notesSz cx="6858000" cy="9144000"/>
  <p:custDataLst>
    <p:tags r:id="rId38"/>
  </p:custDataLst>
  <p:defaultTextStyle>
    <a:defPPr>
      <a:defRPr lang="zh-CN"/>
    </a:defPPr>
    <a:lvl1pPr marL="0" lvl="0"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91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CC0000"/>
    </p:penClr>
    <p:extLst>
      <p:ext uri="{2FDB2607-1784-4EEB-B798-7EB5836EED8A}">
        <p14:showMediaCtrls xmlns:p14="http://schemas.microsoft.com/office/powerpoint/2010/main" val="1"/>
      </p:ext>
    </p:extLst>
  </p:showPr>
  <p:clrMru>
    <a:srgbClr val="000000"/>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76"/>
    <p:restoredTop sz="86371"/>
  </p:normalViewPr>
  <p:slideViewPr>
    <p:cSldViewPr showGuides="1">
      <p:cViewPr varScale="1">
        <p:scale>
          <a:sx n="64" d="100"/>
          <a:sy n="64" d="100"/>
        </p:scale>
        <p:origin x="-120" y="-204"/>
      </p:cViewPr>
      <p:guideLst>
        <p:guide orient="horz" pos="2160"/>
        <p:guide pos="2911"/>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8976"/>
    </p:cViewPr>
  </p:sorter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slide" Target="slides/slide1.xml"/><Relationship Id="rId5" Type="http://schemas.openxmlformats.org/officeDocument/2006/relationships/slideMaster" Target="slideMasters/slideMaster4.xml"/><Relationship Id="rId4" Type="http://schemas.openxmlformats.org/officeDocument/2006/relationships/slideMaster" Target="slideMasters/slideMaster3.xml"/><Relationship Id="rId38" Type="http://schemas.openxmlformats.org/officeDocument/2006/relationships/tags" Target="tags/tag54.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pic>
        <p:nvPicPr>
          <p:cNvPr id="5122" name="图片 10241" descr="e_0"/>
          <p:cNvPicPr>
            <a:picLocks noChangeAspect="1"/>
          </p:cNvPicPr>
          <p:nvPr/>
        </p:nvPicPr>
        <p:blipFill>
          <a:blip r:embed="rId2"/>
          <a:stretch>
            <a:fillRect/>
          </a:stretch>
        </p:blipFill>
        <p:spPr>
          <a:xfrm>
            <a:off x="0" y="0"/>
            <a:ext cx="9144000" cy="6858000"/>
          </a:xfrm>
          <a:prstGeom prst="rect">
            <a:avLst/>
          </a:prstGeom>
          <a:noFill/>
          <a:ln w="9525">
            <a:noFill/>
          </a:ln>
        </p:spPr>
      </p:pic>
      <p:sp>
        <p:nvSpPr>
          <p:cNvPr id="10243" name="标题 10242"/>
          <p:cNvSpPr>
            <a:spLocks noGrp="1"/>
          </p:cNvSpPr>
          <p:nvPr>
            <p:ph type="ctrTitle"/>
          </p:nvPr>
        </p:nvSpPr>
        <p:spPr>
          <a:xfrm>
            <a:off x="685800" y="2130425"/>
            <a:ext cx="7772400" cy="1470025"/>
          </a:xfrm>
          <a:prstGeom prst="rect">
            <a:avLst/>
          </a:prstGeom>
          <a:noFill/>
          <a:ln w="9525">
            <a:noFill/>
          </a:ln>
        </p:spPr>
        <p:txBody>
          <a:bodyPr anchor="ctr"/>
          <a:lstStyle>
            <a:lvl1pPr lvl="0" algn="ctr">
              <a:defRPr kern="1200">
                <a:solidFill>
                  <a:srgbClr val="000066"/>
                </a:solidFill>
              </a:defRPr>
            </a:lvl1pPr>
          </a:lstStyle>
          <a:p>
            <a:pPr lvl="0" fontAlgn="base"/>
            <a:r>
              <a:rPr lang="ja-JP" altLang="en-US" strike="noStrike" noProof="1" dirty="0"/>
              <a:t>マスタ タイトルの書式設定</a:t>
            </a:r>
            <a:endParaRPr lang="ja-JP" altLang="en-US" strike="noStrike" noProof="1" dirty="0"/>
          </a:p>
        </p:txBody>
      </p:sp>
      <p:sp>
        <p:nvSpPr>
          <p:cNvPr id="10244" name="副标题 10243"/>
          <p:cNvSpPr>
            <a:spLocks noGrp="1"/>
          </p:cNvSpPr>
          <p:nvPr>
            <p:ph type="subTitle" idx="1"/>
          </p:nvPr>
        </p:nvSpPr>
        <p:spPr>
          <a:xfrm>
            <a:off x="1371600" y="3886200"/>
            <a:ext cx="6400800" cy="1752600"/>
          </a:xfrm>
          <a:prstGeom prst="rect">
            <a:avLst/>
          </a:prstGeom>
          <a:noFill/>
          <a:ln w="9525">
            <a:noFill/>
          </a:ln>
        </p:spPr>
        <p:txBody>
          <a:bodyPr anchor="t"/>
          <a:lstStyle>
            <a:lvl1pPr marL="0" lvl="0" indent="0" algn="ctr">
              <a:buNone/>
              <a:defRPr kern="1200">
                <a:solidFill>
                  <a:srgbClr val="000066"/>
                </a:solidFill>
              </a:defRPr>
            </a:lvl1pPr>
            <a:lvl2pPr marL="457200" lvl="1" indent="-457200" algn="ctr">
              <a:buNone/>
              <a:defRPr kern="1200">
                <a:solidFill>
                  <a:srgbClr val="000066"/>
                </a:solidFill>
              </a:defRPr>
            </a:lvl2pPr>
            <a:lvl3pPr marL="914400" lvl="2" indent="-914400" algn="ctr">
              <a:buNone/>
              <a:defRPr kern="1200">
                <a:solidFill>
                  <a:srgbClr val="000066"/>
                </a:solidFill>
              </a:defRPr>
            </a:lvl3pPr>
            <a:lvl4pPr marL="1371600" lvl="3" indent="-1371600" algn="ctr">
              <a:buNone/>
              <a:defRPr kern="1200">
                <a:solidFill>
                  <a:srgbClr val="000066"/>
                </a:solidFill>
              </a:defRPr>
            </a:lvl4pPr>
            <a:lvl5pPr marL="1828800" lvl="4" indent="-1828800" algn="ctr">
              <a:buNone/>
              <a:defRPr kern="1200">
                <a:solidFill>
                  <a:srgbClr val="000066"/>
                </a:solidFill>
              </a:defRPr>
            </a:lvl5pPr>
          </a:lstStyle>
          <a:p>
            <a:pPr lvl="0" fontAlgn="base"/>
            <a:r>
              <a:rPr lang="ja-JP" altLang="en-US" strike="noStrike" noProof="1" dirty="0"/>
              <a:t>マスタ サブタイトルの書式設定</a:t>
            </a:r>
            <a:endParaRPr lang="ja-JP" altLang="en-US" strike="noStrike" noProof="1" dirty="0"/>
          </a:p>
        </p:txBody>
      </p:sp>
      <p:sp>
        <p:nvSpPr>
          <p:cNvPr id="10245" name="日期占位符 10244"/>
          <p:cNvSpPr>
            <a:spLocks noGrp="1"/>
          </p:cNvSpPr>
          <p:nvPr>
            <p:ph type="dt" sz="half" idx="2"/>
          </p:nvPr>
        </p:nvSpPr>
        <p:spPr>
          <a:xfrm>
            <a:off x="457200" y="6245225"/>
            <a:ext cx="2133600" cy="476250"/>
          </a:xfrm>
          <a:prstGeom prst="rect">
            <a:avLst/>
          </a:prstGeom>
          <a:noFill/>
          <a:ln w="9525">
            <a:noFill/>
          </a:ln>
        </p:spPr>
        <p:txBody>
          <a:bodyPr anchor="t"/>
          <a:p>
            <a:pPr fontAlgn="base"/>
            <a:endParaRPr lang="zh-CN" altLang="ja-JP" strike="noStrike" noProof="1" dirty="0">
              <a:solidFill>
                <a:srgbClr val="000066"/>
              </a:solidFill>
              <a:ea typeface="MS PGothic" panose="020B0600070205080204" pitchFamily="34" charset="-128"/>
            </a:endParaRPr>
          </a:p>
        </p:txBody>
      </p:sp>
      <p:sp>
        <p:nvSpPr>
          <p:cNvPr id="10246" name="页脚占位符 10245"/>
          <p:cNvSpPr>
            <a:spLocks noGrp="1"/>
          </p:cNvSpPr>
          <p:nvPr>
            <p:ph type="ftr" sz="quarter" idx="3"/>
          </p:nvPr>
        </p:nvSpPr>
        <p:spPr>
          <a:xfrm>
            <a:off x="3124200" y="6245225"/>
            <a:ext cx="2895600" cy="476250"/>
          </a:xfrm>
          <a:prstGeom prst="rect">
            <a:avLst/>
          </a:prstGeom>
          <a:noFill/>
          <a:ln w="9525">
            <a:noFill/>
          </a:ln>
        </p:spPr>
        <p:txBody>
          <a:bodyPr anchor="t"/>
          <a:p>
            <a:pPr fontAlgn="base"/>
            <a:endParaRPr lang="ja-JP" altLang="en-US" strike="noStrike" noProof="1" dirty="0">
              <a:solidFill>
                <a:srgbClr val="000066"/>
              </a:solidFill>
              <a:ea typeface="MS PGothic" panose="020B0600070205080204" pitchFamily="34" charset="-128"/>
            </a:endParaRPr>
          </a:p>
        </p:txBody>
      </p:sp>
      <p:sp>
        <p:nvSpPr>
          <p:cNvPr id="10247" name="灯片编号占位符 10246"/>
          <p:cNvSpPr>
            <a:spLocks noGrp="1"/>
          </p:cNvSpPr>
          <p:nvPr>
            <p:ph type="sldNum" sz="quarter" idx="4"/>
          </p:nvPr>
        </p:nvSpPr>
        <p:spPr>
          <a:xfrm>
            <a:off x="6553200" y="6245225"/>
            <a:ext cx="2133600" cy="476250"/>
          </a:xfrm>
          <a:prstGeom prst="rect">
            <a:avLst/>
          </a:prstGeom>
          <a:noFill/>
          <a:ln w="9525">
            <a:noFill/>
          </a:ln>
        </p:spPr>
        <p:txBody>
          <a:bodyPr anchor="t"/>
          <a:p>
            <a:pPr fontAlgn="base"/>
            <a:fld id="{9A0DB2DC-4C9A-4742-B13C-FB6460FD3503}" type="slidenum">
              <a:rPr lang="ja-JP" altLang="en-US" strike="noStrike" noProof="1" dirty="0">
                <a:solidFill>
                  <a:srgbClr val="000066"/>
                </a:solidFill>
                <a:latin typeface="Arial" panose="020B0604020202020204" pitchFamily="34" charset="0"/>
                <a:ea typeface="MS PGothic" panose="020B0600070205080204" pitchFamily="34" charset="-128"/>
                <a:cs typeface="+mn-ea"/>
              </a:rPr>
            </a:fld>
            <a:endParaRPr lang="ja-JP" altLang="en-US" strike="noStrike" noProof="1" dirty="0">
              <a:solidFill>
                <a:srgbClr val="000066"/>
              </a:solidFill>
              <a:ea typeface="MS PGothic" panose="020B0600070205080204" pitchFamily="34" charset="-128"/>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ja-JP" altLang="en-US"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960394" y="274638"/>
            <a:ext cx="1726406"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1781175" y="274638"/>
            <a:ext cx="5079137"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ja-JP" altLang="en-US"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24578" name="标题 24577"/>
          <p:cNvSpPr>
            <a:spLocks noGrp="1"/>
          </p:cNvSpPr>
          <p:nvPr>
            <p:ph type="ctrTitle"/>
          </p:nvPr>
        </p:nvSpPr>
        <p:spPr>
          <a:xfrm>
            <a:off x="1279525" y="1600200"/>
            <a:ext cx="7085013" cy="1066800"/>
          </a:xfrm>
          <a:prstGeom prst="rect">
            <a:avLst/>
          </a:prstGeom>
          <a:noFill/>
          <a:ln w="9525">
            <a:noFill/>
          </a:ln>
        </p:spPr>
        <p:txBody>
          <a:bodyPr anchor="ctr"/>
          <a:lstStyle>
            <a:lvl1pPr lvl="0">
              <a:defRPr kern="1200"/>
            </a:lvl1pPr>
          </a:lstStyle>
          <a:p>
            <a:pPr lvl="0" fontAlgn="base"/>
            <a:r>
              <a:rPr lang="zh-CN" altLang="en-US" strike="noStrike" noProof="1" dirty="0"/>
              <a:t>单击此处编辑母版标题样式</a:t>
            </a:r>
            <a:endParaRPr lang="zh-CN" altLang="en-US" strike="noStrike" noProof="1" dirty="0"/>
          </a:p>
        </p:txBody>
      </p:sp>
      <p:sp>
        <p:nvSpPr>
          <p:cNvPr id="24579" name="副标题 24578"/>
          <p:cNvSpPr>
            <a:spLocks noGrp="1"/>
          </p:cNvSpPr>
          <p:nvPr>
            <p:ph type="subTitle" idx="1"/>
          </p:nvPr>
        </p:nvSpPr>
        <p:spPr>
          <a:xfrm>
            <a:off x="1279525" y="2819400"/>
            <a:ext cx="5256213" cy="1143000"/>
          </a:xfrm>
          <a:prstGeom prst="rect">
            <a:avLst/>
          </a:prstGeom>
          <a:noFill/>
          <a:ln w="9525">
            <a:noFill/>
          </a:ln>
        </p:spPr>
        <p:txBody>
          <a:bodyPr anchor="t"/>
          <a:lstStyle>
            <a:lvl1pPr marL="0" lvl="0" indent="0">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fontAlgn="base"/>
            <a:r>
              <a:rPr lang="zh-CN" altLang="en-US" strike="noStrike" noProof="1" dirty="0"/>
              <a:t>单击此处编辑母版副标题样式</a:t>
            </a:r>
            <a:endParaRPr lang="zh-CN" altLang="en-US" strike="noStrike" noProof="1" dirty="0"/>
          </a:p>
        </p:txBody>
      </p:sp>
      <p:sp>
        <p:nvSpPr>
          <p:cNvPr id="24580" name="日期占位符 24579"/>
          <p:cNvSpPr>
            <a:spLocks noGrp="1"/>
          </p:cNvSpPr>
          <p:nvPr>
            <p:ph type="dt" sz="half" idx="2"/>
          </p:nvPr>
        </p:nvSpPr>
        <p:spPr>
          <a:xfrm>
            <a:off x="457200" y="6429375"/>
            <a:ext cx="2133600" cy="323850"/>
          </a:xfrm>
          <a:prstGeom prst="rect">
            <a:avLst/>
          </a:prstGeom>
          <a:noFill/>
          <a:ln w="9525">
            <a:noFill/>
          </a:ln>
        </p:spPr>
        <p:txBody>
          <a:bodyPr anchor="t"/>
          <a:p>
            <a:pPr fontAlgn="base"/>
            <a:endParaRPr lang="zh-CN" altLang="en-US" strike="noStrike" noProof="1" dirty="0">
              <a:latin typeface="Century Gothic" panose="020B0502020202020204" pitchFamily="34" charset="0"/>
            </a:endParaRPr>
          </a:p>
        </p:txBody>
      </p:sp>
      <p:sp>
        <p:nvSpPr>
          <p:cNvPr id="24581" name="页脚占位符 24580"/>
          <p:cNvSpPr>
            <a:spLocks noGrp="1"/>
          </p:cNvSpPr>
          <p:nvPr>
            <p:ph type="ftr" sz="quarter" idx="3"/>
          </p:nvPr>
        </p:nvSpPr>
        <p:spPr>
          <a:xfrm>
            <a:off x="3124200" y="6429375"/>
            <a:ext cx="2895600" cy="323850"/>
          </a:xfrm>
          <a:prstGeom prst="rect">
            <a:avLst/>
          </a:prstGeom>
          <a:noFill/>
          <a:ln w="9525">
            <a:noFill/>
          </a:ln>
        </p:spPr>
        <p:txBody>
          <a:bodyPr anchor="t"/>
          <a:p>
            <a:pPr fontAlgn="base"/>
            <a:endParaRPr lang="zh-CN" strike="noStrike" noProof="1" dirty="0">
              <a:latin typeface="Century Gothic" panose="020B0502020202020204" pitchFamily="34" charset="0"/>
            </a:endParaRPr>
          </a:p>
        </p:txBody>
      </p:sp>
      <p:sp>
        <p:nvSpPr>
          <p:cNvPr id="24582" name="灯片编号占位符 24581"/>
          <p:cNvSpPr>
            <a:spLocks noGrp="1"/>
          </p:cNvSpPr>
          <p:nvPr>
            <p:ph type="sldNum" sz="quarter" idx="4"/>
          </p:nvPr>
        </p:nvSpPr>
        <p:spPr>
          <a:xfrm>
            <a:off x="6553200" y="6429375"/>
            <a:ext cx="2133600" cy="323850"/>
          </a:xfrm>
          <a:prstGeom prst="rect">
            <a:avLst/>
          </a:prstGeom>
          <a:noFill/>
          <a:ln w="9525">
            <a:noFill/>
          </a:ln>
        </p:spPr>
        <p:txBody>
          <a:bodyPr anchor="t"/>
          <a:p>
            <a:pPr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latin typeface="Century Gothic" panose="020B0502020202020204" pitchFamily="34" charset="0"/>
            </a:endParaRPr>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1279525" y="1600200"/>
            <a:ext cx="2576322"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3961003" y="1600200"/>
            <a:ext cx="2576322"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dirty="0"/>
          </a:p>
        </p:txBody>
      </p:sp>
      <p:sp>
        <p:nvSpPr>
          <p:cNvPr id="8" name="页脚占位符 7"/>
          <p:cNvSpPr>
            <a:spLocks noGrp="1"/>
          </p:cNvSpPr>
          <p:nvPr>
            <p:ph type="ftr" sz="quarter" idx="11"/>
          </p:nvPr>
        </p:nvSpPr>
        <p:spPr/>
        <p:txBody>
          <a:bodyPr/>
          <a:p>
            <a:pPr lvl="0" fontAlgn="base"/>
            <a:endParaRPr lang="zh-CN" strike="noStrike" noProof="1" dirty="0"/>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p>
        </p:txBody>
      </p:sp>
      <p:sp>
        <p:nvSpPr>
          <p:cNvPr id="4" name="页脚占位符 3"/>
          <p:cNvSpPr>
            <a:spLocks noGrp="1"/>
          </p:cNvSpPr>
          <p:nvPr>
            <p:ph type="ftr" sz="quarter" idx="11"/>
          </p:nvPr>
        </p:nvSpPr>
        <p:spPr/>
        <p:txBody>
          <a:bodyPr/>
          <a:p>
            <a:pPr lvl="0" fontAlgn="base"/>
            <a:endParaRPr lang="zh-CN" strike="noStrike" noProof="1" dirty="0"/>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dirty="0"/>
          </a:p>
        </p:txBody>
      </p:sp>
      <p:sp>
        <p:nvSpPr>
          <p:cNvPr id="3" name="页脚占位符 2"/>
          <p:cNvSpPr>
            <a:spLocks noGrp="1"/>
          </p:cNvSpPr>
          <p:nvPr>
            <p:ph type="ftr" sz="quarter" idx="11"/>
          </p:nvPr>
        </p:nvSpPr>
        <p:spPr/>
        <p:txBody>
          <a:bodyPr/>
          <a:p>
            <a:pPr lvl="0" fontAlgn="base"/>
            <a:endParaRPr lang="zh-CN" strike="noStrike" noProof="1" dirty="0"/>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ja-JP" altLang="en-US"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94475" y="685800"/>
            <a:ext cx="1771650" cy="5440363"/>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1279525" y="685800"/>
            <a:ext cx="5212246" cy="5440363"/>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sp>
        <p:nvSpPr>
          <p:cNvPr id="7170" name="直接连接符 306177"/>
          <p:cNvSpPr/>
          <p:nvPr/>
        </p:nvSpPr>
        <p:spPr>
          <a:xfrm>
            <a:off x="7315200" y="1066800"/>
            <a:ext cx="0" cy="4495800"/>
          </a:xfrm>
          <a:prstGeom prst="line">
            <a:avLst/>
          </a:prstGeom>
          <a:ln w="9525" cap="flat" cmpd="sng">
            <a:solidFill>
              <a:schemeClr val="tx1"/>
            </a:solidFill>
            <a:prstDash val="solid"/>
            <a:round/>
            <a:headEnd type="none" w="med" len="med"/>
            <a:tailEnd type="none" w="med" len="med"/>
          </a:ln>
        </p:spPr>
      </p:sp>
      <p:grpSp>
        <p:nvGrpSpPr>
          <p:cNvPr id="7171" name="组合 306183"/>
          <p:cNvGrpSpPr/>
          <p:nvPr/>
        </p:nvGrpSpPr>
        <p:grpSpPr>
          <a:xfrm>
            <a:off x="7493000" y="2992438"/>
            <a:ext cx="1338263" cy="2189162"/>
            <a:chOff x="4704" y="1885"/>
            <a:chExt cx="843" cy="1379"/>
          </a:xfrm>
        </p:grpSpPr>
        <p:sp>
          <p:nvSpPr>
            <p:cNvPr id="7172" name="椭圆 306184"/>
            <p:cNvSpPr/>
            <p:nvPr/>
          </p:nvSpPr>
          <p:spPr>
            <a:xfrm>
              <a:off x="4704" y="1885"/>
              <a:ext cx="127" cy="127"/>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73" name="椭圆 306185"/>
            <p:cNvSpPr/>
            <p:nvPr/>
          </p:nvSpPr>
          <p:spPr>
            <a:xfrm>
              <a:off x="4883" y="1885"/>
              <a:ext cx="127" cy="127"/>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74" name="椭圆 306186"/>
            <p:cNvSpPr/>
            <p:nvPr/>
          </p:nvSpPr>
          <p:spPr>
            <a:xfrm>
              <a:off x="5062" y="1885"/>
              <a:ext cx="127" cy="127"/>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75" name="椭圆 306187"/>
            <p:cNvSpPr/>
            <p:nvPr/>
          </p:nvSpPr>
          <p:spPr>
            <a:xfrm>
              <a:off x="4704" y="2064"/>
              <a:ext cx="127" cy="127"/>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76" name="椭圆 306188"/>
            <p:cNvSpPr/>
            <p:nvPr/>
          </p:nvSpPr>
          <p:spPr>
            <a:xfrm>
              <a:off x="4883" y="2064"/>
              <a:ext cx="127" cy="127"/>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77" name="椭圆 306189"/>
            <p:cNvSpPr/>
            <p:nvPr/>
          </p:nvSpPr>
          <p:spPr>
            <a:xfrm>
              <a:off x="5062" y="2064"/>
              <a:ext cx="127" cy="127"/>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78" name="椭圆 306190"/>
            <p:cNvSpPr/>
            <p:nvPr/>
          </p:nvSpPr>
          <p:spPr>
            <a:xfrm>
              <a:off x="5241" y="2064"/>
              <a:ext cx="127" cy="127"/>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79" name="椭圆 306191"/>
            <p:cNvSpPr/>
            <p:nvPr/>
          </p:nvSpPr>
          <p:spPr>
            <a:xfrm>
              <a:off x="4704" y="2243"/>
              <a:ext cx="127" cy="127"/>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80" name="椭圆 306192"/>
            <p:cNvSpPr/>
            <p:nvPr/>
          </p:nvSpPr>
          <p:spPr>
            <a:xfrm>
              <a:off x="4883" y="2243"/>
              <a:ext cx="127" cy="127"/>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81" name="椭圆 306193"/>
            <p:cNvSpPr/>
            <p:nvPr/>
          </p:nvSpPr>
          <p:spPr>
            <a:xfrm>
              <a:off x="5062" y="2243"/>
              <a:ext cx="127" cy="127"/>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82" name="椭圆 306194"/>
            <p:cNvSpPr/>
            <p:nvPr/>
          </p:nvSpPr>
          <p:spPr>
            <a:xfrm>
              <a:off x="5241" y="2243"/>
              <a:ext cx="127" cy="127"/>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83" name="椭圆 306195"/>
            <p:cNvSpPr/>
            <p:nvPr/>
          </p:nvSpPr>
          <p:spPr>
            <a:xfrm>
              <a:off x="5420" y="2243"/>
              <a:ext cx="127" cy="127"/>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84" name="椭圆 306196"/>
            <p:cNvSpPr/>
            <p:nvPr/>
          </p:nvSpPr>
          <p:spPr>
            <a:xfrm>
              <a:off x="4704" y="2421"/>
              <a:ext cx="127" cy="128"/>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85" name="椭圆 306197"/>
            <p:cNvSpPr/>
            <p:nvPr/>
          </p:nvSpPr>
          <p:spPr>
            <a:xfrm>
              <a:off x="4883" y="2421"/>
              <a:ext cx="127" cy="128"/>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86" name="椭圆 306198"/>
            <p:cNvSpPr/>
            <p:nvPr/>
          </p:nvSpPr>
          <p:spPr>
            <a:xfrm>
              <a:off x="5062" y="2421"/>
              <a:ext cx="127" cy="128"/>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87" name="椭圆 306199"/>
            <p:cNvSpPr/>
            <p:nvPr/>
          </p:nvSpPr>
          <p:spPr>
            <a:xfrm>
              <a:off x="5241" y="2421"/>
              <a:ext cx="127" cy="128"/>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88" name="椭圆 306200"/>
            <p:cNvSpPr/>
            <p:nvPr/>
          </p:nvSpPr>
          <p:spPr>
            <a:xfrm>
              <a:off x="4704" y="2600"/>
              <a:ext cx="127" cy="128"/>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89" name="椭圆 306201"/>
            <p:cNvSpPr/>
            <p:nvPr/>
          </p:nvSpPr>
          <p:spPr>
            <a:xfrm>
              <a:off x="4883" y="2600"/>
              <a:ext cx="127" cy="128"/>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90" name="椭圆 306202"/>
            <p:cNvSpPr/>
            <p:nvPr/>
          </p:nvSpPr>
          <p:spPr>
            <a:xfrm>
              <a:off x="5062" y="2600"/>
              <a:ext cx="127" cy="128"/>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91" name="椭圆 306203"/>
            <p:cNvSpPr/>
            <p:nvPr/>
          </p:nvSpPr>
          <p:spPr>
            <a:xfrm>
              <a:off x="5241" y="2600"/>
              <a:ext cx="127" cy="128"/>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92" name="椭圆 306204"/>
            <p:cNvSpPr/>
            <p:nvPr/>
          </p:nvSpPr>
          <p:spPr>
            <a:xfrm>
              <a:off x="5420" y="2600"/>
              <a:ext cx="127" cy="128"/>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93" name="椭圆 306205"/>
            <p:cNvSpPr/>
            <p:nvPr/>
          </p:nvSpPr>
          <p:spPr>
            <a:xfrm>
              <a:off x="4704" y="2779"/>
              <a:ext cx="127" cy="127"/>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94" name="椭圆 306206"/>
            <p:cNvSpPr/>
            <p:nvPr/>
          </p:nvSpPr>
          <p:spPr>
            <a:xfrm>
              <a:off x="4883" y="2779"/>
              <a:ext cx="127" cy="127"/>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95" name="椭圆 306207"/>
            <p:cNvSpPr/>
            <p:nvPr/>
          </p:nvSpPr>
          <p:spPr>
            <a:xfrm>
              <a:off x="5062" y="2779"/>
              <a:ext cx="127" cy="127"/>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96" name="椭圆 306208"/>
            <p:cNvSpPr/>
            <p:nvPr/>
          </p:nvSpPr>
          <p:spPr>
            <a:xfrm>
              <a:off x="5241" y="2779"/>
              <a:ext cx="127" cy="127"/>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97" name="椭圆 306209"/>
            <p:cNvSpPr/>
            <p:nvPr/>
          </p:nvSpPr>
          <p:spPr>
            <a:xfrm>
              <a:off x="4704" y="2958"/>
              <a:ext cx="127" cy="127"/>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98" name="椭圆 306210"/>
            <p:cNvSpPr/>
            <p:nvPr/>
          </p:nvSpPr>
          <p:spPr>
            <a:xfrm>
              <a:off x="4883" y="2958"/>
              <a:ext cx="127" cy="127"/>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99" name="椭圆 306211"/>
            <p:cNvSpPr/>
            <p:nvPr/>
          </p:nvSpPr>
          <p:spPr>
            <a:xfrm>
              <a:off x="5062" y="2958"/>
              <a:ext cx="127" cy="127"/>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200" name="椭圆 306212"/>
            <p:cNvSpPr/>
            <p:nvPr/>
          </p:nvSpPr>
          <p:spPr>
            <a:xfrm>
              <a:off x="5241" y="2958"/>
              <a:ext cx="127" cy="127"/>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201" name="椭圆 306213"/>
            <p:cNvSpPr/>
            <p:nvPr/>
          </p:nvSpPr>
          <p:spPr>
            <a:xfrm>
              <a:off x="4883" y="3137"/>
              <a:ext cx="127" cy="127"/>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202" name="椭圆 306214"/>
            <p:cNvSpPr/>
            <p:nvPr/>
          </p:nvSpPr>
          <p:spPr>
            <a:xfrm>
              <a:off x="5241" y="3137"/>
              <a:ext cx="127" cy="127"/>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grpSp>
      <p:sp>
        <p:nvSpPr>
          <p:cNvPr id="7203" name="直接连接符 306215"/>
          <p:cNvSpPr/>
          <p:nvPr/>
        </p:nvSpPr>
        <p:spPr>
          <a:xfrm>
            <a:off x="304800" y="2819400"/>
            <a:ext cx="8229600" cy="0"/>
          </a:xfrm>
          <a:prstGeom prst="line">
            <a:avLst/>
          </a:prstGeom>
          <a:ln w="6350" cap="flat" cmpd="sng">
            <a:solidFill>
              <a:schemeClr val="tx1"/>
            </a:solidFill>
            <a:prstDash val="solid"/>
            <a:round/>
            <a:headEnd type="none" w="med" len="med"/>
            <a:tailEnd type="none" w="med" len="med"/>
          </a:ln>
        </p:spPr>
      </p:sp>
      <p:sp>
        <p:nvSpPr>
          <p:cNvPr id="306179" name="标题 306178"/>
          <p:cNvSpPr>
            <a:spLocks noGrp="1"/>
          </p:cNvSpPr>
          <p:nvPr>
            <p:ph type="ctrTitle"/>
          </p:nvPr>
        </p:nvSpPr>
        <p:spPr>
          <a:xfrm>
            <a:off x="315913" y="466725"/>
            <a:ext cx="6781800" cy="2133600"/>
          </a:xfrm>
          <a:prstGeom prst="rect">
            <a:avLst/>
          </a:prstGeom>
          <a:noFill/>
          <a:ln w="9525">
            <a:noFill/>
          </a:ln>
        </p:spPr>
        <p:txBody>
          <a:bodyPr anchor="b"/>
          <a:lstStyle>
            <a:lvl1pPr lvl="0" algn="r">
              <a:defRPr sz="4800" kern="1200"/>
            </a:lvl1pPr>
          </a:lstStyle>
          <a:p>
            <a:pPr lvl="0" fontAlgn="base"/>
            <a:r>
              <a:rPr lang="zh-CN" altLang="en-US" strike="noStrike" noProof="1" dirty="0"/>
              <a:t>单击此处编辑母版标题样式</a:t>
            </a:r>
            <a:endParaRPr lang="zh-CN" altLang="en-US" strike="noStrike" noProof="1" dirty="0"/>
          </a:p>
        </p:txBody>
      </p:sp>
      <p:sp>
        <p:nvSpPr>
          <p:cNvPr id="306180" name="副标题 306179"/>
          <p:cNvSpPr>
            <a:spLocks noGrp="1"/>
          </p:cNvSpPr>
          <p:nvPr>
            <p:ph type="subTitle" idx="1"/>
          </p:nvPr>
        </p:nvSpPr>
        <p:spPr>
          <a:xfrm>
            <a:off x="849313" y="3049588"/>
            <a:ext cx="6248400" cy="2362200"/>
          </a:xfrm>
          <a:prstGeom prst="rect">
            <a:avLst/>
          </a:prstGeom>
          <a:noFill/>
          <a:ln w="9525">
            <a:noFill/>
          </a:ln>
        </p:spPr>
        <p:txBody>
          <a:bodyPr anchor="t"/>
          <a:lstStyle>
            <a:lvl1pPr marL="0" lvl="0" indent="0" algn="r">
              <a:buNone/>
              <a:defRPr sz="3200" kern="1200"/>
            </a:lvl1pPr>
            <a:lvl2pPr marL="344805" lvl="1" indent="-344805" algn="ctr">
              <a:buNone/>
              <a:defRPr sz="3200" kern="1200"/>
            </a:lvl2pPr>
            <a:lvl3pPr marL="694055" lvl="2" indent="-694055" algn="ctr">
              <a:buNone/>
              <a:defRPr sz="3200" kern="1200"/>
            </a:lvl3pPr>
            <a:lvl4pPr marL="989330" lvl="3" indent="-989330" algn="ctr">
              <a:buNone/>
              <a:defRPr sz="3200" kern="1200"/>
            </a:lvl4pPr>
            <a:lvl5pPr marL="1282700" lvl="4" indent="-1282700" algn="ctr">
              <a:buNone/>
              <a:defRPr sz="3200" kern="1200"/>
            </a:lvl5pPr>
          </a:lstStyle>
          <a:p>
            <a:pPr lvl="0" fontAlgn="base"/>
            <a:r>
              <a:rPr lang="zh-CN" altLang="en-US" strike="noStrike" noProof="1" dirty="0"/>
              <a:t>单击此处编辑母版副标题样式</a:t>
            </a:r>
            <a:endParaRPr lang="zh-CN" altLang="en-US" strike="noStrike" noProof="1" dirty="0"/>
          </a:p>
        </p:txBody>
      </p:sp>
      <p:sp>
        <p:nvSpPr>
          <p:cNvPr id="306181" name="日期占位符 306180"/>
          <p:cNvSpPr>
            <a:spLocks noGrp="1"/>
          </p:cNvSpPr>
          <p:nvPr>
            <p:ph type="dt" sz="half" idx="2"/>
          </p:nvPr>
        </p:nvSpPr>
        <p:spPr>
          <a:xfrm>
            <a:off x="457200" y="6248400"/>
            <a:ext cx="2133600" cy="457200"/>
          </a:xfrm>
          <a:prstGeom prst="rect">
            <a:avLst/>
          </a:prstGeom>
          <a:noFill/>
          <a:ln w="9525">
            <a:noFill/>
          </a:ln>
        </p:spPr>
        <p:txBody>
          <a:bodyPr anchor="t"/>
          <a:p>
            <a:pPr fontAlgn="base"/>
            <a:endParaRPr lang="zh-CN" altLang="en-US" strike="noStrike" noProof="1" dirty="0"/>
          </a:p>
        </p:txBody>
      </p:sp>
      <p:sp>
        <p:nvSpPr>
          <p:cNvPr id="306182" name="页脚占位符 306181"/>
          <p:cNvSpPr>
            <a:spLocks noGrp="1"/>
          </p:cNvSpPr>
          <p:nvPr>
            <p:ph type="ftr" sz="quarter" idx="3"/>
          </p:nvPr>
        </p:nvSpPr>
        <p:spPr>
          <a:xfrm>
            <a:off x="3124200" y="6248400"/>
            <a:ext cx="2895600" cy="457200"/>
          </a:xfrm>
          <a:prstGeom prst="rect">
            <a:avLst/>
          </a:prstGeom>
          <a:noFill/>
          <a:ln w="9525">
            <a:noFill/>
          </a:ln>
        </p:spPr>
        <p:txBody>
          <a:bodyPr anchor="t"/>
          <a:p>
            <a:pPr fontAlgn="base"/>
            <a:endParaRPr lang="zh-CN" strike="noStrike" noProof="1" dirty="0"/>
          </a:p>
        </p:txBody>
      </p:sp>
      <p:sp>
        <p:nvSpPr>
          <p:cNvPr id="306183" name="灯片编号占位符 306182"/>
          <p:cNvSpPr>
            <a:spLocks noGrp="1"/>
          </p:cNvSpPr>
          <p:nvPr>
            <p:ph type="sldNum" sz="quarter" idx="4"/>
          </p:nvPr>
        </p:nvSpPr>
        <p:spPr>
          <a:xfrm>
            <a:off x="6553200" y="6248400"/>
            <a:ext cx="2133600" cy="457200"/>
          </a:xfrm>
          <a:prstGeom prst="rect">
            <a:avLst/>
          </a:prstGeom>
          <a:noFill/>
          <a:ln w="9525">
            <a:noFill/>
          </a:ln>
        </p:spPr>
        <p:txBody>
          <a:bodyPr anchor="t"/>
          <a:p>
            <a:pPr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719263"/>
            <a:ext cx="4032504" cy="4411662"/>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719263"/>
            <a:ext cx="4032504" cy="4411662"/>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dirty="0"/>
          </a:p>
        </p:txBody>
      </p:sp>
      <p:sp>
        <p:nvSpPr>
          <p:cNvPr id="8" name="页脚占位符 7"/>
          <p:cNvSpPr>
            <a:spLocks noGrp="1"/>
          </p:cNvSpPr>
          <p:nvPr>
            <p:ph type="ftr" sz="quarter" idx="11"/>
          </p:nvPr>
        </p:nvSpPr>
        <p:spPr/>
        <p:txBody>
          <a:bodyPr/>
          <a:p>
            <a:pPr lvl="0" fontAlgn="base"/>
            <a:endParaRPr lang="zh-CN" strike="noStrike" noProof="1" dirty="0"/>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p>
        </p:txBody>
      </p:sp>
      <p:sp>
        <p:nvSpPr>
          <p:cNvPr id="4" name="页脚占位符 3"/>
          <p:cNvSpPr>
            <a:spLocks noGrp="1"/>
          </p:cNvSpPr>
          <p:nvPr>
            <p:ph type="ftr" sz="quarter" idx="11"/>
          </p:nvPr>
        </p:nvSpPr>
        <p:spPr/>
        <p:txBody>
          <a:bodyPr/>
          <a:p>
            <a:pPr lvl="0" fontAlgn="base"/>
            <a:endParaRPr lang="zh-CN" strike="noStrike" noProof="1" dirty="0"/>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dirty="0"/>
          </a:p>
        </p:txBody>
      </p:sp>
      <p:sp>
        <p:nvSpPr>
          <p:cNvPr id="3" name="页脚占位符 2"/>
          <p:cNvSpPr>
            <a:spLocks noGrp="1"/>
          </p:cNvSpPr>
          <p:nvPr>
            <p:ph type="ftr" sz="quarter" idx="11"/>
          </p:nvPr>
        </p:nvSpPr>
        <p:spPr/>
        <p:txBody>
          <a:bodyPr/>
          <a:p>
            <a:pPr lvl="0" fontAlgn="base"/>
            <a:endParaRPr lang="zh-CN" strike="noStrike" noProof="1" dirty="0"/>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ja-JP" altLang="en-US"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22238"/>
            <a:ext cx="2057400" cy="6008687"/>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122238"/>
            <a:ext cx="6052930" cy="6008687"/>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286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291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grpSp>
        <p:nvGrpSpPr>
          <p:cNvPr id="8194" name="组合 309249"/>
          <p:cNvGrpSpPr/>
          <p:nvPr/>
        </p:nvGrpSpPr>
        <p:grpSpPr>
          <a:xfrm>
            <a:off x="0" y="0"/>
            <a:ext cx="9144000" cy="6858000"/>
            <a:chOff x="0" y="0"/>
            <a:chExt cx="5760" cy="4320"/>
          </a:xfrm>
        </p:grpSpPr>
        <p:sp>
          <p:nvSpPr>
            <p:cNvPr id="8195" name="矩形 309250"/>
            <p:cNvSpPr/>
            <p:nvPr/>
          </p:nvSpPr>
          <p:spPr>
            <a:xfrm>
              <a:off x="0" y="0"/>
              <a:ext cx="2208" cy="4320"/>
            </a:xfrm>
            <a:prstGeom prst="rect">
              <a:avLst/>
            </a:prstGeom>
            <a:gradFill rotWithShape="0">
              <a:gsLst>
                <a:gs pos="0">
                  <a:schemeClr val="folHlink"/>
                </a:gs>
                <a:gs pos="100000">
                  <a:schemeClr val="bg1"/>
                </a:gs>
              </a:gsLst>
              <a:lin ang="0" scaled="1"/>
              <a:tileRect/>
            </a:gradFill>
            <a:ln w="9525">
              <a:noFill/>
            </a:ln>
          </p:spPr>
          <p:txBody>
            <a:bodyPr wrap="none" anchor="ctr" anchorCtr="0"/>
            <a:p>
              <a:pPr lvl="0" indent="0" algn="ctr"/>
              <a:endParaRPr lang="zh-CN" altLang="en-US" sz="2400" dirty="0">
                <a:latin typeface="Times New Roman" panose="02020603050405020304" pitchFamily="18" charset="0"/>
                <a:ea typeface="宋体" panose="02010600030101010101" pitchFamily="2" charset="-122"/>
              </a:endParaRPr>
            </a:p>
          </p:txBody>
        </p:sp>
        <p:sp>
          <p:nvSpPr>
            <p:cNvPr id="8196" name="矩形 309251"/>
            <p:cNvSpPr/>
            <p:nvPr/>
          </p:nvSpPr>
          <p:spPr>
            <a:xfrm>
              <a:off x="1081" y="1065"/>
              <a:ext cx="4679" cy="1596"/>
            </a:xfrm>
            <a:prstGeom prst="rect">
              <a:avLst/>
            </a:prstGeom>
            <a:solidFill>
              <a:schemeClr val="bg2"/>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grpSp>
          <p:nvGrpSpPr>
            <p:cNvPr id="8197" name="组合 309252"/>
            <p:cNvGrpSpPr/>
            <p:nvPr/>
          </p:nvGrpSpPr>
          <p:grpSpPr>
            <a:xfrm>
              <a:off x="0" y="672"/>
              <a:ext cx="1806" cy="1989"/>
              <a:chOff x="0" y="672"/>
              <a:chExt cx="1806" cy="1989"/>
            </a:xfrm>
          </p:grpSpPr>
          <p:sp>
            <p:nvSpPr>
              <p:cNvPr id="8198" name="矩形 309253"/>
              <p:cNvSpPr/>
              <p:nvPr userDrawn="1"/>
            </p:nvSpPr>
            <p:spPr>
              <a:xfrm>
                <a:off x="361" y="2257"/>
                <a:ext cx="363" cy="404"/>
              </a:xfrm>
              <a:prstGeom prst="rect">
                <a:avLst/>
              </a:prstGeom>
              <a:solidFill>
                <a:schemeClr val="accent2"/>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8199" name="矩形 309254"/>
              <p:cNvSpPr/>
              <p:nvPr userDrawn="1"/>
            </p:nvSpPr>
            <p:spPr>
              <a:xfrm>
                <a:off x="1081" y="1065"/>
                <a:ext cx="362" cy="405"/>
              </a:xfrm>
              <a:prstGeom prst="rect">
                <a:avLst/>
              </a:prstGeom>
              <a:solidFill>
                <a:schemeClr val="folHlink"/>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8200" name="矩形 309255"/>
              <p:cNvSpPr/>
              <p:nvPr userDrawn="1"/>
            </p:nvSpPr>
            <p:spPr>
              <a:xfrm>
                <a:off x="1437" y="672"/>
                <a:ext cx="369" cy="400"/>
              </a:xfrm>
              <a:prstGeom prst="rect">
                <a:avLst/>
              </a:prstGeom>
              <a:solidFill>
                <a:schemeClr val="folHlink"/>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8201" name="矩形 309256"/>
              <p:cNvSpPr/>
              <p:nvPr userDrawn="1"/>
            </p:nvSpPr>
            <p:spPr>
              <a:xfrm>
                <a:off x="719" y="2257"/>
                <a:ext cx="368" cy="404"/>
              </a:xfrm>
              <a:prstGeom prst="rect">
                <a:avLst/>
              </a:prstGeom>
              <a:solidFill>
                <a:schemeClr val="bg2"/>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8202" name="矩形 309257"/>
              <p:cNvSpPr/>
              <p:nvPr userDrawn="1"/>
            </p:nvSpPr>
            <p:spPr>
              <a:xfrm>
                <a:off x="1437" y="1065"/>
                <a:ext cx="369" cy="405"/>
              </a:xfrm>
              <a:prstGeom prst="rect">
                <a:avLst/>
              </a:prstGeom>
              <a:solidFill>
                <a:schemeClr val="accent2"/>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8203" name="矩形 309258"/>
              <p:cNvSpPr/>
              <p:nvPr userDrawn="1"/>
            </p:nvSpPr>
            <p:spPr>
              <a:xfrm>
                <a:off x="719" y="1464"/>
                <a:ext cx="368" cy="399"/>
              </a:xfrm>
              <a:prstGeom prst="rect">
                <a:avLst/>
              </a:prstGeom>
              <a:solidFill>
                <a:schemeClr val="folHlink"/>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8204" name="矩形 309259"/>
              <p:cNvSpPr/>
              <p:nvPr userDrawn="1"/>
            </p:nvSpPr>
            <p:spPr>
              <a:xfrm>
                <a:off x="0" y="1464"/>
                <a:ext cx="367" cy="399"/>
              </a:xfrm>
              <a:prstGeom prst="rect">
                <a:avLst/>
              </a:prstGeom>
              <a:solidFill>
                <a:schemeClr val="bg2"/>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8205" name="矩形 309260"/>
              <p:cNvSpPr/>
              <p:nvPr userDrawn="1"/>
            </p:nvSpPr>
            <p:spPr>
              <a:xfrm>
                <a:off x="1081" y="1464"/>
                <a:ext cx="362" cy="399"/>
              </a:xfrm>
              <a:prstGeom prst="rect">
                <a:avLst/>
              </a:prstGeom>
              <a:solidFill>
                <a:schemeClr val="accent2"/>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8206" name="矩形 309261"/>
              <p:cNvSpPr/>
              <p:nvPr userDrawn="1"/>
            </p:nvSpPr>
            <p:spPr>
              <a:xfrm>
                <a:off x="361" y="1857"/>
                <a:ext cx="363" cy="406"/>
              </a:xfrm>
              <a:prstGeom prst="rect">
                <a:avLst/>
              </a:prstGeom>
              <a:solidFill>
                <a:schemeClr val="folHlink"/>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8207" name="矩形 309262"/>
              <p:cNvSpPr/>
              <p:nvPr userDrawn="1"/>
            </p:nvSpPr>
            <p:spPr>
              <a:xfrm>
                <a:off x="719" y="1857"/>
                <a:ext cx="368" cy="406"/>
              </a:xfrm>
              <a:prstGeom prst="rect">
                <a:avLst/>
              </a:prstGeom>
              <a:solidFill>
                <a:schemeClr val="accent2"/>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grpSp>
      </p:grpSp>
      <p:sp>
        <p:nvSpPr>
          <p:cNvPr id="309267" name="标题 309266"/>
          <p:cNvSpPr>
            <a:spLocks noGrp="1"/>
          </p:cNvSpPr>
          <p:nvPr>
            <p:ph type="ctrTitle"/>
          </p:nvPr>
        </p:nvSpPr>
        <p:spPr>
          <a:xfrm>
            <a:off x="2971800" y="1828800"/>
            <a:ext cx="6019800" cy="2209800"/>
          </a:xfrm>
          <a:prstGeom prst="rect">
            <a:avLst/>
          </a:prstGeom>
          <a:noFill/>
          <a:ln w="9525">
            <a:noFill/>
          </a:ln>
        </p:spPr>
        <p:txBody>
          <a:bodyPr anchor="ctr"/>
          <a:lstStyle>
            <a:lvl1pPr lvl="0">
              <a:defRPr sz="5000" kern="1200">
                <a:solidFill>
                  <a:srgbClr val="FFFFFF"/>
                </a:solidFill>
              </a:defRPr>
            </a:lvl1pPr>
          </a:lstStyle>
          <a:p>
            <a:pPr lvl="0" fontAlgn="base"/>
            <a:r>
              <a:rPr lang="zh-CN" altLang="en-US" strike="noStrike" noProof="1" dirty="0"/>
              <a:t>单击此处编辑母版标题样式</a:t>
            </a:r>
            <a:endParaRPr lang="zh-CN" altLang="en-US" strike="noStrike" noProof="1" dirty="0"/>
          </a:p>
        </p:txBody>
      </p:sp>
      <p:sp>
        <p:nvSpPr>
          <p:cNvPr id="309268" name="副标题 309267"/>
          <p:cNvSpPr>
            <a:spLocks noGrp="1"/>
          </p:cNvSpPr>
          <p:nvPr>
            <p:ph type="subTitle" idx="1"/>
          </p:nvPr>
        </p:nvSpPr>
        <p:spPr>
          <a:xfrm>
            <a:off x="2971800" y="4267200"/>
            <a:ext cx="6019800" cy="1752600"/>
          </a:xfrm>
          <a:prstGeom prst="rect">
            <a:avLst/>
          </a:prstGeom>
          <a:noFill/>
          <a:ln w="9525">
            <a:noFill/>
          </a:ln>
        </p:spPr>
        <p:txBody>
          <a:bodyPr anchor="t"/>
          <a:lstStyle>
            <a:lvl1pPr marL="0" lvl="0" indent="0">
              <a:buNone/>
              <a:defRPr sz="3400" kern="1200"/>
            </a:lvl1pPr>
            <a:lvl2pPr marL="457200" lvl="1" indent="-457200" algn="ctr">
              <a:buNone/>
              <a:defRPr sz="3400" kern="1200"/>
            </a:lvl2pPr>
            <a:lvl3pPr marL="914400" lvl="2" indent="-914400" algn="ctr">
              <a:buNone/>
              <a:defRPr sz="3400" kern="1200"/>
            </a:lvl3pPr>
            <a:lvl4pPr marL="1371600" lvl="3" indent="-1371600" algn="ctr">
              <a:buNone/>
              <a:defRPr sz="3400" kern="1200"/>
            </a:lvl4pPr>
            <a:lvl5pPr marL="1828800" lvl="4" indent="-1828800" algn="ctr">
              <a:buNone/>
              <a:defRPr sz="3400" kern="1200"/>
            </a:lvl5pPr>
          </a:lstStyle>
          <a:p>
            <a:pPr lvl="0" fontAlgn="base"/>
            <a:r>
              <a:rPr lang="zh-CN" altLang="en-US" strike="noStrike" noProof="1" dirty="0"/>
              <a:t>单击此处编辑母版副标题样式</a:t>
            </a:r>
            <a:endParaRPr lang="zh-CN" altLang="en-US" strike="noStrike" noProof="1" dirty="0"/>
          </a:p>
        </p:txBody>
      </p:sp>
      <p:sp>
        <p:nvSpPr>
          <p:cNvPr id="309264" name="日期占位符 309263"/>
          <p:cNvSpPr>
            <a:spLocks noGrp="1"/>
          </p:cNvSpPr>
          <p:nvPr>
            <p:ph type="dt" sz="half" idx="2"/>
          </p:nvPr>
        </p:nvSpPr>
        <p:spPr>
          <a:xfrm>
            <a:off x="457200" y="6248400"/>
            <a:ext cx="2133600" cy="457200"/>
          </a:xfrm>
          <a:prstGeom prst="rect">
            <a:avLst/>
          </a:prstGeom>
          <a:noFill/>
          <a:ln w="9525">
            <a:noFill/>
          </a:ln>
        </p:spPr>
        <p:txBody>
          <a:bodyPr anchor="b"/>
          <a:p>
            <a:pPr fontAlgn="base"/>
            <a:endParaRPr lang="zh-CN" altLang="en-US" strike="noStrike" noProof="1" dirty="0"/>
          </a:p>
        </p:txBody>
      </p:sp>
      <p:sp>
        <p:nvSpPr>
          <p:cNvPr id="309265" name="页脚占位符 309264"/>
          <p:cNvSpPr>
            <a:spLocks noGrp="1"/>
          </p:cNvSpPr>
          <p:nvPr>
            <p:ph type="ftr" sz="quarter" idx="3"/>
          </p:nvPr>
        </p:nvSpPr>
        <p:spPr>
          <a:xfrm>
            <a:off x="3124200" y="6248400"/>
            <a:ext cx="2895600" cy="457200"/>
          </a:xfrm>
          <a:prstGeom prst="rect">
            <a:avLst/>
          </a:prstGeom>
          <a:noFill/>
          <a:ln w="9525">
            <a:noFill/>
          </a:ln>
        </p:spPr>
        <p:txBody>
          <a:bodyPr anchor="b"/>
          <a:p>
            <a:pPr fontAlgn="base"/>
            <a:endParaRPr lang="zh-CN" strike="noStrike" noProof="1" dirty="0"/>
          </a:p>
        </p:txBody>
      </p:sp>
      <p:sp>
        <p:nvSpPr>
          <p:cNvPr id="309266" name="灯片编号占位符 309265"/>
          <p:cNvSpPr>
            <a:spLocks noGrp="1"/>
          </p:cNvSpPr>
          <p:nvPr>
            <p:ph type="sldNum" sz="quarter" idx="4"/>
          </p:nvPr>
        </p:nvSpPr>
        <p:spPr>
          <a:xfrm>
            <a:off x="6553200" y="6248400"/>
            <a:ext cx="2133600" cy="457200"/>
          </a:xfrm>
          <a:prstGeom prst="rect">
            <a:avLst/>
          </a:prstGeom>
          <a:noFill/>
          <a:ln w="9525">
            <a:noFill/>
          </a:ln>
        </p:spPr>
        <p:txBody>
          <a:bodyPr anchor="b"/>
          <a:p>
            <a:pPr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latin typeface="Arial Black" panose="020B0A04020102020204" pitchFamily="34" charset="0"/>
            </a:endParaRPr>
          </a:p>
        </p:txBody>
      </p:sp>
    </p:spTree>
  </p:cSld>
  <p:clrMapOvr>
    <a:masterClrMapping/>
  </p:clrMapOvr>
  <p:hf sldNum="0"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p>
            <a:pPr lvl="0" fontAlgn="base"/>
            <a:endParaRPr lang="zh-CN" strike="noStrike" noProof="1" dirty="0"/>
          </a:p>
        </p:txBody>
      </p:sp>
      <p:sp>
        <p:nvSpPr>
          <p:cNvPr id="5" name="灯片编号占位符 4"/>
          <p:cNvSpPr>
            <a:spLocks noGrp="1"/>
          </p:cNvSpPr>
          <p:nvPr>
            <p:ph type="sldNum" sz="quarter" idx="11"/>
          </p:nvPr>
        </p:nvSpPr>
        <p:spPr/>
        <p:txBody>
          <a:bodyPr/>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sp>
        <p:nvSpPr>
          <p:cNvPr id="6" name="日期占位符 5"/>
          <p:cNvSpPr>
            <a:spLocks noGrp="1"/>
          </p:cNvSpPr>
          <p:nvPr>
            <p:ph type="dt" sz="half" idx="12"/>
          </p:nvPr>
        </p:nvSpPr>
        <p:spPr/>
        <p:txBody>
          <a:bodyPr/>
          <a:p>
            <a:pPr lvl="0" fontAlgn="base"/>
            <a:endParaRPr lang="zh-CN" altLang="en-US" strike="noStrike" noProof="1"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页脚占位符 3"/>
          <p:cNvSpPr>
            <a:spLocks noGrp="1"/>
          </p:cNvSpPr>
          <p:nvPr>
            <p:ph type="ftr" sz="quarter" idx="10"/>
          </p:nvPr>
        </p:nvSpPr>
        <p:spPr/>
        <p:txBody>
          <a:bodyPr/>
          <a:p>
            <a:pPr lvl="0" fontAlgn="base"/>
            <a:endParaRPr lang="zh-CN" strike="noStrike" noProof="1" dirty="0"/>
          </a:p>
        </p:txBody>
      </p:sp>
      <p:sp>
        <p:nvSpPr>
          <p:cNvPr id="5" name="灯片编号占位符 4"/>
          <p:cNvSpPr>
            <a:spLocks noGrp="1"/>
          </p:cNvSpPr>
          <p:nvPr>
            <p:ph type="sldNum" sz="quarter" idx="11"/>
          </p:nvPr>
        </p:nvSpPr>
        <p:spPr/>
        <p:txBody>
          <a:bodyPr/>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sp>
        <p:nvSpPr>
          <p:cNvPr id="6" name="日期占位符 5"/>
          <p:cNvSpPr>
            <a:spLocks noGrp="1"/>
          </p:cNvSpPr>
          <p:nvPr>
            <p:ph type="dt" sz="half" idx="12"/>
          </p:nvPr>
        </p:nvSpPr>
        <p:spPr/>
        <p:txBody>
          <a:bodyPr/>
          <a:p>
            <a:pPr lvl="0" fontAlgn="base"/>
            <a:endParaRPr lang="zh-CN" altLang="en-US" strike="noStrike" noProof="1"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981200"/>
            <a:ext cx="4032504" cy="38862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981200"/>
            <a:ext cx="4032504" cy="38862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页脚占位符 4"/>
          <p:cNvSpPr>
            <a:spLocks noGrp="1"/>
          </p:cNvSpPr>
          <p:nvPr>
            <p:ph type="ftr" sz="quarter" idx="10"/>
          </p:nvPr>
        </p:nvSpPr>
        <p:spPr/>
        <p:txBody>
          <a:bodyPr/>
          <a:p>
            <a:pPr lvl="0" fontAlgn="base"/>
            <a:endParaRPr lang="zh-CN" strike="noStrike" noProof="1" dirty="0"/>
          </a:p>
        </p:txBody>
      </p:sp>
      <p:sp>
        <p:nvSpPr>
          <p:cNvPr id="6" name="灯片编号占位符 5"/>
          <p:cNvSpPr>
            <a:spLocks noGrp="1"/>
          </p:cNvSpPr>
          <p:nvPr>
            <p:ph type="sldNum" sz="quarter" idx="11"/>
          </p:nvPr>
        </p:nvSpPr>
        <p:spPr/>
        <p:txBody>
          <a:bodyPr/>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sp>
        <p:nvSpPr>
          <p:cNvPr id="7" name="日期占位符 6"/>
          <p:cNvSpPr>
            <a:spLocks noGrp="1"/>
          </p:cNvSpPr>
          <p:nvPr>
            <p:ph type="dt" sz="half" idx="12"/>
          </p:nvPr>
        </p:nvSpPr>
        <p:spPr/>
        <p:txBody>
          <a:bodyPr/>
          <a:p>
            <a:pPr lvl="0" fontAlgn="base"/>
            <a:endParaRPr lang="zh-CN" altLang="en-US" strike="noStrike" noProof="1"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页脚占位符 6"/>
          <p:cNvSpPr>
            <a:spLocks noGrp="1"/>
          </p:cNvSpPr>
          <p:nvPr>
            <p:ph type="ftr" sz="quarter" idx="10"/>
          </p:nvPr>
        </p:nvSpPr>
        <p:spPr/>
        <p:txBody>
          <a:bodyPr/>
          <a:p>
            <a:pPr lvl="0" fontAlgn="base"/>
            <a:endParaRPr lang="zh-CN" strike="noStrike" noProof="1" dirty="0"/>
          </a:p>
        </p:txBody>
      </p:sp>
      <p:sp>
        <p:nvSpPr>
          <p:cNvPr id="8" name="灯片编号占位符 7"/>
          <p:cNvSpPr>
            <a:spLocks noGrp="1"/>
          </p:cNvSpPr>
          <p:nvPr>
            <p:ph type="sldNum" sz="quarter" idx="11"/>
          </p:nvPr>
        </p:nvSpPr>
        <p:spPr/>
        <p:txBody>
          <a:bodyPr/>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sp>
        <p:nvSpPr>
          <p:cNvPr id="9" name="日期占位符 8"/>
          <p:cNvSpPr>
            <a:spLocks noGrp="1"/>
          </p:cNvSpPr>
          <p:nvPr>
            <p:ph type="dt" sz="half" idx="12"/>
          </p:nvPr>
        </p:nvSpPr>
        <p:spPr/>
        <p:txBody>
          <a:bodyPr/>
          <a:p>
            <a:pPr lvl="0" fontAlgn="base"/>
            <a:endParaRPr lang="zh-CN" altLang="en-US" strike="noStrike" noProof="1"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1781175" y="1600200"/>
            <a:ext cx="3383756"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5303044" y="1600200"/>
            <a:ext cx="3383756"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ja-JP" altLang="en-US"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页脚占位符 2"/>
          <p:cNvSpPr>
            <a:spLocks noGrp="1"/>
          </p:cNvSpPr>
          <p:nvPr>
            <p:ph type="ftr" sz="quarter" idx="10"/>
          </p:nvPr>
        </p:nvSpPr>
        <p:spPr/>
        <p:txBody>
          <a:bodyPr/>
          <a:p>
            <a:pPr lvl="0" fontAlgn="base"/>
            <a:endParaRPr lang="zh-CN" strike="noStrike" noProof="1" dirty="0"/>
          </a:p>
        </p:txBody>
      </p:sp>
      <p:sp>
        <p:nvSpPr>
          <p:cNvPr id="4" name="灯片编号占位符 3"/>
          <p:cNvSpPr>
            <a:spLocks noGrp="1"/>
          </p:cNvSpPr>
          <p:nvPr>
            <p:ph type="sldNum" sz="quarter" idx="11"/>
          </p:nvPr>
        </p:nvSpPr>
        <p:spPr/>
        <p:txBody>
          <a:bodyPr/>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sp>
        <p:nvSpPr>
          <p:cNvPr id="5" name="日期占位符 4"/>
          <p:cNvSpPr>
            <a:spLocks noGrp="1"/>
          </p:cNvSpPr>
          <p:nvPr>
            <p:ph type="dt" sz="half" idx="12"/>
          </p:nvPr>
        </p:nvSpPr>
        <p:spPr/>
        <p:txBody>
          <a:bodyPr/>
          <a:p>
            <a:pPr lvl="0" fontAlgn="base"/>
            <a:endParaRPr lang="zh-CN" altLang="en-US" strike="noStrike" noProof="1"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p>
            <a:pPr lvl="0" fontAlgn="base"/>
            <a:endParaRPr lang="zh-CN" strike="noStrike" noProof="1" dirty="0"/>
          </a:p>
        </p:txBody>
      </p:sp>
      <p:sp>
        <p:nvSpPr>
          <p:cNvPr id="3" name="灯片编号占位符 2"/>
          <p:cNvSpPr>
            <a:spLocks noGrp="1"/>
          </p:cNvSpPr>
          <p:nvPr>
            <p:ph type="sldNum" sz="quarter" idx="11"/>
          </p:nvPr>
        </p:nvSpPr>
        <p:spPr/>
        <p:txBody>
          <a:bodyPr/>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sp>
        <p:nvSpPr>
          <p:cNvPr id="4" name="日期占位符 3"/>
          <p:cNvSpPr>
            <a:spLocks noGrp="1"/>
          </p:cNvSpPr>
          <p:nvPr>
            <p:ph type="dt" sz="half" idx="12"/>
          </p:nvPr>
        </p:nvSpPr>
        <p:spPr/>
        <p:txBody>
          <a:bodyPr/>
          <a:p>
            <a:pPr lvl="0" fontAlgn="base"/>
            <a:endParaRPr lang="zh-CN" altLang="en-US" strike="noStrike" noProof="1"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页脚占位符 4"/>
          <p:cNvSpPr>
            <a:spLocks noGrp="1"/>
          </p:cNvSpPr>
          <p:nvPr>
            <p:ph type="ftr" sz="quarter" idx="10"/>
          </p:nvPr>
        </p:nvSpPr>
        <p:spPr/>
        <p:txBody>
          <a:bodyPr/>
          <a:p>
            <a:pPr lvl="0" fontAlgn="base"/>
            <a:endParaRPr lang="zh-CN" strike="noStrike" noProof="1" dirty="0"/>
          </a:p>
        </p:txBody>
      </p:sp>
      <p:sp>
        <p:nvSpPr>
          <p:cNvPr id="6" name="灯片编号占位符 5"/>
          <p:cNvSpPr>
            <a:spLocks noGrp="1"/>
          </p:cNvSpPr>
          <p:nvPr>
            <p:ph type="sldNum" sz="quarter" idx="11"/>
          </p:nvPr>
        </p:nvSpPr>
        <p:spPr/>
        <p:txBody>
          <a:bodyPr/>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sp>
        <p:nvSpPr>
          <p:cNvPr id="7" name="日期占位符 6"/>
          <p:cNvSpPr>
            <a:spLocks noGrp="1"/>
          </p:cNvSpPr>
          <p:nvPr>
            <p:ph type="dt" sz="half" idx="12"/>
          </p:nvPr>
        </p:nvSpPr>
        <p:spPr/>
        <p:txBody>
          <a:bodyPr/>
          <a:p>
            <a:pPr lvl="0" fontAlgn="base"/>
            <a:endParaRPr lang="zh-CN" altLang="en-US" strike="noStrike" noProof="1"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页脚占位符 4"/>
          <p:cNvSpPr>
            <a:spLocks noGrp="1"/>
          </p:cNvSpPr>
          <p:nvPr>
            <p:ph type="ftr" sz="quarter" idx="10"/>
          </p:nvPr>
        </p:nvSpPr>
        <p:spPr/>
        <p:txBody>
          <a:bodyPr/>
          <a:p>
            <a:pPr lvl="0" fontAlgn="base"/>
            <a:endParaRPr lang="zh-CN" strike="noStrike" noProof="1" dirty="0"/>
          </a:p>
        </p:txBody>
      </p:sp>
      <p:sp>
        <p:nvSpPr>
          <p:cNvPr id="6" name="灯片编号占位符 5"/>
          <p:cNvSpPr>
            <a:spLocks noGrp="1"/>
          </p:cNvSpPr>
          <p:nvPr>
            <p:ph type="sldNum" sz="quarter" idx="11"/>
          </p:nvPr>
        </p:nvSpPr>
        <p:spPr/>
        <p:txBody>
          <a:bodyPr/>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sp>
        <p:nvSpPr>
          <p:cNvPr id="7" name="日期占位符 6"/>
          <p:cNvSpPr>
            <a:spLocks noGrp="1"/>
          </p:cNvSpPr>
          <p:nvPr>
            <p:ph type="dt" sz="half" idx="12"/>
          </p:nvPr>
        </p:nvSpPr>
        <p:spPr/>
        <p:txBody>
          <a:bodyPr/>
          <a:p>
            <a:pPr lvl="0" fontAlgn="base"/>
            <a:endParaRPr lang="zh-CN" altLang="en-US" strike="noStrike" noProof="1"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p>
            <a:pPr lvl="0" fontAlgn="base"/>
            <a:endParaRPr lang="zh-CN" strike="noStrike" noProof="1" dirty="0"/>
          </a:p>
        </p:txBody>
      </p:sp>
      <p:sp>
        <p:nvSpPr>
          <p:cNvPr id="5" name="灯片编号占位符 4"/>
          <p:cNvSpPr>
            <a:spLocks noGrp="1"/>
          </p:cNvSpPr>
          <p:nvPr>
            <p:ph type="sldNum" sz="quarter" idx="11"/>
          </p:nvPr>
        </p:nvSpPr>
        <p:spPr/>
        <p:txBody>
          <a:bodyPr/>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sp>
        <p:nvSpPr>
          <p:cNvPr id="6" name="日期占位符 5"/>
          <p:cNvSpPr>
            <a:spLocks noGrp="1"/>
          </p:cNvSpPr>
          <p:nvPr>
            <p:ph type="dt" sz="half" idx="12"/>
          </p:nvPr>
        </p:nvSpPr>
        <p:spPr/>
        <p:txBody>
          <a:bodyPr/>
          <a:p>
            <a:pPr lvl="0" fontAlgn="base"/>
            <a:endParaRPr lang="zh-CN" altLang="en-US" strike="noStrike" noProof="1"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57200"/>
            <a:ext cx="2057400" cy="54102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457200"/>
            <a:ext cx="6052930" cy="54102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p>
            <a:pPr lvl="0" fontAlgn="base"/>
            <a:endParaRPr lang="zh-CN" strike="noStrike" noProof="1" dirty="0"/>
          </a:p>
        </p:txBody>
      </p:sp>
      <p:sp>
        <p:nvSpPr>
          <p:cNvPr id="5" name="灯片编号占位符 4"/>
          <p:cNvSpPr>
            <a:spLocks noGrp="1"/>
          </p:cNvSpPr>
          <p:nvPr>
            <p:ph type="sldNum" sz="quarter" idx="11"/>
          </p:nvPr>
        </p:nvSpPr>
        <p:spPr/>
        <p:txBody>
          <a:bodyPr/>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sp>
        <p:nvSpPr>
          <p:cNvPr id="6" name="日期占位符 5"/>
          <p:cNvSpPr>
            <a:spLocks noGrp="1"/>
          </p:cNvSpPr>
          <p:nvPr>
            <p:ph type="dt" sz="half" idx="12"/>
          </p:nvPr>
        </p:nvSpPr>
        <p:spPr/>
        <p:txBody>
          <a:bodyPr/>
          <a:p>
            <a:pPr lvl="0" fontAlgn="base"/>
            <a:endParaRPr lang="zh-CN" altLang="en-US" strike="noStrike" noProof="1"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dirty="0"/>
          </a:p>
        </p:txBody>
      </p:sp>
      <p:sp>
        <p:nvSpPr>
          <p:cNvPr id="8" name="页脚占位符 7"/>
          <p:cNvSpPr>
            <a:spLocks noGrp="1"/>
          </p:cNvSpPr>
          <p:nvPr>
            <p:ph type="ftr" sz="quarter" idx="11"/>
          </p:nvPr>
        </p:nvSpPr>
        <p:spPr/>
        <p:txBody>
          <a:bodyPr/>
          <a:p>
            <a:pPr lvl="0" fontAlgn="base"/>
            <a:endParaRPr lang="ja-JP" altLang="en-US" strike="noStrike" noProof="1" dirty="0"/>
          </a:p>
        </p:txBody>
      </p:sp>
      <p:sp>
        <p:nvSpPr>
          <p:cNvPr id="9" name="灯片编号占位符 8"/>
          <p:cNvSpPr>
            <a:spLocks noGrp="1"/>
          </p:cNvSpPr>
          <p:nvPr>
            <p:ph type="sldNum" sz="quarter" idx="12"/>
          </p:nvPr>
        </p:nvSpPr>
        <p:spPr/>
        <p:txBody>
          <a:bodyPr/>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p>
        </p:txBody>
      </p:sp>
      <p:sp>
        <p:nvSpPr>
          <p:cNvPr id="4" name="页脚占位符 3"/>
          <p:cNvSpPr>
            <a:spLocks noGrp="1"/>
          </p:cNvSpPr>
          <p:nvPr>
            <p:ph type="ftr" sz="quarter" idx="11"/>
          </p:nvPr>
        </p:nvSpPr>
        <p:spPr/>
        <p:txBody>
          <a:bodyPr/>
          <a:p>
            <a:pPr lvl="0" fontAlgn="base"/>
            <a:endParaRPr lang="ja-JP" altLang="en-US" strike="noStrike" noProof="1" dirty="0"/>
          </a:p>
        </p:txBody>
      </p:sp>
      <p:sp>
        <p:nvSpPr>
          <p:cNvPr id="5" name="灯片编号占位符 4"/>
          <p:cNvSpPr>
            <a:spLocks noGrp="1"/>
          </p:cNvSpPr>
          <p:nvPr>
            <p:ph type="sldNum" sz="quarter" idx="12"/>
          </p:nvPr>
        </p:nvSpPr>
        <p:spPr/>
        <p:txBody>
          <a:bodyPr/>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dirty="0"/>
          </a:p>
        </p:txBody>
      </p:sp>
      <p:sp>
        <p:nvSpPr>
          <p:cNvPr id="3" name="页脚占位符 2"/>
          <p:cNvSpPr>
            <a:spLocks noGrp="1"/>
          </p:cNvSpPr>
          <p:nvPr>
            <p:ph type="ftr" sz="quarter" idx="11"/>
          </p:nvPr>
        </p:nvSpPr>
        <p:spPr/>
        <p:txBody>
          <a:bodyPr/>
          <a:p>
            <a:pPr lvl="0" fontAlgn="base"/>
            <a:endParaRPr lang="ja-JP" altLang="en-US" strike="noStrike" noProof="1" dirty="0"/>
          </a:p>
        </p:txBody>
      </p:sp>
      <p:sp>
        <p:nvSpPr>
          <p:cNvPr id="4" name="灯片编号占位符 3"/>
          <p:cNvSpPr>
            <a:spLocks noGrp="1"/>
          </p:cNvSpPr>
          <p:nvPr>
            <p:ph type="sldNum" sz="quarter" idx="12"/>
          </p:nvPr>
        </p:nvSpPr>
        <p:spPr/>
        <p:txBody>
          <a:bodyPr/>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ja-JP" altLang="en-US"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ja-JP" altLang="en-US"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5.png"/><Relationship Id="rId14" Type="http://schemas.openxmlformats.org/officeDocument/2006/relationships/image" Target="../media/image4.png"/><Relationship Id="rId13" Type="http://schemas.openxmlformats.org/officeDocument/2006/relationships/image" Target="../media/image3.png"/><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6.pn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slideLayout" Target="../slideLayouts/slideLayout34.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3.xml"/><Relationship Id="rId8" Type="http://schemas.openxmlformats.org/officeDocument/2006/relationships/slideLayout" Target="../slideLayouts/slideLayout42.xml"/><Relationship Id="rId7" Type="http://schemas.openxmlformats.org/officeDocument/2006/relationships/slideLayout" Target="../slideLayouts/slideLayout41.xml"/><Relationship Id="rId6" Type="http://schemas.openxmlformats.org/officeDocument/2006/relationships/slideLayout" Target="../slideLayouts/slideLayout40.xml"/><Relationship Id="rId5" Type="http://schemas.openxmlformats.org/officeDocument/2006/relationships/slideLayout" Target="../slideLayouts/slideLayout39.xml"/><Relationship Id="rId4" Type="http://schemas.openxmlformats.org/officeDocument/2006/relationships/slideLayout" Target="../slideLayouts/slideLayout38.xml"/><Relationship Id="rId3" Type="http://schemas.openxmlformats.org/officeDocument/2006/relationships/slideLayout" Target="../slideLayouts/slideLayout37.xml"/><Relationship Id="rId2" Type="http://schemas.openxmlformats.org/officeDocument/2006/relationships/slideLayout" Target="../slideLayouts/slideLayout36.xml"/><Relationship Id="rId12" Type="http://schemas.openxmlformats.org/officeDocument/2006/relationships/theme" Target="../theme/theme4.xml"/><Relationship Id="rId11" Type="http://schemas.openxmlformats.org/officeDocument/2006/relationships/slideLayout" Target="../slideLayouts/slideLayout45.xml"/><Relationship Id="rId10" Type="http://schemas.openxmlformats.org/officeDocument/2006/relationships/slideLayout" Target="../slideLayouts/slideLayout44.xml"/><Relationship Id="rId1"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1026" name="图片 9217" descr="e"/>
          <p:cNvPicPr>
            <a:picLocks noChangeAspect="1"/>
          </p:cNvPicPr>
          <p:nvPr/>
        </p:nvPicPr>
        <p:blipFill>
          <a:blip r:embed="rId12"/>
          <a:stretch>
            <a:fillRect/>
          </a:stretch>
        </p:blipFill>
        <p:spPr>
          <a:xfrm>
            <a:off x="0" y="0"/>
            <a:ext cx="9144000" cy="6858000"/>
          </a:xfrm>
          <a:prstGeom prst="rect">
            <a:avLst/>
          </a:prstGeom>
          <a:noFill/>
          <a:ln w="9525">
            <a:noFill/>
          </a:ln>
        </p:spPr>
      </p:pic>
      <p:sp>
        <p:nvSpPr>
          <p:cNvPr id="1027" name="标题 9218"/>
          <p:cNvSpPr>
            <a:spLocks noGrp="1"/>
          </p:cNvSpPr>
          <p:nvPr>
            <p:ph type="title"/>
          </p:nvPr>
        </p:nvSpPr>
        <p:spPr>
          <a:xfrm>
            <a:off x="1781175" y="274638"/>
            <a:ext cx="6905625" cy="1143000"/>
          </a:xfrm>
          <a:prstGeom prst="rect">
            <a:avLst/>
          </a:prstGeom>
          <a:noFill/>
          <a:ln w="9525">
            <a:noFill/>
          </a:ln>
        </p:spPr>
        <p:txBody>
          <a:bodyPr anchor="ctr" anchorCtr="0"/>
          <a:p>
            <a:pPr lvl="0" indent="0"/>
            <a:r>
              <a:rPr lang="ja-JP" altLang="en-US" dirty="0"/>
              <a:t>マスタ タイトルの書式設定</a:t>
            </a:r>
            <a:endParaRPr lang="ja-JP" altLang="en-US" dirty="0"/>
          </a:p>
        </p:txBody>
      </p:sp>
      <p:sp>
        <p:nvSpPr>
          <p:cNvPr id="1028" name="文本占位符 9219"/>
          <p:cNvSpPr>
            <a:spLocks noGrp="1"/>
          </p:cNvSpPr>
          <p:nvPr>
            <p:ph type="body"/>
          </p:nvPr>
        </p:nvSpPr>
        <p:spPr>
          <a:xfrm>
            <a:off x="1781175" y="1600200"/>
            <a:ext cx="6905625" cy="4525963"/>
          </a:xfrm>
          <a:prstGeom prst="rect">
            <a:avLst/>
          </a:prstGeom>
          <a:noFill/>
          <a:ln w="9525">
            <a:noFill/>
          </a:ln>
        </p:spPr>
        <p:txBody>
          <a:bodyPr anchor="t" anchorCtr="0"/>
          <a:p>
            <a:pPr lvl="0" indent="-342900"/>
            <a:r>
              <a:rPr lang="ja-JP" altLang="en-US" dirty="0"/>
              <a:t>マスタ テキストの書式設定</a:t>
            </a:r>
            <a:endParaRPr lang="ja-JP" altLang="en-US" dirty="0"/>
          </a:p>
          <a:p>
            <a:pPr lvl="1" indent="-285750"/>
            <a:r>
              <a:rPr lang="ja-JP" altLang="en-US" dirty="0"/>
              <a:t>第 </a:t>
            </a:r>
            <a:r>
              <a:rPr lang="en-US" altLang="ja-JP" dirty="0"/>
              <a:t>2 </a:t>
            </a:r>
            <a:r>
              <a:rPr lang="ja-JP" altLang="en-US" dirty="0"/>
              <a:t>レベル</a:t>
            </a:r>
            <a:endParaRPr lang="ja-JP" altLang="en-US" dirty="0"/>
          </a:p>
          <a:p>
            <a:pPr lvl="2" indent="-228600"/>
            <a:r>
              <a:rPr lang="ja-JP" altLang="en-US" dirty="0"/>
              <a:t>第 </a:t>
            </a:r>
            <a:r>
              <a:rPr lang="en-US" altLang="ja-JP" dirty="0"/>
              <a:t>3 </a:t>
            </a:r>
            <a:r>
              <a:rPr lang="ja-JP" altLang="en-US" dirty="0"/>
              <a:t>レベル</a:t>
            </a:r>
            <a:endParaRPr lang="ja-JP" altLang="en-US" dirty="0"/>
          </a:p>
          <a:p>
            <a:pPr lvl="3" indent="-228600"/>
            <a:r>
              <a:rPr lang="ja-JP" altLang="en-US" dirty="0"/>
              <a:t>第 </a:t>
            </a:r>
            <a:r>
              <a:rPr lang="en-US" altLang="ja-JP" dirty="0"/>
              <a:t>4 </a:t>
            </a:r>
            <a:r>
              <a:rPr lang="ja-JP" altLang="en-US" dirty="0"/>
              <a:t>レベル</a:t>
            </a:r>
            <a:endParaRPr lang="ja-JP" altLang="en-US" dirty="0"/>
          </a:p>
          <a:p>
            <a:pPr lvl="4" indent="-228600"/>
            <a:r>
              <a:rPr lang="ja-JP" altLang="en-US" dirty="0"/>
              <a:t>第 </a:t>
            </a:r>
            <a:r>
              <a:rPr lang="en-US" altLang="ja-JP" dirty="0"/>
              <a:t>5 </a:t>
            </a:r>
            <a:r>
              <a:rPr lang="ja-JP" altLang="en-US" dirty="0"/>
              <a:t>レベル</a:t>
            </a:r>
            <a:endParaRPr lang="ja-JP" altLang="en-US" dirty="0"/>
          </a:p>
        </p:txBody>
      </p:sp>
      <p:sp>
        <p:nvSpPr>
          <p:cNvPr id="9221" name="日期占位符 9220"/>
          <p:cNvSpPr>
            <a:spLocks noGrp="1"/>
          </p:cNvSpPr>
          <p:nvPr>
            <p:ph type="dt" sz="half" idx="2"/>
          </p:nvPr>
        </p:nvSpPr>
        <p:spPr>
          <a:xfrm>
            <a:off x="1781175" y="6245225"/>
            <a:ext cx="2133600" cy="476250"/>
          </a:xfrm>
          <a:prstGeom prst="rect">
            <a:avLst/>
          </a:prstGeom>
          <a:noFill/>
          <a:ln w="9525">
            <a:noFill/>
          </a:ln>
        </p:spPr>
        <p:txBody>
          <a:bodyPr/>
          <a:lstStyle>
            <a:lvl1pPr>
              <a:defRPr sz="1400">
                <a:ea typeface="MS PGothic" panose="020B0600070205080204" pitchFamily="34" charset="-128"/>
              </a:defRPr>
            </a:lvl1pPr>
          </a:lstStyle>
          <a:p>
            <a:pPr lvl="0" fontAlgn="base"/>
            <a:endParaRPr lang="zh-CN" altLang="en-US" strike="noStrike" noProof="1" dirty="0"/>
          </a:p>
        </p:txBody>
      </p:sp>
      <p:sp>
        <p:nvSpPr>
          <p:cNvPr id="9222" name="页脚占位符 9221"/>
          <p:cNvSpPr>
            <a:spLocks noGrp="1"/>
          </p:cNvSpPr>
          <p:nvPr>
            <p:ph type="ftr" sz="quarter" idx="3"/>
          </p:nvPr>
        </p:nvSpPr>
        <p:spPr>
          <a:xfrm>
            <a:off x="3973513" y="6245225"/>
            <a:ext cx="2895600" cy="476250"/>
          </a:xfrm>
          <a:prstGeom prst="rect">
            <a:avLst/>
          </a:prstGeom>
          <a:noFill/>
          <a:ln w="9525">
            <a:noFill/>
          </a:ln>
        </p:spPr>
        <p:txBody>
          <a:bodyPr/>
          <a:lstStyle>
            <a:lvl1pPr algn="ctr">
              <a:defRPr sz="1400">
                <a:ea typeface="MS PGothic" panose="020B0600070205080204" pitchFamily="34" charset="-128"/>
              </a:defRPr>
            </a:lvl1pPr>
          </a:lstStyle>
          <a:p>
            <a:pPr lvl="0" fontAlgn="base"/>
            <a:endParaRPr lang="ja-JP" altLang="en-US" strike="noStrike" noProof="1" dirty="0"/>
          </a:p>
        </p:txBody>
      </p:sp>
      <p:sp>
        <p:nvSpPr>
          <p:cNvPr id="9223" name="灯片编号占位符 9222"/>
          <p:cNvSpPr>
            <a:spLocks noGrp="1"/>
          </p:cNvSpPr>
          <p:nvPr>
            <p:ph type="sldNum" sz="quarter" idx="4"/>
          </p:nvPr>
        </p:nvSpPr>
        <p:spPr>
          <a:xfrm>
            <a:off x="6964363" y="6245225"/>
            <a:ext cx="1722438" cy="476250"/>
          </a:xfrm>
          <a:prstGeom prst="rect">
            <a:avLst/>
          </a:prstGeom>
          <a:noFill/>
          <a:ln w="9525">
            <a:noFill/>
          </a:ln>
        </p:spPr>
        <p:txBody>
          <a:bodyPr/>
          <a:lstStyle>
            <a:lvl1pPr algn="r">
              <a:defRPr sz="1400">
                <a:ea typeface="MS PGothic" panose="020B0600070205080204" pitchFamily="34" charset="-128"/>
              </a:defRPr>
            </a:lvl1pPr>
          </a:lstStyle>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l"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Blip>
          <a:blip r:embed="rId13"/>
        </a:buBlip>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Blip>
          <a:blip r:embed="rId14"/>
        </a:buBlip>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Blip>
          <a:blip r:embed="rId15"/>
        </a:buBlip>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lr>
          <a:srgbClr val="6699FF"/>
        </a:buClr>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lr>
          <a:srgbClr val="6699FF"/>
        </a:buClr>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rgbClr val="6699FF"/>
        </a:buClr>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rgbClr val="6699FF"/>
        </a:buClr>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rgbClr val="6699FF"/>
        </a:buClr>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rgbClr val="6699FF"/>
        </a:buClr>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2050" name="标题 23553"/>
          <p:cNvSpPr>
            <a:spLocks noGrp="1"/>
          </p:cNvSpPr>
          <p:nvPr>
            <p:ph type="title"/>
          </p:nvPr>
        </p:nvSpPr>
        <p:spPr>
          <a:xfrm>
            <a:off x="1279525" y="685800"/>
            <a:ext cx="7086600" cy="731838"/>
          </a:xfrm>
          <a:prstGeom prst="rect">
            <a:avLst/>
          </a:prstGeom>
          <a:noFill/>
          <a:ln w="9525">
            <a:noFill/>
          </a:ln>
        </p:spPr>
        <p:txBody>
          <a:bodyPr anchor="ctr" anchorCtr="0"/>
          <a:p>
            <a:pPr lvl="0" indent="0"/>
            <a:r>
              <a:rPr lang="zh-CN" altLang="en-US" dirty="0"/>
              <a:t>单击此处编辑母版标题样式</a:t>
            </a:r>
            <a:endParaRPr lang="zh-CN" altLang="en-US" dirty="0"/>
          </a:p>
        </p:txBody>
      </p:sp>
      <p:sp>
        <p:nvSpPr>
          <p:cNvPr id="2051" name="文本占位符 23554"/>
          <p:cNvSpPr>
            <a:spLocks noGrp="1"/>
          </p:cNvSpPr>
          <p:nvPr>
            <p:ph type="body"/>
          </p:nvPr>
        </p:nvSpPr>
        <p:spPr>
          <a:xfrm>
            <a:off x="1279525" y="1600200"/>
            <a:ext cx="5257800" cy="4525963"/>
          </a:xfrm>
          <a:prstGeom prst="rect">
            <a:avLst/>
          </a:prstGeom>
          <a:noFill/>
          <a:ln w="9525">
            <a:noFill/>
          </a:ln>
        </p:spPr>
        <p:txBody>
          <a:bodyPr anchor="t" anchorCtr="0"/>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23556" name="日期占位符 23555"/>
          <p:cNvSpPr>
            <a:spLocks noGrp="1"/>
          </p:cNvSpPr>
          <p:nvPr>
            <p:ph type="dt" sz="half" idx="2"/>
          </p:nvPr>
        </p:nvSpPr>
        <p:spPr>
          <a:xfrm>
            <a:off x="457200" y="6429375"/>
            <a:ext cx="2133600" cy="323850"/>
          </a:xfrm>
          <a:prstGeom prst="rect">
            <a:avLst/>
          </a:prstGeom>
          <a:noFill/>
          <a:ln w="9525">
            <a:noFill/>
          </a:ln>
        </p:spPr>
        <p:txBody>
          <a:bodyPr/>
          <a:lstStyle>
            <a:lvl1pPr>
              <a:defRPr sz="1200">
                <a:latin typeface="Century Gothic" panose="020B0502020202020204" pitchFamily="34" charset="0"/>
              </a:defRPr>
            </a:lvl1pPr>
          </a:lstStyle>
          <a:p>
            <a:pPr lvl="0" fontAlgn="base"/>
            <a:endParaRPr lang="zh-CN" altLang="en-US" strike="noStrike" noProof="1" dirty="0"/>
          </a:p>
        </p:txBody>
      </p:sp>
      <p:sp>
        <p:nvSpPr>
          <p:cNvPr id="23557" name="页脚占位符 23556"/>
          <p:cNvSpPr>
            <a:spLocks noGrp="1"/>
          </p:cNvSpPr>
          <p:nvPr>
            <p:ph type="ftr" sz="quarter" idx="3"/>
          </p:nvPr>
        </p:nvSpPr>
        <p:spPr>
          <a:xfrm>
            <a:off x="3124200" y="6429375"/>
            <a:ext cx="2895600" cy="323850"/>
          </a:xfrm>
          <a:prstGeom prst="rect">
            <a:avLst/>
          </a:prstGeom>
          <a:noFill/>
          <a:ln w="9525">
            <a:noFill/>
          </a:ln>
        </p:spPr>
        <p:txBody>
          <a:bodyPr/>
          <a:lstStyle>
            <a:lvl1pPr algn="ctr">
              <a:defRPr sz="1200">
                <a:latin typeface="Century Gothic" panose="020B0502020202020204" pitchFamily="34" charset="0"/>
              </a:defRPr>
            </a:lvl1pPr>
          </a:lstStyle>
          <a:p>
            <a:pPr lvl="0" fontAlgn="base"/>
            <a:endParaRPr lang="zh-CN" strike="noStrike" noProof="1" dirty="0"/>
          </a:p>
        </p:txBody>
      </p:sp>
      <p:sp>
        <p:nvSpPr>
          <p:cNvPr id="23558" name="灯片编号占位符 23557"/>
          <p:cNvSpPr>
            <a:spLocks noGrp="1"/>
          </p:cNvSpPr>
          <p:nvPr>
            <p:ph type="sldNum" sz="quarter" idx="4"/>
          </p:nvPr>
        </p:nvSpPr>
        <p:spPr>
          <a:xfrm>
            <a:off x="6553200" y="6429375"/>
            <a:ext cx="2133600" cy="323850"/>
          </a:xfrm>
          <a:prstGeom prst="rect">
            <a:avLst/>
          </a:prstGeom>
          <a:noFill/>
          <a:ln w="9525">
            <a:noFill/>
          </a:ln>
        </p:spPr>
        <p:txBody>
          <a:bodyPr/>
          <a:lstStyle>
            <a:lvl1pPr algn="r">
              <a:defRPr sz="1200">
                <a:latin typeface="Century Gothic" panose="020B0502020202020204" pitchFamily="34" charset="0"/>
              </a:defRPr>
            </a:lvl1pPr>
          </a:lstStyle>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marL="0" lvl="0" indent="0" algn="l" defTabSz="914400" eaLnBrk="1" fontAlgn="base" latinLnBrk="0" hangingPunct="1">
        <a:lnSpc>
          <a:spcPct val="100000"/>
        </a:lnSpc>
        <a:spcBef>
          <a:spcPct val="0"/>
        </a:spcBef>
        <a:spcAft>
          <a:spcPct val="0"/>
        </a:spcAft>
        <a:buClr>
          <a:srgbClr val="000000"/>
        </a:buClr>
        <a:buNone/>
        <a:defRPr sz="36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直接连接符 305153"/>
          <p:cNvSpPr/>
          <p:nvPr/>
        </p:nvSpPr>
        <p:spPr>
          <a:xfrm>
            <a:off x="7962900" y="152400"/>
            <a:ext cx="0" cy="1524000"/>
          </a:xfrm>
          <a:prstGeom prst="line">
            <a:avLst/>
          </a:prstGeom>
          <a:ln w="9525" cap="flat" cmpd="sng">
            <a:solidFill>
              <a:schemeClr val="tx1"/>
            </a:solidFill>
            <a:prstDash val="solid"/>
            <a:round/>
            <a:headEnd type="none" w="med" len="med"/>
            <a:tailEnd type="none" w="med" len="med"/>
          </a:ln>
        </p:spPr>
      </p:sp>
      <p:sp>
        <p:nvSpPr>
          <p:cNvPr id="3075" name="标题 305154"/>
          <p:cNvSpPr>
            <a:spLocks noGrp="1"/>
          </p:cNvSpPr>
          <p:nvPr>
            <p:ph type="title"/>
          </p:nvPr>
        </p:nvSpPr>
        <p:spPr>
          <a:xfrm>
            <a:off x="457200" y="122238"/>
            <a:ext cx="7543800" cy="1295400"/>
          </a:xfrm>
          <a:prstGeom prst="rect">
            <a:avLst/>
          </a:prstGeom>
          <a:noFill/>
          <a:ln w="9525">
            <a:noFill/>
          </a:ln>
        </p:spPr>
        <p:txBody>
          <a:bodyPr anchor="b" anchorCtr="0"/>
          <a:p>
            <a:pPr lvl="0" indent="0"/>
            <a:r>
              <a:rPr lang="zh-CN" altLang="en-US" dirty="0"/>
              <a:t>单击此处编辑母版标题样式</a:t>
            </a:r>
            <a:endParaRPr lang="zh-CN" altLang="en-US" dirty="0"/>
          </a:p>
        </p:txBody>
      </p:sp>
      <p:sp>
        <p:nvSpPr>
          <p:cNvPr id="3076" name="文本占位符 305155"/>
          <p:cNvSpPr>
            <a:spLocks noGrp="1"/>
          </p:cNvSpPr>
          <p:nvPr>
            <p:ph type="body"/>
          </p:nvPr>
        </p:nvSpPr>
        <p:spPr>
          <a:xfrm>
            <a:off x="457200" y="1719263"/>
            <a:ext cx="8229600" cy="4411662"/>
          </a:xfrm>
          <a:prstGeom prst="rect">
            <a:avLst/>
          </a:prstGeom>
          <a:noFill/>
          <a:ln w="9525">
            <a:noFill/>
          </a:ln>
        </p:spPr>
        <p:txBody>
          <a:bodyPr anchor="t" anchorCtr="0"/>
          <a:p>
            <a:pPr lvl="0" indent="-342900"/>
            <a:r>
              <a:rPr lang="zh-CN" altLang="en-US" dirty="0"/>
              <a:t>单击此处编辑母版文本样式</a:t>
            </a:r>
            <a:endParaRPr lang="zh-CN" altLang="en-US" dirty="0"/>
          </a:p>
          <a:p>
            <a:pPr lvl="1" indent="-347345"/>
            <a:r>
              <a:rPr lang="zh-CN" altLang="en-US" dirty="0"/>
              <a:t>第二级</a:t>
            </a:r>
            <a:endParaRPr lang="zh-CN" altLang="en-US" dirty="0"/>
          </a:p>
          <a:p>
            <a:pPr lvl="2" indent="-293370"/>
            <a:r>
              <a:rPr lang="zh-CN" altLang="en-US" dirty="0"/>
              <a:t>第三级</a:t>
            </a:r>
            <a:endParaRPr lang="zh-CN" altLang="en-US" dirty="0"/>
          </a:p>
          <a:p>
            <a:pPr lvl="3" indent="-292100"/>
            <a:r>
              <a:rPr lang="zh-CN" altLang="en-US" dirty="0"/>
              <a:t>第四级</a:t>
            </a:r>
            <a:endParaRPr lang="zh-CN" altLang="en-US" dirty="0"/>
          </a:p>
          <a:p>
            <a:pPr lvl="4" indent="-316230"/>
            <a:r>
              <a:rPr lang="zh-CN" altLang="en-US" dirty="0"/>
              <a:t>第五级</a:t>
            </a:r>
            <a:endParaRPr lang="zh-CN" altLang="en-US" dirty="0"/>
          </a:p>
        </p:txBody>
      </p:sp>
      <p:sp>
        <p:nvSpPr>
          <p:cNvPr id="305157" name="日期占位符 305156"/>
          <p:cNvSpPr>
            <a:spLocks noGrp="1"/>
          </p:cNvSpPr>
          <p:nvPr>
            <p:ph type="dt" sz="half" idx="2"/>
          </p:nvPr>
        </p:nvSpPr>
        <p:spPr>
          <a:xfrm>
            <a:off x="457200" y="6248400"/>
            <a:ext cx="2133600" cy="457200"/>
          </a:xfrm>
          <a:prstGeom prst="rect">
            <a:avLst/>
          </a:prstGeom>
          <a:noFill/>
          <a:ln w="9525">
            <a:noFill/>
          </a:ln>
        </p:spPr>
        <p:txBody>
          <a:bodyPr/>
          <a:lstStyle>
            <a:lvl1pPr>
              <a:defRPr sz="1000"/>
            </a:lvl1pPr>
          </a:lstStyle>
          <a:p>
            <a:pPr lvl="0" fontAlgn="base"/>
            <a:endParaRPr lang="zh-CN" altLang="en-US" strike="noStrike" noProof="1" dirty="0"/>
          </a:p>
        </p:txBody>
      </p:sp>
      <p:sp>
        <p:nvSpPr>
          <p:cNvPr id="305158" name="页脚占位符 305157"/>
          <p:cNvSpPr>
            <a:spLocks noGrp="1"/>
          </p:cNvSpPr>
          <p:nvPr>
            <p:ph type="ftr" sz="quarter" idx="3"/>
          </p:nvPr>
        </p:nvSpPr>
        <p:spPr>
          <a:xfrm>
            <a:off x="3124200" y="6248400"/>
            <a:ext cx="2895600" cy="457200"/>
          </a:xfrm>
          <a:prstGeom prst="rect">
            <a:avLst/>
          </a:prstGeom>
          <a:noFill/>
          <a:ln w="9525">
            <a:noFill/>
          </a:ln>
        </p:spPr>
        <p:txBody>
          <a:bodyPr/>
          <a:lstStyle>
            <a:lvl1pPr algn="ctr">
              <a:defRPr sz="1000"/>
            </a:lvl1pPr>
          </a:lstStyle>
          <a:p>
            <a:pPr lvl="0" fontAlgn="base"/>
            <a:endParaRPr lang="zh-CN" strike="noStrike" noProof="1" dirty="0"/>
          </a:p>
        </p:txBody>
      </p:sp>
      <p:sp>
        <p:nvSpPr>
          <p:cNvPr id="305159" name="灯片编号占位符 305158"/>
          <p:cNvSpPr>
            <a:spLocks noGrp="1"/>
          </p:cNvSpPr>
          <p:nvPr>
            <p:ph type="sldNum" sz="quarter" idx="4"/>
          </p:nvPr>
        </p:nvSpPr>
        <p:spPr>
          <a:xfrm>
            <a:off x="6553200" y="6248400"/>
            <a:ext cx="2133600" cy="457200"/>
          </a:xfrm>
          <a:prstGeom prst="rect">
            <a:avLst/>
          </a:prstGeom>
          <a:noFill/>
          <a:ln w="9525">
            <a:noFill/>
          </a:ln>
        </p:spPr>
        <p:txBody>
          <a:bodyPr/>
          <a:lstStyle>
            <a:lvl1pPr algn="r">
              <a:defRPr sz="1000"/>
            </a:lvl1pPr>
          </a:lstStyle>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grpSp>
        <p:nvGrpSpPr>
          <p:cNvPr id="3080" name="组合 305159"/>
          <p:cNvGrpSpPr/>
          <p:nvPr/>
        </p:nvGrpSpPr>
        <p:grpSpPr>
          <a:xfrm>
            <a:off x="8153400" y="152400"/>
            <a:ext cx="792163" cy="1295400"/>
            <a:chOff x="5136" y="960"/>
            <a:chExt cx="528" cy="864"/>
          </a:xfrm>
        </p:grpSpPr>
        <p:sp>
          <p:nvSpPr>
            <p:cNvPr id="3081" name="椭圆 305160"/>
            <p:cNvSpPr/>
            <p:nvPr/>
          </p:nvSpPr>
          <p:spPr>
            <a:xfrm>
              <a:off x="5136" y="960"/>
              <a:ext cx="80" cy="80"/>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82" name="椭圆 305161"/>
            <p:cNvSpPr/>
            <p:nvPr/>
          </p:nvSpPr>
          <p:spPr>
            <a:xfrm>
              <a:off x="5248" y="960"/>
              <a:ext cx="80" cy="80"/>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83" name="椭圆 305162"/>
            <p:cNvSpPr/>
            <p:nvPr/>
          </p:nvSpPr>
          <p:spPr>
            <a:xfrm>
              <a:off x="5360" y="960"/>
              <a:ext cx="80" cy="80"/>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84" name="椭圆 305163"/>
            <p:cNvSpPr/>
            <p:nvPr/>
          </p:nvSpPr>
          <p:spPr>
            <a:xfrm>
              <a:off x="5136" y="1072"/>
              <a:ext cx="80" cy="80"/>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85" name="椭圆 305164"/>
            <p:cNvSpPr/>
            <p:nvPr/>
          </p:nvSpPr>
          <p:spPr>
            <a:xfrm>
              <a:off x="5248" y="1072"/>
              <a:ext cx="80" cy="80"/>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86" name="椭圆 305165"/>
            <p:cNvSpPr/>
            <p:nvPr/>
          </p:nvSpPr>
          <p:spPr>
            <a:xfrm>
              <a:off x="5360" y="1072"/>
              <a:ext cx="80" cy="80"/>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87" name="椭圆 305166"/>
            <p:cNvSpPr/>
            <p:nvPr/>
          </p:nvSpPr>
          <p:spPr>
            <a:xfrm>
              <a:off x="5472" y="1072"/>
              <a:ext cx="80" cy="80"/>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88" name="椭圆 305167"/>
            <p:cNvSpPr/>
            <p:nvPr/>
          </p:nvSpPr>
          <p:spPr>
            <a:xfrm>
              <a:off x="5136" y="1184"/>
              <a:ext cx="80" cy="80"/>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89" name="椭圆 305168"/>
            <p:cNvSpPr/>
            <p:nvPr/>
          </p:nvSpPr>
          <p:spPr>
            <a:xfrm>
              <a:off x="5248" y="1184"/>
              <a:ext cx="80" cy="80"/>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90" name="椭圆 305169"/>
            <p:cNvSpPr/>
            <p:nvPr/>
          </p:nvSpPr>
          <p:spPr>
            <a:xfrm>
              <a:off x="5360" y="1184"/>
              <a:ext cx="80" cy="80"/>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91" name="椭圆 305170"/>
            <p:cNvSpPr/>
            <p:nvPr/>
          </p:nvSpPr>
          <p:spPr>
            <a:xfrm>
              <a:off x="5472" y="1184"/>
              <a:ext cx="80" cy="80"/>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92" name="椭圆 305171"/>
            <p:cNvSpPr/>
            <p:nvPr/>
          </p:nvSpPr>
          <p:spPr>
            <a:xfrm>
              <a:off x="5584" y="1184"/>
              <a:ext cx="80" cy="80"/>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93" name="椭圆 305172"/>
            <p:cNvSpPr/>
            <p:nvPr/>
          </p:nvSpPr>
          <p:spPr>
            <a:xfrm>
              <a:off x="5136" y="1296"/>
              <a:ext cx="80" cy="80"/>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94" name="椭圆 305173"/>
            <p:cNvSpPr/>
            <p:nvPr/>
          </p:nvSpPr>
          <p:spPr>
            <a:xfrm>
              <a:off x="5248" y="1296"/>
              <a:ext cx="80" cy="80"/>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95" name="椭圆 305174"/>
            <p:cNvSpPr/>
            <p:nvPr/>
          </p:nvSpPr>
          <p:spPr>
            <a:xfrm>
              <a:off x="5360" y="1296"/>
              <a:ext cx="80" cy="80"/>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96" name="椭圆 305175"/>
            <p:cNvSpPr/>
            <p:nvPr/>
          </p:nvSpPr>
          <p:spPr>
            <a:xfrm>
              <a:off x="5472" y="1296"/>
              <a:ext cx="80" cy="80"/>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97" name="椭圆 305176"/>
            <p:cNvSpPr/>
            <p:nvPr/>
          </p:nvSpPr>
          <p:spPr>
            <a:xfrm>
              <a:off x="5136" y="1408"/>
              <a:ext cx="80" cy="80"/>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98" name="椭圆 305177"/>
            <p:cNvSpPr/>
            <p:nvPr/>
          </p:nvSpPr>
          <p:spPr>
            <a:xfrm>
              <a:off x="5248" y="1408"/>
              <a:ext cx="80" cy="80"/>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99" name="椭圆 305178"/>
            <p:cNvSpPr/>
            <p:nvPr/>
          </p:nvSpPr>
          <p:spPr>
            <a:xfrm>
              <a:off x="5360" y="1408"/>
              <a:ext cx="80" cy="80"/>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00" name="椭圆 305179"/>
            <p:cNvSpPr/>
            <p:nvPr/>
          </p:nvSpPr>
          <p:spPr>
            <a:xfrm>
              <a:off x="5472" y="1408"/>
              <a:ext cx="80" cy="80"/>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01" name="椭圆 305180"/>
            <p:cNvSpPr/>
            <p:nvPr/>
          </p:nvSpPr>
          <p:spPr>
            <a:xfrm>
              <a:off x="5584" y="1408"/>
              <a:ext cx="80" cy="80"/>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02" name="椭圆 305181"/>
            <p:cNvSpPr/>
            <p:nvPr/>
          </p:nvSpPr>
          <p:spPr>
            <a:xfrm>
              <a:off x="5136" y="1520"/>
              <a:ext cx="80" cy="80"/>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03" name="椭圆 305182"/>
            <p:cNvSpPr/>
            <p:nvPr/>
          </p:nvSpPr>
          <p:spPr>
            <a:xfrm>
              <a:off x="5248" y="1520"/>
              <a:ext cx="80" cy="80"/>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04" name="椭圆 305183"/>
            <p:cNvSpPr/>
            <p:nvPr/>
          </p:nvSpPr>
          <p:spPr>
            <a:xfrm>
              <a:off x="5360" y="1520"/>
              <a:ext cx="80" cy="80"/>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05" name="椭圆 305184"/>
            <p:cNvSpPr/>
            <p:nvPr/>
          </p:nvSpPr>
          <p:spPr>
            <a:xfrm>
              <a:off x="5472" y="1520"/>
              <a:ext cx="80" cy="80"/>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06" name="椭圆 305185"/>
            <p:cNvSpPr/>
            <p:nvPr/>
          </p:nvSpPr>
          <p:spPr>
            <a:xfrm>
              <a:off x="5136" y="1632"/>
              <a:ext cx="80" cy="80"/>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07" name="椭圆 305186"/>
            <p:cNvSpPr/>
            <p:nvPr/>
          </p:nvSpPr>
          <p:spPr>
            <a:xfrm>
              <a:off x="5248" y="1632"/>
              <a:ext cx="80" cy="80"/>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08" name="椭圆 305187"/>
            <p:cNvSpPr/>
            <p:nvPr/>
          </p:nvSpPr>
          <p:spPr>
            <a:xfrm>
              <a:off x="5360" y="1632"/>
              <a:ext cx="80" cy="80"/>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09" name="椭圆 305188"/>
            <p:cNvSpPr/>
            <p:nvPr/>
          </p:nvSpPr>
          <p:spPr>
            <a:xfrm>
              <a:off x="5472" y="1632"/>
              <a:ext cx="80" cy="80"/>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10" name="椭圆 305189"/>
            <p:cNvSpPr/>
            <p:nvPr/>
          </p:nvSpPr>
          <p:spPr>
            <a:xfrm>
              <a:off x="5248" y="1744"/>
              <a:ext cx="80" cy="80"/>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11" name="椭圆 305190"/>
            <p:cNvSpPr/>
            <p:nvPr/>
          </p:nvSpPr>
          <p:spPr>
            <a:xfrm>
              <a:off x="5472" y="1744"/>
              <a:ext cx="80" cy="80"/>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hf sldNum="0" hdr="0" ftr="0" dt="0"/>
  <p:txStyles>
    <p:titleStyle>
      <a:lvl1pPr marL="0" lvl="0" indent="0" algn="l" defTabSz="914400" eaLnBrk="1" fontAlgn="base" latinLnBrk="0" hangingPunct="1">
        <a:lnSpc>
          <a:spcPct val="100000"/>
        </a:lnSpc>
        <a:spcBef>
          <a:spcPct val="0"/>
        </a:spcBef>
        <a:spcAft>
          <a:spcPct val="0"/>
        </a:spcAft>
        <a:buClr>
          <a:srgbClr val="000000"/>
        </a:buClr>
        <a:buNone/>
        <a:defRPr sz="3900" b="1"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l"/>
        <a:defRPr sz="3000" b="0" i="0" u="none" kern="1200" baseline="0">
          <a:solidFill>
            <a:schemeClr val="tx1"/>
          </a:solidFill>
          <a:latin typeface="+mn-lt"/>
          <a:ea typeface="+mn-ea"/>
          <a:cs typeface="+mn-cs"/>
        </a:defRPr>
      </a:lvl1pPr>
      <a:lvl2pPr marL="692150" lvl="1" indent="-347345" algn="l" defTabSz="91440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600" b="0" i="0" u="none" kern="1200" baseline="0">
          <a:solidFill>
            <a:schemeClr val="tx1"/>
          </a:solidFill>
          <a:latin typeface="+mn-lt"/>
          <a:ea typeface="+mn-ea"/>
          <a:cs typeface="+mn-cs"/>
        </a:defRPr>
      </a:lvl2pPr>
      <a:lvl3pPr marL="987425" lvl="2" indent="-293370" algn="l" defTabSz="914400" eaLnBrk="1" fontAlgn="base" latinLnBrk="0" hangingPunct="1">
        <a:lnSpc>
          <a:spcPct val="100000"/>
        </a:lnSpc>
        <a:spcBef>
          <a:spcPct val="20000"/>
        </a:spcBef>
        <a:spcAft>
          <a:spcPct val="0"/>
        </a:spcAft>
        <a:buClr>
          <a:schemeClr val="accent1"/>
        </a:buClr>
        <a:buSzPct val="70000"/>
        <a:buFont typeface="Wingdings" panose="05000000000000000000" pitchFamily="2" charset="2"/>
        <a:buChar char="l"/>
        <a:defRPr sz="2300" b="0" i="0" u="none" kern="1200" baseline="0">
          <a:solidFill>
            <a:schemeClr val="tx1"/>
          </a:solidFill>
          <a:latin typeface="+mn-lt"/>
          <a:ea typeface="+mn-ea"/>
          <a:cs typeface="+mn-cs"/>
        </a:defRPr>
      </a:lvl3pPr>
      <a:lvl4pPr marL="1281430" lvl="3" indent="-292100" algn="l" defTabSz="914400" eaLnBrk="1" fontAlgn="base" latinLnBrk="0" hangingPunct="1">
        <a:lnSpc>
          <a:spcPct val="100000"/>
        </a:lnSpc>
        <a:spcBef>
          <a:spcPct val="20000"/>
        </a:spcBef>
        <a:spcAft>
          <a:spcPct val="0"/>
        </a:spcAft>
        <a:buClr>
          <a:schemeClr val="tx2"/>
        </a:buClr>
        <a:buSzPct val="75000"/>
        <a:buFont typeface="Wingdings" panose="05000000000000000000" pitchFamily="2" charset="2"/>
        <a:buChar char="§"/>
        <a:defRPr sz="2000" b="0" i="0" u="none" kern="1200" baseline="0">
          <a:solidFill>
            <a:schemeClr val="tx1"/>
          </a:solidFill>
          <a:latin typeface="+mn-lt"/>
          <a:ea typeface="+mn-ea"/>
          <a:cs typeface="+mn-cs"/>
        </a:defRPr>
      </a:lvl4pPr>
      <a:lvl5pPr marL="1598930" lvl="4" indent="-31623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8226" name="页脚占位符 308225"/>
          <p:cNvSpPr>
            <a:spLocks noGrp="1"/>
          </p:cNvSpPr>
          <p:nvPr>
            <p:ph type="ftr" sz="quarter" idx="3"/>
          </p:nvPr>
        </p:nvSpPr>
        <p:spPr>
          <a:xfrm>
            <a:off x="3124200" y="6248400"/>
            <a:ext cx="2895600" cy="457200"/>
          </a:xfrm>
          <a:prstGeom prst="rect">
            <a:avLst/>
          </a:prstGeom>
          <a:noFill/>
          <a:ln w="9525">
            <a:noFill/>
          </a:ln>
        </p:spPr>
        <p:txBody>
          <a:bodyPr anchor="b"/>
          <a:lstStyle>
            <a:lvl1pPr algn="ctr">
              <a:defRPr sz="1200"/>
            </a:lvl1pPr>
          </a:lstStyle>
          <a:p>
            <a:pPr lvl="0" fontAlgn="base"/>
            <a:endParaRPr lang="zh-CN" strike="noStrike" noProof="1" dirty="0"/>
          </a:p>
        </p:txBody>
      </p:sp>
      <p:sp>
        <p:nvSpPr>
          <p:cNvPr id="308227" name="灯片编号占位符 308226"/>
          <p:cNvSpPr>
            <a:spLocks noGrp="1"/>
          </p:cNvSpPr>
          <p:nvPr>
            <p:ph type="sldNum" sz="quarter" idx="4"/>
          </p:nvPr>
        </p:nvSpPr>
        <p:spPr>
          <a:xfrm>
            <a:off x="6553200" y="6248400"/>
            <a:ext cx="2133600" cy="457200"/>
          </a:xfrm>
          <a:prstGeom prst="rect">
            <a:avLst/>
          </a:prstGeom>
          <a:noFill/>
          <a:ln w="9525">
            <a:noFill/>
          </a:ln>
        </p:spPr>
        <p:txBody>
          <a:bodyPr anchor="b"/>
          <a:lstStyle>
            <a:lvl1pPr algn="r">
              <a:defRPr sz="1200">
                <a:latin typeface="Arial Black" panose="020B0A04020102020204" pitchFamily="34" charset="0"/>
              </a:defRPr>
            </a:lvl1pPr>
          </a:lstStyle>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grpSp>
        <p:nvGrpSpPr>
          <p:cNvPr id="4100" name="组合 308227"/>
          <p:cNvGrpSpPr/>
          <p:nvPr/>
        </p:nvGrpSpPr>
        <p:grpSpPr>
          <a:xfrm>
            <a:off x="0" y="0"/>
            <a:ext cx="9144000" cy="546100"/>
            <a:chOff x="0" y="0"/>
            <a:chExt cx="5760" cy="344"/>
          </a:xfrm>
        </p:grpSpPr>
        <p:sp>
          <p:nvSpPr>
            <p:cNvPr id="4101" name="矩形 308228"/>
            <p:cNvSpPr/>
            <p:nvPr/>
          </p:nvSpPr>
          <p:spPr>
            <a:xfrm>
              <a:off x="0" y="0"/>
              <a:ext cx="180" cy="336"/>
            </a:xfrm>
            <a:prstGeom prst="rect">
              <a:avLst/>
            </a:prstGeom>
            <a:gradFill rotWithShape="0">
              <a:gsLst>
                <a:gs pos="0">
                  <a:schemeClr val="folHlink"/>
                </a:gs>
                <a:gs pos="100000">
                  <a:schemeClr val="bg1"/>
                </a:gs>
              </a:gsLst>
              <a:lin ang="0" scaled="1"/>
              <a:tileRect/>
            </a:gradFill>
            <a:ln w="9525">
              <a:noFill/>
            </a:ln>
          </p:spPr>
          <p:txBody>
            <a:bodyPr wrap="none" anchor="ctr" anchorCtr="0"/>
            <a:p>
              <a:pPr lvl="0" indent="0" algn="ctr"/>
              <a:endParaRPr lang="zh-CN" altLang="en-US" sz="2400" dirty="0">
                <a:latin typeface="Times New Roman" panose="02020603050405020304" pitchFamily="18" charset="0"/>
                <a:ea typeface="宋体" panose="02010600030101010101" pitchFamily="2" charset="-122"/>
              </a:endParaRPr>
            </a:p>
          </p:txBody>
        </p:sp>
        <p:sp>
          <p:nvSpPr>
            <p:cNvPr id="4102" name="矩形 308229"/>
            <p:cNvSpPr/>
            <p:nvPr/>
          </p:nvSpPr>
          <p:spPr>
            <a:xfrm>
              <a:off x="260" y="85"/>
              <a:ext cx="5500" cy="173"/>
            </a:xfrm>
            <a:prstGeom prst="rect">
              <a:avLst/>
            </a:prstGeom>
            <a:gradFill rotWithShape="0">
              <a:gsLst>
                <a:gs pos="0">
                  <a:schemeClr val="bg2"/>
                </a:gs>
                <a:gs pos="100000">
                  <a:schemeClr val="bg1"/>
                </a:gs>
              </a:gsLst>
              <a:lin ang="0" scaled="1"/>
              <a:tileRect/>
            </a:gra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4103" name="矩形 308230"/>
            <p:cNvSpPr/>
            <p:nvPr/>
          </p:nvSpPr>
          <p:spPr>
            <a:xfrm>
              <a:off x="258" y="85"/>
              <a:ext cx="87" cy="89"/>
            </a:xfrm>
            <a:prstGeom prst="rect">
              <a:avLst/>
            </a:prstGeom>
            <a:solidFill>
              <a:schemeClr val="folHlink"/>
            </a:solidFill>
            <a:ln w="9525">
              <a:noFill/>
            </a:ln>
          </p:spPr>
          <p:txBody>
            <a:bodyPr anchor="t" anchorCtr="0"/>
            <a:p>
              <a:pPr lvl="0" indent="0"/>
              <a:endParaRPr lang="zh-CN" altLang="en-US" dirty="0">
                <a:solidFill>
                  <a:schemeClr val="hlink"/>
                </a:solidFill>
                <a:latin typeface="Arial" panose="020B0604020202020204" pitchFamily="34" charset="0"/>
                <a:ea typeface="宋体" panose="02010600030101010101" pitchFamily="2" charset="-122"/>
              </a:endParaRPr>
            </a:p>
          </p:txBody>
        </p:sp>
        <p:sp>
          <p:nvSpPr>
            <p:cNvPr id="4104" name="矩形 308231"/>
            <p:cNvSpPr/>
            <p:nvPr/>
          </p:nvSpPr>
          <p:spPr>
            <a:xfrm>
              <a:off x="345" y="0"/>
              <a:ext cx="88" cy="87"/>
            </a:xfrm>
            <a:prstGeom prst="rect">
              <a:avLst/>
            </a:prstGeom>
            <a:solidFill>
              <a:schemeClr val="folHlink"/>
            </a:solidFill>
            <a:ln w="9525">
              <a:noFill/>
            </a:ln>
          </p:spPr>
          <p:txBody>
            <a:bodyPr anchor="t" anchorCtr="0"/>
            <a:p>
              <a:pPr lvl="0" indent="0"/>
              <a:endParaRPr lang="zh-CN" altLang="en-US" dirty="0">
                <a:solidFill>
                  <a:schemeClr val="hlink"/>
                </a:solidFill>
                <a:latin typeface="Arial" panose="020B0604020202020204" pitchFamily="34" charset="0"/>
                <a:ea typeface="宋体" panose="02010600030101010101" pitchFamily="2" charset="-122"/>
              </a:endParaRPr>
            </a:p>
          </p:txBody>
        </p:sp>
        <p:sp>
          <p:nvSpPr>
            <p:cNvPr id="4105" name="矩形 308232"/>
            <p:cNvSpPr/>
            <p:nvPr/>
          </p:nvSpPr>
          <p:spPr>
            <a:xfrm>
              <a:off x="345" y="85"/>
              <a:ext cx="88" cy="89"/>
            </a:xfrm>
            <a:prstGeom prst="rect">
              <a:avLst/>
            </a:prstGeom>
            <a:solidFill>
              <a:schemeClr val="accent2"/>
            </a:solidFill>
            <a:ln w="9525">
              <a:noFill/>
            </a:ln>
          </p:spPr>
          <p:txBody>
            <a:bodyPr anchor="t" anchorCtr="0"/>
            <a:p>
              <a:pPr lvl="0" indent="0"/>
              <a:endParaRPr lang="zh-CN" altLang="en-US" dirty="0">
                <a:solidFill>
                  <a:schemeClr val="accent2"/>
                </a:solidFill>
                <a:latin typeface="Arial" panose="020B0604020202020204" pitchFamily="34" charset="0"/>
                <a:ea typeface="宋体" panose="02010600030101010101" pitchFamily="2" charset="-122"/>
              </a:endParaRPr>
            </a:p>
          </p:txBody>
        </p:sp>
        <p:sp>
          <p:nvSpPr>
            <p:cNvPr id="4106" name="矩形 308233"/>
            <p:cNvSpPr/>
            <p:nvPr/>
          </p:nvSpPr>
          <p:spPr>
            <a:xfrm>
              <a:off x="173" y="173"/>
              <a:ext cx="86" cy="87"/>
            </a:xfrm>
            <a:prstGeom prst="rect">
              <a:avLst/>
            </a:prstGeom>
            <a:solidFill>
              <a:schemeClr val="folHlink"/>
            </a:solidFill>
            <a:ln w="9525">
              <a:noFill/>
            </a:ln>
          </p:spPr>
          <p:txBody>
            <a:bodyPr anchor="t" anchorCtr="0"/>
            <a:p>
              <a:pPr lvl="0" indent="0"/>
              <a:endParaRPr lang="zh-CN" altLang="en-US" dirty="0">
                <a:solidFill>
                  <a:schemeClr val="hlink"/>
                </a:solidFill>
                <a:latin typeface="Arial" panose="020B0604020202020204" pitchFamily="34" charset="0"/>
                <a:ea typeface="宋体" panose="02010600030101010101" pitchFamily="2" charset="-122"/>
              </a:endParaRPr>
            </a:p>
          </p:txBody>
        </p:sp>
        <p:sp>
          <p:nvSpPr>
            <p:cNvPr id="4107" name="矩形 308234"/>
            <p:cNvSpPr/>
            <p:nvPr/>
          </p:nvSpPr>
          <p:spPr>
            <a:xfrm>
              <a:off x="83" y="86"/>
              <a:ext cx="89" cy="87"/>
            </a:xfrm>
            <a:prstGeom prst="rect">
              <a:avLst/>
            </a:prstGeom>
            <a:solidFill>
              <a:schemeClr val="bg2"/>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4108" name="矩形 308235"/>
            <p:cNvSpPr/>
            <p:nvPr/>
          </p:nvSpPr>
          <p:spPr>
            <a:xfrm>
              <a:off x="258" y="171"/>
              <a:ext cx="87" cy="87"/>
            </a:xfrm>
            <a:prstGeom prst="rect">
              <a:avLst/>
            </a:prstGeom>
            <a:solidFill>
              <a:schemeClr val="accent2"/>
            </a:solidFill>
            <a:ln w="9525">
              <a:noFill/>
            </a:ln>
          </p:spPr>
          <p:txBody>
            <a:bodyPr anchor="t" anchorCtr="0"/>
            <a:p>
              <a:pPr lvl="0" indent="0"/>
              <a:endParaRPr lang="zh-CN" altLang="en-US" dirty="0">
                <a:solidFill>
                  <a:schemeClr val="accent2"/>
                </a:solidFill>
                <a:latin typeface="Arial" panose="020B0604020202020204" pitchFamily="34" charset="0"/>
                <a:ea typeface="宋体" panose="02010600030101010101" pitchFamily="2" charset="-122"/>
              </a:endParaRPr>
            </a:p>
          </p:txBody>
        </p:sp>
        <p:sp>
          <p:nvSpPr>
            <p:cNvPr id="4109" name="矩形 308236"/>
            <p:cNvSpPr/>
            <p:nvPr/>
          </p:nvSpPr>
          <p:spPr>
            <a:xfrm>
              <a:off x="173" y="258"/>
              <a:ext cx="86" cy="86"/>
            </a:xfrm>
            <a:prstGeom prst="rect">
              <a:avLst/>
            </a:prstGeom>
            <a:solidFill>
              <a:schemeClr val="accent2"/>
            </a:solidFill>
            <a:ln w="9525">
              <a:noFill/>
            </a:ln>
          </p:spPr>
          <p:txBody>
            <a:bodyPr anchor="t" anchorCtr="0"/>
            <a:p>
              <a:pPr lvl="0" indent="0"/>
              <a:endParaRPr lang="zh-CN" altLang="en-US" dirty="0">
                <a:solidFill>
                  <a:schemeClr val="accent2"/>
                </a:solidFill>
                <a:latin typeface="Arial" panose="020B0604020202020204" pitchFamily="34" charset="0"/>
                <a:ea typeface="宋体" panose="02010600030101010101" pitchFamily="2" charset="-122"/>
              </a:endParaRPr>
            </a:p>
          </p:txBody>
        </p:sp>
      </p:grpSp>
      <p:sp>
        <p:nvSpPr>
          <p:cNvPr id="4110" name="标题 308237"/>
          <p:cNvSpPr>
            <a:spLocks noGrp="1"/>
          </p:cNvSpPr>
          <p:nvPr>
            <p:ph type="title"/>
          </p:nvPr>
        </p:nvSpPr>
        <p:spPr>
          <a:xfrm>
            <a:off x="457200" y="457200"/>
            <a:ext cx="8229600" cy="1371600"/>
          </a:xfrm>
          <a:prstGeom prst="rect">
            <a:avLst/>
          </a:prstGeom>
          <a:noFill/>
          <a:ln w="9525">
            <a:noFill/>
          </a:ln>
        </p:spPr>
        <p:txBody>
          <a:bodyPr anchor="ctr" anchorCtr="0"/>
          <a:p>
            <a:pPr lvl="0" indent="0"/>
            <a:r>
              <a:rPr lang="zh-CN" altLang="en-US" dirty="0"/>
              <a:t>单击此处编辑母版标题样式</a:t>
            </a:r>
            <a:endParaRPr lang="zh-CN" altLang="en-US" dirty="0"/>
          </a:p>
        </p:txBody>
      </p:sp>
      <p:sp>
        <p:nvSpPr>
          <p:cNvPr id="4111" name="文本占位符 308238"/>
          <p:cNvSpPr>
            <a:spLocks noGrp="1"/>
          </p:cNvSpPr>
          <p:nvPr>
            <p:ph type="body"/>
          </p:nvPr>
        </p:nvSpPr>
        <p:spPr>
          <a:xfrm>
            <a:off x="457200" y="1981200"/>
            <a:ext cx="8229600" cy="3886200"/>
          </a:xfrm>
          <a:prstGeom prst="rect">
            <a:avLst/>
          </a:prstGeom>
          <a:noFill/>
          <a:ln w="9525">
            <a:noFill/>
          </a:ln>
        </p:spPr>
        <p:txBody>
          <a:bodyPr anchor="t" anchorCtr="0"/>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308240" name="日期占位符 308239"/>
          <p:cNvSpPr>
            <a:spLocks noGrp="1"/>
          </p:cNvSpPr>
          <p:nvPr>
            <p:ph type="dt" sz="half" idx="2"/>
          </p:nvPr>
        </p:nvSpPr>
        <p:spPr>
          <a:xfrm>
            <a:off x="457200" y="6245225"/>
            <a:ext cx="2133600" cy="476250"/>
          </a:xfrm>
          <a:prstGeom prst="rect">
            <a:avLst/>
          </a:prstGeom>
          <a:noFill/>
          <a:ln w="9525">
            <a:noFill/>
          </a:ln>
        </p:spPr>
        <p:txBody>
          <a:bodyPr anchor="b"/>
          <a:lstStyle>
            <a:lvl1pPr>
              <a:defRPr sz="1200"/>
            </a:lvl1pPr>
          </a:lstStyle>
          <a:p>
            <a:pPr lvl="0" fontAlgn="base"/>
            <a:endParaRPr lang="zh-CN" altLang="en-US" strike="noStrike" noProof="1" dirty="0"/>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hf sldNum="0" hdr="0" ftr="0" dt="0"/>
  <p:txStyles>
    <p:titleStyle>
      <a:lvl1pPr marL="0" lvl="0" indent="0" algn="l" defTabSz="914400" eaLnBrk="1" fontAlgn="base" latinLnBrk="0" hangingPunct="1">
        <a:lnSpc>
          <a:spcPct val="100000"/>
        </a:lnSpc>
        <a:spcBef>
          <a:spcPct val="0"/>
        </a:spcBef>
        <a:spcAft>
          <a:spcPct val="0"/>
        </a:spcAft>
        <a:buClr>
          <a:srgbClr val="000000"/>
        </a:buClr>
        <a:buNone/>
        <a:defRPr sz="4400" b="0" i="0" u="none" kern="1200" baseline="0">
          <a:solidFill>
            <a:schemeClr val="tx1"/>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bg2"/>
        </a:buClr>
        <a:buSzPct val="65000"/>
        <a:buFont typeface="Wingdings" panose="05000000000000000000" pitchFamily="2" charset="2"/>
        <a:buChar char="n"/>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lr>
          <a:schemeClr val="bg2"/>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bg2"/>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bg2"/>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bg2"/>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bg2"/>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14.xml"/><Relationship Id="rId1" Type="http://schemas.openxmlformats.org/officeDocument/2006/relationships/tags" Target="../tags/tag13.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16.xml"/><Relationship Id="rId1" Type="http://schemas.openxmlformats.org/officeDocument/2006/relationships/tags" Target="../tags/tag15.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18.xml"/><Relationship Id="rId1" Type="http://schemas.openxmlformats.org/officeDocument/2006/relationships/tags" Target="../tags/tag17.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20.xml"/><Relationship Id="rId1" Type="http://schemas.openxmlformats.org/officeDocument/2006/relationships/tags" Target="../tags/tag19.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22.xml"/><Relationship Id="rId1" Type="http://schemas.openxmlformats.org/officeDocument/2006/relationships/tags" Target="../tags/tag21.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24.xml"/><Relationship Id="rId1" Type="http://schemas.openxmlformats.org/officeDocument/2006/relationships/tags" Target="../tags/tag23.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26.xml"/><Relationship Id="rId1" Type="http://schemas.openxmlformats.org/officeDocument/2006/relationships/tags" Target="../tags/tag25.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28.xml"/><Relationship Id="rId1" Type="http://schemas.openxmlformats.org/officeDocument/2006/relationships/tags" Target="../tags/tag2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30.xml"/><Relationship Id="rId1" Type="http://schemas.openxmlformats.org/officeDocument/2006/relationships/tags" Target="../tags/tag29.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32.xml"/><Relationship Id="rId1" Type="http://schemas.openxmlformats.org/officeDocument/2006/relationships/tags" Target="../tags/tag3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34.xml"/><Relationship Id="rId1" Type="http://schemas.openxmlformats.org/officeDocument/2006/relationships/tags" Target="../tags/tag33.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36.xml"/><Relationship Id="rId1" Type="http://schemas.openxmlformats.org/officeDocument/2006/relationships/tags" Target="../tags/tag35.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38.xml"/><Relationship Id="rId1" Type="http://schemas.openxmlformats.org/officeDocument/2006/relationships/tags" Target="../tags/tag37.xml"/></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24.xml"/><Relationship Id="rId4" Type="http://schemas.openxmlformats.org/officeDocument/2006/relationships/image" Target="../media/image7.png"/><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43.xml"/><Relationship Id="rId1" Type="http://schemas.openxmlformats.org/officeDocument/2006/relationships/tags" Target="../tags/tag42.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45.xml"/><Relationship Id="rId1" Type="http://schemas.openxmlformats.org/officeDocument/2006/relationships/tags" Target="../tags/tag44.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47.xml"/><Relationship Id="rId1" Type="http://schemas.openxmlformats.org/officeDocument/2006/relationships/tags" Target="../tags/tag46.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49.xml"/><Relationship Id="rId1" Type="http://schemas.openxmlformats.org/officeDocument/2006/relationships/tags" Target="../tags/tag48.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51.xml"/><Relationship Id="rId1" Type="http://schemas.openxmlformats.org/officeDocument/2006/relationships/tags" Target="../tags/tag50.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53.xml"/><Relationship Id="rId1" Type="http://schemas.openxmlformats.org/officeDocument/2006/relationships/tags" Target="../tags/tag5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4.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6.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8.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10.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12.xml"/><Relationship Id="rId1" Type="http://schemas.openxmlformats.org/officeDocument/2006/relationships/tags" Target="../tags/tag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标题 4097"/>
          <p:cNvSpPr>
            <a:spLocks noGrp="1"/>
          </p:cNvSpPr>
          <p:nvPr>
            <p:ph type="ctrTitle"/>
          </p:nvPr>
        </p:nvSpPr>
        <p:spPr>
          <a:xfrm>
            <a:off x="2437130" y="2514600"/>
            <a:ext cx="6693535" cy="1019175"/>
          </a:xfrm>
        </p:spPr>
        <p:txBody>
          <a:bodyPr anchor="ctr" anchorCtr="0"/>
          <a:p>
            <a:pPr defTabSz="914400">
              <a:buClrTx/>
              <a:buSzTx/>
              <a:buFontTx/>
              <a:buNone/>
            </a:pPr>
            <a:r>
              <a:rPr lang="zh-CN" sz="6000" b="1" kern="1200" baseline="0" dirty="0">
                <a:solidFill>
                  <a:srgbClr val="FFFFFF"/>
                </a:solidFill>
                <a:latin typeface="华文行楷" panose="02010800040101010101" pitchFamily="2" charset="-122"/>
                <a:ea typeface="华文行楷" panose="02010800040101010101" pitchFamily="2" charset="-122"/>
                <a:cs typeface="华文行楷" panose="02010800040101010101" pitchFamily="2" charset="-122"/>
              </a:rPr>
              <a:t>模块五</a:t>
            </a:r>
            <a:r>
              <a:rPr lang="en-US" altLang="zh-CN" sz="6000" b="1" kern="1200" baseline="0" dirty="0">
                <a:solidFill>
                  <a:srgbClr val="FFFFFF"/>
                </a:solidFill>
                <a:latin typeface="华文行楷" panose="02010800040101010101" pitchFamily="2" charset="-122"/>
                <a:ea typeface="华文行楷" panose="02010800040101010101" pitchFamily="2" charset="-122"/>
                <a:cs typeface="华文行楷" panose="02010800040101010101" pitchFamily="2" charset="-122"/>
              </a:rPr>
              <a:t>  </a:t>
            </a:r>
            <a:r>
              <a:rPr lang="zh-CN" sz="6000" b="1" kern="1200" baseline="0" dirty="0">
                <a:solidFill>
                  <a:srgbClr val="FFFFFF"/>
                </a:solidFill>
                <a:latin typeface="华文行楷" panose="02010800040101010101" pitchFamily="2" charset="-122"/>
                <a:ea typeface="华文行楷" panose="02010800040101010101" pitchFamily="2" charset="-122"/>
                <a:cs typeface="华文行楷" panose="02010800040101010101" pitchFamily="2" charset="-122"/>
              </a:rPr>
              <a:t>语言表达</a:t>
            </a:r>
            <a:endParaRPr lang="zh-CN" sz="6000" b="1" kern="1200" baseline="0" dirty="0">
              <a:solidFill>
                <a:srgbClr val="FFFFFF"/>
              </a:solidFill>
              <a:latin typeface="华文行楷" panose="02010800040101010101" pitchFamily="2" charset="-122"/>
              <a:ea typeface="华文行楷" panose="02010800040101010101" pitchFamily="2" charset="-122"/>
              <a:cs typeface="华文行楷" panose="02010800040101010101" pitchFamily="2" charset="-122"/>
            </a:endParaRPr>
          </a:p>
        </p:txBody>
      </p:sp>
    </p:spTree>
  </p:cSld>
  <p:clrMapOvr>
    <a:masterClrMapping/>
  </p:clrMapOvr>
  <p:transition/>
  <p:timing>
    <p:tnLst>
      <p:par>
        <p:cTn id="1" dur="indefinite" restart="never" nodeType="tmRoot"/>
      </p:par>
    </p:tnLst>
    <p:bldLst>
      <p:bldP spid="409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316230" y="1066800"/>
            <a:ext cx="8610600" cy="5648960"/>
          </a:xfrm>
        </p:spPr>
        <p:txBody>
          <a:bodyPr anchor="t" anchorCtr="0"/>
          <a:p>
            <a:pPr>
              <a:lnSpc>
                <a:spcPct val="110000"/>
              </a:lnSpc>
              <a:spcBef>
                <a:spcPts val="100"/>
              </a:spcBef>
              <a:spcAft>
                <a:spcPts val="0"/>
              </a:spcAft>
              <a:buNone/>
            </a:pPr>
            <a:r>
              <a:rPr lang="zh-CN" altLang="en-US" sz="2500" b="1" dirty="0"/>
              <a:t>二、应用文写作知识</a:t>
            </a:r>
            <a:endParaRPr lang="zh-CN" altLang="en-US" sz="2500" b="1" dirty="0"/>
          </a:p>
          <a:p>
            <a:pPr>
              <a:lnSpc>
                <a:spcPct val="115000"/>
              </a:lnSpc>
              <a:spcBef>
                <a:spcPts val="0"/>
              </a:spcBef>
              <a:spcAft>
                <a:spcPts val="0"/>
              </a:spcAft>
              <a:buNone/>
            </a:pPr>
            <a:r>
              <a:rPr lang="zh-CN" altLang="en-US" sz="2000" b="1" dirty="0"/>
              <a:t>（一）材料</a:t>
            </a:r>
            <a:endParaRPr lang="zh-CN" altLang="en-US" sz="2000" b="1" dirty="0"/>
          </a:p>
          <a:p>
            <a:pPr marL="0" indent="0">
              <a:lnSpc>
                <a:spcPct val="130000"/>
              </a:lnSpc>
              <a:spcBef>
                <a:spcPts val="0"/>
              </a:spcBef>
              <a:spcAft>
                <a:spcPts val="0"/>
              </a:spcAft>
              <a:buNone/>
            </a:pPr>
            <a:r>
              <a:rPr lang="en-US" sz="1800" b="1" dirty="0">
                <a:ea typeface="宋体" panose="02010600030101010101" pitchFamily="2" charset="-122"/>
                <a:sym typeface="+mn-ea"/>
              </a:rPr>
              <a:t> 3</a:t>
            </a:r>
            <a:r>
              <a:rPr sz="1800" b="1" dirty="0">
                <a:ea typeface="宋体" panose="02010600030101010101" pitchFamily="2" charset="-122"/>
                <a:sym typeface="+mn-ea"/>
              </a:rPr>
              <a:t>.分类</a:t>
            </a:r>
            <a:endParaRPr sz="1800" b="1" dirty="0">
              <a:ea typeface="宋体" panose="02010600030101010101" pitchFamily="2" charset="-122"/>
            </a:endParaRPr>
          </a:p>
          <a:p>
            <a:pPr marL="0" indent="0">
              <a:lnSpc>
                <a:spcPct val="130000"/>
              </a:lnSpc>
              <a:spcBef>
                <a:spcPts val="0"/>
              </a:spcBef>
              <a:spcAft>
                <a:spcPts val="0"/>
              </a:spcAft>
              <a:buNone/>
            </a:pPr>
            <a:r>
              <a:rPr lang="en-US" sz="1800" dirty="0">
                <a:ea typeface="宋体" panose="02010600030101010101" pitchFamily="2" charset="-122"/>
                <a:sym typeface="+mn-ea"/>
              </a:rPr>
              <a:t> </a:t>
            </a:r>
            <a:r>
              <a:rPr lang="zh-CN" sz="1800" dirty="0">
                <a:ea typeface="宋体" panose="02010600030101010101" pitchFamily="2" charset="-122"/>
                <a:sym typeface="+mn-ea"/>
              </a:rPr>
              <a:t>（</a:t>
            </a:r>
            <a:r>
              <a:rPr lang="en-US" altLang="zh-CN" sz="1800" dirty="0">
                <a:ea typeface="宋体" panose="02010600030101010101" pitchFamily="2" charset="-122"/>
                <a:sym typeface="+mn-ea"/>
              </a:rPr>
              <a:t>1</a:t>
            </a:r>
            <a:r>
              <a:rPr lang="zh-CN" sz="1800" dirty="0">
                <a:ea typeface="宋体" panose="02010600030101010101" pitchFamily="2" charset="-122"/>
                <a:sym typeface="+mn-ea"/>
              </a:rPr>
              <a:t>）</a:t>
            </a:r>
            <a:r>
              <a:rPr sz="1800" dirty="0">
                <a:ea typeface="宋体" panose="02010600030101010101" pitchFamily="2" charset="-122"/>
                <a:sym typeface="+mn-ea"/>
              </a:rPr>
              <a:t>按照材料性质</a:t>
            </a:r>
            <a:r>
              <a:rPr lang="zh-CN" sz="1800" dirty="0">
                <a:ea typeface="宋体" panose="02010600030101010101" pitchFamily="2" charset="-122"/>
                <a:sym typeface="+mn-ea"/>
              </a:rPr>
              <a:t>：</a:t>
            </a:r>
            <a:r>
              <a:rPr sz="1800" b="1" dirty="0">
                <a:ea typeface="宋体" panose="02010600030101010101" pitchFamily="2" charset="-122"/>
                <a:sym typeface="+mn-ea"/>
              </a:rPr>
              <a:t>事实材料和理论材料</a:t>
            </a:r>
            <a:r>
              <a:rPr lang="zh-CN" sz="1800" b="1" dirty="0">
                <a:ea typeface="宋体" panose="02010600030101010101" pitchFamily="2" charset="-122"/>
                <a:sym typeface="+mn-ea"/>
              </a:rPr>
              <a:t>。</a:t>
            </a:r>
            <a:endParaRPr lang="zh-CN" sz="1800" b="1" dirty="0">
              <a:ea typeface="宋体" panose="02010600030101010101" pitchFamily="2" charset="-122"/>
            </a:endParaRPr>
          </a:p>
          <a:p>
            <a:pPr marL="0" indent="0">
              <a:lnSpc>
                <a:spcPct val="130000"/>
              </a:lnSpc>
              <a:spcBef>
                <a:spcPts val="0"/>
              </a:spcBef>
              <a:spcAft>
                <a:spcPts val="0"/>
              </a:spcAft>
              <a:buNone/>
            </a:pPr>
            <a:r>
              <a:rPr lang="en-US" sz="1800" b="1" dirty="0">
                <a:ea typeface="宋体" panose="02010600030101010101" pitchFamily="2" charset="-122"/>
                <a:sym typeface="+mn-ea"/>
              </a:rPr>
              <a:t>  ——</a:t>
            </a:r>
            <a:r>
              <a:rPr sz="1800" b="1" dirty="0">
                <a:ea typeface="宋体" panose="02010600030101010101" pitchFamily="2" charset="-122"/>
                <a:sym typeface="+mn-ea"/>
              </a:rPr>
              <a:t>理论材料</a:t>
            </a:r>
            <a:r>
              <a:rPr lang="zh-CN" sz="1800" dirty="0">
                <a:ea typeface="宋体" panose="02010600030101010101" pitchFamily="2" charset="-122"/>
                <a:sym typeface="+mn-ea"/>
              </a:rPr>
              <a:t>包括</a:t>
            </a:r>
            <a:r>
              <a:rPr sz="1800" dirty="0">
                <a:ea typeface="宋体" panose="02010600030101010101" pitchFamily="2" charset="-122"/>
                <a:sym typeface="+mn-ea"/>
              </a:rPr>
              <a:t>马克思列宁主义、毛泽东思想、邓小平理论、</a:t>
            </a:r>
            <a:r>
              <a:rPr sz="1800" dirty="0">
                <a:ea typeface="宋体" panose="02010600030101010101" pitchFamily="2" charset="-122"/>
                <a:sym typeface="+mn-ea"/>
              </a:rPr>
              <a:t>“三个代表”重要思想、科学发展观、习近平新时代中国特色社会主义思想等</a:t>
            </a:r>
            <a:r>
              <a:rPr lang="zh-CN" altLang="en-US" sz="1800" dirty="0">
                <a:ea typeface="宋体" panose="02010600030101010101" pitchFamily="2" charset="-122"/>
                <a:sym typeface="+mn-ea"/>
              </a:rPr>
              <a:t>。</a:t>
            </a:r>
            <a:r>
              <a:rPr sz="1800" dirty="0">
                <a:ea typeface="宋体" panose="02010600030101010101" pitchFamily="2" charset="-122"/>
                <a:sym typeface="+mn-ea"/>
              </a:rPr>
              <a:t>党中央、国务院制定的方针、政策</a:t>
            </a:r>
            <a:r>
              <a:rPr lang="zh-CN" sz="1800" dirty="0">
                <a:ea typeface="宋体" panose="02010600030101010101" pitchFamily="2" charset="-122"/>
                <a:sym typeface="+mn-ea"/>
              </a:rPr>
              <a:t>。党的二十大报告精神及习近平总书记重要讲话、指示</a:t>
            </a:r>
            <a:r>
              <a:rPr sz="1800" dirty="0">
                <a:ea typeface="宋体" panose="02010600030101010101" pitchFamily="2" charset="-122"/>
                <a:sym typeface="+mn-ea"/>
              </a:rPr>
              <a:t>。各级地方政府制定的地方性法规、条文等</a:t>
            </a:r>
            <a:r>
              <a:rPr lang="zh-CN" sz="1800" dirty="0">
                <a:ea typeface="宋体" panose="02010600030101010101" pitchFamily="2" charset="-122"/>
                <a:sym typeface="+mn-ea"/>
              </a:rPr>
              <a:t>。</a:t>
            </a:r>
            <a:endParaRPr lang="zh-CN" sz="1800" dirty="0">
              <a:ea typeface="宋体" panose="02010600030101010101" pitchFamily="2" charset="-122"/>
              <a:sym typeface="+mn-ea"/>
            </a:endParaRPr>
          </a:p>
          <a:p>
            <a:pPr marL="0" indent="0">
              <a:lnSpc>
                <a:spcPct val="130000"/>
              </a:lnSpc>
              <a:spcBef>
                <a:spcPts val="0"/>
              </a:spcBef>
              <a:spcAft>
                <a:spcPts val="0"/>
              </a:spcAft>
              <a:buNone/>
            </a:pPr>
            <a:r>
              <a:rPr lang="en-US" sz="1800" b="1" dirty="0">
                <a:ea typeface="宋体" panose="02010600030101010101" pitchFamily="2" charset="-122"/>
                <a:sym typeface="+mn-ea"/>
              </a:rPr>
              <a:t>  ——</a:t>
            </a:r>
            <a:r>
              <a:rPr sz="1800" b="1" dirty="0">
                <a:ea typeface="宋体" panose="02010600030101010101" pitchFamily="2" charset="-122"/>
                <a:sym typeface="+mn-ea"/>
              </a:rPr>
              <a:t>事实材料</a:t>
            </a:r>
            <a:r>
              <a:rPr lang="zh-CN" sz="1800" dirty="0">
                <a:ea typeface="宋体" panose="02010600030101010101" pitchFamily="2" charset="-122"/>
                <a:sym typeface="+mn-ea"/>
              </a:rPr>
              <a:t>包括</a:t>
            </a:r>
            <a:r>
              <a:rPr sz="1800" dirty="0">
                <a:ea typeface="宋体" panose="02010600030101010101" pitchFamily="2" charset="-122"/>
                <a:sym typeface="+mn-ea"/>
              </a:rPr>
              <a:t>实际工作中的概括性事实、典型事例和统计数据等</a:t>
            </a:r>
            <a:r>
              <a:rPr sz="1800" dirty="0">
                <a:ea typeface="宋体" panose="02010600030101010101" pitchFamily="2" charset="-122"/>
                <a:sym typeface="+mn-ea"/>
              </a:rPr>
              <a:t>具有一定典型性</a:t>
            </a:r>
            <a:r>
              <a:rPr lang="zh-CN" sz="1800" dirty="0">
                <a:ea typeface="宋体" panose="02010600030101010101" pitchFamily="2" charset="-122"/>
                <a:sym typeface="+mn-ea"/>
              </a:rPr>
              <a:t>的材料。</a:t>
            </a:r>
            <a:endParaRPr lang="zh-CN" sz="1800" dirty="0">
              <a:ea typeface="宋体" panose="02010600030101010101" pitchFamily="2" charset="-122"/>
            </a:endParaRPr>
          </a:p>
          <a:p>
            <a:pPr marL="0" algn="l">
              <a:lnSpc>
                <a:spcPct val="130000"/>
              </a:lnSpc>
              <a:spcBef>
                <a:spcPts val="0"/>
              </a:spcBef>
              <a:spcAft>
                <a:spcPts val="0"/>
              </a:spcAft>
              <a:buNone/>
            </a:pPr>
            <a:r>
              <a:rPr lang="zh-CN" sz="1800" dirty="0">
                <a:ea typeface="宋体" panose="02010600030101010101" pitchFamily="2" charset="-122"/>
                <a:sym typeface="+mn-ea"/>
              </a:rPr>
              <a:t>（</a:t>
            </a:r>
            <a:r>
              <a:rPr lang="en-US" altLang="zh-CN" sz="1800" dirty="0">
                <a:ea typeface="宋体" panose="02010600030101010101" pitchFamily="2" charset="-122"/>
                <a:sym typeface="+mn-ea"/>
              </a:rPr>
              <a:t>2</a:t>
            </a:r>
            <a:r>
              <a:rPr lang="zh-CN" sz="1800" dirty="0">
                <a:ea typeface="宋体" panose="02010600030101010101" pitchFamily="2" charset="-122"/>
                <a:sym typeface="+mn-ea"/>
              </a:rPr>
              <a:t>）</a:t>
            </a:r>
            <a:r>
              <a:rPr sz="1800" dirty="0">
                <a:ea typeface="宋体" panose="02010600030101010101" pitchFamily="2" charset="-122"/>
                <a:sym typeface="+mn-ea"/>
              </a:rPr>
              <a:t>按照材料来源</a:t>
            </a:r>
            <a:r>
              <a:rPr lang="zh-CN" sz="1800" dirty="0">
                <a:ea typeface="宋体" panose="02010600030101010101" pitchFamily="2" charset="-122"/>
                <a:sym typeface="+mn-ea"/>
              </a:rPr>
              <a:t>：</a:t>
            </a:r>
            <a:r>
              <a:rPr sz="1800" b="1" dirty="0">
                <a:ea typeface="宋体" panose="02010600030101010101" pitchFamily="2" charset="-122"/>
                <a:sym typeface="+mn-ea"/>
              </a:rPr>
              <a:t>第一手材料和第二手材料。</a:t>
            </a:r>
            <a:endParaRPr sz="1800" b="1" dirty="0">
              <a:ea typeface="宋体" panose="02010600030101010101" pitchFamily="2" charset="-122"/>
            </a:endParaRPr>
          </a:p>
          <a:p>
            <a:pPr marL="0" algn="l">
              <a:lnSpc>
                <a:spcPct val="130000"/>
              </a:lnSpc>
              <a:spcBef>
                <a:spcPts val="0"/>
              </a:spcBef>
              <a:spcAft>
                <a:spcPts val="0"/>
              </a:spcAft>
              <a:buNone/>
            </a:pPr>
            <a:r>
              <a:rPr lang="zh-CN" sz="1800" dirty="0">
                <a:ea typeface="宋体" panose="02010600030101010101" pitchFamily="2" charset="-122"/>
                <a:sym typeface="+mn-ea"/>
              </a:rPr>
              <a:t>（</a:t>
            </a:r>
            <a:r>
              <a:rPr lang="en-US" altLang="zh-CN" sz="1800" dirty="0">
                <a:ea typeface="宋体" panose="02010600030101010101" pitchFamily="2" charset="-122"/>
                <a:sym typeface="+mn-ea"/>
              </a:rPr>
              <a:t>3</a:t>
            </a:r>
            <a:r>
              <a:rPr lang="zh-CN" sz="1800" dirty="0">
                <a:ea typeface="宋体" panose="02010600030101010101" pitchFamily="2" charset="-122"/>
                <a:sym typeface="+mn-ea"/>
              </a:rPr>
              <a:t>）</a:t>
            </a:r>
            <a:r>
              <a:rPr sz="1800" dirty="0">
                <a:ea typeface="宋体" panose="02010600030101010101" pitchFamily="2" charset="-122"/>
                <a:sym typeface="+mn-ea"/>
              </a:rPr>
              <a:t>按照材料内容</a:t>
            </a:r>
            <a:r>
              <a:rPr lang="zh-CN" sz="1800" dirty="0">
                <a:ea typeface="宋体" panose="02010600030101010101" pitchFamily="2" charset="-122"/>
                <a:sym typeface="+mn-ea"/>
              </a:rPr>
              <a:t>：</a:t>
            </a:r>
            <a:r>
              <a:rPr sz="1800" b="1" dirty="0">
                <a:ea typeface="宋体" panose="02010600030101010101" pitchFamily="2" charset="-122"/>
                <a:sym typeface="+mn-ea"/>
              </a:rPr>
              <a:t>历史材料和现实材料。</a:t>
            </a:r>
            <a:endParaRPr sz="1800" b="1" dirty="0">
              <a:ea typeface="宋体" panose="02010600030101010101" pitchFamily="2" charset="-122"/>
            </a:endParaRPr>
          </a:p>
          <a:p>
            <a:pPr marL="0" algn="l">
              <a:lnSpc>
                <a:spcPct val="130000"/>
              </a:lnSpc>
              <a:spcBef>
                <a:spcPts val="0"/>
              </a:spcBef>
              <a:spcAft>
                <a:spcPts val="0"/>
              </a:spcAft>
              <a:buNone/>
            </a:pPr>
            <a:r>
              <a:rPr lang="zh-CN" sz="1800" dirty="0">
                <a:ea typeface="宋体" panose="02010600030101010101" pitchFamily="2" charset="-122"/>
                <a:sym typeface="+mn-ea"/>
              </a:rPr>
              <a:t>（</a:t>
            </a:r>
            <a:r>
              <a:rPr lang="en-US" altLang="zh-CN" sz="1800" dirty="0">
                <a:ea typeface="宋体" panose="02010600030101010101" pitchFamily="2" charset="-122"/>
                <a:sym typeface="+mn-ea"/>
              </a:rPr>
              <a:t>4</a:t>
            </a:r>
            <a:r>
              <a:rPr lang="zh-CN" altLang="en-US" sz="1800" dirty="0">
                <a:ea typeface="宋体" panose="02010600030101010101" pitchFamily="2" charset="-122"/>
                <a:sym typeface="+mn-ea"/>
              </a:rPr>
              <a:t>）</a:t>
            </a:r>
            <a:r>
              <a:rPr sz="1800" dirty="0">
                <a:ea typeface="宋体" panose="02010600030101010101" pitchFamily="2" charset="-122"/>
                <a:sym typeface="+mn-ea"/>
              </a:rPr>
              <a:t>按照材料使用</a:t>
            </a:r>
            <a:r>
              <a:rPr lang="zh-CN" sz="1800" dirty="0">
                <a:ea typeface="宋体" panose="02010600030101010101" pitchFamily="2" charset="-122"/>
                <a:sym typeface="+mn-ea"/>
              </a:rPr>
              <a:t>：</a:t>
            </a:r>
            <a:r>
              <a:rPr sz="1800" b="1" dirty="0">
                <a:ea typeface="宋体" panose="02010600030101010101" pitchFamily="2" charset="-122"/>
                <a:sym typeface="+mn-ea"/>
              </a:rPr>
              <a:t>正面材料和反面材料。</a:t>
            </a:r>
            <a:endParaRPr sz="1800" b="1" dirty="0">
              <a:ea typeface="宋体" panose="02010600030101010101" pitchFamily="2" charset="-122"/>
            </a:endParaRPr>
          </a:p>
          <a:p>
            <a:pPr marL="0" algn="l">
              <a:lnSpc>
                <a:spcPct val="130000"/>
              </a:lnSpc>
              <a:spcBef>
                <a:spcPts val="0"/>
              </a:spcBef>
              <a:spcAft>
                <a:spcPts val="0"/>
              </a:spcAft>
              <a:buNone/>
            </a:pPr>
            <a:r>
              <a:rPr lang="zh-CN" sz="1800" dirty="0">
                <a:ea typeface="宋体" panose="02010600030101010101" pitchFamily="2" charset="-122"/>
                <a:sym typeface="+mn-ea"/>
              </a:rPr>
              <a:t>（</a:t>
            </a:r>
            <a:r>
              <a:rPr lang="en-US" altLang="zh-CN" sz="1800" dirty="0">
                <a:ea typeface="宋体" panose="02010600030101010101" pitchFamily="2" charset="-122"/>
                <a:sym typeface="+mn-ea"/>
              </a:rPr>
              <a:t>5</a:t>
            </a:r>
            <a:r>
              <a:rPr lang="zh-CN" sz="1800" dirty="0">
                <a:ea typeface="宋体" panose="02010600030101010101" pitchFamily="2" charset="-122"/>
                <a:sym typeface="+mn-ea"/>
              </a:rPr>
              <a:t>）</a:t>
            </a:r>
            <a:r>
              <a:rPr sz="1800" dirty="0">
                <a:ea typeface="宋体" panose="02010600030101010101" pitchFamily="2" charset="-122"/>
                <a:sym typeface="+mn-ea"/>
              </a:rPr>
              <a:t>按照材料范围</a:t>
            </a:r>
            <a:r>
              <a:rPr lang="zh-CN" sz="1800" dirty="0">
                <a:ea typeface="宋体" panose="02010600030101010101" pitchFamily="2" charset="-122"/>
                <a:sym typeface="+mn-ea"/>
              </a:rPr>
              <a:t>：</a:t>
            </a:r>
            <a:r>
              <a:rPr sz="1800" b="1" dirty="0">
                <a:ea typeface="宋体" panose="02010600030101010101" pitchFamily="2" charset="-122"/>
                <a:sym typeface="+mn-ea"/>
              </a:rPr>
              <a:t>综合性材料和个别性材料。</a:t>
            </a:r>
            <a:endParaRPr sz="1800" b="1" dirty="0">
              <a:ea typeface="宋体" panose="02010600030101010101" pitchFamily="2" charset="-122"/>
              <a:sym typeface="+mn-ea"/>
            </a:endParaRPr>
          </a:p>
          <a:p>
            <a:pPr marL="0" indent="0">
              <a:lnSpc>
                <a:spcPct val="130000"/>
              </a:lnSpc>
              <a:spcBef>
                <a:spcPts val="0"/>
              </a:spcBef>
              <a:spcAft>
                <a:spcPts val="0"/>
              </a:spcAft>
              <a:buNone/>
            </a:pPr>
            <a:endParaRPr lang="zh-CN"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91870"/>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73730" name="标题 73729"/>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【单元一</a:t>
            </a:r>
            <a:r>
              <a:rPr lang="zh-CN" sz="3500" dirty="0">
                <a:solidFill>
                  <a:schemeClr val="tx1"/>
                </a:solidFill>
                <a:latin typeface="隶书" panose="02010509060101010101" pitchFamily="49" charset="-122"/>
                <a:ea typeface="隶书" panose="02010509060101010101" pitchFamily="49" charset="-122"/>
                <a:sym typeface="+mn-ea"/>
              </a:rPr>
              <a:t>】应用写作</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217930"/>
            <a:ext cx="8469630" cy="4983480"/>
          </a:xfrm>
        </p:spPr>
        <p:txBody>
          <a:bodyPr anchor="t" anchorCtr="0"/>
          <a:p>
            <a:pPr>
              <a:lnSpc>
                <a:spcPct val="110000"/>
              </a:lnSpc>
              <a:spcBef>
                <a:spcPts val="100"/>
              </a:spcBef>
              <a:spcAft>
                <a:spcPts val="0"/>
              </a:spcAft>
              <a:buNone/>
            </a:pPr>
            <a:r>
              <a:rPr lang="zh-CN" altLang="en-US" sz="2500" b="1" dirty="0"/>
              <a:t>二、应用文写作知识</a:t>
            </a:r>
            <a:endParaRPr lang="zh-CN" altLang="en-US" sz="2500" b="1" dirty="0"/>
          </a:p>
          <a:p>
            <a:pPr>
              <a:lnSpc>
                <a:spcPct val="150000"/>
              </a:lnSpc>
              <a:spcBef>
                <a:spcPts val="100"/>
              </a:spcBef>
              <a:spcAft>
                <a:spcPts val="0"/>
              </a:spcAft>
              <a:buNone/>
            </a:pPr>
            <a:r>
              <a:rPr lang="zh-CN" altLang="en-US" sz="2000" b="1" dirty="0"/>
              <a:t>（二）材料</a:t>
            </a:r>
            <a:endParaRPr lang="zh-CN" altLang="en-US" sz="2000" b="1" dirty="0"/>
          </a:p>
          <a:p>
            <a:pPr marL="0" indent="0">
              <a:lnSpc>
                <a:spcPct val="150000"/>
              </a:lnSpc>
              <a:spcBef>
                <a:spcPts val="100"/>
              </a:spcBef>
              <a:spcAft>
                <a:spcPts val="0"/>
              </a:spcAft>
              <a:buNone/>
            </a:pPr>
            <a:r>
              <a:rPr lang="en-US" sz="1800" b="1" dirty="0">
                <a:ea typeface="宋体" panose="02010600030101010101" pitchFamily="2" charset="-122"/>
              </a:rPr>
              <a:t>   </a:t>
            </a:r>
            <a:r>
              <a:rPr sz="1800" b="1" dirty="0">
                <a:ea typeface="宋体" panose="02010600030101010101" pitchFamily="2" charset="-122"/>
              </a:rPr>
              <a:t>4.要求</a:t>
            </a:r>
            <a:endParaRPr sz="1800" b="1" dirty="0">
              <a:ea typeface="宋体" panose="02010600030101010101" pitchFamily="2" charset="-122"/>
            </a:endParaRPr>
          </a:p>
          <a:p>
            <a:pPr marL="0" indent="0">
              <a:lnSpc>
                <a:spcPct val="150000"/>
              </a:lnSpc>
              <a:spcBef>
                <a:spcPts val="100"/>
              </a:spcBef>
              <a:spcAft>
                <a:spcPts val="0"/>
              </a:spcAft>
              <a:buNone/>
            </a:pPr>
            <a:r>
              <a:rPr lang="zh-CN" sz="1800" b="1" dirty="0">
                <a:ea typeface="宋体" panose="02010600030101010101" pitchFamily="2" charset="-122"/>
              </a:rPr>
              <a:t>（</a:t>
            </a:r>
            <a:r>
              <a:rPr lang="en-US" altLang="zh-CN" sz="1800" b="1" dirty="0">
                <a:ea typeface="宋体" panose="02010600030101010101" pitchFamily="2" charset="-122"/>
              </a:rPr>
              <a:t>1</a:t>
            </a:r>
            <a:r>
              <a:rPr lang="zh-CN" sz="1800" b="1" dirty="0">
                <a:ea typeface="宋体" panose="02010600030101010101" pitchFamily="2" charset="-122"/>
              </a:rPr>
              <a:t>）</a:t>
            </a:r>
            <a:r>
              <a:rPr sz="1800" b="1" dirty="0">
                <a:ea typeface="宋体" panose="02010600030101010101" pitchFamily="2" charset="-122"/>
              </a:rPr>
              <a:t>围绕主题选材</a:t>
            </a:r>
            <a:r>
              <a:rPr lang="zh-CN" sz="1800" b="1" dirty="0">
                <a:ea typeface="宋体" panose="02010600030101010101" pitchFamily="2" charset="-122"/>
              </a:rPr>
              <a:t>。</a:t>
            </a:r>
            <a:r>
              <a:rPr lang="zh-CN" sz="1800" dirty="0">
                <a:ea typeface="宋体" panose="02010600030101010101" pitchFamily="2" charset="-122"/>
              </a:rPr>
              <a:t>应用文</a:t>
            </a:r>
            <a:r>
              <a:rPr sz="1800" dirty="0">
                <a:ea typeface="宋体" panose="02010600030101010101" pitchFamily="2" charset="-122"/>
              </a:rPr>
              <a:t>所选材料</a:t>
            </a:r>
            <a:r>
              <a:rPr lang="zh-CN" sz="1800" dirty="0">
                <a:ea typeface="宋体" panose="02010600030101010101" pitchFamily="2" charset="-122"/>
              </a:rPr>
              <a:t>要</a:t>
            </a:r>
            <a:r>
              <a:rPr sz="1800" dirty="0">
                <a:ea typeface="宋体" panose="02010600030101010101" pitchFamily="2" charset="-122"/>
              </a:rPr>
              <a:t>能从不同的方面、不同的角度</a:t>
            </a:r>
            <a:r>
              <a:rPr lang="zh-CN" sz="1800" dirty="0">
                <a:ea typeface="宋体" panose="02010600030101010101" pitchFamily="2" charset="-122"/>
              </a:rPr>
              <a:t>来</a:t>
            </a:r>
            <a:r>
              <a:rPr sz="1800" dirty="0">
                <a:ea typeface="宋体" panose="02010600030101010101" pitchFamily="2" charset="-122"/>
              </a:rPr>
              <a:t>说明和印证文章</a:t>
            </a:r>
            <a:r>
              <a:rPr lang="zh-CN" sz="1800" dirty="0">
                <a:ea typeface="宋体" panose="02010600030101010101" pitchFamily="2" charset="-122"/>
              </a:rPr>
              <a:t>的</a:t>
            </a:r>
            <a:r>
              <a:rPr sz="1800" dirty="0">
                <a:ea typeface="宋体" panose="02010600030101010101" pitchFamily="2" charset="-122"/>
              </a:rPr>
              <a:t>主旨。</a:t>
            </a:r>
            <a:endParaRPr sz="1800" dirty="0">
              <a:ea typeface="宋体" panose="02010600030101010101" pitchFamily="2" charset="-122"/>
            </a:endParaRPr>
          </a:p>
          <a:p>
            <a:pPr marL="0" indent="0">
              <a:lnSpc>
                <a:spcPct val="150000"/>
              </a:lnSpc>
              <a:spcBef>
                <a:spcPts val="100"/>
              </a:spcBef>
              <a:spcAft>
                <a:spcPts val="0"/>
              </a:spcAft>
              <a:buNone/>
            </a:pPr>
            <a:r>
              <a:rPr lang="zh-CN" sz="1800" b="1" dirty="0">
                <a:ea typeface="宋体" panose="02010600030101010101" pitchFamily="2" charset="-122"/>
              </a:rPr>
              <a:t>（</a:t>
            </a:r>
            <a:r>
              <a:rPr lang="en-US" altLang="zh-CN" sz="1800" b="1" dirty="0">
                <a:ea typeface="宋体" panose="02010600030101010101" pitchFamily="2" charset="-122"/>
              </a:rPr>
              <a:t>2</a:t>
            </a:r>
            <a:r>
              <a:rPr lang="zh-CN" sz="1800" b="1" dirty="0">
                <a:ea typeface="宋体" panose="02010600030101010101" pitchFamily="2" charset="-122"/>
              </a:rPr>
              <a:t>）</a:t>
            </a:r>
            <a:r>
              <a:rPr sz="1800" b="1" dirty="0">
                <a:ea typeface="宋体" panose="02010600030101010101" pitchFamily="2" charset="-122"/>
              </a:rPr>
              <a:t>选择真实材料</a:t>
            </a:r>
            <a:r>
              <a:rPr lang="zh-CN" sz="1800" b="1" dirty="0">
                <a:ea typeface="宋体" panose="02010600030101010101" pitchFamily="2" charset="-122"/>
              </a:rPr>
              <a:t>。</a:t>
            </a:r>
            <a:r>
              <a:rPr sz="1800" dirty="0">
                <a:ea typeface="宋体" panose="02010600030101010101" pitchFamily="2" charset="-122"/>
              </a:rPr>
              <a:t>应用文</a:t>
            </a:r>
            <a:r>
              <a:rPr lang="zh-CN" sz="1800" dirty="0">
                <a:ea typeface="宋体" panose="02010600030101010101" pitchFamily="2" charset="-122"/>
              </a:rPr>
              <a:t>所选材料必须</a:t>
            </a:r>
            <a:r>
              <a:rPr sz="1800" dirty="0">
                <a:ea typeface="宋体" panose="02010600030101010101" pitchFamily="2" charset="-122"/>
              </a:rPr>
              <a:t>真实</a:t>
            </a:r>
            <a:r>
              <a:rPr lang="zh-CN" sz="1800" dirty="0">
                <a:ea typeface="宋体" panose="02010600030101010101" pitchFamily="2" charset="-122"/>
              </a:rPr>
              <a:t>可靠</a:t>
            </a:r>
            <a:r>
              <a:rPr sz="1800" dirty="0">
                <a:ea typeface="宋体" panose="02010600030101010101" pitchFamily="2" charset="-122"/>
              </a:rPr>
              <a:t>，</a:t>
            </a:r>
            <a:r>
              <a:rPr lang="zh-CN" sz="1800" dirty="0">
                <a:ea typeface="宋体" panose="02010600030101010101" pitchFamily="2" charset="-122"/>
              </a:rPr>
              <a:t>选用</a:t>
            </a:r>
            <a:r>
              <a:rPr sz="1800" dirty="0">
                <a:ea typeface="宋体" panose="02010600030101010101" pitchFamily="2" charset="-122"/>
              </a:rPr>
              <a:t>第二手材料要核实其真实性</a:t>
            </a:r>
            <a:r>
              <a:rPr lang="zh-CN" sz="1800" dirty="0">
                <a:ea typeface="宋体" panose="02010600030101010101" pitchFamily="2" charset="-122"/>
              </a:rPr>
              <a:t>，</a:t>
            </a:r>
            <a:r>
              <a:rPr sz="1800" dirty="0">
                <a:ea typeface="宋体" panose="02010600030101010101" pitchFamily="2" charset="-122"/>
              </a:rPr>
              <a:t>避免</a:t>
            </a:r>
            <a:r>
              <a:rPr lang="zh-CN" sz="1800" dirty="0">
                <a:ea typeface="宋体" panose="02010600030101010101" pitchFamily="2" charset="-122"/>
              </a:rPr>
              <a:t>因材料</a:t>
            </a:r>
            <a:r>
              <a:rPr sz="1800" dirty="0">
                <a:ea typeface="宋体" panose="02010600030101010101" pitchFamily="2" charset="-122"/>
              </a:rPr>
              <a:t>不实而造成错误。</a:t>
            </a:r>
            <a:endParaRPr sz="1800" dirty="0">
              <a:ea typeface="宋体" panose="02010600030101010101" pitchFamily="2" charset="-122"/>
            </a:endParaRPr>
          </a:p>
          <a:p>
            <a:pPr marL="0" indent="0">
              <a:lnSpc>
                <a:spcPct val="150000"/>
              </a:lnSpc>
              <a:spcBef>
                <a:spcPts val="100"/>
              </a:spcBef>
              <a:spcAft>
                <a:spcPts val="0"/>
              </a:spcAft>
              <a:buNone/>
            </a:pPr>
            <a:r>
              <a:rPr lang="zh-CN" sz="1800" b="1" dirty="0">
                <a:ea typeface="宋体" panose="02010600030101010101" pitchFamily="2" charset="-122"/>
              </a:rPr>
              <a:t>（</a:t>
            </a:r>
            <a:r>
              <a:rPr lang="en-US" altLang="zh-CN" sz="1800" b="1" dirty="0">
                <a:ea typeface="宋体" panose="02010600030101010101" pitchFamily="2" charset="-122"/>
              </a:rPr>
              <a:t>3</a:t>
            </a:r>
            <a:r>
              <a:rPr lang="zh-CN" sz="1800" b="1" dirty="0">
                <a:ea typeface="宋体" panose="02010600030101010101" pitchFamily="2" charset="-122"/>
              </a:rPr>
              <a:t>）</a:t>
            </a:r>
            <a:r>
              <a:rPr sz="1800" b="1" dirty="0">
                <a:ea typeface="宋体" panose="02010600030101010101" pitchFamily="2" charset="-122"/>
              </a:rPr>
              <a:t>选择典型材料</a:t>
            </a:r>
            <a:r>
              <a:rPr lang="zh-CN" sz="1800" b="1" dirty="0">
                <a:ea typeface="宋体" panose="02010600030101010101" pitchFamily="2" charset="-122"/>
              </a:rPr>
              <a:t>。</a:t>
            </a:r>
            <a:r>
              <a:rPr lang="zh-CN" sz="1800" dirty="0">
                <a:ea typeface="宋体" panose="02010600030101010101" pitchFamily="2" charset="-122"/>
              </a:rPr>
              <a:t>应用文所选</a:t>
            </a:r>
            <a:r>
              <a:rPr sz="1800" dirty="0">
                <a:ea typeface="宋体" panose="02010600030101010101" pitchFamily="2" charset="-122"/>
              </a:rPr>
              <a:t>材料</a:t>
            </a:r>
            <a:r>
              <a:rPr lang="zh-CN" sz="1800" dirty="0">
                <a:ea typeface="宋体" panose="02010600030101010101" pitchFamily="2" charset="-122"/>
              </a:rPr>
              <a:t>要具有一定代表性和典型性</a:t>
            </a:r>
            <a:r>
              <a:rPr sz="1800" dirty="0">
                <a:ea typeface="宋体" panose="02010600030101010101" pitchFamily="2" charset="-122"/>
              </a:rPr>
              <a:t>，包括典型事物、典型经验、典型问题、典型数据等。</a:t>
            </a:r>
            <a:endParaRPr sz="1800" dirty="0">
              <a:ea typeface="宋体" panose="02010600030101010101" pitchFamily="2" charset="-122"/>
            </a:endParaRPr>
          </a:p>
          <a:p>
            <a:pPr marL="0" indent="0">
              <a:lnSpc>
                <a:spcPct val="150000"/>
              </a:lnSpc>
              <a:spcBef>
                <a:spcPts val="100"/>
              </a:spcBef>
              <a:spcAft>
                <a:spcPts val="0"/>
              </a:spcAft>
              <a:buNone/>
            </a:pPr>
            <a:r>
              <a:rPr lang="zh-CN" sz="1800" b="1" dirty="0">
                <a:ea typeface="宋体" panose="02010600030101010101" pitchFamily="2" charset="-122"/>
              </a:rPr>
              <a:t>（</a:t>
            </a:r>
            <a:r>
              <a:rPr lang="en-US" altLang="zh-CN" sz="1800" b="1" dirty="0">
                <a:ea typeface="宋体" panose="02010600030101010101" pitchFamily="2" charset="-122"/>
              </a:rPr>
              <a:t>4</a:t>
            </a:r>
            <a:r>
              <a:rPr lang="zh-CN" sz="1800" b="1" dirty="0">
                <a:ea typeface="宋体" panose="02010600030101010101" pitchFamily="2" charset="-122"/>
              </a:rPr>
              <a:t>）</a:t>
            </a:r>
            <a:r>
              <a:rPr sz="1800" b="1" dirty="0">
                <a:ea typeface="宋体" panose="02010600030101010101" pitchFamily="2" charset="-122"/>
              </a:rPr>
              <a:t>选择新颖材料。</a:t>
            </a:r>
            <a:r>
              <a:rPr sz="1800" dirty="0">
                <a:ea typeface="宋体" panose="02010600030101010101" pitchFamily="2" charset="-122"/>
              </a:rPr>
              <a:t>应用文材料要紧随社会发展步伐，体现时效性，选择新成果、新经验、新问题等材料。</a:t>
            </a:r>
            <a:endParaRPr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91870"/>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73730" name="标题 73729"/>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【单元一</a:t>
            </a:r>
            <a:r>
              <a:rPr lang="zh-CN" sz="3500" dirty="0">
                <a:solidFill>
                  <a:schemeClr val="tx1"/>
                </a:solidFill>
                <a:latin typeface="隶书" panose="02010509060101010101" pitchFamily="49" charset="-122"/>
                <a:ea typeface="隶书" panose="02010509060101010101" pitchFamily="49" charset="-122"/>
                <a:sym typeface="+mn-ea"/>
              </a:rPr>
              <a:t>】应用写作</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648960"/>
          </a:xfrm>
        </p:spPr>
        <p:txBody>
          <a:bodyPr anchor="t" anchorCtr="0"/>
          <a:p>
            <a:pPr>
              <a:lnSpc>
                <a:spcPct val="110000"/>
              </a:lnSpc>
              <a:spcBef>
                <a:spcPts val="100"/>
              </a:spcBef>
              <a:spcAft>
                <a:spcPts val="0"/>
              </a:spcAft>
              <a:buNone/>
            </a:pPr>
            <a:r>
              <a:rPr lang="zh-CN" altLang="en-US" sz="2500" b="1" dirty="0"/>
              <a:t>二、应用文写作知识</a:t>
            </a:r>
            <a:endParaRPr lang="zh-CN" altLang="en-US" sz="2500" b="1" dirty="0"/>
          </a:p>
          <a:p>
            <a:pPr>
              <a:lnSpc>
                <a:spcPct val="150000"/>
              </a:lnSpc>
              <a:spcBef>
                <a:spcPts val="100"/>
              </a:spcBef>
              <a:spcAft>
                <a:spcPts val="0"/>
              </a:spcAft>
              <a:buNone/>
            </a:pPr>
            <a:r>
              <a:rPr lang="zh-CN" altLang="en-US" sz="2000" b="1" dirty="0"/>
              <a:t>（三）结构</a:t>
            </a:r>
            <a:endParaRPr lang="zh-CN" altLang="en-US" sz="2000" b="1" dirty="0"/>
          </a:p>
          <a:p>
            <a:pPr>
              <a:lnSpc>
                <a:spcPct val="150000"/>
              </a:lnSpc>
              <a:spcBef>
                <a:spcPts val="100"/>
              </a:spcBef>
              <a:spcAft>
                <a:spcPts val="0"/>
              </a:spcAft>
              <a:buNone/>
            </a:pPr>
            <a:r>
              <a:rPr lang="en-US" sz="1800" b="1" dirty="0">
                <a:ea typeface="宋体" panose="02010600030101010101" pitchFamily="2" charset="-122"/>
              </a:rPr>
              <a:t>  </a:t>
            </a:r>
            <a:r>
              <a:rPr sz="1800" b="1" dirty="0">
                <a:ea typeface="宋体" panose="02010600030101010101" pitchFamily="2" charset="-122"/>
              </a:rPr>
              <a:t>1.内涵</a:t>
            </a:r>
            <a:endParaRPr sz="1800" b="1" dirty="0">
              <a:ea typeface="宋体" panose="02010600030101010101" pitchFamily="2" charset="-122"/>
            </a:endParaRPr>
          </a:p>
          <a:p>
            <a:pPr marL="0" indent="0">
              <a:lnSpc>
                <a:spcPct val="150000"/>
              </a:lnSpc>
              <a:spcBef>
                <a:spcPts val="100"/>
              </a:spcBef>
              <a:spcAft>
                <a:spcPts val="0"/>
              </a:spcAft>
              <a:buNone/>
            </a:pPr>
            <a:r>
              <a:rPr lang="en-US" sz="1800" dirty="0">
                <a:latin typeface="+mn-ea"/>
                <a:cs typeface="+mn-ea"/>
              </a:rPr>
              <a:t>  </a:t>
            </a:r>
            <a:r>
              <a:rPr lang="zh-CN" altLang="en-US" sz="1800" dirty="0">
                <a:latin typeface="+mn-ea"/>
                <a:cs typeface="+mn-ea"/>
              </a:rPr>
              <a:t>（</a:t>
            </a:r>
            <a:r>
              <a:rPr lang="en-US" altLang="zh-CN" sz="1800" dirty="0">
                <a:latin typeface="+mn-ea"/>
                <a:cs typeface="+mn-ea"/>
              </a:rPr>
              <a:t>1</a:t>
            </a:r>
            <a:r>
              <a:rPr lang="zh-CN" altLang="en-US" sz="1800" dirty="0">
                <a:latin typeface="+mn-ea"/>
                <a:cs typeface="+mn-ea"/>
              </a:rPr>
              <a:t>）</a:t>
            </a:r>
            <a:r>
              <a:rPr sz="1800" b="1" dirty="0">
                <a:latin typeface="+mn-ea"/>
                <a:cs typeface="+mn-ea"/>
              </a:rPr>
              <a:t>结构</a:t>
            </a:r>
            <a:r>
              <a:rPr sz="1800" dirty="0">
                <a:latin typeface="+mn-ea"/>
                <a:cs typeface="+mn-ea"/>
              </a:rPr>
              <a:t>是作者按照一定的写作意图和主旨表达要求，将选定的材料妥善组织，串联成一个有机整体的方式、方法和手段，它解决的是“言之有序”问题。</a:t>
            </a:r>
            <a:endParaRPr sz="1800" dirty="0">
              <a:latin typeface="+mn-ea"/>
              <a:cs typeface="+mn-ea"/>
            </a:endParaRPr>
          </a:p>
          <a:p>
            <a:pPr marL="0" indent="0">
              <a:lnSpc>
                <a:spcPct val="150000"/>
              </a:lnSpc>
              <a:spcBef>
                <a:spcPts val="100"/>
              </a:spcBef>
              <a:spcAft>
                <a:spcPts val="0"/>
              </a:spcAft>
              <a:buNone/>
            </a:pPr>
            <a:r>
              <a:rPr lang="en-US" sz="1800" dirty="0">
                <a:latin typeface="+mn-ea"/>
                <a:cs typeface="+mn-ea"/>
              </a:rPr>
              <a:t>  </a:t>
            </a:r>
            <a:r>
              <a:rPr lang="zh-CN" altLang="en-US" sz="1800" dirty="0">
                <a:latin typeface="+mn-ea"/>
                <a:cs typeface="+mn-ea"/>
              </a:rPr>
              <a:t>（</a:t>
            </a:r>
            <a:r>
              <a:rPr lang="en-US" altLang="zh-CN" sz="1800" dirty="0">
                <a:latin typeface="+mn-ea"/>
                <a:cs typeface="+mn-ea"/>
              </a:rPr>
              <a:t>2</a:t>
            </a:r>
            <a:r>
              <a:rPr lang="zh-CN" altLang="en-US" sz="1800" dirty="0">
                <a:latin typeface="+mn-ea"/>
                <a:cs typeface="+mn-ea"/>
              </a:rPr>
              <a:t>）</a:t>
            </a:r>
            <a:r>
              <a:rPr sz="1800" b="1" dirty="0">
                <a:latin typeface="+mn-ea"/>
                <a:cs typeface="+mn-ea"/>
              </a:rPr>
              <a:t>应用文结构</a:t>
            </a:r>
            <a:r>
              <a:rPr sz="1800" dirty="0">
                <a:latin typeface="+mn-ea"/>
                <a:cs typeface="+mn-ea"/>
              </a:rPr>
              <a:t>是对应用文内容的组织安排</a:t>
            </a:r>
            <a:r>
              <a:rPr lang="zh-CN" sz="1800" dirty="0">
                <a:latin typeface="+mn-ea"/>
                <a:cs typeface="+mn-ea"/>
              </a:rPr>
              <a:t>。</a:t>
            </a:r>
            <a:r>
              <a:rPr sz="1800" dirty="0">
                <a:latin typeface="+mn-ea"/>
                <a:cs typeface="+mn-ea"/>
              </a:rPr>
              <a:t>具体内容包括开头和结尾、段落和层次、过渡和照应等。</a:t>
            </a:r>
            <a:endParaRPr sz="1800" dirty="0">
              <a:latin typeface="+mn-ea"/>
              <a:cs typeface="+mn-ea"/>
            </a:endParaRPr>
          </a:p>
          <a:p>
            <a:pPr marL="0" indent="0">
              <a:lnSpc>
                <a:spcPct val="150000"/>
              </a:lnSpc>
              <a:spcBef>
                <a:spcPts val="100"/>
              </a:spcBef>
              <a:spcAft>
                <a:spcPts val="0"/>
              </a:spcAft>
              <a:buNone/>
            </a:pPr>
            <a:r>
              <a:rPr lang="en-US" sz="1800" b="1" dirty="0">
                <a:ea typeface="宋体" panose="02010600030101010101" pitchFamily="2" charset="-122"/>
              </a:rPr>
              <a:t>  </a:t>
            </a:r>
            <a:r>
              <a:rPr sz="1800" b="1" dirty="0">
                <a:ea typeface="宋体" panose="02010600030101010101" pitchFamily="2" charset="-122"/>
              </a:rPr>
              <a:t>2.</a:t>
            </a:r>
            <a:r>
              <a:rPr lang="zh-CN" sz="1800" b="1" dirty="0">
                <a:ea typeface="宋体" panose="02010600030101010101" pitchFamily="2" charset="-122"/>
              </a:rPr>
              <a:t>类型</a:t>
            </a:r>
            <a:endParaRPr lang="zh-CN" sz="1800" b="1" dirty="0">
              <a:ea typeface="宋体" panose="02010600030101010101" pitchFamily="2" charset="-122"/>
            </a:endParaRPr>
          </a:p>
          <a:p>
            <a:pPr marL="0" indent="0">
              <a:lnSpc>
                <a:spcPct val="150000"/>
              </a:lnSpc>
              <a:spcBef>
                <a:spcPts val="100"/>
              </a:spcBef>
              <a:spcAft>
                <a:spcPts val="0"/>
              </a:spcAft>
              <a:buNone/>
            </a:pPr>
            <a:r>
              <a:rPr lang="zh-CN" sz="1800" b="1" dirty="0">
                <a:ea typeface="宋体" panose="02010600030101010101" pitchFamily="2" charset="-122"/>
              </a:rPr>
              <a:t>（</a:t>
            </a:r>
            <a:r>
              <a:rPr lang="en-US" altLang="zh-CN" sz="1800" b="1" dirty="0">
                <a:ea typeface="宋体" panose="02010600030101010101" pitchFamily="2" charset="-122"/>
              </a:rPr>
              <a:t>1</a:t>
            </a:r>
            <a:r>
              <a:rPr lang="zh-CN" sz="1800" b="1" dirty="0">
                <a:ea typeface="宋体" panose="02010600030101010101" pitchFamily="2" charset="-122"/>
              </a:rPr>
              <a:t>）</a:t>
            </a:r>
            <a:r>
              <a:rPr sz="1800" b="1" dirty="0">
                <a:ea typeface="宋体" panose="02010600030101010101" pitchFamily="2" charset="-122"/>
                <a:sym typeface="+mn-ea"/>
              </a:rPr>
              <a:t>总分式</a:t>
            </a:r>
            <a:endParaRPr sz="1800" b="1" dirty="0">
              <a:ea typeface="宋体" panose="02010600030101010101" pitchFamily="2" charset="-122"/>
              <a:sym typeface="+mn-ea"/>
            </a:endParaRPr>
          </a:p>
          <a:p>
            <a:pPr marL="0" indent="0">
              <a:lnSpc>
                <a:spcPct val="150000"/>
              </a:lnSpc>
              <a:spcBef>
                <a:spcPts val="100"/>
              </a:spcBef>
              <a:spcAft>
                <a:spcPts val="0"/>
              </a:spcAft>
              <a:buNone/>
            </a:pPr>
            <a:r>
              <a:rPr lang="zh-CN" sz="1800" b="1" dirty="0">
                <a:ea typeface="宋体" panose="02010600030101010101" pitchFamily="2" charset="-122"/>
              </a:rPr>
              <a:t>（</a:t>
            </a:r>
            <a:r>
              <a:rPr lang="en-US" altLang="zh-CN" sz="1800" b="1" dirty="0">
                <a:ea typeface="宋体" panose="02010600030101010101" pitchFamily="2" charset="-122"/>
              </a:rPr>
              <a:t>2</a:t>
            </a:r>
            <a:r>
              <a:rPr lang="zh-CN" sz="1800" b="1" dirty="0">
                <a:ea typeface="宋体" panose="02010600030101010101" pitchFamily="2" charset="-122"/>
              </a:rPr>
              <a:t>）并列式</a:t>
            </a:r>
            <a:endParaRPr lang="zh-CN" sz="1800" b="1" dirty="0">
              <a:ea typeface="宋体" panose="02010600030101010101" pitchFamily="2" charset="-122"/>
            </a:endParaRPr>
          </a:p>
          <a:p>
            <a:pPr marL="0" indent="0">
              <a:lnSpc>
                <a:spcPct val="150000"/>
              </a:lnSpc>
              <a:spcBef>
                <a:spcPts val="100"/>
              </a:spcBef>
              <a:spcAft>
                <a:spcPts val="0"/>
              </a:spcAft>
              <a:buNone/>
            </a:pPr>
            <a:r>
              <a:rPr lang="zh-CN" sz="1800" b="1" dirty="0">
                <a:ea typeface="宋体" panose="02010600030101010101" pitchFamily="2" charset="-122"/>
              </a:rPr>
              <a:t>（</a:t>
            </a:r>
            <a:r>
              <a:rPr lang="en-US" altLang="zh-CN" sz="1800" b="1" dirty="0">
                <a:ea typeface="宋体" panose="02010600030101010101" pitchFamily="2" charset="-122"/>
              </a:rPr>
              <a:t>3</a:t>
            </a:r>
            <a:r>
              <a:rPr lang="zh-CN" sz="1800" b="1" dirty="0">
                <a:ea typeface="宋体" panose="02010600030101010101" pitchFamily="2" charset="-122"/>
              </a:rPr>
              <a:t>）</a:t>
            </a:r>
            <a:r>
              <a:rPr lang="zh-CN" altLang="en-US" sz="1800" b="1" dirty="0">
                <a:ea typeface="宋体" panose="02010600030101010101" pitchFamily="2" charset="-122"/>
                <a:sym typeface="+mn-ea"/>
              </a:rPr>
              <a:t>递进式</a:t>
            </a:r>
            <a:endParaRPr lang="zh-CN" altLang="en-US" sz="1800" b="1" dirty="0">
              <a:ea typeface="宋体" panose="02010600030101010101" pitchFamily="2" charset="-122"/>
              <a:sym typeface="+mn-ea"/>
            </a:endParaRPr>
          </a:p>
          <a:p>
            <a:pPr marL="0" indent="0">
              <a:lnSpc>
                <a:spcPct val="150000"/>
              </a:lnSpc>
              <a:spcBef>
                <a:spcPts val="100"/>
              </a:spcBef>
              <a:spcAft>
                <a:spcPts val="0"/>
              </a:spcAft>
              <a:buNone/>
            </a:pPr>
            <a:r>
              <a:rPr lang="zh-CN" altLang="en-US" sz="1800" b="1" dirty="0">
                <a:ea typeface="宋体" panose="02010600030101010101" pitchFamily="2" charset="-122"/>
                <a:sym typeface="+mn-ea"/>
              </a:rPr>
              <a:t>（</a:t>
            </a:r>
            <a:r>
              <a:rPr lang="en-US" altLang="zh-CN" sz="1800" b="1" dirty="0">
                <a:ea typeface="宋体" panose="02010600030101010101" pitchFamily="2" charset="-122"/>
                <a:sym typeface="+mn-ea"/>
              </a:rPr>
              <a:t>4</a:t>
            </a:r>
            <a:r>
              <a:rPr lang="zh-CN" altLang="en-US" sz="1800" b="1" dirty="0">
                <a:ea typeface="宋体" panose="02010600030101010101" pitchFamily="2" charset="-122"/>
                <a:sym typeface="+mn-ea"/>
              </a:rPr>
              <a:t>）条款式</a:t>
            </a:r>
            <a:endParaRPr lang="zh-CN" altLang="en-US" sz="1800" b="1" dirty="0">
              <a:ea typeface="宋体" panose="02010600030101010101" pitchFamily="2" charset="-122"/>
              <a:sym typeface="+mn-ea"/>
            </a:endParaRPr>
          </a:p>
          <a:p>
            <a:pPr marL="0" indent="0">
              <a:lnSpc>
                <a:spcPct val="150000"/>
              </a:lnSpc>
              <a:spcBef>
                <a:spcPts val="100"/>
              </a:spcBef>
              <a:spcAft>
                <a:spcPts val="0"/>
              </a:spcAft>
              <a:buNone/>
            </a:pPr>
            <a:r>
              <a:rPr lang="zh-CN" altLang="en-US" sz="1800" b="1" dirty="0">
                <a:ea typeface="宋体" panose="02010600030101010101" pitchFamily="2" charset="-122"/>
                <a:sym typeface="+mn-ea"/>
              </a:rPr>
              <a:t>（</a:t>
            </a:r>
            <a:r>
              <a:rPr lang="en-US" altLang="zh-CN" sz="1800" b="1" dirty="0">
                <a:ea typeface="宋体" panose="02010600030101010101" pitchFamily="2" charset="-122"/>
                <a:sym typeface="+mn-ea"/>
              </a:rPr>
              <a:t>5</a:t>
            </a:r>
            <a:r>
              <a:rPr lang="zh-CN" altLang="en-US" sz="1800" b="1" dirty="0">
                <a:ea typeface="宋体" panose="02010600030101010101" pitchFamily="2" charset="-122"/>
                <a:sym typeface="+mn-ea"/>
              </a:rPr>
              <a:t>）对比式</a:t>
            </a:r>
            <a:endParaRPr lang="zh-CN" altLang="en-US" sz="1800" b="1" dirty="0">
              <a:ea typeface="宋体" panose="02010600030101010101" pitchFamily="2" charset="-122"/>
              <a:sym typeface="+mn-ea"/>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91870"/>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73730" name="标题 73729"/>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【单元一</a:t>
            </a:r>
            <a:r>
              <a:rPr lang="zh-CN" sz="3500" dirty="0">
                <a:solidFill>
                  <a:schemeClr val="tx1"/>
                </a:solidFill>
                <a:latin typeface="隶书" panose="02010509060101010101" pitchFamily="49" charset="-122"/>
                <a:ea typeface="隶书" panose="02010509060101010101" pitchFamily="49" charset="-122"/>
                <a:sym typeface="+mn-ea"/>
              </a:rPr>
              <a:t>】应用写作</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648960"/>
          </a:xfrm>
        </p:spPr>
        <p:txBody>
          <a:bodyPr anchor="t" anchorCtr="0"/>
          <a:p>
            <a:pPr>
              <a:lnSpc>
                <a:spcPct val="110000"/>
              </a:lnSpc>
              <a:spcBef>
                <a:spcPts val="100"/>
              </a:spcBef>
              <a:spcAft>
                <a:spcPts val="0"/>
              </a:spcAft>
              <a:buNone/>
            </a:pPr>
            <a:r>
              <a:rPr lang="zh-CN" altLang="en-US" sz="2500" b="1" dirty="0"/>
              <a:t>二、应用文写作知识</a:t>
            </a:r>
            <a:endParaRPr lang="zh-CN" altLang="en-US" sz="2500" b="1" dirty="0"/>
          </a:p>
          <a:p>
            <a:pPr>
              <a:lnSpc>
                <a:spcPct val="150000"/>
              </a:lnSpc>
              <a:spcBef>
                <a:spcPts val="100"/>
              </a:spcBef>
              <a:spcAft>
                <a:spcPts val="0"/>
              </a:spcAft>
              <a:buNone/>
            </a:pPr>
            <a:r>
              <a:rPr lang="zh-CN" altLang="en-US" sz="2000" b="1" dirty="0"/>
              <a:t>（三）结构</a:t>
            </a:r>
            <a:endParaRPr lang="zh-CN" altLang="en-US" sz="2000" b="1" dirty="0"/>
          </a:p>
          <a:p>
            <a:pPr>
              <a:lnSpc>
                <a:spcPct val="150000"/>
              </a:lnSpc>
              <a:spcBef>
                <a:spcPts val="100"/>
              </a:spcBef>
              <a:spcAft>
                <a:spcPts val="0"/>
              </a:spcAft>
              <a:buNone/>
            </a:pPr>
            <a:r>
              <a:rPr lang="en-US" sz="1800" b="1" dirty="0">
                <a:ea typeface="宋体" panose="02010600030101010101" pitchFamily="2" charset="-122"/>
              </a:rPr>
              <a:t>  3</a:t>
            </a:r>
            <a:r>
              <a:rPr sz="1800" b="1" dirty="0">
                <a:ea typeface="宋体" panose="02010600030101010101" pitchFamily="2" charset="-122"/>
              </a:rPr>
              <a:t>.</a:t>
            </a:r>
            <a:r>
              <a:rPr lang="zh-CN" sz="1800" b="1" dirty="0">
                <a:ea typeface="宋体" panose="02010600030101010101" pitchFamily="2" charset="-122"/>
              </a:rPr>
              <a:t>要求</a:t>
            </a:r>
            <a:endParaRPr lang="zh-CN" sz="1800" b="1" dirty="0">
              <a:ea typeface="宋体" panose="02010600030101010101" pitchFamily="2" charset="-122"/>
            </a:endParaRPr>
          </a:p>
          <a:p>
            <a:pPr>
              <a:lnSpc>
                <a:spcPct val="150000"/>
              </a:lnSpc>
              <a:spcBef>
                <a:spcPts val="100"/>
              </a:spcBef>
              <a:spcAft>
                <a:spcPts val="0"/>
              </a:spcAft>
              <a:buNone/>
            </a:pPr>
            <a:r>
              <a:rPr lang="zh-CN" sz="1800" b="1" dirty="0">
                <a:ea typeface="宋体" panose="02010600030101010101" pitchFamily="2" charset="-122"/>
              </a:rPr>
              <a:t>（</a:t>
            </a:r>
            <a:r>
              <a:rPr lang="en-US" altLang="zh-CN" sz="1800" b="1" dirty="0">
                <a:ea typeface="宋体" panose="02010600030101010101" pitchFamily="2" charset="-122"/>
              </a:rPr>
              <a:t>1</a:t>
            </a:r>
            <a:r>
              <a:rPr lang="zh-CN" sz="1800" b="1" dirty="0">
                <a:ea typeface="宋体" panose="02010600030101010101" pitchFamily="2" charset="-122"/>
              </a:rPr>
              <a:t>）</a:t>
            </a:r>
            <a:r>
              <a:rPr sz="1800" b="1" dirty="0">
                <a:ea typeface="宋体" panose="02010600030101010101" pitchFamily="2" charset="-122"/>
              </a:rPr>
              <a:t>服从主旨</a:t>
            </a:r>
            <a:endParaRPr sz="1800" b="1" dirty="0">
              <a:ea typeface="宋体" panose="02010600030101010101" pitchFamily="2" charset="-122"/>
            </a:endParaRPr>
          </a:p>
          <a:p>
            <a:pPr>
              <a:lnSpc>
                <a:spcPct val="150000"/>
              </a:lnSpc>
              <a:spcBef>
                <a:spcPts val="100"/>
              </a:spcBef>
              <a:spcAft>
                <a:spcPts val="0"/>
              </a:spcAft>
              <a:buNone/>
            </a:pPr>
            <a:r>
              <a:rPr lang="en-US" sz="1800" dirty="0">
                <a:ea typeface="宋体" panose="02010600030101010101" pitchFamily="2" charset="-122"/>
              </a:rPr>
              <a:t>   </a:t>
            </a:r>
            <a:r>
              <a:rPr sz="1800" dirty="0">
                <a:ea typeface="宋体" panose="02010600030101010101" pitchFamily="2" charset="-122"/>
              </a:rPr>
              <a:t>结构安排必须服从主旨需要，为主旨服务。</a:t>
            </a:r>
            <a:endParaRPr sz="1800" dirty="0">
              <a:ea typeface="宋体" panose="02010600030101010101" pitchFamily="2" charset="-122"/>
            </a:endParaRPr>
          </a:p>
          <a:p>
            <a:pPr>
              <a:lnSpc>
                <a:spcPct val="150000"/>
              </a:lnSpc>
              <a:spcBef>
                <a:spcPts val="100"/>
              </a:spcBef>
              <a:spcAft>
                <a:spcPts val="0"/>
              </a:spcAft>
              <a:buNone/>
            </a:pPr>
            <a:r>
              <a:rPr lang="zh-CN" sz="1800" b="1" dirty="0">
                <a:ea typeface="宋体" panose="02010600030101010101" pitchFamily="2" charset="-122"/>
              </a:rPr>
              <a:t>（</a:t>
            </a:r>
            <a:r>
              <a:rPr lang="en-US" altLang="zh-CN" sz="1800" b="1" dirty="0">
                <a:ea typeface="宋体" panose="02010600030101010101" pitchFamily="2" charset="-122"/>
              </a:rPr>
              <a:t>2</a:t>
            </a:r>
            <a:r>
              <a:rPr lang="zh-CN" sz="1800" b="1" dirty="0">
                <a:ea typeface="宋体" panose="02010600030101010101" pitchFamily="2" charset="-122"/>
              </a:rPr>
              <a:t>）</a:t>
            </a:r>
            <a:r>
              <a:rPr sz="1800" b="1" dirty="0">
                <a:ea typeface="宋体" panose="02010600030101010101" pitchFamily="2" charset="-122"/>
              </a:rPr>
              <a:t>符合逻辑</a:t>
            </a:r>
            <a:endParaRPr sz="1800" b="1" dirty="0">
              <a:ea typeface="宋体" panose="02010600030101010101" pitchFamily="2" charset="-122"/>
            </a:endParaRPr>
          </a:p>
          <a:p>
            <a:pPr marL="0" algn="l">
              <a:lnSpc>
                <a:spcPct val="150000"/>
              </a:lnSpc>
              <a:spcBef>
                <a:spcPts val="100"/>
              </a:spcBef>
              <a:spcAft>
                <a:spcPts val="0"/>
              </a:spcAft>
              <a:buNone/>
            </a:pPr>
            <a:r>
              <a:rPr lang="en-US" altLang="zh-CN" sz="1800" dirty="0">
                <a:ea typeface="宋体" panose="02010600030101010101" pitchFamily="2" charset="-122"/>
              </a:rPr>
              <a:t>   </a:t>
            </a:r>
            <a:r>
              <a:rPr lang="zh-CN" sz="1800" dirty="0">
                <a:ea typeface="宋体" panose="02010600030101010101" pitchFamily="2" charset="-122"/>
              </a:rPr>
              <a:t>结构安排必须具有逻辑性，符合人们认识事物的客观规律，符合事物的内在联系。</a:t>
            </a:r>
            <a:endParaRPr lang="zh-CN" sz="1800" dirty="0">
              <a:ea typeface="宋体" panose="02010600030101010101" pitchFamily="2" charset="-122"/>
            </a:endParaRPr>
          </a:p>
          <a:p>
            <a:pPr algn="l">
              <a:lnSpc>
                <a:spcPct val="150000"/>
              </a:lnSpc>
              <a:spcBef>
                <a:spcPts val="100"/>
              </a:spcBef>
              <a:spcAft>
                <a:spcPts val="0"/>
              </a:spcAft>
              <a:buNone/>
            </a:pPr>
            <a:r>
              <a:rPr lang="zh-CN" sz="1800" b="1" dirty="0">
                <a:ea typeface="宋体" panose="02010600030101010101" pitchFamily="2" charset="-122"/>
              </a:rPr>
              <a:t>（</a:t>
            </a:r>
            <a:r>
              <a:rPr lang="en-US" altLang="zh-CN" sz="1800" b="1" dirty="0">
                <a:ea typeface="宋体" panose="02010600030101010101" pitchFamily="2" charset="-122"/>
              </a:rPr>
              <a:t>3</a:t>
            </a:r>
            <a:r>
              <a:rPr lang="zh-CN" sz="1800" b="1" dirty="0">
                <a:ea typeface="宋体" panose="02010600030101010101" pitchFamily="2" charset="-122"/>
              </a:rPr>
              <a:t>）</a:t>
            </a:r>
            <a:r>
              <a:rPr sz="1800" b="1" dirty="0">
                <a:ea typeface="宋体" panose="02010600030101010101" pitchFamily="2" charset="-122"/>
              </a:rPr>
              <a:t>符合文种</a:t>
            </a:r>
            <a:endParaRPr sz="1800" b="1" dirty="0">
              <a:ea typeface="宋体" panose="02010600030101010101" pitchFamily="2" charset="-122"/>
            </a:endParaRPr>
          </a:p>
          <a:p>
            <a:pPr marL="0" algn="l">
              <a:lnSpc>
                <a:spcPct val="150000"/>
              </a:lnSpc>
              <a:spcBef>
                <a:spcPts val="100"/>
              </a:spcBef>
              <a:spcAft>
                <a:spcPts val="0"/>
              </a:spcAft>
              <a:buNone/>
            </a:pPr>
            <a:r>
              <a:rPr lang="en-US" altLang="zh-CN" sz="1800" dirty="0">
                <a:ea typeface="宋体" panose="02010600030101010101" pitchFamily="2" charset="-122"/>
              </a:rPr>
              <a:t>    </a:t>
            </a:r>
            <a:r>
              <a:rPr lang="zh-CN" sz="1800" dirty="0">
                <a:ea typeface="宋体" panose="02010600030101010101" pitchFamily="2" charset="-122"/>
              </a:rPr>
              <a:t>结构安排必须符合具体文种要求，如年度工作要点一般多采用横式(并列式)结构，专项计划多采用纵式(递进式)结构。</a:t>
            </a:r>
            <a:endParaRPr lang="zh-CN"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91870"/>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73730" name="标题 73729"/>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【单元一</a:t>
            </a:r>
            <a:r>
              <a:rPr lang="zh-CN" sz="3500" dirty="0">
                <a:solidFill>
                  <a:schemeClr val="tx1"/>
                </a:solidFill>
                <a:latin typeface="隶书" panose="02010509060101010101" pitchFamily="49" charset="-122"/>
                <a:ea typeface="隶书" panose="02010509060101010101" pitchFamily="49" charset="-122"/>
                <a:sym typeface="+mn-ea"/>
              </a:rPr>
              <a:t>】应用写作</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648960"/>
          </a:xfrm>
        </p:spPr>
        <p:txBody>
          <a:bodyPr anchor="t" anchorCtr="0"/>
          <a:p>
            <a:pPr>
              <a:lnSpc>
                <a:spcPct val="110000"/>
              </a:lnSpc>
              <a:spcBef>
                <a:spcPts val="100"/>
              </a:spcBef>
              <a:spcAft>
                <a:spcPts val="0"/>
              </a:spcAft>
              <a:buNone/>
            </a:pPr>
            <a:r>
              <a:rPr lang="zh-CN" altLang="en-US" sz="2500" b="1" dirty="0"/>
              <a:t>二、应用文写作知识</a:t>
            </a:r>
            <a:endParaRPr lang="zh-CN" altLang="en-US" sz="2500" b="1" dirty="0"/>
          </a:p>
          <a:p>
            <a:pPr>
              <a:lnSpc>
                <a:spcPct val="140000"/>
              </a:lnSpc>
              <a:spcBef>
                <a:spcPts val="100"/>
              </a:spcBef>
              <a:spcAft>
                <a:spcPts val="0"/>
              </a:spcAft>
              <a:buNone/>
            </a:pPr>
            <a:r>
              <a:rPr lang="zh-CN" altLang="en-US" sz="2000" b="1" dirty="0"/>
              <a:t>（四）语言</a:t>
            </a:r>
            <a:endParaRPr lang="zh-CN" altLang="en-US" sz="2000" b="1" dirty="0"/>
          </a:p>
          <a:p>
            <a:pPr>
              <a:lnSpc>
                <a:spcPct val="140000"/>
              </a:lnSpc>
              <a:spcBef>
                <a:spcPts val="100"/>
              </a:spcBef>
              <a:spcAft>
                <a:spcPts val="0"/>
              </a:spcAft>
              <a:buNone/>
            </a:pPr>
            <a:r>
              <a:rPr lang="en-US" sz="1800" b="1" dirty="0">
                <a:ea typeface="宋体" panose="02010600030101010101" pitchFamily="2" charset="-122"/>
              </a:rPr>
              <a:t>  </a:t>
            </a:r>
            <a:r>
              <a:rPr sz="1800" b="1" dirty="0">
                <a:ea typeface="宋体" panose="02010600030101010101" pitchFamily="2" charset="-122"/>
              </a:rPr>
              <a:t>1.内涵</a:t>
            </a:r>
            <a:endParaRPr sz="1800" b="1" dirty="0">
              <a:ea typeface="宋体" panose="02010600030101010101" pitchFamily="2" charset="-122"/>
            </a:endParaRPr>
          </a:p>
          <a:p>
            <a:pPr marL="0" indent="0">
              <a:lnSpc>
                <a:spcPct val="140000"/>
              </a:lnSpc>
              <a:spcBef>
                <a:spcPts val="100"/>
              </a:spcBef>
              <a:spcAft>
                <a:spcPts val="0"/>
              </a:spcAft>
              <a:buNone/>
            </a:pPr>
            <a:r>
              <a:rPr lang="en-US" sz="1800" dirty="0">
                <a:ea typeface="宋体" panose="02010600030101010101" pitchFamily="2" charset="-122"/>
              </a:rPr>
              <a:t>  </a:t>
            </a:r>
            <a:r>
              <a:rPr lang="zh-CN" altLang="en-US" sz="1800" dirty="0">
                <a:ea typeface="宋体" panose="02010600030101010101" pitchFamily="2" charset="-122"/>
              </a:rPr>
              <a:t>（</a:t>
            </a:r>
            <a:r>
              <a:rPr lang="en-US" altLang="zh-CN" sz="1800" dirty="0">
                <a:ea typeface="宋体" panose="02010600030101010101" pitchFamily="2" charset="-122"/>
              </a:rPr>
              <a:t>1</a:t>
            </a:r>
            <a:r>
              <a:rPr lang="zh-CN" altLang="en-US" sz="1800" dirty="0">
                <a:ea typeface="宋体" panose="02010600030101010101" pitchFamily="2" charset="-122"/>
              </a:rPr>
              <a:t>）</a:t>
            </a:r>
            <a:r>
              <a:rPr sz="1800" dirty="0">
                <a:ea typeface="宋体" panose="02010600030101010101" pitchFamily="2" charset="-122"/>
              </a:rPr>
              <a:t>语言是人类进行沟通交流的表达方式，包含语音、语法和词汇三大要素。</a:t>
            </a:r>
            <a:endParaRPr sz="1800" dirty="0">
              <a:ea typeface="宋体" panose="02010600030101010101" pitchFamily="2" charset="-122"/>
            </a:endParaRPr>
          </a:p>
          <a:p>
            <a:pPr marL="0" indent="0">
              <a:lnSpc>
                <a:spcPct val="140000"/>
              </a:lnSpc>
              <a:spcBef>
                <a:spcPts val="100"/>
              </a:spcBef>
              <a:spcAft>
                <a:spcPts val="0"/>
              </a:spcAft>
              <a:buNone/>
            </a:pPr>
            <a:r>
              <a:rPr sz="1800" dirty="0">
                <a:ea typeface="宋体" panose="02010600030101010101" pitchFamily="2" charset="-122"/>
              </a:rPr>
              <a:t> </a:t>
            </a:r>
            <a:r>
              <a:rPr lang="en-US" sz="1800" dirty="0">
                <a:ea typeface="宋体" panose="02010600030101010101" pitchFamily="2" charset="-122"/>
              </a:rPr>
              <a:t> </a:t>
            </a:r>
            <a:r>
              <a:rPr lang="zh-CN" altLang="en-US" sz="1800" dirty="0">
                <a:ea typeface="宋体" panose="02010600030101010101" pitchFamily="2" charset="-122"/>
              </a:rPr>
              <a:t>（</a:t>
            </a:r>
            <a:r>
              <a:rPr lang="en-US" altLang="zh-CN" sz="1800" dirty="0">
                <a:ea typeface="宋体" panose="02010600030101010101" pitchFamily="2" charset="-122"/>
              </a:rPr>
              <a:t>2</a:t>
            </a:r>
            <a:r>
              <a:rPr lang="zh-CN" altLang="en-US" sz="1800" dirty="0">
                <a:ea typeface="宋体" panose="02010600030101010101" pitchFamily="2" charset="-122"/>
              </a:rPr>
              <a:t>）</a:t>
            </a:r>
            <a:r>
              <a:rPr sz="1800" dirty="0">
                <a:ea typeface="宋体" panose="02010600030101010101" pitchFamily="2" charset="-122"/>
                <a:sym typeface="+mn-ea"/>
              </a:rPr>
              <a:t>应用文语言属于事务语言</a:t>
            </a:r>
            <a:r>
              <a:rPr lang="zh-CN" sz="1800" dirty="0">
                <a:ea typeface="宋体" panose="02010600030101010101" pitchFamily="2" charset="-122"/>
                <a:sym typeface="+mn-ea"/>
              </a:rPr>
              <a:t>，其特点是</a:t>
            </a:r>
            <a:r>
              <a:rPr lang="zh-CN" sz="1800" dirty="0">
                <a:ea typeface="宋体" panose="02010600030101010101" pitchFamily="2" charset="-122"/>
                <a:sym typeface="+mn-ea"/>
              </a:rPr>
              <a:t>简练、朴实、得体。</a:t>
            </a:r>
            <a:endParaRPr lang="zh-CN" sz="1800" dirty="0">
              <a:ea typeface="宋体" panose="02010600030101010101" pitchFamily="2" charset="-122"/>
              <a:sym typeface="+mn-ea"/>
            </a:endParaRPr>
          </a:p>
          <a:p>
            <a:pPr marL="0" indent="0">
              <a:lnSpc>
                <a:spcPct val="140000"/>
              </a:lnSpc>
              <a:spcBef>
                <a:spcPts val="100"/>
              </a:spcBef>
              <a:spcAft>
                <a:spcPts val="0"/>
              </a:spcAft>
              <a:buNone/>
            </a:pPr>
            <a:r>
              <a:rPr lang="en-US" sz="1800" b="1" dirty="0">
                <a:ea typeface="宋体" panose="02010600030101010101" pitchFamily="2" charset="-122"/>
              </a:rPr>
              <a:t>  </a:t>
            </a:r>
            <a:r>
              <a:rPr sz="1800" b="1" dirty="0">
                <a:ea typeface="宋体" panose="02010600030101010101" pitchFamily="2" charset="-122"/>
              </a:rPr>
              <a:t>2.</a:t>
            </a:r>
            <a:r>
              <a:rPr lang="zh-CN" sz="1800" b="1" dirty="0">
                <a:ea typeface="宋体" panose="02010600030101010101" pitchFamily="2" charset="-122"/>
              </a:rPr>
              <a:t>分类</a:t>
            </a:r>
            <a:endParaRPr lang="zh-CN" sz="1800" b="1" dirty="0">
              <a:ea typeface="宋体" panose="02010600030101010101" pitchFamily="2" charset="-122"/>
            </a:endParaRPr>
          </a:p>
          <a:p>
            <a:pPr marL="0" indent="0">
              <a:lnSpc>
                <a:spcPct val="140000"/>
              </a:lnSpc>
              <a:spcBef>
                <a:spcPts val="100"/>
              </a:spcBef>
              <a:spcAft>
                <a:spcPts val="0"/>
              </a:spcAft>
              <a:buNone/>
            </a:pPr>
            <a:r>
              <a:rPr lang="en-US" sz="1800" dirty="0">
                <a:ea typeface="宋体" panose="02010600030101010101" pitchFamily="2" charset="-122"/>
                <a:sym typeface="+mn-ea"/>
              </a:rPr>
              <a:t>  </a:t>
            </a:r>
            <a:r>
              <a:rPr sz="1800" dirty="0">
                <a:ea typeface="宋体" panose="02010600030101010101" pitchFamily="2" charset="-122"/>
                <a:sym typeface="+mn-ea"/>
              </a:rPr>
              <a:t>人类语言分为文学语言与事务语言两大类。</a:t>
            </a:r>
            <a:endParaRPr sz="1800" dirty="0">
              <a:ea typeface="宋体" panose="02010600030101010101" pitchFamily="2" charset="-122"/>
              <a:sym typeface="+mn-ea"/>
            </a:endParaRPr>
          </a:p>
          <a:p>
            <a:pPr marL="0" indent="0">
              <a:lnSpc>
                <a:spcPct val="140000"/>
              </a:lnSpc>
              <a:spcBef>
                <a:spcPts val="100"/>
              </a:spcBef>
              <a:spcAft>
                <a:spcPts val="0"/>
              </a:spcAft>
              <a:buNone/>
            </a:pPr>
            <a:r>
              <a:rPr lang="zh-CN" sz="1800" b="1" dirty="0">
                <a:ea typeface="宋体" panose="02010600030101010101" pitchFamily="2" charset="-122"/>
                <a:sym typeface="+mn-ea"/>
              </a:rPr>
              <a:t>（</a:t>
            </a:r>
            <a:r>
              <a:rPr lang="en-US" altLang="zh-CN" sz="1800" b="1" dirty="0">
                <a:ea typeface="宋体" panose="02010600030101010101" pitchFamily="2" charset="-122"/>
                <a:sym typeface="+mn-ea"/>
              </a:rPr>
              <a:t>1</a:t>
            </a:r>
            <a:r>
              <a:rPr lang="zh-CN" sz="1800" b="1" dirty="0">
                <a:ea typeface="宋体" panose="02010600030101010101" pitchFamily="2" charset="-122"/>
                <a:sym typeface="+mn-ea"/>
              </a:rPr>
              <a:t>）</a:t>
            </a:r>
            <a:r>
              <a:rPr sz="1800" b="1" dirty="0">
                <a:ea typeface="宋体" panose="02010600030101010101" pitchFamily="2" charset="-122"/>
                <a:sym typeface="+mn-ea"/>
              </a:rPr>
              <a:t>文学语言</a:t>
            </a:r>
            <a:r>
              <a:rPr lang="zh-CN" sz="1800" b="1" dirty="0">
                <a:ea typeface="宋体" panose="02010600030101010101" pitchFamily="2" charset="-122"/>
                <a:sym typeface="+mn-ea"/>
              </a:rPr>
              <a:t>：</a:t>
            </a:r>
            <a:r>
              <a:rPr sz="1800" dirty="0">
                <a:ea typeface="宋体" panose="02010600030101010101" pitchFamily="2" charset="-122"/>
                <a:sym typeface="+mn-ea"/>
              </a:rPr>
              <a:t>在表意的基础上，追求审美，意在言外</a:t>
            </a:r>
            <a:r>
              <a:rPr lang="zh-CN" sz="1800" dirty="0">
                <a:ea typeface="宋体" panose="02010600030101010101" pitchFamily="2" charset="-122"/>
                <a:sym typeface="+mn-ea"/>
              </a:rPr>
              <a:t>。</a:t>
            </a:r>
            <a:endParaRPr lang="zh-CN" sz="1800" dirty="0">
              <a:ea typeface="宋体" panose="02010600030101010101" pitchFamily="2" charset="-122"/>
              <a:sym typeface="+mn-ea"/>
            </a:endParaRPr>
          </a:p>
          <a:p>
            <a:pPr marL="0" indent="0">
              <a:lnSpc>
                <a:spcPct val="140000"/>
              </a:lnSpc>
              <a:spcBef>
                <a:spcPts val="100"/>
              </a:spcBef>
              <a:spcAft>
                <a:spcPts val="0"/>
              </a:spcAft>
              <a:buNone/>
            </a:pPr>
            <a:r>
              <a:rPr lang="zh-CN" sz="1800" b="1" dirty="0">
                <a:ea typeface="宋体" panose="02010600030101010101" pitchFamily="2" charset="-122"/>
                <a:sym typeface="+mn-ea"/>
              </a:rPr>
              <a:t>（</a:t>
            </a:r>
            <a:r>
              <a:rPr lang="en-US" altLang="zh-CN" sz="1800" b="1" dirty="0">
                <a:ea typeface="宋体" panose="02010600030101010101" pitchFamily="2" charset="-122"/>
                <a:sym typeface="+mn-ea"/>
              </a:rPr>
              <a:t>2</a:t>
            </a:r>
            <a:r>
              <a:rPr lang="zh-CN" sz="1800" b="1" dirty="0">
                <a:ea typeface="宋体" panose="02010600030101010101" pitchFamily="2" charset="-122"/>
                <a:sym typeface="+mn-ea"/>
              </a:rPr>
              <a:t>）</a:t>
            </a:r>
            <a:r>
              <a:rPr sz="1800" b="1" dirty="0">
                <a:ea typeface="宋体" panose="02010600030101010101" pitchFamily="2" charset="-122"/>
                <a:sym typeface="+mn-ea"/>
              </a:rPr>
              <a:t>事务语言</a:t>
            </a:r>
            <a:r>
              <a:rPr lang="zh-CN" sz="1800" dirty="0">
                <a:ea typeface="宋体" panose="02010600030101010101" pitchFamily="2" charset="-122"/>
                <a:sym typeface="+mn-ea"/>
              </a:rPr>
              <a:t>：在表意上</a:t>
            </a:r>
            <a:r>
              <a:rPr sz="1800" dirty="0">
                <a:ea typeface="宋体" panose="02010600030101010101" pitchFamily="2" charset="-122"/>
                <a:sym typeface="+mn-ea"/>
              </a:rPr>
              <a:t>直白而循规蹈矩，只传达“实用”内容。</a:t>
            </a:r>
            <a:endParaRPr sz="1800" dirty="0">
              <a:ea typeface="宋体" panose="02010600030101010101" pitchFamily="2" charset="-122"/>
              <a:sym typeface="+mn-ea"/>
            </a:endParaRPr>
          </a:p>
          <a:p>
            <a:pPr marL="0" indent="0">
              <a:lnSpc>
                <a:spcPct val="140000"/>
              </a:lnSpc>
              <a:spcBef>
                <a:spcPts val="100"/>
              </a:spcBef>
              <a:spcAft>
                <a:spcPts val="0"/>
              </a:spcAft>
              <a:buNone/>
            </a:pPr>
            <a:r>
              <a:rPr lang="en-US" sz="1800" b="1" dirty="0">
                <a:ea typeface="宋体" panose="02010600030101010101" pitchFamily="2" charset="-122"/>
                <a:sym typeface="+mn-ea"/>
              </a:rPr>
              <a:t> 3</a:t>
            </a:r>
            <a:r>
              <a:rPr sz="1800" b="1" dirty="0">
                <a:ea typeface="宋体" panose="02010600030101010101" pitchFamily="2" charset="-122"/>
                <a:sym typeface="+mn-ea"/>
              </a:rPr>
              <a:t>.</a:t>
            </a:r>
            <a:r>
              <a:rPr lang="zh-CN" sz="1800" b="1" dirty="0">
                <a:ea typeface="宋体" panose="02010600030101010101" pitchFamily="2" charset="-122"/>
                <a:sym typeface="+mn-ea"/>
              </a:rPr>
              <a:t>特点</a:t>
            </a:r>
            <a:endParaRPr lang="zh-CN" sz="1800" b="1" dirty="0">
              <a:ea typeface="宋体" panose="02010600030101010101" pitchFamily="2" charset="-122"/>
              <a:sym typeface="+mn-ea"/>
            </a:endParaRPr>
          </a:p>
          <a:p>
            <a:pPr marL="0" indent="0">
              <a:lnSpc>
                <a:spcPct val="140000"/>
              </a:lnSpc>
              <a:spcBef>
                <a:spcPts val="100"/>
              </a:spcBef>
              <a:spcAft>
                <a:spcPts val="0"/>
              </a:spcAft>
              <a:buNone/>
            </a:pPr>
            <a:r>
              <a:rPr lang="zh-CN" sz="1800" dirty="0">
                <a:ea typeface="宋体" panose="02010600030101010101" pitchFamily="2" charset="-122"/>
                <a:sym typeface="+mn-ea"/>
              </a:rPr>
              <a:t>（</a:t>
            </a:r>
            <a:r>
              <a:rPr lang="en-US" altLang="zh-CN" sz="1800" dirty="0">
                <a:ea typeface="宋体" panose="02010600030101010101" pitchFamily="2" charset="-122"/>
                <a:sym typeface="+mn-ea"/>
              </a:rPr>
              <a:t>1</a:t>
            </a:r>
            <a:r>
              <a:rPr lang="zh-CN" sz="1800" dirty="0">
                <a:ea typeface="宋体" panose="02010600030101010101" pitchFamily="2" charset="-122"/>
                <a:sym typeface="+mn-ea"/>
              </a:rPr>
              <a:t>）</a:t>
            </a:r>
            <a:r>
              <a:rPr sz="1800" dirty="0">
                <a:ea typeface="宋体" panose="02010600030101010101" pitchFamily="2" charset="-122"/>
                <a:sym typeface="+mn-ea"/>
              </a:rPr>
              <a:t>在词汇上，严格遵守词典意义</a:t>
            </a:r>
            <a:r>
              <a:rPr lang="zh-CN" sz="1800" dirty="0">
                <a:ea typeface="宋体" panose="02010600030101010101" pitchFamily="2" charset="-122"/>
                <a:sym typeface="+mn-ea"/>
              </a:rPr>
              <a:t>。</a:t>
            </a:r>
            <a:endParaRPr lang="zh-CN" sz="1800" dirty="0">
              <a:ea typeface="宋体" panose="02010600030101010101" pitchFamily="2" charset="-122"/>
              <a:sym typeface="+mn-ea"/>
            </a:endParaRPr>
          </a:p>
          <a:p>
            <a:pPr marL="0" indent="0">
              <a:lnSpc>
                <a:spcPct val="140000"/>
              </a:lnSpc>
              <a:spcBef>
                <a:spcPts val="100"/>
              </a:spcBef>
              <a:spcAft>
                <a:spcPts val="0"/>
              </a:spcAft>
              <a:buNone/>
            </a:pPr>
            <a:r>
              <a:rPr lang="zh-CN" sz="1800" dirty="0">
                <a:ea typeface="宋体" panose="02010600030101010101" pitchFamily="2" charset="-122"/>
                <a:sym typeface="+mn-ea"/>
              </a:rPr>
              <a:t>（</a:t>
            </a:r>
            <a:r>
              <a:rPr lang="en-US" altLang="zh-CN" sz="1800" dirty="0">
                <a:ea typeface="宋体" panose="02010600030101010101" pitchFamily="2" charset="-122"/>
                <a:sym typeface="+mn-ea"/>
              </a:rPr>
              <a:t>2</a:t>
            </a:r>
            <a:r>
              <a:rPr lang="zh-CN" sz="1800" dirty="0">
                <a:ea typeface="宋体" panose="02010600030101010101" pitchFamily="2" charset="-122"/>
                <a:sym typeface="+mn-ea"/>
              </a:rPr>
              <a:t>）</a:t>
            </a:r>
            <a:r>
              <a:rPr sz="1800" dirty="0">
                <a:ea typeface="宋体" panose="02010600030101010101" pitchFamily="2" charset="-122"/>
                <a:sym typeface="+mn-ea"/>
              </a:rPr>
              <a:t>在造句上，严格遵守语法规则</a:t>
            </a:r>
            <a:r>
              <a:rPr lang="zh-CN" sz="1800" dirty="0">
                <a:ea typeface="宋体" panose="02010600030101010101" pitchFamily="2" charset="-122"/>
                <a:sym typeface="+mn-ea"/>
              </a:rPr>
              <a:t>。</a:t>
            </a:r>
            <a:endParaRPr lang="zh-CN" sz="1800" dirty="0">
              <a:ea typeface="宋体" panose="02010600030101010101" pitchFamily="2" charset="-122"/>
              <a:sym typeface="+mn-ea"/>
            </a:endParaRPr>
          </a:p>
          <a:p>
            <a:pPr marL="0" indent="0">
              <a:lnSpc>
                <a:spcPct val="140000"/>
              </a:lnSpc>
              <a:spcBef>
                <a:spcPts val="100"/>
              </a:spcBef>
              <a:spcAft>
                <a:spcPts val="0"/>
              </a:spcAft>
              <a:buNone/>
            </a:pPr>
            <a:r>
              <a:rPr lang="zh-CN" sz="1800" dirty="0">
                <a:ea typeface="宋体" panose="02010600030101010101" pitchFamily="2" charset="-122"/>
                <a:sym typeface="+mn-ea"/>
              </a:rPr>
              <a:t>（</a:t>
            </a:r>
            <a:r>
              <a:rPr lang="en-US" altLang="zh-CN" sz="1800" dirty="0">
                <a:ea typeface="宋体" panose="02010600030101010101" pitchFamily="2" charset="-122"/>
                <a:sym typeface="+mn-ea"/>
              </a:rPr>
              <a:t>3</a:t>
            </a:r>
            <a:r>
              <a:rPr lang="zh-CN" sz="1800" dirty="0">
                <a:ea typeface="宋体" panose="02010600030101010101" pitchFamily="2" charset="-122"/>
                <a:sym typeface="+mn-ea"/>
              </a:rPr>
              <a:t>）</a:t>
            </a:r>
            <a:r>
              <a:rPr sz="1800" dirty="0">
                <a:ea typeface="宋体" panose="02010600030101010101" pitchFamily="2" charset="-122"/>
                <a:sym typeface="+mn-ea"/>
              </a:rPr>
              <a:t>在修辞上，适当运用比喻、对偶、排比等常规修辞格。</a:t>
            </a:r>
            <a:endParaRPr lang="zh-CN" altLang="en-US" sz="1800" b="1" dirty="0">
              <a:ea typeface="宋体" panose="02010600030101010101" pitchFamily="2" charset="-122"/>
              <a:sym typeface="+mn-ea"/>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91870"/>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73730" name="标题 73729"/>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【单元一</a:t>
            </a:r>
            <a:r>
              <a:rPr lang="zh-CN" sz="3500" dirty="0">
                <a:solidFill>
                  <a:schemeClr val="tx1"/>
                </a:solidFill>
                <a:latin typeface="隶书" panose="02010509060101010101" pitchFamily="49" charset="-122"/>
                <a:ea typeface="隶书" panose="02010509060101010101" pitchFamily="49" charset="-122"/>
                <a:sym typeface="+mn-ea"/>
              </a:rPr>
              <a:t>】应用写作</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435600"/>
          </a:xfrm>
        </p:spPr>
        <p:txBody>
          <a:bodyPr anchor="t" anchorCtr="0"/>
          <a:p>
            <a:pPr>
              <a:lnSpc>
                <a:spcPct val="110000"/>
              </a:lnSpc>
              <a:spcBef>
                <a:spcPts val="100"/>
              </a:spcBef>
              <a:spcAft>
                <a:spcPts val="0"/>
              </a:spcAft>
              <a:buNone/>
            </a:pPr>
            <a:r>
              <a:rPr lang="zh-CN" altLang="en-US" sz="2500" b="1" dirty="0"/>
              <a:t>二、应用文写作知识</a:t>
            </a:r>
            <a:endParaRPr lang="zh-CN" altLang="en-US" sz="2500" b="1" dirty="0"/>
          </a:p>
          <a:p>
            <a:pPr>
              <a:lnSpc>
                <a:spcPct val="145000"/>
              </a:lnSpc>
              <a:spcBef>
                <a:spcPts val="100"/>
              </a:spcBef>
              <a:spcAft>
                <a:spcPts val="0"/>
              </a:spcAft>
              <a:buNone/>
            </a:pPr>
            <a:r>
              <a:rPr lang="zh-CN" altLang="en-US" sz="2000" b="1" dirty="0"/>
              <a:t>（四）语言</a:t>
            </a:r>
            <a:endParaRPr lang="zh-CN" altLang="en-US" sz="2000" b="1" dirty="0"/>
          </a:p>
          <a:p>
            <a:pPr>
              <a:lnSpc>
                <a:spcPct val="145000"/>
              </a:lnSpc>
              <a:spcBef>
                <a:spcPts val="100"/>
              </a:spcBef>
              <a:spcAft>
                <a:spcPts val="0"/>
              </a:spcAft>
              <a:buNone/>
            </a:pPr>
            <a:r>
              <a:rPr lang="en-US" sz="1800" b="1" dirty="0">
                <a:ea typeface="宋体" panose="02010600030101010101" pitchFamily="2" charset="-122"/>
              </a:rPr>
              <a:t> </a:t>
            </a:r>
            <a:r>
              <a:rPr lang="en-US" sz="1800" b="1" dirty="0">
                <a:latin typeface="+mn-ea"/>
                <a:cs typeface="+mn-ea"/>
              </a:rPr>
              <a:t> 4</a:t>
            </a:r>
            <a:r>
              <a:rPr sz="1800" b="1" dirty="0">
                <a:latin typeface="+mn-ea"/>
                <a:cs typeface="+mn-ea"/>
              </a:rPr>
              <a:t>.</a:t>
            </a:r>
            <a:r>
              <a:rPr lang="zh-CN" sz="1800" b="1" dirty="0">
                <a:latin typeface="+mn-ea"/>
                <a:cs typeface="+mn-ea"/>
              </a:rPr>
              <a:t>词语</a:t>
            </a:r>
            <a:endParaRPr sz="1800" b="1" dirty="0">
              <a:latin typeface="+mn-ea"/>
              <a:cs typeface="+mn-ea"/>
            </a:endParaRPr>
          </a:p>
          <a:p>
            <a:pPr marL="0" indent="0">
              <a:lnSpc>
                <a:spcPct val="145000"/>
              </a:lnSpc>
              <a:spcBef>
                <a:spcPts val="100"/>
              </a:spcBef>
              <a:spcAft>
                <a:spcPts val="0"/>
              </a:spcAft>
              <a:buNone/>
            </a:pPr>
            <a:r>
              <a:rPr lang="zh-CN" sz="1800" b="1" dirty="0">
                <a:latin typeface="+mn-ea"/>
                <a:cs typeface="+mn-ea"/>
              </a:rPr>
              <a:t>（</a:t>
            </a:r>
            <a:r>
              <a:rPr lang="en-US" altLang="zh-CN" sz="1800" b="1" dirty="0">
                <a:latin typeface="+mn-ea"/>
                <a:cs typeface="+mn-ea"/>
              </a:rPr>
              <a:t>1</a:t>
            </a:r>
            <a:r>
              <a:rPr lang="zh-CN" sz="1800" b="1" dirty="0">
                <a:latin typeface="+mn-ea"/>
                <a:cs typeface="+mn-ea"/>
              </a:rPr>
              <a:t>）</a:t>
            </a:r>
            <a:r>
              <a:rPr sz="1800" b="1" dirty="0">
                <a:latin typeface="+mn-ea"/>
                <a:cs typeface="+mn-ea"/>
              </a:rPr>
              <a:t>专业词语。</a:t>
            </a:r>
            <a:r>
              <a:rPr sz="1800" dirty="0">
                <a:latin typeface="+mn-ea"/>
                <a:cs typeface="+mn-ea"/>
              </a:rPr>
              <a:t>专业词语包括专业术语和行业用语两大类。</a:t>
            </a:r>
            <a:endParaRPr sz="1800" dirty="0">
              <a:latin typeface="+mn-ea"/>
              <a:cs typeface="+mn-ea"/>
            </a:endParaRPr>
          </a:p>
          <a:p>
            <a:pPr marL="0" indent="0">
              <a:lnSpc>
                <a:spcPct val="145000"/>
              </a:lnSpc>
              <a:spcBef>
                <a:spcPts val="100"/>
              </a:spcBef>
              <a:spcAft>
                <a:spcPts val="0"/>
              </a:spcAft>
              <a:buNone/>
            </a:pPr>
            <a:r>
              <a:rPr lang="en-US" sz="1800" b="1" dirty="0">
                <a:latin typeface="+mn-ea"/>
                <a:cs typeface="+mn-ea"/>
                <a:sym typeface="+mn-ea"/>
              </a:rPr>
              <a:t> </a:t>
            </a:r>
            <a:r>
              <a:rPr sz="1800" b="1" dirty="0">
                <a:latin typeface="+mn-ea"/>
                <a:cs typeface="+mn-ea"/>
                <a:sym typeface="+mn-ea"/>
              </a:rPr>
              <a:t>①</a:t>
            </a:r>
            <a:r>
              <a:rPr sz="1800" b="1" dirty="0">
                <a:latin typeface="+mn-ea"/>
                <a:cs typeface="+mn-ea"/>
              </a:rPr>
              <a:t>专业术语</a:t>
            </a:r>
            <a:r>
              <a:rPr lang="zh-CN" sz="1800" b="1" dirty="0">
                <a:latin typeface="+mn-ea"/>
                <a:cs typeface="+mn-ea"/>
              </a:rPr>
              <a:t>。</a:t>
            </a:r>
            <a:r>
              <a:rPr lang="zh-CN" sz="1800" dirty="0">
                <a:latin typeface="+mn-ea"/>
                <a:cs typeface="+mn-ea"/>
              </a:rPr>
              <a:t>指</a:t>
            </a:r>
            <a:r>
              <a:rPr sz="1800" dirty="0">
                <a:latin typeface="+mn-ea"/>
                <a:cs typeface="+mn-ea"/>
              </a:rPr>
              <a:t>准确地表达科学概念的专门用语。如IT业</a:t>
            </a:r>
            <a:r>
              <a:rPr lang="en-US" sz="1800" dirty="0">
                <a:latin typeface="+mn-ea"/>
                <a:cs typeface="+mn-ea"/>
              </a:rPr>
              <a:t>“</a:t>
            </a:r>
            <a:r>
              <a:rPr sz="1800" dirty="0">
                <a:latin typeface="+mn-ea"/>
                <a:cs typeface="+mn-ea"/>
              </a:rPr>
              <a:t>内存”“软件”</a:t>
            </a:r>
            <a:r>
              <a:rPr lang="zh-CN" sz="1800" dirty="0">
                <a:latin typeface="+mn-ea"/>
                <a:cs typeface="+mn-ea"/>
              </a:rPr>
              <a:t>等</a:t>
            </a:r>
            <a:r>
              <a:rPr lang="zh-CN" altLang="en-US" sz="1800" dirty="0">
                <a:latin typeface="+mn-ea"/>
                <a:cs typeface="+mn-ea"/>
              </a:rPr>
              <a:t>。</a:t>
            </a:r>
            <a:endParaRPr lang="zh-CN" altLang="en-US" sz="1800" dirty="0">
              <a:latin typeface="+mn-ea"/>
              <a:cs typeface="+mn-ea"/>
            </a:endParaRPr>
          </a:p>
          <a:p>
            <a:pPr marL="0" indent="0">
              <a:lnSpc>
                <a:spcPct val="145000"/>
              </a:lnSpc>
              <a:spcBef>
                <a:spcPts val="100"/>
              </a:spcBef>
              <a:spcAft>
                <a:spcPts val="0"/>
              </a:spcAft>
              <a:buNone/>
            </a:pPr>
            <a:r>
              <a:rPr lang="en-US" sz="1800" b="1" dirty="0">
                <a:latin typeface="+mn-ea"/>
                <a:cs typeface="+mn-ea"/>
                <a:sym typeface="+mn-ea"/>
              </a:rPr>
              <a:t> </a:t>
            </a:r>
            <a:r>
              <a:rPr sz="1800" b="1" dirty="0">
                <a:latin typeface="+mn-ea"/>
                <a:cs typeface="+mn-ea"/>
                <a:sym typeface="+mn-ea"/>
              </a:rPr>
              <a:t>②</a:t>
            </a:r>
            <a:r>
              <a:rPr sz="1800" b="1" dirty="0">
                <a:latin typeface="+mn-ea"/>
                <a:cs typeface="+mn-ea"/>
              </a:rPr>
              <a:t>行业用语</a:t>
            </a:r>
            <a:r>
              <a:rPr lang="zh-CN" sz="1800" dirty="0">
                <a:latin typeface="+mn-ea"/>
                <a:cs typeface="+mn-ea"/>
              </a:rPr>
              <a:t>。指</a:t>
            </a:r>
            <a:r>
              <a:rPr sz="1800" dirty="0">
                <a:latin typeface="+mn-ea"/>
                <a:cs typeface="+mn-ea"/>
              </a:rPr>
              <a:t>从事某一职业活动使用的专门词语。如商业“畅销”“旺季”</a:t>
            </a:r>
            <a:r>
              <a:rPr lang="zh-CN" sz="1800" dirty="0">
                <a:latin typeface="+mn-ea"/>
                <a:cs typeface="+mn-ea"/>
              </a:rPr>
              <a:t>等</a:t>
            </a:r>
            <a:r>
              <a:rPr sz="1800" dirty="0">
                <a:latin typeface="+mn-ea"/>
                <a:cs typeface="+mn-ea"/>
              </a:rPr>
              <a:t>。</a:t>
            </a:r>
            <a:endParaRPr sz="1800" dirty="0">
              <a:latin typeface="+mn-ea"/>
              <a:cs typeface="+mn-ea"/>
            </a:endParaRPr>
          </a:p>
          <a:p>
            <a:pPr marL="0" indent="0">
              <a:lnSpc>
                <a:spcPct val="145000"/>
              </a:lnSpc>
              <a:spcBef>
                <a:spcPts val="100"/>
              </a:spcBef>
              <a:spcAft>
                <a:spcPts val="0"/>
              </a:spcAft>
              <a:buNone/>
            </a:pPr>
            <a:r>
              <a:rPr lang="zh-CN" sz="1800" b="1" dirty="0">
                <a:latin typeface="+mn-ea"/>
                <a:cs typeface="+mn-ea"/>
              </a:rPr>
              <a:t>（</a:t>
            </a:r>
            <a:r>
              <a:rPr lang="en-US" altLang="zh-CN" sz="1800" b="1" dirty="0">
                <a:latin typeface="+mn-ea"/>
                <a:cs typeface="+mn-ea"/>
              </a:rPr>
              <a:t>2</a:t>
            </a:r>
            <a:r>
              <a:rPr lang="zh-CN" sz="1800" b="1" dirty="0">
                <a:latin typeface="+mn-ea"/>
                <a:cs typeface="+mn-ea"/>
              </a:rPr>
              <a:t>）</a:t>
            </a:r>
            <a:r>
              <a:rPr sz="1800" b="1" dirty="0">
                <a:latin typeface="+mn-ea"/>
                <a:cs typeface="+mn-ea"/>
              </a:rPr>
              <a:t>惯用词语。</a:t>
            </a:r>
            <a:r>
              <a:rPr sz="1800" dirty="0">
                <a:latin typeface="+mn-ea"/>
                <a:cs typeface="+mn-ea"/>
              </a:rPr>
              <a:t>应用文在反映、叙述各种事务时，常用一些习惯词语。</a:t>
            </a:r>
            <a:endParaRPr sz="1800" dirty="0">
              <a:latin typeface="+mn-ea"/>
              <a:cs typeface="+mn-ea"/>
            </a:endParaRPr>
          </a:p>
          <a:p>
            <a:pPr marL="0" indent="0">
              <a:lnSpc>
                <a:spcPct val="145000"/>
              </a:lnSpc>
              <a:spcBef>
                <a:spcPts val="100"/>
              </a:spcBef>
              <a:spcAft>
                <a:spcPts val="0"/>
              </a:spcAft>
              <a:buNone/>
            </a:pPr>
            <a:r>
              <a:rPr lang="en-US" sz="1800" b="1" dirty="0">
                <a:latin typeface="+mn-ea"/>
                <a:cs typeface="+mn-ea"/>
              </a:rPr>
              <a:t> </a:t>
            </a:r>
            <a:r>
              <a:rPr sz="1800" b="1" dirty="0">
                <a:latin typeface="+mn-ea"/>
                <a:cs typeface="+mn-ea"/>
              </a:rPr>
              <a:t>①开端用语。</a:t>
            </a:r>
            <a:r>
              <a:rPr sz="1800" dirty="0">
                <a:latin typeface="+mn-ea"/>
                <a:cs typeface="+mn-ea"/>
                <a:sym typeface="+mn-ea"/>
              </a:rPr>
              <a:t>一般放在段落或语句开头，表示目的、依据、范围、时间等，起引领下文作用。</a:t>
            </a:r>
            <a:r>
              <a:rPr sz="1800" dirty="0">
                <a:latin typeface="+mn-ea"/>
                <a:cs typeface="+mn-ea"/>
              </a:rPr>
              <a:t>如“为了”“根据”“遵照”“据悉”“关于”“值此”等介词词组。</a:t>
            </a:r>
            <a:endParaRPr lang="en-US" sz="1800" dirty="0">
              <a:latin typeface="+mn-ea"/>
              <a:cs typeface="+mn-ea"/>
            </a:endParaRPr>
          </a:p>
          <a:p>
            <a:pPr marL="0" indent="0">
              <a:lnSpc>
                <a:spcPct val="145000"/>
              </a:lnSpc>
              <a:spcBef>
                <a:spcPts val="100"/>
              </a:spcBef>
              <a:spcAft>
                <a:spcPts val="0"/>
              </a:spcAft>
              <a:buNone/>
            </a:pPr>
            <a:r>
              <a:rPr lang="en-US" sz="1800" b="1" dirty="0">
                <a:latin typeface="+mn-ea"/>
                <a:cs typeface="+mn-ea"/>
              </a:rPr>
              <a:t> </a:t>
            </a:r>
            <a:r>
              <a:rPr sz="1800" b="1" dirty="0">
                <a:latin typeface="+mn-ea"/>
                <a:cs typeface="+mn-ea"/>
              </a:rPr>
              <a:t>②经办用语</a:t>
            </a:r>
            <a:r>
              <a:rPr sz="1800" dirty="0">
                <a:latin typeface="+mn-ea"/>
                <a:cs typeface="+mn-ea"/>
              </a:rPr>
              <a:t>。</a:t>
            </a:r>
            <a:r>
              <a:rPr lang="zh-CN" sz="1800" dirty="0">
                <a:latin typeface="+mn-ea"/>
                <a:cs typeface="+mn-ea"/>
              </a:rPr>
              <a:t>一般</a:t>
            </a:r>
            <a:r>
              <a:rPr lang="zh-CN" sz="1800" dirty="0">
                <a:latin typeface="+mn-ea"/>
                <a:cs typeface="+mn-ea"/>
                <a:sym typeface="+mn-ea"/>
              </a:rPr>
              <a:t>表达</a:t>
            </a:r>
            <a:r>
              <a:rPr sz="1800" dirty="0">
                <a:latin typeface="+mn-ea"/>
                <a:cs typeface="+mn-ea"/>
                <a:sym typeface="+mn-ea"/>
              </a:rPr>
              <a:t>具体经办</a:t>
            </a:r>
            <a:r>
              <a:rPr lang="zh-CN" sz="1800" dirty="0">
                <a:latin typeface="+mn-ea"/>
                <a:cs typeface="+mn-ea"/>
                <a:sym typeface="+mn-ea"/>
              </a:rPr>
              <a:t>意思，</a:t>
            </a:r>
            <a:r>
              <a:rPr sz="1800" dirty="0">
                <a:latin typeface="+mn-ea"/>
                <a:cs typeface="+mn-ea"/>
                <a:sym typeface="+mn-ea"/>
              </a:rPr>
              <a:t>语言简洁、精练。</a:t>
            </a:r>
            <a:r>
              <a:rPr sz="1800" dirty="0">
                <a:latin typeface="+mn-ea"/>
                <a:cs typeface="+mn-ea"/>
              </a:rPr>
              <a:t>如“经”“经过”“筹办”“筹措”“事宜”“部署”“商洽”“接洽”“实施”“施行”“运作”等。</a:t>
            </a:r>
            <a:endParaRPr sz="1800" dirty="0">
              <a:latin typeface="+mn-ea"/>
              <a:cs typeface="+mn-ea"/>
            </a:endParaRPr>
          </a:p>
          <a:p>
            <a:pPr marL="0" indent="0">
              <a:lnSpc>
                <a:spcPct val="145000"/>
              </a:lnSpc>
              <a:spcBef>
                <a:spcPts val="100"/>
              </a:spcBef>
              <a:spcAft>
                <a:spcPts val="0"/>
              </a:spcAft>
              <a:buNone/>
            </a:pPr>
            <a:r>
              <a:rPr lang="en-US" sz="1800" b="1" dirty="0">
                <a:latin typeface="+mj-ea"/>
                <a:ea typeface="+mj-ea"/>
                <a:cs typeface="+mj-ea"/>
                <a:sym typeface="+mn-ea"/>
              </a:rPr>
              <a:t> </a:t>
            </a:r>
            <a:r>
              <a:rPr sz="1800" b="1" dirty="0">
                <a:latin typeface="+mj-ea"/>
                <a:ea typeface="+mj-ea"/>
                <a:cs typeface="+mj-ea"/>
                <a:sym typeface="+mn-ea"/>
              </a:rPr>
              <a:t>③祈请用语。</a:t>
            </a:r>
            <a:r>
              <a:rPr sz="1800" dirty="0">
                <a:latin typeface="+mj-ea"/>
                <a:ea typeface="+mj-ea"/>
                <a:cs typeface="+mj-ea"/>
                <a:sym typeface="+mn-ea"/>
              </a:rPr>
              <a:t>用于请求别人处理某一工作，或表达某种尊敬心情。</a:t>
            </a:r>
            <a:r>
              <a:rPr sz="1800" dirty="0">
                <a:latin typeface="+mj-ea"/>
                <a:ea typeface="+mj-ea"/>
                <a:cs typeface="+mj-ea"/>
                <a:sym typeface="+mn-ea"/>
              </a:rPr>
              <a:t>如“请”“拟请”“特请”“敬请”“务请”“恳请”“希”“希予”“望”“盼”等。</a:t>
            </a:r>
            <a:endParaRPr sz="1800" dirty="0">
              <a:latin typeface="+mj-ea"/>
              <a:ea typeface="+mj-ea"/>
              <a:cs typeface="+mj-ea"/>
            </a:endParaRPr>
          </a:p>
          <a:p>
            <a:pPr marL="0" indent="0">
              <a:lnSpc>
                <a:spcPct val="135000"/>
              </a:lnSpc>
              <a:spcBef>
                <a:spcPts val="100"/>
              </a:spcBef>
              <a:spcAft>
                <a:spcPts val="0"/>
              </a:spcAft>
              <a:buNone/>
            </a:pPr>
            <a:endParaRPr sz="1800" dirty="0">
              <a:latin typeface="+mn-ea"/>
              <a:cs typeface="+mn-ea"/>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91870"/>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73730" name="标题 73729"/>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【单元一</a:t>
            </a:r>
            <a:r>
              <a:rPr lang="zh-CN" sz="3500" dirty="0">
                <a:solidFill>
                  <a:schemeClr val="tx1"/>
                </a:solidFill>
                <a:latin typeface="隶书" panose="02010509060101010101" pitchFamily="49" charset="-122"/>
                <a:ea typeface="隶书" panose="02010509060101010101" pitchFamily="49" charset="-122"/>
                <a:sym typeface="+mn-ea"/>
              </a:rPr>
              <a:t>】应用写作</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648960"/>
          </a:xfrm>
        </p:spPr>
        <p:txBody>
          <a:bodyPr anchor="t" anchorCtr="0"/>
          <a:p>
            <a:pPr>
              <a:lnSpc>
                <a:spcPct val="110000"/>
              </a:lnSpc>
              <a:spcBef>
                <a:spcPts val="100"/>
              </a:spcBef>
              <a:spcAft>
                <a:spcPts val="0"/>
              </a:spcAft>
              <a:buNone/>
            </a:pPr>
            <a:r>
              <a:rPr lang="zh-CN" altLang="en-US" sz="2500" b="1" dirty="0"/>
              <a:t>二、应用文写作知识</a:t>
            </a:r>
            <a:endParaRPr lang="zh-CN" altLang="en-US" sz="2500" b="1" dirty="0"/>
          </a:p>
          <a:p>
            <a:pPr>
              <a:lnSpc>
                <a:spcPct val="140000"/>
              </a:lnSpc>
              <a:spcBef>
                <a:spcPts val="100"/>
              </a:spcBef>
              <a:spcAft>
                <a:spcPts val="0"/>
              </a:spcAft>
              <a:buNone/>
            </a:pPr>
            <a:r>
              <a:rPr lang="zh-CN" altLang="en-US" sz="2000" b="1" dirty="0"/>
              <a:t>（四）语言</a:t>
            </a:r>
            <a:endParaRPr lang="zh-CN" altLang="en-US" sz="2000" b="1" dirty="0"/>
          </a:p>
          <a:p>
            <a:pPr>
              <a:lnSpc>
                <a:spcPct val="140000"/>
              </a:lnSpc>
              <a:spcBef>
                <a:spcPts val="100"/>
              </a:spcBef>
              <a:spcAft>
                <a:spcPts val="0"/>
              </a:spcAft>
              <a:buNone/>
            </a:pPr>
            <a:r>
              <a:rPr lang="en-US" sz="1800" b="1" dirty="0">
                <a:ea typeface="宋体" panose="02010600030101010101" pitchFamily="2" charset="-122"/>
              </a:rPr>
              <a:t>  4</a:t>
            </a:r>
            <a:r>
              <a:rPr sz="1800" b="1" dirty="0">
                <a:ea typeface="宋体" panose="02010600030101010101" pitchFamily="2" charset="-122"/>
              </a:rPr>
              <a:t>.</a:t>
            </a:r>
            <a:r>
              <a:rPr lang="zh-CN" sz="1800" b="1" dirty="0">
                <a:ea typeface="宋体" panose="02010600030101010101" pitchFamily="2" charset="-122"/>
              </a:rPr>
              <a:t>词语</a:t>
            </a:r>
            <a:endParaRPr sz="1800" b="1" dirty="0">
              <a:ea typeface="宋体" panose="02010600030101010101" pitchFamily="2" charset="-122"/>
            </a:endParaRPr>
          </a:p>
          <a:p>
            <a:pPr marL="0" indent="0">
              <a:lnSpc>
                <a:spcPct val="140000"/>
              </a:lnSpc>
              <a:spcBef>
                <a:spcPts val="100"/>
              </a:spcBef>
              <a:spcAft>
                <a:spcPts val="0"/>
              </a:spcAft>
              <a:buNone/>
            </a:pPr>
            <a:r>
              <a:rPr sz="1800" b="1" dirty="0">
                <a:latin typeface="+mj-ea"/>
                <a:ea typeface="+mj-ea"/>
                <a:cs typeface="+mj-ea"/>
              </a:rPr>
              <a:t>④表态用语。</a:t>
            </a:r>
            <a:r>
              <a:rPr sz="1800" dirty="0">
                <a:latin typeface="+mj-ea"/>
                <a:ea typeface="+mj-ea"/>
                <a:cs typeface="+mj-ea"/>
              </a:rPr>
              <a:t>用于</a:t>
            </a:r>
            <a:r>
              <a:rPr lang="zh-CN" sz="1800" dirty="0">
                <a:latin typeface="+mj-ea"/>
                <a:ea typeface="+mj-ea"/>
                <a:cs typeface="+mj-ea"/>
              </a:rPr>
              <a:t>表达</a:t>
            </a:r>
            <a:r>
              <a:rPr sz="1800" dirty="0">
                <a:latin typeface="+mj-ea"/>
                <a:ea typeface="+mj-ea"/>
                <a:cs typeface="+mj-ea"/>
              </a:rPr>
              <a:t>对某件事情的态度。</a:t>
            </a:r>
            <a:r>
              <a:rPr sz="1800" dirty="0">
                <a:latin typeface="+mj-ea"/>
                <a:ea typeface="+mj-ea"/>
                <a:cs typeface="+mj-ea"/>
                <a:sym typeface="+mn-ea"/>
              </a:rPr>
              <a:t>如“同意”“照办”“可行”“可以”“即可”“应予”“准予”“限于”“不予”“不得”“责成”等。</a:t>
            </a:r>
            <a:endParaRPr sz="1800" dirty="0">
              <a:latin typeface="+mj-ea"/>
              <a:ea typeface="+mj-ea"/>
              <a:cs typeface="+mj-ea"/>
            </a:endParaRPr>
          </a:p>
          <a:p>
            <a:pPr marL="0" indent="0">
              <a:lnSpc>
                <a:spcPct val="140000"/>
              </a:lnSpc>
              <a:spcBef>
                <a:spcPts val="100"/>
              </a:spcBef>
              <a:spcAft>
                <a:spcPts val="0"/>
              </a:spcAft>
              <a:buNone/>
            </a:pPr>
            <a:r>
              <a:rPr sz="1800" b="1" dirty="0">
                <a:latin typeface="+mj-ea"/>
                <a:ea typeface="+mj-ea"/>
                <a:cs typeface="+mj-ea"/>
              </a:rPr>
              <a:t>⑤征询用语。</a:t>
            </a:r>
            <a:r>
              <a:rPr lang="zh-CN" sz="1800" dirty="0">
                <a:latin typeface="+mj-ea"/>
                <a:ea typeface="+mj-ea"/>
                <a:cs typeface="+mj-ea"/>
              </a:rPr>
              <a:t>用于</a:t>
            </a:r>
            <a:r>
              <a:rPr sz="1800" dirty="0">
                <a:latin typeface="+mj-ea"/>
                <a:ea typeface="+mj-ea"/>
                <a:cs typeface="+mj-ea"/>
              </a:rPr>
              <a:t>向对方</a:t>
            </a:r>
            <a:r>
              <a:rPr lang="zh-CN" sz="1800" dirty="0">
                <a:latin typeface="+mj-ea"/>
                <a:ea typeface="+mj-ea"/>
                <a:cs typeface="+mj-ea"/>
              </a:rPr>
              <a:t>表达</a:t>
            </a:r>
            <a:r>
              <a:rPr sz="1800" dirty="0">
                <a:latin typeface="+mj-ea"/>
                <a:ea typeface="+mj-ea"/>
                <a:cs typeface="+mj-ea"/>
              </a:rPr>
              <a:t>询问、征求意见。</a:t>
            </a:r>
            <a:r>
              <a:rPr sz="1800" dirty="0">
                <a:latin typeface="+mj-ea"/>
                <a:ea typeface="+mj-ea"/>
                <a:cs typeface="+mj-ea"/>
                <a:sym typeface="+mn-ea"/>
              </a:rPr>
              <a:t>如“妥否”“当否”“可否”“是否可行”“如无不妥”“意下如何”等。</a:t>
            </a:r>
            <a:endParaRPr sz="1800" dirty="0">
              <a:latin typeface="+mj-ea"/>
              <a:ea typeface="+mj-ea"/>
              <a:cs typeface="+mj-ea"/>
            </a:endParaRPr>
          </a:p>
          <a:p>
            <a:pPr marL="0" indent="0">
              <a:lnSpc>
                <a:spcPct val="140000"/>
              </a:lnSpc>
              <a:spcBef>
                <a:spcPts val="100"/>
              </a:spcBef>
              <a:spcAft>
                <a:spcPts val="0"/>
              </a:spcAft>
              <a:buNone/>
            </a:pPr>
            <a:r>
              <a:rPr sz="1800" b="1" dirty="0">
                <a:latin typeface="+mj-ea"/>
                <a:ea typeface="+mj-ea"/>
                <a:cs typeface="+mj-ea"/>
              </a:rPr>
              <a:t>⑥承启用语。</a:t>
            </a:r>
            <a:r>
              <a:rPr sz="1800" dirty="0">
                <a:latin typeface="+mj-ea"/>
                <a:ea typeface="+mj-ea"/>
                <a:cs typeface="+mj-ea"/>
              </a:rPr>
              <a:t>起过渡文义或承接上下文作用。</a:t>
            </a:r>
            <a:r>
              <a:rPr sz="1800" dirty="0">
                <a:latin typeface="+mj-ea"/>
                <a:ea typeface="+mj-ea"/>
                <a:cs typeface="+mj-ea"/>
                <a:sym typeface="+mn-ea"/>
              </a:rPr>
              <a:t>如“鉴于”“据此”“综上所述”“以资”“有鉴于此”等。</a:t>
            </a:r>
            <a:endParaRPr sz="1800" dirty="0">
              <a:latin typeface="+mj-ea"/>
              <a:ea typeface="+mj-ea"/>
              <a:cs typeface="+mj-ea"/>
            </a:endParaRPr>
          </a:p>
          <a:p>
            <a:pPr marL="0" indent="0">
              <a:lnSpc>
                <a:spcPct val="140000"/>
              </a:lnSpc>
              <a:spcBef>
                <a:spcPts val="100"/>
              </a:spcBef>
              <a:spcAft>
                <a:spcPts val="0"/>
              </a:spcAft>
              <a:buNone/>
            </a:pPr>
            <a:r>
              <a:rPr sz="1800" b="1" dirty="0">
                <a:latin typeface="+mj-ea"/>
                <a:ea typeface="+mj-ea"/>
                <a:cs typeface="+mj-ea"/>
              </a:rPr>
              <a:t>⑦强调用语。</a:t>
            </a:r>
            <a:r>
              <a:rPr sz="1800" dirty="0">
                <a:latin typeface="+mj-ea"/>
                <a:ea typeface="+mj-ea"/>
                <a:cs typeface="+mj-ea"/>
                <a:sym typeface="+mn-ea"/>
              </a:rPr>
              <a:t>用来增强语言表达力度</a:t>
            </a:r>
            <a:r>
              <a:rPr lang="zh-CN" sz="1800" dirty="0">
                <a:latin typeface="+mj-ea"/>
                <a:ea typeface="+mj-ea"/>
                <a:cs typeface="+mj-ea"/>
                <a:sym typeface="+mn-ea"/>
              </a:rPr>
              <a:t>，</a:t>
            </a:r>
            <a:r>
              <a:rPr sz="1800" dirty="0">
                <a:latin typeface="+mj-ea"/>
                <a:ea typeface="+mj-ea"/>
                <a:cs typeface="+mj-ea"/>
              </a:rPr>
              <a:t>强调工作重要、事态紧急。</a:t>
            </a:r>
            <a:r>
              <a:rPr sz="1800" dirty="0">
                <a:latin typeface="+mj-ea"/>
                <a:ea typeface="+mj-ea"/>
                <a:cs typeface="+mj-ea"/>
                <a:sym typeface="+mn-ea"/>
              </a:rPr>
              <a:t>如“必须”“务必”“理应”“立即”“从速”“严禁”等。</a:t>
            </a:r>
            <a:endParaRPr sz="1800" dirty="0">
              <a:latin typeface="+mj-ea"/>
              <a:ea typeface="+mj-ea"/>
              <a:cs typeface="+mj-ea"/>
            </a:endParaRPr>
          </a:p>
          <a:p>
            <a:pPr marL="0" indent="0">
              <a:lnSpc>
                <a:spcPct val="140000"/>
              </a:lnSpc>
              <a:spcBef>
                <a:spcPts val="100"/>
              </a:spcBef>
              <a:spcAft>
                <a:spcPts val="0"/>
              </a:spcAft>
              <a:buNone/>
            </a:pPr>
            <a:r>
              <a:rPr sz="1800" b="1" dirty="0">
                <a:latin typeface="+mj-ea"/>
                <a:ea typeface="+mj-ea"/>
                <a:cs typeface="+mj-ea"/>
              </a:rPr>
              <a:t>⑧结尾用语。</a:t>
            </a:r>
            <a:r>
              <a:rPr sz="1800" dirty="0">
                <a:latin typeface="+mj-ea"/>
                <a:ea typeface="+mj-ea"/>
                <a:cs typeface="+mj-ea"/>
              </a:rPr>
              <a:t>表示文章收束，</a:t>
            </a:r>
            <a:r>
              <a:rPr lang="zh-CN" sz="1800" dirty="0">
                <a:latin typeface="+mj-ea"/>
                <a:ea typeface="+mj-ea"/>
                <a:cs typeface="+mj-ea"/>
              </a:rPr>
              <a:t>或</a:t>
            </a:r>
            <a:r>
              <a:rPr sz="1800" dirty="0">
                <a:latin typeface="+mj-ea"/>
                <a:ea typeface="+mj-ea"/>
                <a:cs typeface="+mj-ea"/>
              </a:rPr>
              <a:t>一种礼节。</a:t>
            </a:r>
            <a:r>
              <a:rPr sz="1800" dirty="0">
                <a:latin typeface="+mj-ea"/>
                <a:ea typeface="+mj-ea"/>
                <a:cs typeface="+mj-ea"/>
                <a:sym typeface="+mn-ea"/>
              </a:rPr>
              <a:t>如“此复”“为宜”“特此报告”“特此函告”“此致”“敬礼”“谨启”等。</a:t>
            </a:r>
            <a:endParaRPr sz="1800" dirty="0">
              <a:latin typeface="+mj-ea"/>
              <a:ea typeface="+mj-ea"/>
              <a:cs typeface="+mj-ea"/>
              <a:sym typeface="+mn-ea"/>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91870"/>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73730" name="标题 73729"/>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【单元一</a:t>
            </a:r>
            <a:r>
              <a:rPr lang="zh-CN" sz="3500" dirty="0">
                <a:solidFill>
                  <a:schemeClr val="tx1"/>
                </a:solidFill>
                <a:latin typeface="隶书" panose="02010509060101010101" pitchFamily="49" charset="-122"/>
                <a:ea typeface="隶书" panose="02010509060101010101" pitchFamily="49" charset="-122"/>
                <a:sym typeface="+mn-ea"/>
              </a:rPr>
              <a:t>】应用写作</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648960"/>
          </a:xfrm>
        </p:spPr>
        <p:txBody>
          <a:bodyPr anchor="t" anchorCtr="0"/>
          <a:p>
            <a:pPr>
              <a:lnSpc>
                <a:spcPct val="110000"/>
              </a:lnSpc>
              <a:spcBef>
                <a:spcPts val="100"/>
              </a:spcBef>
              <a:spcAft>
                <a:spcPts val="0"/>
              </a:spcAft>
              <a:buNone/>
            </a:pPr>
            <a:r>
              <a:rPr lang="zh-CN" altLang="en-US" sz="2500" b="1" dirty="0"/>
              <a:t>二、应用文写作知识</a:t>
            </a:r>
            <a:endParaRPr lang="zh-CN" altLang="en-US" sz="2500" b="1" dirty="0"/>
          </a:p>
          <a:p>
            <a:pPr>
              <a:lnSpc>
                <a:spcPct val="150000"/>
              </a:lnSpc>
              <a:spcBef>
                <a:spcPts val="100"/>
              </a:spcBef>
              <a:spcAft>
                <a:spcPts val="0"/>
              </a:spcAft>
              <a:buNone/>
            </a:pPr>
            <a:r>
              <a:rPr lang="zh-CN" altLang="en-US" sz="2000" b="1" dirty="0"/>
              <a:t>（四）语言</a:t>
            </a:r>
            <a:endParaRPr lang="zh-CN" altLang="en-US" sz="2000" b="1" dirty="0"/>
          </a:p>
          <a:p>
            <a:pPr>
              <a:lnSpc>
                <a:spcPct val="150000"/>
              </a:lnSpc>
              <a:spcBef>
                <a:spcPts val="100"/>
              </a:spcBef>
              <a:spcAft>
                <a:spcPts val="0"/>
              </a:spcAft>
              <a:buNone/>
            </a:pPr>
            <a:r>
              <a:rPr lang="en-US" sz="1800" b="1" dirty="0">
                <a:ea typeface="宋体" panose="02010600030101010101" pitchFamily="2" charset="-122"/>
              </a:rPr>
              <a:t> </a:t>
            </a:r>
            <a:r>
              <a:rPr lang="en-US" sz="1800" b="1" dirty="0">
                <a:latin typeface="+mn-ea"/>
                <a:cs typeface="+mn-ea"/>
              </a:rPr>
              <a:t> 4</a:t>
            </a:r>
            <a:r>
              <a:rPr sz="1800" b="1" dirty="0">
                <a:latin typeface="+mn-ea"/>
                <a:cs typeface="+mn-ea"/>
              </a:rPr>
              <a:t>.</a:t>
            </a:r>
            <a:r>
              <a:rPr lang="zh-CN" sz="1800" b="1" dirty="0">
                <a:latin typeface="+mn-ea"/>
                <a:cs typeface="+mn-ea"/>
              </a:rPr>
              <a:t>词语</a:t>
            </a:r>
            <a:endParaRPr sz="1800" b="1" dirty="0">
              <a:latin typeface="+mn-ea"/>
              <a:cs typeface="+mn-ea"/>
            </a:endParaRPr>
          </a:p>
          <a:p>
            <a:pPr marL="0" indent="0">
              <a:lnSpc>
                <a:spcPct val="150000"/>
              </a:lnSpc>
              <a:spcBef>
                <a:spcPts val="100"/>
              </a:spcBef>
              <a:spcAft>
                <a:spcPts val="0"/>
              </a:spcAft>
              <a:buNone/>
            </a:pPr>
            <a:r>
              <a:rPr lang="en-US" altLang="zh-CN" sz="1800" b="1" dirty="0">
                <a:latin typeface="+mn-ea"/>
                <a:cs typeface="+mn-ea"/>
              </a:rPr>
              <a:t> </a:t>
            </a:r>
            <a:r>
              <a:rPr lang="zh-CN" sz="1800" b="1" dirty="0">
                <a:latin typeface="+mn-ea"/>
                <a:cs typeface="+mn-ea"/>
              </a:rPr>
              <a:t>（</a:t>
            </a:r>
            <a:r>
              <a:rPr lang="en-US" altLang="zh-CN" sz="1800" b="1" dirty="0">
                <a:latin typeface="+mn-ea"/>
                <a:cs typeface="+mn-ea"/>
              </a:rPr>
              <a:t>3</a:t>
            </a:r>
            <a:r>
              <a:rPr lang="zh-CN" sz="1800" b="1" dirty="0">
                <a:latin typeface="+mn-ea"/>
                <a:cs typeface="+mn-ea"/>
              </a:rPr>
              <a:t>）</a:t>
            </a:r>
            <a:r>
              <a:rPr sz="1800" b="1" dirty="0">
                <a:latin typeface="+mn-ea"/>
                <a:cs typeface="+mn-ea"/>
              </a:rPr>
              <a:t>敬谦词语。</a:t>
            </a:r>
            <a:r>
              <a:rPr sz="1800" dirty="0">
                <a:latin typeface="+mn-ea"/>
                <a:cs typeface="+mn-ea"/>
              </a:rPr>
              <a:t>敬谦词语是表示尊敬、恭敬、谦虚、谦让的词语，一般分为表述性敬谦词语和称谓性敬谦词语两大类。在工作中，单位与单位之间、人与人之间，为完成某些工作或相互交往，根据不同人的身份、不同工作的关系使用礼貌得体的敬谦词，可以表达某种情感和姿态，产生良好的办事效果。敬谦词语使用的位置，要根据实际语境来确定，文首、文中、文尾都可用。</a:t>
            </a:r>
            <a:endParaRPr sz="1800" dirty="0">
              <a:latin typeface="+mn-ea"/>
              <a:cs typeface="+mn-ea"/>
            </a:endParaRPr>
          </a:p>
          <a:p>
            <a:pPr marL="0" indent="0">
              <a:lnSpc>
                <a:spcPct val="150000"/>
              </a:lnSpc>
              <a:spcBef>
                <a:spcPts val="100"/>
              </a:spcBef>
              <a:spcAft>
                <a:spcPts val="0"/>
              </a:spcAft>
              <a:buNone/>
            </a:pPr>
            <a:r>
              <a:rPr lang="zh-CN" sz="1800" b="1" dirty="0">
                <a:latin typeface="+mn-ea"/>
                <a:cs typeface="+mn-ea"/>
              </a:rPr>
              <a:t>（</a:t>
            </a:r>
            <a:r>
              <a:rPr lang="en-US" altLang="zh-CN" sz="1800" b="1" dirty="0">
                <a:latin typeface="+mn-ea"/>
                <a:cs typeface="+mn-ea"/>
              </a:rPr>
              <a:t>4</a:t>
            </a:r>
            <a:r>
              <a:rPr lang="zh-CN" sz="1800" b="1" dirty="0">
                <a:latin typeface="+mn-ea"/>
                <a:cs typeface="+mn-ea"/>
              </a:rPr>
              <a:t>）</a:t>
            </a:r>
            <a:r>
              <a:rPr sz="1800" b="1" dirty="0">
                <a:latin typeface="+mn-ea"/>
                <a:cs typeface="+mn-ea"/>
              </a:rPr>
              <a:t>雅重词语。</a:t>
            </a:r>
            <a:r>
              <a:rPr sz="1800" dirty="0">
                <a:latin typeface="+mn-ea"/>
                <a:cs typeface="+mn-ea"/>
              </a:rPr>
              <a:t>应用文写作经常会使用规范、庄重的书面词语和文言词语。文言词语经过长期实践磨砺，表达力很强，其中不少词汇至今还有生命力，并在许多应用文书中用到。如以”“兹”“予”“尚”“者”“若”“拟”“谨”“故”“奉”</a:t>
            </a:r>
            <a:endParaRPr sz="1800" dirty="0">
              <a:latin typeface="+mn-ea"/>
              <a:cs typeface="+mn-ea"/>
            </a:endParaRPr>
          </a:p>
          <a:p>
            <a:pPr marL="0" indent="0">
              <a:lnSpc>
                <a:spcPct val="150000"/>
              </a:lnSpc>
              <a:spcBef>
                <a:spcPts val="100"/>
              </a:spcBef>
              <a:spcAft>
                <a:spcPts val="0"/>
              </a:spcAft>
              <a:buNone/>
            </a:pPr>
            <a:r>
              <a:rPr sz="1800" dirty="0">
                <a:latin typeface="+mn-ea"/>
                <a:cs typeface="+mn-ea"/>
              </a:rPr>
              <a:t>“业经”“为荷”“吊唁”“寿辰”“欣悉”等。雅重词语能使应用文语言简洁、规范、庄重。</a:t>
            </a:r>
            <a:endParaRPr sz="1800" dirty="0">
              <a:latin typeface="+mn-ea"/>
              <a:cs typeface="+mn-ea"/>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91870"/>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73730" name="标题 73729"/>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【单元一</a:t>
            </a:r>
            <a:r>
              <a:rPr lang="zh-CN" sz="3500" dirty="0">
                <a:solidFill>
                  <a:schemeClr val="tx1"/>
                </a:solidFill>
                <a:latin typeface="隶书" panose="02010509060101010101" pitchFamily="49" charset="-122"/>
                <a:ea typeface="隶书" panose="02010509060101010101" pitchFamily="49" charset="-122"/>
                <a:sym typeface="+mn-ea"/>
              </a:rPr>
              <a:t>】应用写作</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648960"/>
          </a:xfrm>
        </p:spPr>
        <p:txBody>
          <a:bodyPr anchor="t" anchorCtr="0"/>
          <a:p>
            <a:pPr>
              <a:lnSpc>
                <a:spcPct val="110000"/>
              </a:lnSpc>
              <a:spcBef>
                <a:spcPts val="100"/>
              </a:spcBef>
              <a:spcAft>
                <a:spcPts val="0"/>
              </a:spcAft>
              <a:buNone/>
            </a:pPr>
            <a:r>
              <a:rPr lang="zh-CN" altLang="en-US" sz="2500" b="1" dirty="0"/>
              <a:t>二、应用文写作知识</a:t>
            </a:r>
            <a:endParaRPr lang="zh-CN" altLang="en-US" sz="2500" b="1" dirty="0"/>
          </a:p>
          <a:p>
            <a:pPr>
              <a:lnSpc>
                <a:spcPct val="150000"/>
              </a:lnSpc>
              <a:spcBef>
                <a:spcPts val="100"/>
              </a:spcBef>
              <a:spcAft>
                <a:spcPts val="0"/>
              </a:spcAft>
              <a:buNone/>
            </a:pPr>
            <a:r>
              <a:rPr lang="zh-CN" altLang="en-US" sz="2000" b="1" dirty="0"/>
              <a:t>（四）语言</a:t>
            </a:r>
            <a:endParaRPr lang="zh-CN" altLang="en-US" sz="2000" b="1" dirty="0"/>
          </a:p>
          <a:p>
            <a:pPr>
              <a:lnSpc>
                <a:spcPct val="150000"/>
              </a:lnSpc>
              <a:spcBef>
                <a:spcPts val="100"/>
              </a:spcBef>
              <a:spcAft>
                <a:spcPts val="0"/>
              </a:spcAft>
              <a:buNone/>
            </a:pPr>
            <a:r>
              <a:rPr lang="en-US" sz="1800" b="1" dirty="0">
                <a:ea typeface="宋体" panose="02010600030101010101" pitchFamily="2" charset="-122"/>
              </a:rPr>
              <a:t> </a:t>
            </a:r>
            <a:r>
              <a:rPr lang="en-US" sz="1800" b="1" dirty="0">
                <a:latin typeface="+mn-ea"/>
                <a:cs typeface="+mn-ea"/>
              </a:rPr>
              <a:t> 5</a:t>
            </a:r>
            <a:r>
              <a:rPr sz="1800" b="1" dirty="0">
                <a:latin typeface="+mn-ea"/>
                <a:cs typeface="+mn-ea"/>
              </a:rPr>
              <a:t>.</a:t>
            </a:r>
            <a:r>
              <a:rPr lang="zh-CN" sz="1800" b="1" dirty="0">
                <a:latin typeface="+mn-ea"/>
                <a:cs typeface="+mn-ea"/>
              </a:rPr>
              <a:t>修辞</a:t>
            </a:r>
            <a:endParaRPr sz="1800" b="1" dirty="0">
              <a:latin typeface="+mn-ea"/>
              <a:cs typeface="+mn-ea"/>
            </a:endParaRPr>
          </a:p>
          <a:p>
            <a:pPr marL="0" indent="0">
              <a:lnSpc>
                <a:spcPct val="150000"/>
              </a:lnSpc>
              <a:spcBef>
                <a:spcPts val="100"/>
              </a:spcBef>
              <a:spcAft>
                <a:spcPts val="0"/>
              </a:spcAft>
              <a:buNone/>
            </a:pPr>
            <a:r>
              <a:rPr lang="en-US" altLang="zh-CN" sz="1800" b="1" dirty="0">
                <a:latin typeface="+mn-ea"/>
                <a:cs typeface="+mn-ea"/>
              </a:rPr>
              <a:t> </a:t>
            </a:r>
            <a:r>
              <a:rPr lang="zh-CN" sz="1800" b="1" dirty="0">
                <a:latin typeface="+mn-ea"/>
                <a:cs typeface="+mn-ea"/>
              </a:rPr>
              <a:t>（</a:t>
            </a:r>
            <a:r>
              <a:rPr lang="en-US" altLang="zh-CN" sz="1800" b="1" dirty="0">
                <a:latin typeface="+mn-ea"/>
                <a:cs typeface="+mn-ea"/>
              </a:rPr>
              <a:t>1</a:t>
            </a:r>
            <a:r>
              <a:rPr lang="zh-CN" sz="1800" b="1" dirty="0">
                <a:latin typeface="+mn-ea"/>
                <a:cs typeface="+mn-ea"/>
              </a:rPr>
              <a:t>）内涵</a:t>
            </a:r>
            <a:endParaRPr sz="1800" b="1" dirty="0">
              <a:latin typeface="+mn-ea"/>
              <a:cs typeface="+mn-ea"/>
            </a:endParaRPr>
          </a:p>
          <a:p>
            <a:pPr marL="0" indent="0">
              <a:lnSpc>
                <a:spcPct val="150000"/>
              </a:lnSpc>
              <a:spcBef>
                <a:spcPts val="100"/>
              </a:spcBef>
              <a:spcAft>
                <a:spcPts val="0"/>
              </a:spcAft>
              <a:buNone/>
            </a:pPr>
            <a:r>
              <a:rPr lang="en-US" sz="1800" dirty="0">
                <a:latin typeface="+mn-ea"/>
                <a:cs typeface="+mn-ea"/>
              </a:rPr>
              <a:t> </a:t>
            </a:r>
            <a:r>
              <a:rPr sz="1800" dirty="0">
                <a:latin typeface="+mn-ea"/>
                <a:cs typeface="+mn-ea"/>
              </a:rPr>
              <a:t>修辞是作者为了增强语言的表现力和文章的可读性而采用的多种语言手段。</a:t>
            </a:r>
            <a:endParaRPr sz="1800" dirty="0">
              <a:latin typeface="+mn-ea"/>
              <a:cs typeface="+mn-ea"/>
            </a:endParaRPr>
          </a:p>
          <a:p>
            <a:pPr marL="0" indent="0">
              <a:lnSpc>
                <a:spcPct val="150000"/>
              </a:lnSpc>
              <a:spcBef>
                <a:spcPts val="100"/>
              </a:spcBef>
              <a:spcAft>
                <a:spcPts val="0"/>
              </a:spcAft>
              <a:buNone/>
            </a:pPr>
            <a:r>
              <a:rPr sz="1800" dirty="0">
                <a:latin typeface="+mn-ea"/>
                <a:cs typeface="+mn-ea"/>
              </a:rPr>
              <a:t>恰当合理地运用修辞手法，能使原本枯燥乏味的</a:t>
            </a:r>
            <a:r>
              <a:rPr lang="zh-CN" sz="1800" dirty="0">
                <a:latin typeface="+mn-ea"/>
                <a:cs typeface="+mn-ea"/>
              </a:rPr>
              <a:t>写作</a:t>
            </a:r>
            <a:r>
              <a:rPr sz="1800" dirty="0">
                <a:latin typeface="+mn-ea"/>
                <a:cs typeface="+mn-ea"/>
              </a:rPr>
              <a:t>内容变得形象、生动。</a:t>
            </a:r>
            <a:endParaRPr sz="1800" dirty="0">
              <a:latin typeface="+mn-ea"/>
              <a:cs typeface="+mn-ea"/>
            </a:endParaRPr>
          </a:p>
          <a:p>
            <a:pPr marL="0" indent="0">
              <a:lnSpc>
                <a:spcPct val="150000"/>
              </a:lnSpc>
              <a:spcBef>
                <a:spcPts val="100"/>
              </a:spcBef>
              <a:spcAft>
                <a:spcPts val="0"/>
              </a:spcAft>
              <a:buNone/>
            </a:pPr>
            <a:r>
              <a:rPr lang="zh-CN" sz="1800" b="1" dirty="0">
                <a:latin typeface="+mn-ea"/>
                <a:cs typeface="+mn-ea"/>
              </a:rPr>
              <a:t>（</a:t>
            </a:r>
            <a:r>
              <a:rPr lang="en-US" altLang="zh-CN" sz="1800" b="1" dirty="0">
                <a:latin typeface="+mn-ea"/>
                <a:cs typeface="+mn-ea"/>
              </a:rPr>
              <a:t>4</a:t>
            </a:r>
            <a:r>
              <a:rPr lang="zh-CN" sz="1800" b="1" dirty="0">
                <a:latin typeface="+mn-ea"/>
                <a:cs typeface="+mn-ea"/>
              </a:rPr>
              <a:t>）种类</a:t>
            </a:r>
            <a:endParaRPr lang="zh-CN" sz="1800" b="1" dirty="0">
              <a:latin typeface="+mn-ea"/>
              <a:cs typeface="+mn-ea"/>
            </a:endParaRPr>
          </a:p>
          <a:p>
            <a:pPr marL="0" indent="0">
              <a:lnSpc>
                <a:spcPct val="150000"/>
              </a:lnSpc>
              <a:spcBef>
                <a:spcPts val="100"/>
              </a:spcBef>
              <a:spcAft>
                <a:spcPts val="0"/>
              </a:spcAft>
              <a:buNone/>
            </a:pPr>
            <a:r>
              <a:rPr lang="en-US" sz="1800" dirty="0">
                <a:latin typeface="+mn-ea"/>
                <a:cs typeface="+mn-ea"/>
              </a:rPr>
              <a:t> </a:t>
            </a:r>
            <a:r>
              <a:rPr lang="zh-CN" sz="1800" dirty="0">
                <a:latin typeface="+mn-ea"/>
                <a:cs typeface="+mn-ea"/>
              </a:rPr>
              <a:t>（</a:t>
            </a:r>
            <a:r>
              <a:rPr lang="en-US" altLang="zh-CN" sz="1800" dirty="0">
                <a:latin typeface="+mn-ea"/>
                <a:cs typeface="+mn-ea"/>
              </a:rPr>
              <a:t>1</a:t>
            </a:r>
            <a:r>
              <a:rPr lang="zh-CN" sz="1800" dirty="0">
                <a:latin typeface="+mn-ea"/>
                <a:cs typeface="+mn-ea"/>
              </a:rPr>
              <a:t>）</a:t>
            </a:r>
            <a:r>
              <a:rPr sz="1800" dirty="0">
                <a:latin typeface="+mn-ea"/>
                <a:cs typeface="+mn-ea"/>
              </a:rPr>
              <a:t>比喻。比喻是用乙事物来说明与之不同而又有相似之处的甲事物的一种修辞手法。运用比喻，可以把抽象事物讲得具体形象，把道理说得浅显易懂，把复杂情况表述得简单明了。</a:t>
            </a:r>
            <a:endParaRPr sz="1800" dirty="0">
              <a:latin typeface="+mn-ea"/>
              <a:cs typeface="+mn-ea"/>
            </a:endParaRPr>
          </a:p>
          <a:p>
            <a:pPr marL="0" indent="0">
              <a:lnSpc>
                <a:spcPct val="150000"/>
              </a:lnSpc>
              <a:spcBef>
                <a:spcPts val="100"/>
              </a:spcBef>
              <a:spcAft>
                <a:spcPts val="0"/>
              </a:spcAft>
              <a:buNone/>
            </a:pPr>
            <a:endParaRPr sz="1800" dirty="0">
              <a:latin typeface="+mn-ea"/>
              <a:cs typeface="+mn-ea"/>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91870"/>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73730" name="标题 73729"/>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【单元一</a:t>
            </a:r>
            <a:r>
              <a:rPr lang="zh-CN" sz="3500" dirty="0">
                <a:solidFill>
                  <a:schemeClr val="tx1"/>
                </a:solidFill>
                <a:latin typeface="隶书" panose="02010509060101010101" pitchFamily="49" charset="-122"/>
                <a:ea typeface="隶书" panose="02010509060101010101" pitchFamily="49" charset="-122"/>
                <a:sym typeface="+mn-ea"/>
              </a:rPr>
              <a:t>】应用写作</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648960"/>
          </a:xfrm>
        </p:spPr>
        <p:txBody>
          <a:bodyPr anchor="t" anchorCtr="0"/>
          <a:p>
            <a:pPr>
              <a:lnSpc>
                <a:spcPct val="110000"/>
              </a:lnSpc>
              <a:spcBef>
                <a:spcPts val="100"/>
              </a:spcBef>
              <a:spcAft>
                <a:spcPts val="0"/>
              </a:spcAft>
              <a:buNone/>
            </a:pPr>
            <a:r>
              <a:rPr lang="zh-CN" altLang="en-US" sz="2500" b="1" dirty="0"/>
              <a:t>二、应用文写作知识</a:t>
            </a:r>
            <a:endParaRPr lang="zh-CN" altLang="en-US" sz="2500" b="1" dirty="0"/>
          </a:p>
          <a:p>
            <a:pPr>
              <a:lnSpc>
                <a:spcPct val="130000"/>
              </a:lnSpc>
              <a:spcBef>
                <a:spcPts val="100"/>
              </a:spcBef>
              <a:spcAft>
                <a:spcPts val="0"/>
              </a:spcAft>
              <a:buNone/>
            </a:pPr>
            <a:r>
              <a:rPr lang="zh-CN" altLang="en-US" sz="2000" b="1" dirty="0"/>
              <a:t>（四）语言</a:t>
            </a:r>
            <a:endParaRPr lang="zh-CN" altLang="en-US" sz="2000" b="1" dirty="0"/>
          </a:p>
          <a:p>
            <a:pPr>
              <a:lnSpc>
                <a:spcPct val="150000"/>
              </a:lnSpc>
              <a:spcBef>
                <a:spcPts val="100"/>
              </a:spcBef>
              <a:spcAft>
                <a:spcPts val="0"/>
              </a:spcAft>
              <a:buNone/>
            </a:pPr>
            <a:r>
              <a:rPr lang="en-US" sz="1800" b="1" dirty="0">
                <a:ea typeface="宋体" panose="02010600030101010101" pitchFamily="2" charset="-122"/>
              </a:rPr>
              <a:t> </a:t>
            </a:r>
            <a:r>
              <a:rPr lang="en-US" sz="1800" b="1" dirty="0">
                <a:latin typeface="+mn-ea"/>
                <a:cs typeface="+mn-ea"/>
              </a:rPr>
              <a:t> 5</a:t>
            </a:r>
            <a:r>
              <a:rPr sz="1800" b="1" dirty="0">
                <a:latin typeface="+mn-ea"/>
                <a:cs typeface="+mn-ea"/>
              </a:rPr>
              <a:t>.</a:t>
            </a:r>
            <a:r>
              <a:rPr lang="zh-CN" sz="1800" b="1" dirty="0">
                <a:latin typeface="+mn-ea"/>
                <a:cs typeface="+mn-ea"/>
              </a:rPr>
              <a:t>修辞</a:t>
            </a:r>
            <a:endParaRPr sz="1800" b="1" dirty="0">
              <a:latin typeface="+mn-ea"/>
              <a:cs typeface="+mn-ea"/>
            </a:endParaRPr>
          </a:p>
          <a:p>
            <a:pPr marL="0" indent="0">
              <a:lnSpc>
                <a:spcPct val="150000"/>
              </a:lnSpc>
              <a:spcBef>
                <a:spcPts val="100"/>
              </a:spcBef>
              <a:spcAft>
                <a:spcPts val="0"/>
              </a:spcAft>
              <a:buNone/>
            </a:pPr>
            <a:r>
              <a:rPr lang="en-US" altLang="zh-CN" sz="1800" b="1" dirty="0">
                <a:latin typeface="+mn-ea"/>
                <a:cs typeface="+mn-ea"/>
              </a:rPr>
              <a:t> </a:t>
            </a:r>
            <a:r>
              <a:rPr lang="zh-CN" altLang="en-US" sz="1800" b="1" dirty="0">
                <a:latin typeface="+mn-ea"/>
                <a:cs typeface="+mn-ea"/>
              </a:rPr>
              <a:t>（</a:t>
            </a:r>
            <a:r>
              <a:rPr lang="en-US" altLang="zh-CN" sz="1800" b="1" dirty="0">
                <a:latin typeface="+mn-ea"/>
                <a:cs typeface="+mn-ea"/>
              </a:rPr>
              <a:t>2</a:t>
            </a:r>
            <a:r>
              <a:rPr lang="zh-CN" altLang="en-US" sz="1800" b="1" dirty="0">
                <a:latin typeface="+mn-ea"/>
                <a:cs typeface="+mn-ea"/>
              </a:rPr>
              <a:t>）</a:t>
            </a:r>
            <a:r>
              <a:rPr sz="1800" b="1" dirty="0">
                <a:latin typeface="+mn-ea"/>
                <a:cs typeface="+mn-ea"/>
              </a:rPr>
              <a:t>排比。</a:t>
            </a:r>
            <a:r>
              <a:rPr sz="1800" dirty="0">
                <a:latin typeface="+mn-ea"/>
                <a:cs typeface="+mn-ea"/>
              </a:rPr>
              <a:t>排比是将三个或三个以上的结构相似、内容相关、语气一致、字数大体相等的一组句子，或句子成分排列在一起表意的一种修辞手法。</a:t>
            </a:r>
            <a:endParaRPr sz="1800" dirty="0">
              <a:latin typeface="+mn-ea"/>
              <a:cs typeface="+mn-ea"/>
            </a:endParaRPr>
          </a:p>
          <a:p>
            <a:pPr marL="0" indent="0">
              <a:lnSpc>
                <a:spcPct val="150000"/>
              </a:lnSpc>
              <a:spcBef>
                <a:spcPts val="100"/>
              </a:spcBef>
              <a:spcAft>
                <a:spcPts val="0"/>
              </a:spcAft>
              <a:buNone/>
            </a:pPr>
            <a:r>
              <a:rPr lang="en-US" altLang="zh-CN" sz="1800" b="1" dirty="0">
                <a:latin typeface="+mn-ea"/>
                <a:cs typeface="+mn-ea"/>
              </a:rPr>
              <a:t> </a:t>
            </a:r>
            <a:r>
              <a:rPr lang="zh-CN" sz="1800" b="1" dirty="0">
                <a:latin typeface="+mn-ea"/>
                <a:cs typeface="+mn-ea"/>
              </a:rPr>
              <a:t>（</a:t>
            </a:r>
            <a:r>
              <a:rPr lang="en-US" altLang="zh-CN" sz="1800" b="1" dirty="0">
                <a:latin typeface="+mn-ea"/>
                <a:cs typeface="+mn-ea"/>
              </a:rPr>
              <a:t>3</a:t>
            </a:r>
            <a:r>
              <a:rPr lang="zh-CN" sz="1800" b="1" dirty="0">
                <a:latin typeface="+mn-ea"/>
                <a:cs typeface="+mn-ea"/>
              </a:rPr>
              <a:t>）</a:t>
            </a:r>
            <a:r>
              <a:rPr sz="1800" b="1" dirty="0">
                <a:latin typeface="+mn-ea"/>
                <a:cs typeface="+mn-ea"/>
              </a:rPr>
              <a:t>对偶。</a:t>
            </a:r>
            <a:r>
              <a:rPr sz="1800" dirty="0">
                <a:latin typeface="+mn-ea"/>
                <a:cs typeface="+mn-ea"/>
              </a:rPr>
              <a:t>对偶是用字数相等、句法相同或相似的语句表达相反或相关意思的一种修辞方法，为大众所喜闻乐见。在广告宣传、节假日店堂布置、婚丧大事常用</a:t>
            </a:r>
            <a:r>
              <a:rPr lang="zh-CN" sz="1800" dirty="0">
                <a:latin typeface="+mn-ea"/>
                <a:cs typeface="+mn-ea"/>
              </a:rPr>
              <a:t>。</a:t>
            </a:r>
            <a:r>
              <a:rPr lang="en-US" altLang="zh-CN" sz="1800" dirty="0">
                <a:latin typeface="+mn-ea"/>
                <a:cs typeface="+mn-ea"/>
              </a:rPr>
              <a:t>  </a:t>
            </a:r>
            <a:endParaRPr lang="en-US" altLang="zh-CN" sz="1800" dirty="0">
              <a:latin typeface="+mn-ea"/>
              <a:cs typeface="+mn-ea"/>
            </a:endParaRPr>
          </a:p>
          <a:p>
            <a:pPr marL="0" indent="0">
              <a:lnSpc>
                <a:spcPct val="150000"/>
              </a:lnSpc>
              <a:spcBef>
                <a:spcPts val="100"/>
              </a:spcBef>
              <a:spcAft>
                <a:spcPts val="0"/>
              </a:spcAft>
              <a:buNone/>
            </a:pPr>
            <a:r>
              <a:rPr lang="en-US" altLang="zh-CN" sz="1800" b="1" dirty="0">
                <a:latin typeface="+mn-ea"/>
                <a:cs typeface="+mn-ea"/>
              </a:rPr>
              <a:t> </a:t>
            </a:r>
            <a:r>
              <a:rPr lang="zh-CN" sz="1800" b="1" dirty="0">
                <a:latin typeface="+mn-ea"/>
                <a:cs typeface="+mn-ea"/>
              </a:rPr>
              <a:t>（</a:t>
            </a:r>
            <a:r>
              <a:rPr lang="en-US" altLang="zh-CN" sz="1800" b="1" dirty="0">
                <a:latin typeface="+mn-ea"/>
                <a:cs typeface="+mn-ea"/>
              </a:rPr>
              <a:t>4</a:t>
            </a:r>
            <a:r>
              <a:rPr lang="zh-CN" sz="1800" b="1" dirty="0">
                <a:latin typeface="+mn-ea"/>
                <a:cs typeface="+mn-ea"/>
              </a:rPr>
              <a:t>）</a:t>
            </a:r>
            <a:r>
              <a:rPr sz="1800" b="1" dirty="0">
                <a:latin typeface="+mn-ea"/>
                <a:cs typeface="+mn-ea"/>
              </a:rPr>
              <a:t>顶真。</a:t>
            </a:r>
            <a:r>
              <a:rPr sz="1800" dirty="0">
                <a:latin typeface="+mn-ea"/>
                <a:cs typeface="+mn-ea"/>
              </a:rPr>
              <a:t>也叫顶针，是用前一句的末字作为后一句的首字，使邻接的句子首尾相连、上递下接的一种修辞手法。顶真有助于揭示事物之间环环相扣的内在联系。</a:t>
            </a:r>
            <a:endParaRPr sz="1800" dirty="0">
              <a:latin typeface="+mn-ea"/>
              <a:cs typeface="+mn-ea"/>
            </a:endParaRPr>
          </a:p>
          <a:p>
            <a:pPr marL="0" indent="0">
              <a:lnSpc>
                <a:spcPct val="150000"/>
              </a:lnSpc>
              <a:spcBef>
                <a:spcPts val="100"/>
              </a:spcBef>
              <a:spcAft>
                <a:spcPts val="0"/>
              </a:spcAft>
              <a:buNone/>
            </a:pPr>
            <a:r>
              <a:rPr lang="en-US" altLang="zh-CN" sz="1800" dirty="0">
                <a:latin typeface="+mn-ea"/>
                <a:cs typeface="+mn-ea"/>
              </a:rPr>
              <a:t> </a:t>
            </a:r>
            <a:r>
              <a:rPr lang="zh-CN" sz="1800" b="1" dirty="0">
                <a:latin typeface="+mn-ea"/>
                <a:cs typeface="+mn-ea"/>
              </a:rPr>
              <a:t>（</a:t>
            </a:r>
            <a:r>
              <a:rPr lang="en-US" altLang="zh-CN" sz="1800" b="1" dirty="0">
                <a:latin typeface="+mn-ea"/>
                <a:cs typeface="+mn-ea"/>
              </a:rPr>
              <a:t>5</a:t>
            </a:r>
            <a:r>
              <a:rPr lang="zh-CN" sz="1800" b="1" dirty="0">
                <a:latin typeface="+mn-ea"/>
                <a:cs typeface="+mn-ea"/>
              </a:rPr>
              <a:t>）</a:t>
            </a:r>
            <a:r>
              <a:rPr sz="1800" b="1" dirty="0">
                <a:latin typeface="+mn-ea"/>
                <a:cs typeface="+mn-ea"/>
              </a:rPr>
              <a:t>层递。</a:t>
            </a:r>
            <a:r>
              <a:rPr sz="1800" dirty="0">
                <a:latin typeface="+mn-ea"/>
                <a:cs typeface="+mn-ea"/>
              </a:rPr>
              <a:t>层递是用三个或三个以上的词组或句子，按事物的高低、深浅、大小、轻重等顺序，逐次连续排列。层递主要反映客观事物之间的层次关系。</a:t>
            </a:r>
            <a:endParaRPr sz="1800" dirty="0">
              <a:latin typeface="+mn-ea"/>
              <a:cs typeface="+mn-ea"/>
            </a:endParaRPr>
          </a:p>
          <a:p>
            <a:pPr marL="0" indent="0">
              <a:lnSpc>
                <a:spcPct val="150000"/>
              </a:lnSpc>
              <a:spcBef>
                <a:spcPts val="100"/>
              </a:spcBef>
              <a:spcAft>
                <a:spcPts val="0"/>
              </a:spcAft>
              <a:buNone/>
            </a:pPr>
            <a:r>
              <a:rPr lang="en-US" altLang="zh-CN" sz="1800" b="1" dirty="0">
                <a:latin typeface="+mn-ea"/>
                <a:cs typeface="+mn-ea"/>
              </a:rPr>
              <a:t> </a:t>
            </a:r>
            <a:r>
              <a:rPr lang="zh-CN" sz="1800" b="1" dirty="0">
                <a:latin typeface="+mn-ea"/>
                <a:cs typeface="+mn-ea"/>
              </a:rPr>
              <a:t>（</a:t>
            </a:r>
            <a:r>
              <a:rPr lang="en-US" altLang="zh-CN" sz="1800" b="1" dirty="0">
                <a:latin typeface="+mn-ea"/>
                <a:cs typeface="+mn-ea"/>
              </a:rPr>
              <a:t>6</a:t>
            </a:r>
            <a:r>
              <a:rPr lang="zh-CN" sz="1800" b="1" dirty="0">
                <a:latin typeface="+mn-ea"/>
                <a:cs typeface="+mn-ea"/>
              </a:rPr>
              <a:t>）</a:t>
            </a:r>
            <a:r>
              <a:rPr sz="1800" b="1" dirty="0">
                <a:latin typeface="+mn-ea"/>
                <a:cs typeface="+mn-ea"/>
              </a:rPr>
              <a:t>节缩。</a:t>
            </a:r>
            <a:r>
              <a:rPr sz="1800" dirty="0">
                <a:latin typeface="+mn-ea"/>
                <a:cs typeface="+mn-ea"/>
              </a:rPr>
              <a:t>节缩是把一个多音节的词语或专门词语加以精简压缩，使之变得更加精练、简短、明快，便于记忆的一种修辞手法。</a:t>
            </a:r>
            <a:endParaRPr sz="1800" dirty="0">
              <a:latin typeface="+mn-ea"/>
              <a:cs typeface="+mn-ea"/>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91870"/>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73730" name="标题 73729"/>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【单元一</a:t>
            </a:r>
            <a:r>
              <a:rPr lang="zh-CN" sz="3500" dirty="0">
                <a:solidFill>
                  <a:schemeClr val="tx1"/>
                </a:solidFill>
                <a:latin typeface="隶书" panose="02010509060101010101" pitchFamily="49" charset="-122"/>
                <a:ea typeface="隶书" panose="02010509060101010101" pitchFamily="49" charset="-122"/>
                <a:sym typeface="+mn-ea"/>
              </a:rPr>
              <a:t>】应用写作</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标题 49153"/>
          <p:cNvSpPr>
            <a:spLocks noGrp="1"/>
          </p:cNvSpPr>
          <p:nvPr>
            <p:ph type="title"/>
          </p:nvPr>
        </p:nvSpPr>
        <p:spPr>
          <a:xfrm>
            <a:off x="457200" y="479425"/>
            <a:ext cx="7543800" cy="787400"/>
          </a:xfrm>
        </p:spPr>
        <p:txBody>
          <a:bodyPr anchor="b" anchorCtr="0"/>
          <a:p>
            <a:pPr algn="ctr"/>
            <a:r>
              <a:rPr lang="zh-CN" altLang="en-US" sz="5200" dirty="0">
                <a:latin typeface="隶书" panose="02010509060101010101" pitchFamily="49" charset="-122"/>
                <a:ea typeface="隶书" panose="02010509060101010101" pitchFamily="49" charset="-122"/>
              </a:rPr>
              <a:t>目  录</a:t>
            </a:r>
            <a:endParaRPr lang="zh-CN" altLang="en-US" sz="5200" dirty="0">
              <a:latin typeface="隶书" panose="02010509060101010101" pitchFamily="49" charset="-122"/>
              <a:ea typeface="隶书" panose="02010509060101010101" pitchFamily="49" charset="-122"/>
            </a:endParaRPr>
          </a:p>
        </p:txBody>
      </p:sp>
      <p:sp>
        <p:nvSpPr>
          <p:cNvPr id="10242" name="文本占位符 49154"/>
          <p:cNvSpPr>
            <a:spLocks noGrp="1"/>
          </p:cNvSpPr>
          <p:nvPr>
            <p:ph idx="1"/>
          </p:nvPr>
        </p:nvSpPr>
        <p:spPr>
          <a:xfrm>
            <a:off x="381000" y="1266825"/>
            <a:ext cx="8280400" cy="5330825"/>
          </a:xfrm>
          <a:ln>
            <a:solidFill>
              <a:schemeClr val="tx1"/>
            </a:solidFill>
            <a:miter/>
          </a:ln>
        </p:spPr>
        <p:txBody>
          <a:bodyPr anchor="t" anchorCtr="0"/>
          <a:p>
            <a:pPr marL="1132205" lvl="2" indent="-438150">
              <a:lnSpc>
                <a:spcPct val="90000"/>
              </a:lnSpc>
              <a:buNone/>
            </a:pPr>
            <a:endParaRPr lang="en-US" altLang="zh-CN" sz="2600" b="1" dirty="0"/>
          </a:p>
          <a:p>
            <a:pPr marL="840105" lvl="1" indent="-495300">
              <a:lnSpc>
                <a:spcPct val="90000"/>
              </a:lnSpc>
              <a:buFont typeface="Wingdings" panose="05000000000000000000" pitchFamily="2" charset="2"/>
              <a:buChar char="&amp;"/>
            </a:pPr>
            <a:r>
              <a:rPr lang="zh-CN" b="1" dirty="0">
                <a:latin typeface="黑体" panose="02010609060101010101" pitchFamily="2" charset="-122"/>
                <a:ea typeface="黑体" panose="02010609060101010101" pitchFamily="2" charset="-122"/>
              </a:rPr>
              <a:t>学习目标</a:t>
            </a:r>
            <a:endParaRPr lang="zh-CN" altLang="en-US" b="1" dirty="0">
              <a:latin typeface="黑体" panose="02010609060101010101" pitchFamily="2" charset="-122"/>
              <a:ea typeface="黑体" panose="02010609060101010101" pitchFamily="2" charset="-122"/>
            </a:endParaRPr>
          </a:p>
          <a:p>
            <a:pPr marL="840105" lvl="1" indent="-495300" algn="l">
              <a:lnSpc>
                <a:spcPct val="90000"/>
              </a:lnSpc>
              <a:buFont typeface="Wingdings" panose="05000000000000000000" pitchFamily="2" charset="2"/>
              <a:buChar char="&amp;"/>
            </a:pPr>
            <a:r>
              <a:rPr lang="zh-CN" b="1" dirty="0">
                <a:latin typeface="黑体" panose="02010609060101010101" pitchFamily="2" charset="-122"/>
                <a:ea typeface="黑体" panose="02010609060101010101" pitchFamily="2" charset="-122"/>
              </a:rPr>
              <a:t>应用写作</a:t>
            </a:r>
            <a:endParaRPr lang="zh-CN" b="1" dirty="0">
              <a:latin typeface="黑体" panose="02010609060101010101" pitchFamily="2" charset="-122"/>
              <a:ea typeface="黑体" panose="02010609060101010101" pitchFamily="2" charset="-122"/>
            </a:endParaRPr>
          </a:p>
          <a:p>
            <a:pPr marL="344805" lvl="1" indent="0">
              <a:lnSpc>
                <a:spcPct val="90000"/>
              </a:lnSpc>
              <a:buFont typeface="Wingdings" panose="05000000000000000000" pitchFamily="2" charset="2"/>
              <a:buNone/>
            </a:pPr>
            <a:r>
              <a:rPr lang="en-US" altLang="zh-CN" b="1" dirty="0">
                <a:latin typeface="华文行楷" panose="02010800040101010101" pitchFamily="2" charset="-122"/>
                <a:ea typeface="华文行楷" panose="02010800040101010101" pitchFamily="2" charset="-122"/>
                <a:cs typeface="华文行楷" panose="02010800040101010101" pitchFamily="2" charset="-122"/>
              </a:rPr>
              <a:t>      </a:t>
            </a:r>
            <a:r>
              <a:rPr lang="en-US" altLang="zh-CN" dirty="0">
                <a:latin typeface="华文行楷" panose="02010800040101010101" pitchFamily="2" charset="-122"/>
                <a:ea typeface="华文行楷" panose="02010800040101010101" pitchFamily="2" charset="-122"/>
                <a:cs typeface="华文行楷" panose="02010800040101010101" pitchFamily="2" charset="-122"/>
              </a:rPr>
              <a:t> —</a:t>
            </a:r>
            <a:r>
              <a:rPr lang="zh-CN" altLang="en-US" dirty="0">
                <a:latin typeface="华文行楷" panose="02010800040101010101" pitchFamily="2" charset="-122"/>
                <a:ea typeface="华文行楷" panose="02010800040101010101" pitchFamily="2" charset="-122"/>
                <a:cs typeface="华文行楷" panose="02010800040101010101" pitchFamily="2" charset="-122"/>
              </a:rPr>
              <a:t>应用文写作概述</a:t>
            </a:r>
            <a:endParaRPr lang="zh-CN" altLang="en-US" dirty="0">
              <a:latin typeface="华文行楷" panose="02010800040101010101" pitchFamily="2" charset="-122"/>
              <a:ea typeface="华文行楷" panose="02010800040101010101" pitchFamily="2" charset="-122"/>
              <a:cs typeface="华文行楷" panose="02010800040101010101" pitchFamily="2" charset="-122"/>
            </a:endParaRPr>
          </a:p>
          <a:p>
            <a:pPr marL="344805" lvl="1" indent="0">
              <a:lnSpc>
                <a:spcPct val="90000"/>
              </a:lnSpc>
              <a:buFont typeface="Wingdings" panose="05000000000000000000" pitchFamily="2" charset="2"/>
              <a:buNone/>
            </a:pPr>
            <a:r>
              <a:rPr lang="en-US" altLang="zh-CN" dirty="0">
                <a:latin typeface="华文行楷" panose="02010800040101010101" pitchFamily="2" charset="-122"/>
                <a:ea typeface="华文行楷" panose="02010800040101010101" pitchFamily="2" charset="-122"/>
                <a:cs typeface="华文行楷" panose="02010800040101010101" pitchFamily="2" charset="-122"/>
                <a:sym typeface="+mn-ea"/>
              </a:rPr>
              <a:t>       —</a:t>
            </a:r>
            <a:r>
              <a:rPr lang="zh-CN" altLang="en-US" dirty="0">
                <a:latin typeface="华文行楷" panose="02010800040101010101" pitchFamily="2" charset="-122"/>
                <a:ea typeface="华文行楷" panose="02010800040101010101" pitchFamily="2" charset="-122"/>
                <a:cs typeface="华文行楷" panose="02010800040101010101" pitchFamily="2" charset="-122"/>
                <a:sym typeface="+mn-ea"/>
              </a:rPr>
              <a:t>应用文写作知识</a:t>
            </a:r>
            <a:endParaRPr lang="zh-CN" altLang="en-US" dirty="0">
              <a:latin typeface="华文行楷" panose="02010800040101010101" pitchFamily="2" charset="-122"/>
              <a:ea typeface="华文行楷" panose="02010800040101010101" pitchFamily="2" charset="-122"/>
              <a:cs typeface="华文行楷" panose="02010800040101010101" pitchFamily="2" charset="-122"/>
            </a:endParaRPr>
          </a:p>
          <a:p>
            <a:pPr marL="344805" lvl="1" indent="0">
              <a:lnSpc>
                <a:spcPct val="90000"/>
              </a:lnSpc>
              <a:buFont typeface="Wingdings" panose="05000000000000000000" pitchFamily="2" charset="2"/>
              <a:buNone/>
            </a:pPr>
            <a:r>
              <a:rPr lang="en-US" altLang="zh-CN" dirty="0">
                <a:latin typeface="华文行楷" panose="02010800040101010101" pitchFamily="2" charset="-122"/>
                <a:ea typeface="华文行楷" panose="02010800040101010101" pitchFamily="2" charset="-122"/>
                <a:cs typeface="华文行楷" panose="02010800040101010101" pitchFamily="2" charset="-122"/>
                <a:sym typeface="+mn-ea"/>
              </a:rPr>
              <a:t>     </a:t>
            </a:r>
            <a:r>
              <a:rPr lang="zh-CN" b="1" dirty="0">
                <a:latin typeface="黑体" panose="02010609060101010101" pitchFamily="2" charset="-122"/>
                <a:ea typeface="黑体" panose="02010609060101010101" pitchFamily="2" charset="-122"/>
              </a:rPr>
              <a:t>人际</a:t>
            </a:r>
            <a:r>
              <a:rPr lang="zh-CN" b="1" dirty="0">
                <a:latin typeface="黑体" panose="02010609060101010101" pitchFamily="2" charset="-122"/>
                <a:ea typeface="黑体" panose="02010609060101010101" pitchFamily="2" charset="-122"/>
              </a:rPr>
              <a:t>沟通</a:t>
            </a:r>
            <a:endParaRPr lang="zh-CN" b="1" dirty="0">
              <a:latin typeface="黑体" panose="02010609060101010101" pitchFamily="2" charset="-122"/>
              <a:ea typeface="黑体" panose="02010609060101010101" pitchFamily="2" charset="-122"/>
            </a:endParaRPr>
          </a:p>
          <a:p>
            <a:pPr marL="344805" lvl="1" algn="l">
              <a:lnSpc>
                <a:spcPct val="90000"/>
              </a:lnSpc>
              <a:buFont typeface="Wingdings" panose="05000000000000000000" pitchFamily="2" charset="2"/>
              <a:buNone/>
            </a:pPr>
            <a:r>
              <a:rPr lang="en-US" altLang="zh-CN" b="1" dirty="0">
                <a:latin typeface="华文行楷" panose="02010800040101010101" pitchFamily="2" charset="-122"/>
                <a:ea typeface="华文行楷" panose="02010800040101010101" pitchFamily="2" charset="-122"/>
                <a:cs typeface="华文行楷" panose="02010800040101010101" pitchFamily="2" charset="-122"/>
                <a:sym typeface="+mn-ea"/>
              </a:rPr>
              <a:t>          </a:t>
            </a:r>
            <a:r>
              <a:rPr lang="en-US" altLang="zh-CN" dirty="0">
                <a:latin typeface="华文行楷" panose="02010800040101010101" pitchFamily="2" charset="-122"/>
                <a:ea typeface="华文行楷" panose="02010800040101010101" pitchFamily="2" charset="-122"/>
                <a:cs typeface="华文行楷" panose="02010800040101010101" pitchFamily="2" charset="-122"/>
                <a:sym typeface="+mn-ea"/>
              </a:rPr>
              <a:t> —</a:t>
            </a:r>
            <a:r>
              <a:rPr lang="zh-CN" altLang="en-US" dirty="0">
                <a:latin typeface="华文行楷" panose="02010800040101010101" pitchFamily="2" charset="-122"/>
                <a:ea typeface="华文行楷" panose="02010800040101010101" pitchFamily="2" charset="-122"/>
                <a:cs typeface="华文行楷" panose="02010800040101010101" pitchFamily="2" charset="-122"/>
              </a:rPr>
              <a:t>沟通概述</a:t>
            </a:r>
            <a:endParaRPr lang="en-US" altLang="zh-CN" dirty="0">
              <a:latin typeface="华文行楷" panose="02010800040101010101" pitchFamily="2" charset="-122"/>
              <a:ea typeface="华文行楷" panose="02010800040101010101" pitchFamily="2" charset="-122"/>
              <a:cs typeface="华文行楷" panose="02010800040101010101" pitchFamily="2" charset="-122"/>
            </a:endParaRPr>
          </a:p>
          <a:p>
            <a:pPr marL="344805" lvl="1" algn="l">
              <a:lnSpc>
                <a:spcPct val="90000"/>
              </a:lnSpc>
              <a:buFont typeface="Wingdings" panose="05000000000000000000" pitchFamily="2" charset="2"/>
              <a:buNone/>
            </a:pPr>
            <a:r>
              <a:rPr lang="en-US" altLang="zh-CN" dirty="0">
                <a:latin typeface="华文行楷" panose="02010800040101010101" pitchFamily="2" charset="-122"/>
                <a:ea typeface="华文行楷" panose="02010800040101010101" pitchFamily="2" charset="-122"/>
                <a:cs typeface="华文行楷" panose="02010800040101010101" pitchFamily="2" charset="-122"/>
                <a:sym typeface="+mn-ea"/>
              </a:rPr>
              <a:t>           —</a:t>
            </a:r>
            <a:r>
              <a:rPr lang="zh-CN" altLang="en-US" dirty="0">
                <a:latin typeface="华文行楷" panose="02010800040101010101" pitchFamily="2" charset="-122"/>
                <a:ea typeface="华文行楷" panose="02010800040101010101" pitchFamily="2" charset="-122"/>
                <a:cs typeface="华文行楷" panose="02010800040101010101" pitchFamily="2" charset="-122"/>
                <a:sym typeface="+mn-ea"/>
              </a:rPr>
              <a:t>沟通过程</a:t>
            </a:r>
            <a:endParaRPr lang="zh-CN" altLang="en-US" dirty="0">
              <a:latin typeface="华文行楷" panose="02010800040101010101" pitchFamily="2" charset="-122"/>
              <a:ea typeface="华文行楷" panose="02010800040101010101" pitchFamily="2" charset="-122"/>
              <a:cs typeface="华文行楷" panose="02010800040101010101" pitchFamily="2" charset="-122"/>
            </a:endParaRPr>
          </a:p>
          <a:p>
            <a:pPr marL="344805" lvl="1" algn="l">
              <a:lnSpc>
                <a:spcPct val="90000"/>
              </a:lnSpc>
              <a:buFont typeface="Wingdings" panose="05000000000000000000" pitchFamily="2" charset="2"/>
              <a:buNone/>
            </a:pPr>
            <a:r>
              <a:rPr lang="en-US" altLang="zh-CN" dirty="0">
                <a:latin typeface="华文行楷" panose="02010800040101010101" pitchFamily="2" charset="-122"/>
                <a:ea typeface="华文行楷" panose="02010800040101010101" pitchFamily="2" charset="-122"/>
                <a:cs typeface="华文行楷" panose="02010800040101010101" pitchFamily="2" charset="-122"/>
                <a:sym typeface="+mn-ea"/>
              </a:rPr>
              <a:t>           —</a:t>
            </a:r>
            <a:r>
              <a:rPr lang="zh-CN" altLang="en-US" dirty="0">
                <a:latin typeface="华文行楷" panose="02010800040101010101" pitchFamily="2" charset="-122"/>
                <a:ea typeface="华文行楷" panose="02010800040101010101" pitchFamily="2" charset="-122"/>
                <a:cs typeface="华文行楷" panose="02010800040101010101" pitchFamily="2" charset="-122"/>
                <a:sym typeface="+mn-ea"/>
              </a:rPr>
              <a:t>语言沟通</a:t>
            </a:r>
            <a:endParaRPr lang="zh-CN" altLang="en-US" dirty="0">
              <a:latin typeface="华文行楷" panose="02010800040101010101" pitchFamily="2" charset="-122"/>
              <a:ea typeface="华文行楷" panose="02010800040101010101" pitchFamily="2" charset="-122"/>
              <a:cs typeface="华文行楷" panose="02010800040101010101" pitchFamily="2" charset="-122"/>
            </a:endParaRPr>
          </a:p>
          <a:p>
            <a:pPr marL="344805" lvl="1" algn="l">
              <a:lnSpc>
                <a:spcPct val="90000"/>
              </a:lnSpc>
              <a:buFont typeface="Wingdings" panose="05000000000000000000" pitchFamily="2" charset="2"/>
              <a:buNone/>
            </a:pPr>
            <a:r>
              <a:rPr lang="en-US" altLang="zh-CN" dirty="0">
                <a:latin typeface="华文行楷" panose="02010800040101010101" pitchFamily="2" charset="-122"/>
                <a:ea typeface="华文行楷" panose="02010800040101010101" pitchFamily="2" charset="-122"/>
                <a:cs typeface="华文行楷" panose="02010800040101010101" pitchFamily="2" charset="-122"/>
                <a:sym typeface="+mn-ea"/>
              </a:rPr>
              <a:t>           —</a:t>
            </a:r>
            <a:r>
              <a:rPr lang="zh-CN" altLang="en-US" dirty="0">
                <a:latin typeface="华文行楷" panose="02010800040101010101" pitchFamily="2" charset="-122"/>
                <a:ea typeface="华文行楷" panose="02010800040101010101" pitchFamily="2" charset="-122"/>
                <a:cs typeface="华文行楷" panose="02010800040101010101" pitchFamily="2" charset="-122"/>
                <a:sym typeface="+mn-ea"/>
              </a:rPr>
              <a:t>非语言沟通</a:t>
            </a:r>
            <a:endParaRPr lang="zh-CN" altLang="en-US" dirty="0">
              <a:latin typeface="华文行楷" panose="02010800040101010101" pitchFamily="2" charset="-122"/>
              <a:ea typeface="华文行楷" panose="02010800040101010101" pitchFamily="2" charset="-122"/>
              <a:cs typeface="华文行楷" panose="02010800040101010101" pitchFamily="2" charset="-122"/>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648960"/>
          </a:xfrm>
        </p:spPr>
        <p:txBody>
          <a:bodyPr anchor="t" anchorCtr="0"/>
          <a:p>
            <a:pPr>
              <a:lnSpc>
                <a:spcPct val="110000"/>
              </a:lnSpc>
              <a:spcBef>
                <a:spcPts val="100"/>
              </a:spcBef>
              <a:spcAft>
                <a:spcPts val="0"/>
              </a:spcAft>
              <a:buNone/>
            </a:pPr>
            <a:r>
              <a:rPr lang="zh-CN" altLang="en-US" sz="2500" b="1" dirty="0"/>
              <a:t>二、应用文写作知识</a:t>
            </a:r>
            <a:endParaRPr lang="zh-CN" altLang="en-US" sz="2500" b="1" dirty="0"/>
          </a:p>
          <a:p>
            <a:pPr>
              <a:lnSpc>
                <a:spcPct val="130000"/>
              </a:lnSpc>
              <a:spcBef>
                <a:spcPts val="100"/>
              </a:spcBef>
              <a:spcAft>
                <a:spcPts val="0"/>
              </a:spcAft>
              <a:buNone/>
            </a:pPr>
            <a:r>
              <a:rPr lang="zh-CN" altLang="en-US" sz="2000" b="1" dirty="0"/>
              <a:t>（四）语言</a:t>
            </a:r>
            <a:endParaRPr lang="zh-CN" altLang="en-US" sz="2000" b="1" dirty="0"/>
          </a:p>
          <a:p>
            <a:pPr>
              <a:lnSpc>
                <a:spcPct val="150000"/>
              </a:lnSpc>
              <a:spcBef>
                <a:spcPts val="100"/>
              </a:spcBef>
              <a:spcAft>
                <a:spcPts val="0"/>
              </a:spcAft>
              <a:buNone/>
            </a:pPr>
            <a:r>
              <a:rPr lang="en-US" sz="1800" b="1" dirty="0">
                <a:ea typeface="宋体" panose="02010600030101010101" pitchFamily="2" charset="-122"/>
              </a:rPr>
              <a:t> </a:t>
            </a:r>
            <a:r>
              <a:rPr lang="en-US" sz="1800" b="1" dirty="0">
                <a:latin typeface="+mn-ea"/>
                <a:cs typeface="+mn-ea"/>
              </a:rPr>
              <a:t> 6</a:t>
            </a:r>
            <a:r>
              <a:rPr sz="1800" b="1" dirty="0">
                <a:latin typeface="+mn-ea"/>
                <a:cs typeface="+mn-ea"/>
              </a:rPr>
              <a:t>.</a:t>
            </a:r>
            <a:r>
              <a:rPr lang="zh-CN" sz="1800" b="1" dirty="0">
                <a:latin typeface="+mn-ea"/>
                <a:cs typeface="+mn-ea"/>
              </a:rPr>
              <a:t>应用文语言要求</a:t>
            </a:r>
            <a:endParaRPr sz="1800" b="1" dirty="0">
              <a:latin typeface="+mn-ea"/>
              <a:cs typeface="+mn-ea"/>
            </a:endParaRPr>
          </a:p>
          <a:p>
            <a:pPr marL="0" indent="0">
              <a:lnSpc>
                <a:spcPct val="150000"/>
              </a:lnSpc>
              <a:spcBef>
                <a:spcPts val="100"/>
              </a:spcBef>
              <a:spcAft>
                <a:spcPts val="0"/>
              </a:spcAft>
              <a:buNone/>
            </a:pPr>
            <a:r>
              <a:rPr lang="zh-CN" sz="1800" b="1" dirty="0">
                <a:latin typeface="+mn-ea"/>
                <a:cs typeface="+mn-ea"/>
              </a:rPr>
              <a:t>（</a:t>
            </a:r>
            <a:r>
              <a:rPr lang="en-US" altLang="zh-CN" sz="1800" b="1" dirty="0">
                <a:latin typeface="+mn-ea"/>
                <a:cs typeface="+mn-ea"/>
              </a:rPr>
              <a:t>1</a:t>
            </a:r>
            <a:r>
              <a:rPr lang="zh-CN" sz="1800" b="1" dirty="0">
                <a:latin typeface="+mn-ea"/>
                <a:cs typeface="+mn-ea"/>
              </a:rPr>
              <a:t>）</a:t>
            </a:r>
            <a:r>
              <a:rPr sz="1800" b="1" dirty="0">
                <a:latin typeface="+mn-ea"/>
                <a:cs typeface="+mn-ea"/>
              </a:rPr>
              <a:t>准确。</a:t>
            </a:r>
            <a:r>
              <a:rPr sz="1800" dirty="0">
                <a:latin typeface="+mn-ea"/>
                <a:cs typeface="+mn-ea"/>
              </a:rPr>
              <a:t>应用文每一个词语、每一句话、每一个层次只能有作者想表达的唯一的一种意思，不能让读者产生歧义。</a:t>
            </a:r>
            <a:endParaRPr sz="1800" dirty="0">
              <a:latin typeface="+mn-ea"/>
              <a:cs typeface="+mn-ea"/>
            </a:endParaRPr>
          </a:p>
          <a:p>
            <a:pPr marL="0" indent="0">
              <a:lnSpc>
                <a:spcPct val="150000"/>
              </a:lnSpc>
              <a:spcBef>
                <a:spcPts val="100"/>
              </a:spcBef>
              <a:spcAft>
                <a:spcPts val="0"/>
              </a:spcAft>
              <a:buNone/>
            </a:pPr>
            <a:r>
              <a:rPr lang="zh-CN" sz="1800" b="1" dirty="0">
                <a:latin typeface="+mn-ea"/>
                <a:cs typeface="+mn-ea"/>
              </a:rPr>
              <a:t>（</a:t>
            </a:r>
            <a:r>
              <a:rPr lang="en-US" altLang="zh-CN" sz="1800" b="1" dirty="0">
                <a:latin typeface="+mn-ea"/>
                <a:cs typeface="+mn-ea"/>
              </a:rPr>
              <a:t>2</a:t>
            </a:r>
            <a:r>
              <a:rPr lang="zh-CN" sz="1800" b="1" dirty="0">
                <a:latin typeface="+mn-ea"/>
                <a:cs typeface="+mn-ea"/>
              </a:rPr>
              <a:t>）</a:t>
            </a:r>
            <a:r>
              <a:rPr sz="1800" b="1" dirty="0">
                <a:latin typeface="+mn-ea"/>
                <a:cs typeface="+mn-ea"/>
              </a:rPr>
              <a:t>规范。</a:t>
            </a:r>
            <a:r>
              <a:rPr sz="1800" dirty="0">
                <a:latin typeface="+mn-ea"/>
                <a:cs typeface="+mn-ea"/>
              </a:rPr>
              <a:t>应用文写作必须遵守我国语言文字法规，必须符合现代汉语语法规范，必须使用规范汉字。</a:t>
            </a:r>
            <a:endParaRPr sz="1800" dirty="0">
              <a:latin typeface="+mn-ea"/>
              <a:cs typeface="+mn-ea"/>
            </a:endParaRPr>
          </a:p>
          <a:p>
            <a:pPr marL="0" indent="0">
              <a:lnSpc>
                <a:spcPct val="150000"/>
              </a:lnSpc>
              <a:spcBef>
                <a:spcPts val="100"/>
              </a:spcBef>
              <a:spcAft>
                <a:spcPts val="0"/>
              </a:spcAft>
              <a:buNone/>
            </a:pPr>
            <a:r>
              <a:rPr lang="zh-CN" sz="1800" b="1" dirty="0">
                <a:latin typeface="+mn-ea"/>
                <a:cs typeface="+mn-ea"/>
              </a:rPr>
              <a:t>（</a:t>
            </a:r>
            <a:r>
              <a:rPr lang="en-US" altLang="zh-CN" sz="1800" b="1" dirty="0">
                <a:latin typeface="+mn-ea"/>
                <a:cs typeface="+mn-ea"/>
              </a:rPr>
              <a:t>3</a:t>
            </a:r>
            <a:r>
              <a:rPr lang="zh-CN" sz="1800" b="1" dirty="0">
                <a:latin typeface="+mn-ea"/>
                <a:cs typeface="+mn-ea"/>
              </a:rPr>
              <a:t>）</a:t>
            </a:r>
            <a:r>
              <a:rPr sz="1800" b="1" dirty="0">
                <a:latin typeface="+mn-ea"/>
                <a:cs typeface="+mn-ea"/>
              </a:rPr>
              <a:t>得体。</a:t>
            </a:r>
            <a:r>
              <a:rPr sz="1800" dirty="0">
                <a:latin typeface="+mn-ea"/>
                <a:cs typeface="+mn-ea"/>
              </a:rPr>
              <a:t>应用文在长期写作实践中形成了相对固定语言风格。如机关公文要求语言庄重典雅，庆典致辞要求语言热情洋溢，科技文书要求语言逻辑严密。</a:t>
            </a:r>
            <a:endParaRPr sz="1800" dirty="0">
              <a:latin typeface="+mn-ea"/>
              <a:cs typeface="+mn-ea"/>
            </a:endParaRPr>
          </a:p>
          <a:p>
            <a:pPr marL="0" indent="0">
              <a:lnSpc>
                <a:spcPct val="150000"/>
              </a:lnSpc>
              <a:spcBef>
                <a:spcPts val="100"/>
              </a:spcBef>
              <a:spcAft>
                <a:spcPts val="0"/>
              </a:spcAft>
              <a:buNone/>
            </a:pPr>
            <a:r>
              <a:rPr lang="zh-CN" sz="1800" b="1" dirty="0">
                <a:latin typeface="+mn-ea"/>
                <a:cs typeface="+mn-ea"/>
              </a:rPr>
              <a:t>（</a:t>
            </a:r>
            <a:r>
              <a:rPr lang="en-US" altLang="zh-CN" sz="1800" b="1" dirty="0">
                <a:latin typeface="+mn-ea"/>
                <a:cs typeface="+mn-ea"/>
              </a:rPr>
              <a:t>4</a:t>
            </a:r>
            <a:r>
              <a:rPr lang="zh-CN" sz="1800" b="1" dirty="0">
                <a:latin typeface="+mn-ea"/>
                <a:cs typeface="+mn-ea"/>
              </a:rPr>
              <a:t>）</a:t>
            </a:r>
            <a:r>
              <a:rPr sz="1800" b="1" dirty="0">
                <a:latin typeface="+mn-ea"/>
                <a:cs typeface="+mn-ea"/>
              </a:rPr>
              <a:t>简洁。</a:t>
            </a:r>
            <a:r>
              <a:rPr sz="1800" dirty="0">
                <a:latin typeface="+mn-ea"/>
                <a:cs typeface="+mn-ea"/>
              </a:rPr>
              <a:t>应用文语言要求简洁精练，要用事实说话，多写“干货”，少写虚话、空话，要“惜墨如金”，用最少的文字传达最丰富的信息，尽量删掉一些可有可无的词句。</a:t>
            </a:r>
            <a:endParaRPr sz="1800" dirty="0">
              <a:latin typeface="+mn-ea"/>
              <a:cs typeface="+mn-ea"/>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91870"/>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73730" name="标题 73729"/>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【单元一</a:t>
            </a:r>
            <a:r>
              <a:rPr lang="zh-CN" sz="3500" dirty="0">
                <a:solidFill>
                  <a:schemeClr val="tx1"/>
                </a:solidFill>
                <a:latin typeface="隶书" panose="02010509060101010101" pitchFamily="49" charset="-122"/>
                <a:ea typeface="隶书" panose="02010509060101010101" pitchFamily="49" charset="-122"/>
                <a:sym typeface="+mn-ea"/>
              </a:rPr>
              <a:t>】应用写作</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383530"/>
          </a:xfrm>
        </p:spPr>
        <p:txBody>
          <a:bodyPr anchor="t" anchorCtr="0"/>
          <a:p>
            <a:pPr>
              <a:lnSpc>
                <a:spcPct val="110000"/>
              </a:lnSpc>
              <a:spcBef>
                <a:spcPts val="100"/>
              </a:spcBef>
              <a:spcAft>
                <a:spcPts val="0"/>
              </a:spcAft>
              <a:buNone/>
            </a:pPr>
            <a:r>
              <a:rPr lang="zh-CN" altLang="en-US" sz="2500" b="1" dirty="0"/>
              <a:t>一、沟通概述</a:t>
            </a:r>
            <a:endParaRPr lang="zh-CN" altLang="en-US" sz="2500" b="1" dirty="0"/>
          </a:p>
          <a:p>
            <a:pPr>
              <a:lnSpc>
                <a:spcPct val="120000"/>
              </a:lnSpc>
              <a:spcBef>
                <a:spcPts val="100"/>
              </a:spcBef>
              <a:spcAft>
                <a:spcPts val="0"/>
              </a:spcAft>
              <a:buNone/>
            </a:pPr>
            <a:r>
              <a:rPr lang="zh-CN" altLang="en-US" sz="2000" b="1" dirty="0"/>
              <a:t>（一）沟通概念</a:t>
            </a:r>
            <a:endParaRPr lang="zh-CN" altLang="en-US" sz="2000" b="1" dirty="0"/>
          </a:p>
          <a:p>
            <a:pPr marL="0" algn="l">
              <a:lnSpc>
                <a:spcPct val="120000"/>
              </a:lnSpc>
              <a:spcBef>
                <a:spcPts val="100"/>
              </a:spcBef>
              <a:spcAft>
                <a:spcPts val="0"/>
              </a:spcAft>
              <a:buNone/>
            </a:pPr>
            <a:r>
              <a:rPr lang="zh-CN" altLang="en-US" sz="1800" dirty="0">
                <a:ea typeface="宋体" panose="02010600030101010101" pitchFamily="2" charset="-122"/>
              </a:rPr>
              <a:t>沟通是指人与人之间、个人与群体之间思想、知识、感情等信息的传递和反馈过程。其目的是实现信息传递、思想统一、情感交流,其本质是通过协商达到预期目的。</a:t>
            </a:r>
            <a:endParaRPr lang="zh-CN" altLang="en-US" sz="1800" dirty="0">
              <a:ea typeface="宋体" panose="02010600030101010101" pitchFamily="2" charset="-122"/>
            </a:endParaRPr>
          </a:p>
          <a:p>
            <a:pPr marL="0" algn="l">
              <a:lnSpc>
                <a:spcPct val="120000"/>
              </a:lnSpc>
              <a:spcBef>
                <a:spcPts val="100"/>
              </a:spcBef>
              <a:spcAft>
                <a:spcPts val="0"/>
              </a:spcAft>
              <a:buNone/>
            </a:pPr>
            <a:r>
              <a:rPr lang="zh-CN" altLang="en-US" sz="1800" b="1" dirty="0">
                <a:sym typeface="+mn-ea"/>
              </a:rPr>
              <a:t>（二）沟通要素</a:t>
            </a:r>
            <a:endParaRPr lang="zh-CN" altLang="en-US" sz="1800" dirty="0">
              <a:ea typeface="宋体" panose="02010600030101010101" pitchFamily="2" charset="-122"/>
            </a:endParaRPr>
          </a:p>
          <a:p>
            <a:pPr marL="0" algn="l">
              <a:lnSpc>
                <a:spcPct val="120000"/>
              </a:lnSpc>
              <a:spcBef>
                <a:spcPts val="100"/>
              </a:spcBef>
              <a:spcAft>
                <a:spcPts val="0"/>
              </a:spcAft>
              <a:buNone/>
            </a:pPr>
            <a:r>
              <a:rPr lang="zh-CN" altLang="en-US" sz="1800" b="1" dirty="0">
                <a:ea typeface="宋体" panose="02010600030101010101" pitchFamily="2" charset="-122"/>
              </a:rPr>
              <a:t>1.沟通主体</a:t>
            </a:r>
            <a:endParaRPr lang="zh-CN" altLang="en-US" sz="1800" b="1" dirty="0">
              <a:ea typeface="宋体" panose="02010600030101010101" pitchFamily="2" charset="-122"/>
            </a:endParaRPr>
          </a:p>
          <a:p>
            <a:pPr marL="0" algn="l">
              <a:lnSpc>
                <a:spcPct val="120000"/>
              </a:lnSpc>
              <a:spcBef>
                <a:spcPts val="100"/>
              </a:spcBef>
              <a:spcAft>
                <a:spcPts val="0"/>
              </a:spcAft>
              <a:buNone/>
            </a:pPr>
            <a:r>
              <a:rPr lang="zh-CN" altLang="en-US" sz="1800" dirty="0">
                <a:ea typeface="宋体" panose="02010600030101010101" pitchFamily="2" charset="-122"/>
              </a:rPr>
              <a:t>指有目的地对沟通客体施加影响的个体和团体。沟通主体在沟通中处于主导地位。</a:t>
            </a:r>
            <a:endParaRPr lang="zh-CN" altLang="en-US" sz="1800" dirty="0">
              <a:ea typeface="宋体" panose="02010600030101010101" pitchFamily="2" charset="-122"/>
            </a:endParaRPr>
          </a:p>
          <a:p>
            <a:pPr marL="0" algn="l">
              <a:lnSpc>
                <a:spcPct val="120000"/>
              </a:lnSpc>
              <a:spcBef>
                <a:spcPts val="100"/>
              </a:spcBef>
              <a:spcAft>
                <a:spcPts val="0"/>
              </a:spcAft>
              <a:buNone/>
            </a:pPr>
            <a:r>
              <a:rPr lang="zh-CN" altLang="en-US" sz="1800" b="1" dirty="0">
                <a:ea typeface="宋体" panose="02010600030101010101" pitchFamily="2" charset="-122"/>
              </a:rPr>
              <a:t>2.沟通客体</a:t>
            </a:r>
            <a:endParaRPr lang="zh-CN" altLang="en-US" sz="1800" b="1" dirty="0">
              <a:ea typeface="宋体" panose="02010600030101010101" pitchFamily="2" charset="-122"/>
            </a:endParaRPr>
          </a:p>
          <a:p>
            <a:pPr marL="0" algn="l">
              <a:lnSpc>
                <a:spcPct val="120000"/>
              </a:lnSpc>
              <a:spcBef>
                <a:spcPts val="100"/>
              </a:spcBef>
              <a:spcAft>
                <a:spcPts val="0"/>
              </a:spcAft>
              <a:buNone/>
            </a:pPr>
            <a:r>
              <a:rPr lang="zh-CN" altLang="en-US" sz="1800" dirty="0">
                <a:ea typeface="宋体" panose="02010600030101010101" pitchFamily="2" charset="-122"/>
              </a:rPr>
              <a:t>指沟通对象，包括个体和团体。它是沟通的出发点和落脚点。</a:t>
            </a:r>
            <a:endParaRPr lang="zh-CN" altLang="en-US" sz="1800" dirty="0">
              <a:ea typeface="宋体" panose="02010600030101010101" pitchFamily="2" charset="-122"/>
            </a:endParaRPr>
          </a:p>
          <a:p>
            <a:pPr marL="0" algn="l">
              <a:lnSpc>
                <a:spcPct val="120000"/>
              </a:lnSpc>
              <a:spcBef>
                <a:spcPts val="100"/>
              </a:spcBef>
              <a:spcAft>
                <a:spcPts val="0"/>
              </a:spcAft>
              <a:buNone/>
            </a:pPr>
            <a:r>
              <a:rPr lang="zh-CN" altLang="en-US" sz="1800" b="1" dirty="0">
                <a:ea typeface="宋体" panose="02010600030101010101" pitchFamily="2" charset="-122"/>
              </a:rPr>
              <a:t>3.沟通介体</a:t>
            </a:r>
            <a:endParaRPr lang="zh-CN" altLang="en-US" sz="1800" b="1" dirty="0">
              <a:ea typeface="宋体" panose="02010600030101010101" pitchFamily="2" charset="-122"/>
            </a:endParaRPr>
          </a:p>
          <a:p>
            <a:pPr marL="0" algn="l">
              <a:lnSpc>
                <a:spcPct val="120000"/>
              </a:lnSpc>
              <a:spcBef>
                <a:spcPts val="100"/>
              </a:spcBef>
              <a:spcAft>
                <a:spcPts val="0"/>
              </a:spcAft>
              <a:buNone/>
            </a:pPr>
            <a:r>
              <a:rPr lang="zh-CN" altLang="en-US" sz="1800" dirty="0">
                <a:ea typeface="宋体" panose="02010600030101010101" pitchFamily="2" charset="-122"/>
              </a:rPr>
              <a:t>指沟通内容。它是沟通主体影响和作用于沟通客体的中介。</a:t>
            </a:r>
            <a:endParaRPr lang="zh-CN" altLang="en-US" sz="1800" dirty="0">
              <a:ea typeface="宋体" panose="02010600030101010101" pitchFamily="2" charset="-122"/>
            </a:endParaRPr>
          </a:p>
          <a:p>
            <a:pPr marL="0" algn="l">
              <a:lnSpc>
                <a:spcPct val="120000"/>
              </a:lnSpc>
              <a:spcBef>
                <a:spcPts val="100"/>
              </a:spcBef>
              <a:spcAft>
                <a:spcPts val="0"/>
              </a:spcAft>
              <a:buNone/>
            </a:pPr>
            <a:r>
              <a:rPr lang="zh-CN" altLang="en-US" sz="1800" b="1" dirty="0">
                <a:ea typeface="宋体" panose="02010600030101010101" pitchFamily="2" charset="-122"/>
              </a:rPr>
              <a:t>4.沟通环境</a:t>
            </a:r>
            <a:endParaRPr lang="zh-CN" altLang="en-US" sz="1800" b="1" dirty="0">
              <a:ea typeface="宋体" panose="02010600030101010101" pitchFamily="2" charset="-122"/>
            </a:endParaRPr>
          </a:p>
          <a:p>
            <a:pPr marL="0" algn="l">
              <a:lnSpc>
                <a:spcPct val="120000"/>
              </a:lnSpc>
              <a:spcBef>
                <a:spcPts val="100"/>
              </a:spcBef>
              <a:spcAft>
                <a:spcPts val="0"/>
              </a:spcAft>
              <a:buNone/>
            </a:pPr>
            <a:r>
              <a:rPr lang="zh-CN" altLang="en-US" sz="1800" dirty="0">
                <a:ea typeface="宋体" panose="02010600030101010101" pitchFamily="2" charset="-122"/>
              </a:rPr>
              <a:t>指沟通主客体所处的地点、时间、场合的总称。良好的环境有助于沟通的开展。</a:t>
            </a:r>
            <a:endParaRPr lang="zh-CN" altLang="en-US" sz="1800" dirty="0">
              <a:ea typeface="宋体" panose="02010600030101010101" pitchFamily="2" charset="-122"/>
            </a:endParaRPr>
          </a:p>
          <a:p>
            <a:pPr marL="0" algn="l">
              <a:lnSpc>
                <a:spcPct val="120000"/>
              </a:lnSpc>
              <a:spcBef>
                <a:spcPts val="100"/>
              </a:spcBef>
              <a:spcAft>
                <a:spcPts val="0"/>
              </a:spcAft>
              <a:buNone/>
            </a:pPr>
            <a:r>
              <a:rPr lang="zh-CN" altLang="en-US" sz="1800" b="1" dirty="0">
                <a:ea typeface="宋体" panose="02010600030101010101" pitchFamily="2" charset="-122"/>
              </a:rPr>
              <a:t>5.沟通渠道</a:t>
            </a:r>
            <a:endParaRPr lang="zh-CN" altLang="en-US" sz="1800" b="1" dirty="0">
              <a:ea typeface="宋体" panose="02010600030101010101" pitchFamily="2" charset="-122"/>
            </a:endParaRPr>
          </a:p>
          <a:p>
            <a:pPr marL="0" algn="l">
              <a:lnSpc>
                <a:spcPct val="120000"/>
              </a:lnSpc>
              <a:spcBef>
                <a:spcPts val="100"/>
              </a:spcBef>
              <a:spcAft>
                <a:spcPts val="0"/>
              </a:spcAft>
              <a:buNone/>
            </a:pPr>
            <a:r>
              <a:rPr lang="zh-CN" altLang="en-US" sz="1800" dirty="0">
                <a:ea typeface="宋体" panose="02010600030101010101" pitchFamily="2" charset="-122"/>
              </a:rPr>
              <a:t>指沟通内容从沟通主体传达到沟通客体的途径、方法。如讨论、开会、座谈等。</a:t>
            </a:r>
            <a:endParaRPr lang="zh-CN" altLang="en-US" sz="1800" dirty="0">
              <a:ea typeface="宋体" panose="0201060003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4" name="标题 3"/>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【单元二】人际沟通</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383530"/>
          </a:xfrm>
        </p:spPr>
        <p:txBody>
          <a:bodyPr anchor="t" anchorCtr="0"/>
          <a:p>
            <a:pPr>
              <a:lnSpc>
                <a:spcPct val="110000"/>
              </a:lnSpc>
              <a:spcBef>
                <a:spcPts val="100"/>
              </a:spcBef>
              <a:spcAft>
                <a:spcPts val="0"/>
              </a:spcAft>
              <a:buNone/>
            </a:pPr>
            <a:r>
              <a:rPr lang="zh-CN" altLang="en-US" sz="2500" b="1" dirty="0"/>
              <a:t>一、沟通概述</a:t>
            </a:r>
            <a:endParaRPr lang="zh-CN" altLang="en-US" sz="2500" b="1" dirty="0"/>
          </a:p>
          <a:p>
            <a:pPr>
              <a:lnSpc>
                <a:spcPct val="120000"/>
              </a:lnSpc>
              <a:spcBef>
                <a:spcPts val="100"/>
              </a:spcBef>
              <a:spcAft>
                <a:spcPts val="0"/>
              </a:spcAft>
              <a:buNone/>
            </a:pPr>
            <a:r>
              <a:rPr lang="zh-CN" altLang="en-US" sz="2000" b="1" dirty="0"/>
              <a:t>（三）沟通类型</a:t>
            </a:r>
            <a:endParaRPr lang="zh-CN" altLang="en-US" sz="2000" b="1" dirty="0"/>
          </a:p>
          <a:p>
            <a:pPr marL="0" algn="l">
              <a:lnSpc>
                <a:spcPct val="120000"/>
              </a:lnSpc>
              <a:spcBef>
                <a:spcPts val="100"/>
              </a:spcBef>
              <a:spcAft>
                <a:spcPts val="0"/>
              </a:spcAft>
              <a:buNone/>
            </a:pPr>
            <a:r>
              <a:rPr lang="en-US" altLang="zh-CN" sz="1800" dirty="0">
                <a:ea typeface="宋体" panose="02010600030101010101" pitchFamily="2" charset="-122"/>
              </a:rPr>
              <a:t>1.</a:t>
            </a:r>
            <a:r>
              <a:rPr lang="zh-CN" altLang="en-US" sz="1800" dirty="0">
                <a:ea typeface="宋体" panose="02010600030101010101" pitchFamily="2" charset="-122"/>
              </a:rPr>
              <a:t>根据沟通的正式程度，有正式沟通与非正式沟通。</a:t>
            </a:r>
            <a:endParaRPr lang="zh-CN" altLang="en-US" sz="1800" dirty="0">
              <a:ea typeface="宋体" panose="02010600030101010101" pitchFamily="2" charset="-122"/>
            </a:endParaRPr>
          </a:p>
          <a:p>
            <a:pPr marL="0" algn="l">
              <a:lnSpc>
                <a:spcPct val="120000"/>
              </a:lnSpc>
              <a:spcBef>
                <a:spcPts val="100"/>
              </a:spcBef>
              <a:spcAft>
                <a:spcPts val="0"/>
              </a:spcAft>
              <a:buNone/>
            </a:pPr>
            <a:r>
              <a:rPr lang="en-US" altLang="zh-CN" sz="1800" dirty="0">
                <a:ea typeface="宋体" panose="02010600030101010101" pitchFamily="2" charset="-122"/>
              </a:rPr>
              <a:t>2.</a:t>
            </a:r>
            <a:r>
              <a:rPr lang="zh-CN" altLang="en-US" sz="1800" dirty="0">
                <a:ea typeface="宋体" panose="02010600030101010101" pitchFamily="2" charset="-122"/>
              </a:rPr>
              <a:t>根据沟通方向，有上行沟通、平行沟通和下行沟通。</a:t>
            </a:r>
            <a:endParaRPr lang="zh-CN" altLang="en-US" sz="1800" dirty="0">
              <a:ea typeface="宋体" panose="02010600030101010101" pitchFamily="2" charset="-122"/>
            </a:endParaRPr>
          </a:p>
          <a:p>
            <a:pPr marL="0" algn="l">
              <a:lnSpc>
                <a:spcPct val="120000"/>
              </a:lnSpc>
              <a:spcBef>
                <a:spcPts val="100"/>
              </a:spcBef>
              <a:spcAft>
                <a:spcPts val="0"/>
              </a:spcAft>
              <a:buNone/>
            </a:pPr>
            <a:r>
              <a:rPr lang="en-US" altLang="zh-CN" sz="1800" dirty="0">
                <a:ea typeface="宋体" panose="02010600030101010101" pitchFamily="2" charset="-122"/>
              </a:rPr>
              <a:t>3.</a:t>
            </a:r>
            <a:r>
              <a:rPr lang="zh-CN" altLang="en-US" sz="1800" dirty="0">
                <a:ea typeface="宋体" panose="02010600030101010101" pitchFamily="2" charset="-122"/>
              </a:rPr>
              <a:t>根据沟通过程是否需要第三方进入，有直接沟通与间接沟通。</a:t>
            </a:r>
            <a:endParaRPr lang="zh-CN" altLang="en-US" sz="1800" dirty="0">
              <a:ea typeface="宋体" panose="02010600030101010101" pitchFamily="2" charset="-122"/>
            </a:endParaRPr>
          </a:p>
          <a:p>
            <a:pPr marL="0" algn="l">
              <a:lnSpc>
                <a:spcPct val="120000"/>
              </a:lnSpc>
              <a:spcBef>
                <a:spcPts val="100"/>
              </a:spcBef>
              <a:spcAft>
                <a:spcPts val="0"/>
              </a:spcAft>
              <a:buNone/>
            </a:pPr>
            <a:r>
              <a:rPr lang="en-US" altLang="zh-CN" sz="1800" dirty="0">
                <a:ea typeface="宋体" panose="02010600030101010101" pitchFamily="2" charset="-122"/>
              </a:rPr>
              <a:t>4.</a:t>
            </a:r>
            <a:r>
              <a:rPr lang="zh-CN" altLang="en-US" sz="1800" dirty="0">
                <a:ea typeface="宋体" panose="02010600030101010101" pitchFamily="2" charset="-122"/>
              </a:rPr>
              <a:t>根据沟通信息反馈情况，有单向沟通与双向沟通。</a:t>
            </a:r>
            <a:endParaRPr lang="zh-CN" altLang="en-US" sz="1800" dirty="0">
              <a:ea typeface="宋体" panose="02010600030101010101" pitchFamily="2" charset="-122"/>
            </a:endParaRPr>
          </a:p>
          <a:p>
            <a:pPr marL="0" algn="l">
              <a:lnSpc>
                <a:spcPct val="120000"/>
              </a:lnSpc>
              <a:spcBef>
                <a:spcPts val="100"/>
              </a:spcBef>
              <a:spcAft>
                <a:spcPts val="0"/>
              </a:spcAft>
              <a:buNone/>
            </a:pPr>
            <a:r>
              <a:rPr lang="en-US" altLang="zh-CN" sz="1800" dirty="0">
                <a:ea typeface="宋体" panose="02010600030101010101" pitchFamily="2" charset="-122"/>
              </a:rPr>
              <a:t>5.</a:t>
            </a:r>
            <a:r>
              <a:rPr lang="zh-CN" altLang="en-US" sz="1800" dirty="0">
                <a:ea typeface="宋体" panose="02010600030101010101" pitchFamily="2" charset="-122"/>
              </a:rPr>
              <a:t>根据沟通主体，有人际沟通、群体沟通、团队沟通、组织沟通和跨文化沟通。</a:t>
            </a:r>
            <a:endParaRPr lang="zh-CN" altLang="en-US" sz="1800" dirty="0">
              <a:ea typeface="宋体" panose="02010600030101010101" pitchFamily="2" charset="-122"/>
            </a:endParaRPr>
          </a:p>
          <a:p>
            <a:pPr marL="0" algn="l">
              <a:lnSpc>
                <a:spcPct val="120000"/>
              </a:lnSpc>
              <a:spcBef>
                <a:spcPts val="100"/>
              </a:spcBef>
              <a:spcAft>
                <a:spcPts val="0"/>
              </a:spcAft>
              <a:buNone/>
            </a:pPr>
            <a:r>
              <a:rPr lang="en-US" altLang="zh-CN" sz="1800" dirty="0">
                <a:ea typeface="宋体" panose="02010600030101010101" pitchFamily="2" charset="-122"/>
              </a:rPr>
              <a:t>6.</a:t>
            </a:r>
            <a:r>
              <a:rPr lang="zh-CN" altLang="en-US" sz="1800" dirty="0">
                <a:ea typeface="宋体" panose="02010600030101010101" pitchFamily="2" charset="-122"/>
              </a:rPr>
              <a:t>根据沟通所使用的工具（载体），有语言沟通和非语言沟通。</a:t>
            </a:r>
            <a:endParaRPr lang="zh-CN" altLang="en-US" sz="1800" dirty="0">
              <a:ea typeface="宋体" panose="02010600030101010101" pitchFamily="2" charset="-122"/>
            </a:endParaRPr>
          </a:p>
          <a:p>
            <a:pPr algn="l">
              <a:lnSpc>
                <a:spcPct val="120000"/>
              </a:lnSpc>
              <a:spcBef>
                <a:spcPts val="100"/>
              </a:spcBef>
              <a:spcAft>
                <a:spcPts val="0"/>
              </a:spcAft>
              <a:buNone/>
            </a:pPr>
            <a:r>
              <a:rPr lang="zh-CN" altLang="en-US" sz="2000" b="1" dirty="0">
                <a:sym typeface="+mn-ea"/>
              </a:rPr>
              <a:t>（四）沟通作用</a:t>
            </a:r>
            <a:endParaRPr lang="zh-CN" altLang="en-US" sz="2000" b="1" dirty="0">
              <a:sym typeface="+mn-ea"/>
            </a:endParaRPr>
          </a:p>
          <a:p>
            <a:pPr marL="0" algn="l">
              <a:lnSpc>
                <a:spcPct val="120000"/>
              </a:lnSpc>
              <a:spcBef>
                <a:spcPts val="100"/>
              </a:spcBef>
              <a:spcAft>
                <a:spcPts val="0"/>
              </a:spcAft>
              <a:buNone/>
            </a:pPr>
            <a:r>
              <a:rPr lang="zh-CN" altLang="en-US" sz="1800" b="1" dirty="0">
                <a:ea typeface="宋体" panose="02010600030101010101" pitchFamily="2" charset="-122"/>
              </a:rPr>
              <a:t>1.交换社会信息</a:t>
            </a:r>
            <a:endParaRPr lang="zh-CN" altLang="en-US" sz="1800" b="1" dirty="0">
              <a:ea typeface="宋体" panose="02010600030101010101" pitchFamily="2" charset="-122"/>
            </a:endParaRPr>
          </a:p>
          <a:p>
            <a:pPr marL="0" algn="l">
              <a:lnSpc>
                <a:spcPct val="120000"/>
              </a:lnSpc>
              <a:spcBef>
                <a:spcPts val="100"/>
              </a:spcBef>
              <a:spcAft>
                <a:spcPts val="0"/>
              </a:spcAft>
              <a:buNone/>
            </a:pPr>
            <a:r>
              <a:rPr lang="zh-CN" altLang="en-US" sz="1800" dirty="0">
                <a:ea typeface="宋体" panose="02010600030101010101" pitchFamily="2" charset="-122"/>
              </a:rPr>
              <a:t>信息的采集、传送、整理、交换，无一不是沟通的过程。人们通过沟通，交换各种有意义、有价值的信息，确保工作、生活中的各项工作有效开展。</a:t>
            </a:r>
            <a:endParaRPr lang="zh-CN" altLang="en-US" sz="1800" dirty="0">
              <a:ea typeface="宋体" panose="02010600030101010101" pitchFamily="2" charset="-122"/>
            </a:endParaRPr>
          </a:p>
          <a:p>
            <a:pPr marL="0" algn="l">
              <a:lnSpc>
                <a:spcPct val="120000"/>
              </a:lnSpc>
              <a:spcBef>
                <a:spcPts val="100"/>
              </a:spcBef>
              <a:spcAft>
                <a:spcPts val="0"/>
              </a:spcAft>
              <a:buNone/>
            </a:pPr>
            <a:r>
              <a:rPr lang="zh-CN" altLang="en-US" sz="1800" b="1" dirty="0">
                <a:ea typeface="宋体" panose="02010600030101010101" pitchFamily="2" charset="-122"/>
              </a:rPr>
              <a:t>2.改善人际关系</a:t>
            </a:r>
            <a:endParaRPr lang="zh-CN" altLang="en-US" sz="1800" b="1" dirty="0">
              <a:ea typeface="宋体" panose="02010600030101010101" pitchFamily="2" charset="-122"/>
            </a:endParaRPr>
          </a:p>
          <a:p>
            <a:pPr marL="0" algn="l">
              <a:lnSpc>
                <a:spcPct val="120000"/>
              </a:lnSpc>
              <a:spcBef>
                <a:spcPts val="100"/>
              </a:spcBef>
              <a:spcAft>
                <a:spcPts val="0"/>
              </a:spcAft>
              <a:buNone/>
            </a:pPr>
            <a:r>
              <a:rPr lang="zh-CN" altLang="en-US" sz="1800" dirty="0">
                <a:ea typeface="宋体" panose="02010600030101010101" pitchFamily="2" charset="-122"/>
              </a:rPr>
              <a:t>有效沟通可以赢得和谐的人际关系，而和谐的人际关系又使沟通更加顺畅。不良的人际关系会使沟通难以顺利开展，而不恰当的沟通又会使人际关系变得糟糕。</a:t>
            </a:r>
            <a:endParaRPr lang="zh-CN" altLang="en-US" sz="1800" dirty="0">
              <a:ea typeface="宋体" panose="02010600030101010101" pitchFamily="2" charset="-122"/>
            </a:endParaRPr>
          </a:p>
          <a:p>
            <a:pPr marL="0" algn="l">
              <a:lnSpc>
                <a:spcPct val="120000"/>
              </a:lnSpc>
              <a:spcBef>
                <a:spcPts val="100"/>
              </a:spcBef>
              <a:spcAft>
                <a:spcPts val="0"/>
              </a:spcAft>
              <a:buNone/>
            </a:pPr>
            <a:endParaRPr lang="zh-CN" altLang="en-US" sz="1800" dirty="0">
              <a:ea typeface="宋体" panose="0201060003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4" name="标题 3"/>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【单元二】人际沟通</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383530"/>
          </a:xfrm>
        </p:spPr>
        <p:txBody>
          <a:bodyPr anchor="t" anchorCtr="0"/>
          <a:p>
            <a:pPr>
              <a:lnSpc>
                <a:spcPct val="110000"/>
              </a:lnSpc>
              <a:spcBef>
                <a:spcPts val="100"/>
              </a:spcBef>
              <a:spcAft>
                <a:spcPts val="0"/>
              </a:spcAft>
              <a:buNone/>
            </a:pPr>
            <a:r>
              <a:rPr lang="zh-CN" altLang="en-US" sz="2500" b="1" dirty="0"/>
              <a:t>二、沟通过程</a:t>
            </a:r>
            <a:endParaRPr lang="zh-CN" altLang="en-US" sz="2500" b="1" dirty="0"/>
          </a:p>
          <a:p>
            <a:pPr>
              <a:lnSpc>
                <a:spcPct val="120000"/>
              </a:lnSpc>
              <a:spcBef>
                <a:spcPts val="100"/>
              </a:spcBef>
              <a:spcAft>
                <a:spcPts val="0"/>
              </a:spcAft>
              <a:buNone/>
            </a:pPr>
            <a:r>
              <a:rPr lang="zh-CN" altLang="en-US" sz="2000" b="1" dirty="0"/>
              <a:t>（一）沟通原理</a:t>
            </a:r>
            <a:endParaRPr lang="zh-CN" altLang="en-US" sz="2000" b="1" dirty="0"/>
          </a:p>
          <a:p>
            <a:pPr marL="0" algn="l">
              <a:lnSpc>
                <a:spcPct val="120000"/>
              </a:lnSpc>
              <a:spcBef>
                <a:spcPts val="100"/>
              </a:spcBef>
              <a:spcAft>
                <a:spcPts val="0"/>
              </a:spcAft>
              <a:buNone/>
            </a:pPr>
            <a:r>
              <a:rPr lang="en-US" altLang="zh-CN" sz="1800" dirty="0">
                <a:ea typeface="宋体" panose="02010600030101010101" pitchFamily="2" charset="-122"/>
              </a:rPr>
              <a:t>   </a:t>
            </a:r>
            <a:r>
              <a:rPr lang="zh-CN" altLang="en-US" sz="1800" dirty="0">
                <a:ea typeface="宋体" panose="02010600030101010101" pitchFamily="2" charset="-122"/>
              </a:rPr>
              <a:t>沟通过程是指</a:t>
            </a:r>
            <a:r>
              <a:rPr lang="zh-CN" altLang="en-US" sz="1800" b="1" dirty="0">
                <a:ea typeface="宋体" panose="02010600030101010101" pitchFamily="2" charset="-122"/>
              </a:rPr>
              <a:t>信息发送者（沟通主体</a:t>
            </a:r>
            <a:r>
              <a:rPr lang="zh-CN" altLang="en-US" sz="1800" dirty="0">
                <a:ea typeface="宋体" panose="02010600030101010101" pitchFamily="2" charset="-122"/>
              </a:rPr>
              <a:t>）将所要发送的信息译成</a:t>
            </a:r>
            <a:r>
              <a:rPr lang="zh-CN" altLang="en-US" sz="1800" b="1" dirty="0">
                <a:ea typeface="宋体" panose="02010600030101010101" pitchFamily="2" charset="-122"/>
              </a:rPr>
              <a:t>信息接受者(沟通客体)</a:t>
            </a:r>
            <a:r>
              <a:rPr lang="zh-CN" altLang="en-US" sz="1800" dirty="0">
                <a:ea typeface="宋体" panose="02010600030101010101" pitchFamily="2" charset="-122"/>
              </a:rPr>
              <a:t>能够理解的一系列符号</a:t>
            </a:r>
            <a:r>
              <a:rPr lang="zh-CN" altLang="en-US" sz="1800" b="1" dirty="0">
                <a:ea typeface="宋体" panose="02010600030101010101" pitchFamily="2" charset="-122"/>
              </a:rPr>
              <a:t>（</a:t>
            </a:r>
            <a:r>
              <a:rPr lang="zh-CN" altLang="en-US" sz="1800" b="1" dirty="0">
                <a:ea typeface="宋体" panose="02010600030101010101" pitchFamily="2" charset="-122"/>
              </a:rPr>
              <a:t>文字、图标、照片）</a:t>
            </a:r>
            <a:r>
              <a:rPr lang="zh-CN" altLang="en-US" sz="1800" dirty="0">
                <a:ea typeface="宋体" panose="02010600030101010101" pitchFamily="2" charset="-122"/>
              </a:rPr>
              <a:t>，并将这些符号，通过口头语言</a:t>
            </a:r>
            <a:r>
              <a:rPr lang="zh-CN" altLang="en-US" sz="1800" b="1" dirty="0">
                <a:ea typeface="宋体" panose="02010600030101010101" pitchFamily="2" charset="-122"/>
              </a:rPr>
              <a:t>（</a:t>
            </a:r>
            <a:r>
              <a:rPr lang="zh-CN" altLang="en-US" sz="1800" b="1" dirty="0">
                <a:ea typeface="宋体" panose="02010600030101010101" pitchFamily="2" charset="-122"/>
              </a:rPr>
              <a:t>讲解、交谈）</a:t>
            </a:r>
            <a:r>
              <a:rPr lang="zh-CN" altLang="en-US" sz="1800" dirty="0">
                <a:ea typeface="宋体" panose="02010600030101010101" pitchFamily="2" charset="-122"/>
              </a:rPr>
              <a:t>、肢体语言</a:t>
            </a:r>
            <a:r>
              <a:rPr lang="zh-CN" altLang="en-US" sz="1800" b="1" dirty="0">
                <a:ea typeface="宋体" panose="02010600030101010101" pitchFamily="2" charset="-122"/>
              </a:rPr>
              <a:t>（</a:t>
            </a:r>
            <a:r>
              <a:rPr lang="zh-CN" altLang="en-US" sz="1800" b="1" dirty="0">
                <a:ea typeface="宋体" panose="02010600030101010101" pitchFamily="2" charset="-122"/>
              </a:rPr>
              <a:t>手势、表情、姿态）</a:t>
            </a:r>
            <a:r>
              <a:rPr lang="zh-CN" altLang="en-US" sz="1800" dirty="0">
                <a:ea typeface="宋体" panose="02010600030101010101" pitchFamily="2" charset="-122"/>
              </a:rPr>
              <a:t>和书面语言</a:t>
            </a:r>
            <a:r>
              <a:rPr lang="zh-CN" altLang="en-US" sz="1800" b="1" dirty="0">
                <a:ea typeface="宋体" panose="02010600030101010101" pitchFamily="2" charset="-122"/>
              </a:rPr>
              <a:t>（</a:t>
            </a:r>
            <a:r>
              <a:rPr lang="zh-CN" altLang="en-US" sz="1800" b="1" dirty="0">
                <a:ea typeface="宋体" panose="02010600030101010101" pitchFamily="2" charset="-122"/>
              </a:rPr>
              <a:t>报告、请示、信函）</a:t>
            </a:r>
            <a:r>
              <a:rPr lang="zh-CN" altLang="en-US" sz="1800" dirty="0">
                <a:ea typeface="宋体" panose="02010600030101010101" pitchFamily="2" charset="-122"/>
              </a:rPr>
              <a:t>传递给信息接受者。</a:t>
            </a:r>
            <a:r>
              <a:rPr lang="en-US" altLang="zh-CN" sz="1800" dirty="0">
                <a:ea typeface="宋体" panose="02010600030101010101" pitchFamily="2" charset="-122"/>
              </a:rPr>
              <a:t> </a:t>
            </a:r>
            <a:r>
              <a:rPr lang="zh-CN" altLang="en-US" sz="1800" dirty="0">
                <a:ea typeface="宋体" panose="02010600030101010101" pitchFamily="2" charset="-122"/>
              </a:rPr>
              <a:t> 与此同时，</a:t>
            </a:r>
            <a:r>
              <a:rPr lang="zh-CN" altLang="en-US" sz="1800" b="1" dirty="0">
                <a:ea typeface="宋体" panose="02010600030101010101" pitchFamily="2" charset="-122"/>
              </a:rPr>
              <a:t>信息接受者（沟通客体）</a:t>
            </a:r>
            <a:r>
              <a:rPr lang="zh-CN" altLang="en-US" sz="1800" dirty="0">
                <a:ea typeface="宋体" panose="02010600030101010101" pitchFamily="2" charset="-122"/>
              </a:rPr>
              <a:t>通过相应方式接受这些符号，并把这些符号翻译成自己能够理解的信息。如口头传递，接受者必须认真听;文字传递，接受者必须认真读。</a:t>
            </a:r>
            <a:endParaRPr lang="zh-CN" altLang="en-US" sz="1800" dirty="0">
              <a:ea typeface="宋体" panose="0201060003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4" name="标题 3"/>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【单元二】人际沟通</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pic>
        <p:nvPicPr>
          <p:cNvPr id="2" name="图片 1"/>
          <p:cNvPicPr>
            <a:picLocks noChangeAspect="1"/>
          </p:cNvPicPr>
          <p:nvPr>
            <p:custDataLst>
              <p:tags r:id="rId3"/>
            </p:custDataLst>
          </p:nvPr>
        </p:nvPicPr>
        <p:blipFill>
          <a:blip r:embed="rId4"/>
          <a:stretch>
            <a:fillRect/>
          </a:stretch>
        </p:blipFill>
        <p:spPr>
          <a:xfrm>
            <a:off x="1447800" y="4114800"/>
            <a:ext cx="6525260" cy="2366010"/>
          </a:xfrm>
          <a:prstGeom prst="rect">
            <a:avLst/>
          </a:prstGeom>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383530"/>
          </a:xfrm>
        </p:spPr>
        <p:txBody>
          <a:bodyPr anchor="t" anchorCtr="0"/>
          <a:p>
            <a:pPr>
              <a:lnSpc>
                <a:spcPct val="110000"/>
              </a:lnSpc>
              <a:spcBef>
                <a:spcPts val="100"/>
              </a:spcBef>
              <a:spcAft>
                <a:spcPts val="0"/>
              </a:spcAft>
              <a:buNone/>
            </a:pPr>
            <a:r>
              <a:rPr lang="zh-CN" altLang="en-US" sz="2500" b="1" dirty="0"/>
              <a:t>二、沟通过程</a:t>
            </a:r>
            <a:endParaRPr lang="zh-CN" altLang="en-US" sz="2500" b="1" dirty="0"/>
          </a:p>
          <a:p>
            <a:pPr>
              <a:lnSpc>
                <a:spcPct val="150000"/>
              </a:lnSpc>
              <a:spcBef>
                <a:spcPts val="100"/>
              </a:spcBef>
              <a:spcAft>
                <a:spcPts val="0"/>
              </a:spcAft>
              <a:buNone/>
            </a:pPr>
            <a:r>
              <a:rPr lang="zh-CN" altLang="en-US" sz="2000" b="1" dirty="0"/>
              <a:t>（二）沟通障碍</a:t>
            </a:r>
            <a:endParaRPr lang="zh-CN" altLang="en-US" sz="2000" b="1" dirty="0"/>
          </a:p>
          <a:p>
            <a:pPr marL="0" algn="l">
              <a:lnSpc>
                <a:spcPct val="150000"/>
              </a:lnSpc>
              <a:spcBef>
                <a:spcPts val="100"/>
              </a:spcBef>
              <a:spcAft>
                <a:spcPts val="0"/>
              </a:spcAft>
              <a:buNone/>
            </a:pPr>
            <a:r>
              <a:rPr lang="en-US" altLang="zh-CN" sz="1800" b="1" dirty="0">
                <a:ea typeface="宋体" panose="02010600030101010101" pitchFamily="2" charset="-122"/>
              </a:rPr>
              <a:t>1.信息发送者的障碍</a:t>
            </a:r>
            <a:endParaRPr lang="en-US" altLang="zh-CN" sz="1800" b="1" dirty="0">
              <a:ea typeface="宋体" panose="02010600030101010101" pitchFamily="2" charset="-122"/>
            </a:endParaRPr>
          </a:p>
          <a:p>
            <a:pPr marL="0" algn="l">
              <a:lnSpc>
                <a:spcPct val="150000"/>
              </a:lnSpc>
              <a:spcBef>
                <a:spcPts val="100"/>
              </a:spcBef>
              <a:spcAft>
                <a:spcPts val="0"/>
              </a:spcAft>
              <a:buNone/>
            </a:pPr>
            <a:r>
              <a:rPr lang="zh-CN" altLang="en-US" sz="1800" b="1" dirty="0">
                <a:ea typeface="宋体" panose="02010600030101010101" pitchFamily="2" charset="-122"/>
              </a:rPr>
              <a:t>（</a:t>
            </a:r>
            <a:r>
              <a:rPr lang="en-US" altLang="zh-CN" sz="1800" b="1" dirty="0">
                <a:ea typeface="宋体" panose="02010600030101010101" pitchFamily="2" charset="-122"/>
              </a:rPr>
              <a:t>1</a:t>
            </a:r>
            <a:r>
              <a:rPr lang="zh-CN" altLang="en-US" sz="1800" b="1" dirty="0">
                <a:ea typeface="宋体" panose="02010600030101010101" pitchFamily="2" charset="-122"/>
              </a:rPr>
              <a:t>）</a:t>
            </a:r>
            <a:r>
              <a:rPr lang="en-US" altLang="zh-CN" sz="1800" b="1" dirty="0">
                <a:ea typeface="宋体" panose="02010600030101010101" pitchFamily="2" charset="-122"/>
              </a:rPr>
              <a:t>主要表现</a:t>
            </a:r>
            <a:endParaRPr lang="en-US" altLang="zh-CN" sz="1800" b="1" dirty="0">
              <a:ea typeface="宋体" panose="02010600030101010101" pitchFamily="2" charset="-122"/>
            </a:endParaRPr>
          </a:p>
          <a:p>
            <a:pPr marL="0" algn="l">
              <a:lnSpc>
                <a:spcPct val="150000"/>
              </a:lnSpc>
              <a:spcBef>
                <a:spcPts val="100"/>
              </a:spcBef>
              <a:spcAft>
                <a:spcPts val="0"/>
              </a:spcAft>
              <a:buNone/>
            </a:pPr>
            <a:r>
              <a:rPr lang="zh-CN" altLang="en-US" sz="1800" dirty="0">
                <a:ea typeface="宋体" panose="02010600030101010101" pitchFamily="2" charset="-122"/>
              </a:rPr>
              <a:t>信息发送者出现表达能力不佳，信息传送不全，信息传递不及时、不适时，知识经验不足，对信息过滤不及时，分不清信息主次及紧急程度等问题，就会导致信息接受者无法全部接收，或无法准确理解，甚至曲解。</a:t>
            </a:r>
            <a:endParaRPr lang="zh-CN" altLang="en-US" sz="1800" dirty="0">
              <a:ea typeface="宋体" panose="02010600030101010101" pitchFamily="2" charset="-122"/>
            </a:endParaRPr>
          </a:p>
          <a:p>
            <a:pPr marL="0" algn="l">
              <a:lnSpc>
                <a:spcPct val="150000"/>
              </a:lnSpc>
              <a:spcBef>
                <a:spcPts val="100"/>
              </a:spcBef>
              <a:spcAft>
                <a:spcPts val="0"/>
              </a:spcAft>
              <a:buNone/>
            </a:pPr>
            <a:r>
              <a:rPr lang="zh-CN" altLang="en-US" sz="1800" b="1" dirty="0">
                <a:ea typeface="宋体" panose="02010600030101010101" pitchFamily="2" charset="-122"/>
              </a:rPr>
              <a:t>（</a:t>
            </a:r>
            <a:r>
              <a:rPr lang="en-US" altLang="zh-CN" sz="1800" b="1" dirty="0">
                <a:ea typeface="宋体" panose="02010600030101010101" pitchFamily="2" charset="-122"/>
              </a:rPr>
              <a:t>2</a:t>
            </a:r>
            <a:r>
              <a:rPr lang="zh-CN" altLang="en-US" sz="1800" b="1" dirty="0">
                <a:ea typeface="宋体" panose="02010600030101010101" pitchFamily="2" charset="-122"/>
              </a:rPr>
              <a:t>）改进措施</a:t>
            </a:r>
            <a:endParaRPr lang="zh-CN" altLang="en-US" sz="1800" b="1" dirty="0">
              <a:ea typeface="宋体" panose="02010600030101010101" pitchFamily="2" charset="-122"/>
            </a:endParaRPr>
          </a:p>
          <a:p>
            <a:pPr marL="0" algn="l">
              <a:lnSpc>
                <a:spcPct val="150000"/>
              </a:lnSpc>
              <a:spcBef>
                <a:spcPts val="100"/>
              </a:spcBef>
              <a:spcAft>
                <a:spcPts val="0"/>
              </a:spcAft>
              <a:buNone/>
            </a:pPr>
            <a:r>
              <a:rPr lang="zh-CN" altLang="en-US" sz="1800" dirty="0">
                <a:ea typeface="宋体" panose="02010600030101010101" pitchFamily="2" charset="-122"/>
              </a:rPr>
              <a:t>信息发送者需要注意使用与听众一致的言语方式。口语表达尽量说普通话，不讲方言土语，表达时要辅以表情、手势，使对方一听就懂。书面表达要字斟句酌，言简意赅,逻辑清晰,使用规范汉字，笔画清楚，不写异体字。</a:t>
            </a:r>
            <a:endParaRPr lang="zh-CN" altLang="en-US" sz="1800" dirty="0">
              <a:ea typeface="宋体" panose="0201060003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4" name="标题 3"/>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【单元二】人际沟通</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383530"/>
          </a:xfrm>
        </p:spPr>
        <p:txBody>
          <a:bodyPr anchor="t" anchorCtr="0"/>
          <a:p>
            <a:pPr>
              <a:lnSpc>
                <a:spcPct val="110000"/>
              </a:lnSpc>
              <a:spcBef>
                <a:spcPts val="100"/>
              </a:spcBef>
              <a:spcAft>
                <a:spcPts val="0"/>
              </a:spcAft>
              <a:buNone/>
            </a:pPr>
            <a:r>
              <a:rPr lang="zh-CN" altLang="en-US" sz="2500" b="1" dirty="0"/>
              <a:t>二、沟通过程</a:t>
            </a:r>
            <a:endParaRPr lang="zh-CN" altLang="en-US" sz="2500" b="1" dirty="0"/>
          </a:p>
          <a:p>
            <a:pPr>
              <a:lnSpc>
                <a:spcPct val="150000"/>
              </a:lnSpc>
              <a:spcBef>
                <a:spcPts val="100"/>
              </a:spcBef>
              <a:spcAft>
                <a:spcPts val="0"/>
              </a:spcAft>
              <a:buNone/>
            </a:pPr>
            <a:r>
              <a:rPr lang="zh-CN" altLang="en-US" sz="2000" b="1" dirty="0"/>
              <a:t>（二）沟通障碍</a:t>
            </a:r>
            <a:endParaRPr lang="zh-CN" altLang="en-US" sz="2000" b="1" dirty="0"/>
          </a:p>
          <a:p>
            <a:pPr marL="0" algn="l">
              <a:lnSpc>
                <a:spcPct val="150000"/>
              </a:lnSpc>
              <a:spcBef>
                <a:spcPts val="100"/>
              </a:spcBef>
              <a:spcAft>
                <a:spcPts val="0"/>
              </a:spcAft>
              <a:buNone/>
            </a:pPr>
            <a:r>
              <a:rPr lang="en-US" altLang="zh-CN" sz="1800" b="1" dirty="0">
                <a:ea typeface="宋体" panose="02010600030101010101" pitchFamily="2" charset="-122"/>
              </a:rPr>
              <a:t>1.</a:t>
            </a:r>
            <a:r>
              <a:rPr lang="zh-CN" altLang="en-US" sz="1800" b="1" dirty="0">
                <a:ea typeface="宋体" panose="02010600030101010101" pitchFamily="2" charset="-122"/>
                <a:sym typeface="+mn-ea"/>
              </a:rPr>
              <a:t>信息接受者的障碍</a:t>
            </a:r>
            <a:endParaRPr lang="en-US" altLang="zh-CN" sz="1800" b="1" dirty="0">
              <a:ea typeface="宋体" panose="02010600030101010101" pitchFamily="2" charset="-122"/>
            </a:endParaRPr>
          </a:p>
          <a:p>
            <a:pPr marL="0" algn="l">
              <a:lnSpc>
                <a:spcPct val="150000"/>
              </a:lnSpc>
              <a:spcBef>
                <a:spcPts val="100"/>
              </a:spcBef>
              <a:spcAft>
                <a:spcPts val="0"/>
              </a:spcAft>
              <a:buNone/>
            </a:pPr>
            <a:r>
              <a:rPr lang="zh-CN" altLang="en-US" sz="1800" b="1" dirty="0">
                <a:ea typeface="宋体" panose="02010600030101010101" pitchFamily="2" charset="-122"/>
              </a:rPr>
              <a:t>（</a:t>
            </a:r>
            <a:r>
              <a:rPr lang="en-US" altLang="zh-CN" sz="1800" b="1" dirty="0">
                <a:ea typeface="宋体" panose="02010600030101010101" pitchFamily="2" charset="-122"/>
              </a:rPr>
              <a:t>1</a:t>
            </a:r>
            <a:r>
              <a:rPr lang="zh-CN" altLang="en-US" sz="1800" b="1" dirty="0">
                <a:ea typeface="宋体" panose="02010600030101010101" pitchFamily="2" charset="-122"/>
              </a:rPr>
              <a:t>）</a:t>
            </a:r>
            <a:r>
              <a:rPr lang="en-US" altLang="zh-CN" sz="1800" b="1" dirty="0">
                <a:ea typeface="宋体" panose="02010600030101010101" pitchFamily="2" charset="-122"/>
              </a:rPr>
              <a:t>主要表现</a:t>
            </a:r>
            <a:endParaRPr lang="en-US" altLang="zh-CN" sz="1800" b="1" dirty="0">
              <a:ea typeface="宋体" panose="02010600030101010101" pitchFamily="2" charset="-122"/>
            </a:endParaRPr>
          </a:p>
          <a:p>
            <a:pPr marL="0" algn="l">
              <a:lnSpc>
                <a:spcPct val="150000"/>
              </a:lnSpc>
              <a:spcBef>
                <a:spcPts val="100"/>
              </a:spcBef>
              <a:spcAft>
                <a:spcPts val="0"/>
              </a:spcAft>
              <a:buNone/>
            </a:pPr>
            <a:r>
              <a:rPr lang="zh-CN" altLang="en-US" sz="1800" dirty="0">
                <a:ea typeface="宋体" panose="02010600030101010101" pitchFamily="2" charset="-122"/>
              </a:rPr>
              <a:t>信息接受者由于个人性格偏好，对信息感兴趣程度差异及专业领域的不同，出现信息译码不准确、信息筛选不恰当、信息的接受不全面等问题，造成信息失真、信息歪曲。</a:t>
            </a:r>
            <a:endParaRPr lang="zh-CN" altLang="en-US" sz="1800" dirty="0">
              <a:ea typeface="宋体" panose="02010600030101010101" pitchFamily="2" charset="-122"/>
            </a:endParaRPr>
          </a:p>
          <a:p>
            <a:pPr marL="0" algn="l">
              <a:lnSpc>
                <a:spcPct val="150000"/>
              </a:lnSpc>
              <a:spcBef>
                <a:spcPts val="100"/>
              </a:spcBef>
              <a:spcAft>
                <a:spcPts val="0"/>
              </a:spcAft>
              <a:buNone/>
            </a:pPr>
            <a:r>
              <a:rPr lang="zh-CN" altLang="en-US" sz="1800" b="1" dirty="0">
                <a:ea typeface="宋体" panose="02010600030101010101" pitchFamily="2" charset="-122"/>
              </a:rPr>
              <a:t>（</a:t>
            </a:r>
            <a:r>
              <a:rPr lang="en-US" altLang="zh-CN" sz="1800" b="1" dirty="0">
                <a:ea typeface="宋体" panose="02010600030101010101" pitchFamily="2" charset="-122"/>
              </a:rPr>
              <a:t>2</a:t>
            </a:r>
            <a:r>
              <a:rPr lang="zh-CN" altLang="en-US" sz="1800" b="1" dirty="0">
                <a:ea typeface="宋体" panose="02010600030101010101" pitchFamily="2" charset="-122"/>
              </a:rPr>
              <a:t>）改进措施</a:t>
            </a:r>
            <a:endParaRPr lang="zh-CN" altLang="en-US" sz="1800" b="1" dirty="0">
              <a:ea typeface="宋体" panose="02010600030101010101" pitchFamily="2" charset="-122"/>
            </a:endParaRPr>
          </a:p>
          <a:p>
            <a:pPr marL="0" algn="l">
              <a:lnSpc>
                <a:spcPct val="150000"/>
              </a:lnSpc>
              <a:spcBef>
                <a:spcPts val="100"/>
              </a:spcBef>
              <a:spcAft>
                <a:spcPts val="0"/>
              </a:spcAft>
              <a:buNone/>
            </a:pPr>
            <a:r>
              <a:rPr lang="zh-CN" altLang="en-US" sz="1800" dirty="0">
                <a:ea typeface="宋体" panose="02010600030101010101" pitchFamily="2" charset="-122"/>
              </a:rPr>
              <a:t>信息接受者在沟通过程中要养成认真聆听习惯，</a:t>
            </a:r>
            <a:r>
              <a:rPr lang="zh-CN" altLang="en-US" sz="1800" dirty="0">
                <a:ea typeface="宋体" panose="02010600030101010101" pitchFamily="2" charset="-122"/>
                <a:sym typeface="+mn-ea"/>
              </a:rPr>
              <a:t>不要从事与谈话无关的活动，</a:t>
            </a:r>
            <a:r>
              <a:rPr lang="zh-CN" altLang="en-US" sz="1800" dirty="0">
                <a:ea typeface="宋体" panose="02010600030101010101" pitchFamily="2" charset="-122"/>
              </a:rPr>
              <a:t>尽可能克服争辩、随时打断对方讲话的不良习惯。同时，相信“好记性不如烂笔头”，要全神贯注认真做好沟通全过程记录，特别是领导指示、重要工作要求及完成时间节点等。</a:t>
            </a:r>
            <a:endParaRPr lang="zh-CN" altLang="en-US" sz="1800" dirty="0">
              <a:ea typeface="宋体" panose="0201060003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4" name="标题 3"/>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【单元二】人际沟通</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383530"/>
          </a:xfrm>
        </p:spPr>
        <p:txBody>
          <a:bodyPr anchor="t" anchorCtr="0"/>
          <a:p>
            <a:pPr>
              <a:lnSpc>
                <a:spcPct val="110000"/>
              </a:lnSpc>
              <a:spcBef>
                <a:spcPts val="100"/>
              </a:spcBef>
              <a:spcAft>
                <a:spcPts val="0"/>
              </a:spcAft>
              <a:buNone/>
            </a:pPr>
            <a:r>
              <a:rPr lang="zh-CN" altLang="en-US" sz="2500" b="1" dirty="0"/>
              <a:t>二、沟通过程</a:t>
            </a:r>
            <a:endParaRPr lang="zh-CN" altLang="en-US" sz="2500" b="1" dirty="0"/>
          </a:p>
          <a:p>
            <a:pPr>
              <a:lnSpc>
                <a:spcPct val="150000"/>
              </a:lnSpc>
              <a:spcBef>
                <a:spcPts val="100"/>
              </a:spcBef>
              <a:spcAft>
                <a:spcPts val="0"/>
              </a:spcAft>
              <a:buNone/>
            </a:pPr>
            <a:r>
              <a:rPr lang="zh-CN" altLang="en-US" sz="2000" b="1" dirty="0"/>
              <a:t>（二）沟通障碍</a:t>
            </a:r>
            <a:endParaRPr lang="zh-CN" altLang="en-US" sz="2000" b="1" dirty="0"/>
          </a:p>
          <a:p>
            <a:pPr marL="0" algn="l">
              <a:lnSpc>
                <a:spcPct val="150000"/>
              </a:lnSpc>
              <a:spcBef>
                <a:spcPts val="100"/>
              </a:spcBef>
              <a:spcAft>
                <a:spcPts val="0"/>
              </a:spcAft>
              <a:buNone/>
            </a:pPr>
            <a:r>
              <a:rPr lang="en-US" altLang="zh-CN" sz="1800" b="1" dirty="0">
                <a:ea typeface="宋体" panose="02010600030101010101" pitchFamily="2" charset="-122"/>
              </a:rPr>
              <a:t> 3.</a:t>
            </a:r>
            <a:r>
              <a:rPr lang="zh-CN" altLang="en-US" sz="1800" b="1" dirty="0">
                <a:ea typeface="宋体" panose="02010600030101010101" pitchFamily="2" charset="-122"/>
              </a:rPr>
              <a:t>沟通渠道</a:t>
            </a:r>
            <a:r>
              <a:rPr lang="en-US" altLang="zh-CN" sz="1800" b="1" dirty="0">
                <a:ea typeface="宋体" panose="02010600030101010101" pitchFamily="2" charset="-122"/>
              </a:rPr>
              <a:t>的障碍</a:t>
            </a:r>
            <a:endParaRPr lang="en-US" altLang="zh-CN" sz="1800" b="1" dirty="0">
              <a:ea typeface="宋体" panose="02010600030101010101" pitchFamily="2" charset="-122"/>
            </a:endParaRPr>
          </a:p>
          <a:p>
            <a:pPr marL="0" algn="l">
              <a:lnSpc>
                <a:spcPct val="150000"/>
              </a:lnSpc>
              <a:spcBef>
                <a:spcPts val="100"/>
              </a:spcBef>
              <a:spcAft>
                <a:spcPts val="0"/>
              </a:spcAft>
              <a:buNone/>
            </a:pPr>
            <a:r>
              <a:rPr lang="zh-CN" altLang="en-US" sz="1800" b="1" dirty="0">
                <a:ea typeface="宋体" panose="02010600030101010101" pitchFamily="2" charset="-122"/>
              </a:rPr>
              <a:t>（</a:t>
            </a:r>
            <a:r>
              <a:rPr lang="en-US" altLang="zh-CN" sz="1800" b="1" dirty="0">
                <a:ea typeface="宋体" panose="02010600030101010101" pitchFamily="2" charset="-122"/>
              </a:rPr>
              <a:t>1</a:t>
            </a:r>
            <a:r>
              <a:rPr lang="zh-CN" altLang="en-US" sz="1800" b="1" dirty="0">
                <a:ea typeface="宋体" panose="02010600030101010101" pitchFamily="2" charset="-122"/>
              </a:rPr>
              <a:t>）</a:t>
            </a:r>
            <a:r>
              <a:rPr lang="en-US" altLang="zh-CN" sz="1800" b="1" dirty="0">
                <a:ea typeface="宋体" panose="02010600030101010101" pitchFamily="2" charset="-122"/>
              </a:rPr>
              <a:t>主要表现</a:t>
            </a:r>
            <a:endParaRPr lang="en-US" altLang="zh-CN" sz="1800" b="1" dirty="0">
              <a:ea typeface="宋体" panose="02010600030101010101" pitchFamily="2" charset="-122"/>
            </a:endParaRPr>
          </a:p>
          <a:p>
            <a:pPr marL="0" algn="l">
              <a:lnSpc>
                <a:spcPct val="150000"/>
              </a:lnSpc>
              <a:spcBef>
                <a:spcPts val="100"/>
              </a:spcBef>
              <a:spcAft>
                <a:spcPts val="0"/>
              </a:spcAft>
              <a:buNone/>
            </a:pPr>
            <a:r>
              <a:rPr lang="zh-CN" altLang="en-US" sz="1800" dirty="0">
                <a:ea typeface="宋体" panose="02010600030101010101" pitchFamily="2" charset="-122"/>
              </a:rPr>
              <a:t>选择的沟通媒介不当，对于重要沟通采取口头沟通;媒介相互冲突，书面文件与口头传达不一致;沟通渠道过长，组织机构层级过多会导致信息衰减;外部干扰，自然界各种噪声，沟通距离遥远等。</a:t>
            </a:r>
            <a:endParaRPr lang="zh-CN" altLang="en-US" sz="1800" dirty="0">
              <a:ea typeface="宋体" panose="02010600030101010101" pitchFamily="2" charset="-122"/>
            </a:endParaRPr>
          </a:p>
          <a:p>
            <a:pPr marL="0" algn="l">
              <a:lnSpc>
                <a:spcPct val="150000"/>
              </a:lnSpc>
              <a:spcBef>
                <a:spcPts val="100"/>
              </a:spcBef>
              <a:spcAft>
                <a:spcPts val="0"/>
              </a:spcAft>
              <a:buNone/>
            </a:pPr>
            <a:r>
              <a:rPr lang="zh-CN" altLang="en-US" sz="1800" b="1" dirty="0">
                <a:ea typeface="宋体" panose="02010600030101010101" pitchFamily="2" charset="-122"/>
              </a:rPr>
              <a:t>（</a:t>
            </a:r>
            <a:r>
              <a:rPr lang="en-US" altLang="zh-CN" sz="1800" b="1" dirty="0">
                <a:ea typeface="宋体" panose="02010600030101010101" pitchFamily="2" charset="-122"/>
              </a:rPr>
              <a:t>2</a:t>
            </a:r>
            <a:r>
              <a:rPr lang="zh-CN" altLang="en-US" sz="1800" b="1" dirty="0">
                <a:ea typeface="宋体" panose="02010600030101010101" pitchFamily="2" charset="-122"/>
              </a:rPr>
              <a:t>）改进措施</a:t>
            </a:r>
            <a:endParaRPr lang="zh-CN" altLang="en-US" sz="1800" b="1" dirty="0">
              <a:ea typeface="宋体" panose="02010600030101010101" pitchFamily="2" charset="-122"/>
            </a:endParaRPr>
          </a:p>
          <a:p>
            <a:pPr marL="0" algn="l">
              <a:lnSpc>
                <a:spcPct val="150000"/>
              </a:lnSpc>
              <a:spcBef>
                <a:spcPts val="100"/>
              </a:spcBef>
              <a:spcAft>
                <a:spcPts val="0"/>
              </a:spcAft>
              <a:buNone/>
            </a:pPr>
            <a:r>
              <a:rPr lang="zh-CN" altLang="en-US" sz="1800" dirty="0">
                <a:ea typeface="宋体" panose="02010600030101010101" pitchFamily="2" charset="-122"/>
              </a:rPr>
              <a:t>建立合理的组织架构，减少组织机构重叠及层级过多;组织在进行纵向沟通的同时，运用平行沟通，加强横向合作;定期举行部门工作会议。同时，不断优化工作业务流程，缩短信息传递链，采取扁平化管理结构，优化沟通网络，采取点对点沟通，减少沟通过程中的信息衰减与失真。</a:t>
            </a:r>
            <a:endParaRPr lang="zh-CN" altLang="en-US" sz="1800" dirty="0">
              <a:ea typeface="宋体" panose="0201060003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4" name="标题 3"/>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【单元二】人际沟通</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383530"/>
          </a:xfrm>
        </p:spPr>
        <p:txBody>
          <a:bodyPr anchor="t" anchorCtr="0"/>
          <a:p>
            <a:pPr>
              <a:lnSpc>
                <a:spcPct val="110000"/>
              </a:lnSpc>
              <a:spcBef>
                <a:spcPts val="100"/>
              </a:spcBef>
              <a:spcAft>
                <a:spcPts val="0"/>
              </a:spcAft>
              <a:buNone/>
            </a:pPr>
            <a:r>
              <a:rPr lang="zh-CN" altLang="en-US" sz="2500" b="1" dirty="0"/>
              <a:t>三、语言沟通</a:t>
            </a:r>
            <a:endParaRPr lang="zh-CN" altLang="en-US" sz="2500" b="1" dirty="0"/>
          </a:p>
          <a:p>
            <a:pPr>
              <a:lnSpc>
                <a:spcPct val="130000"/>
              </a:lnSpc>
              <a:spcBef>
                <a:spcPts val="0"/>
              </a:spcBef>
              <a:spcAft>
                <a:spcPts val="0"/>
              </a:spcAft>
              <a:buNone/>
            </a:pPr>
            <a:r>
              <a:rPr lang="zh-CN" altLang="en-US" sz="2000" b="1" dirty="0"/>
              <a:t>（一）概述</a:t>
            </a:r>
            <a:endParaRPr lang="zh-CN" altLang="en-US" sz="2000" b="1" dirty="0"/>
          </a:p>
          <a:p>
            <a:pPr marL="0" algn="l">
              <a:lnSpc>
                <a:spcPct val="130000"/>
              </a:lnSpc>
              <a:spcBef>
                <a:spcPts val="0"/>
              </a:spcBef>
              <a:spcAft>
                <a:spcPts val="0"/>
              </a:spcAft>
              <a:buNone/>
            </a:pPr>
            <a:r>
              <a:rPr lang="zh-CN" altLang="en-US" sz="1800" dirty="0">
                <a:ea typeface="宋体" panose="02010600030101010101" pitchFamily="2" charset="-122"/>
              </a:rPr>
              <a:t>语言是人们传递信息、交流感情的符号，是人类最重要的交际工具和思维工具。</a:t>
            </a:r>
            <a:endParaRPr lang="zh-CN" altLang="en-US" sz="1800" dirty="0">
              <a:ea typeface="宋体" panose="02010600030101010101" pitchFamily="2" charset="-122"/>
            </a:endParaRPr>
          </a:p>
          <a:p>
            <a:pPr marL="0" algn="l">
              <a:lnSpc>
                <a:spcPct val="130000"/>
              </a:lnSpc>
              <a:spcBef>
                <a:spcPts val="0"/>
              </a:spcBef>
              <a:spcAft>
                <a:spcPts val="0"/>
              </a:spcAft>
              <a:buNone/>
            </a:pPr>
            <a:r>
              <a:rPr lang="zh-CN" altLang="en-US" sz="1800" dirty="0">
                <a:ea typeface="宋体" panose="02010600030101010101" pitchFamily="2" charset="-122"/>
              </a:rPr>
              <a:t>语言沟通是人们以口头语言、书面语言、电子数据语言为媒介，实现传递信息、交流思想、传达感情的社会行为。</a:t>
            </a:r>
            <a:endParaRPr lang="zh-CN" altLang="en-US" sz="1800" dirty="0">
              <a:ea typeface="宋体" panose="02010600030101010101" pitchFamily="2" charset="-122"/>
            </a:endParaRPr>
          </a:p>
          <a:p>
            <a:pPr algn="l">
              <a:lnSpc>
                <a:spcPct val="130000"/>
              </a:lnSpc>
              <a:spcBef>
                <a:spcPts val="0"/>
              </a:spcBef>
              <a:spcAft>
                <a:spcPts val="0"/>
              </a:spcAft>
              <a:buNone/>
            </a:pPr>
            <a:r>
              <a:rPr lang="zh-CN" altLang="en-US" sz="2000" b="1" dirty="0">
                <a:sym typeface="+mn-ea"/>
              </a:rPr>
              <a:t>（二）类型</a:t>
            </a:r>
            <a:endParaRPr lang="zh-CN" altLang="en-US" sz="2000" b="1" dirty="0">
              <a:sym typeface="+mn-ea"/>
            </a:endParaRPr>
          </a:p>
          <a:p>
            <a:pPr marL="0" algn="l">
              <a:lnSpc>
                <a:spcPct val="130000"/>
              </a:lnSpc>
              <a:spcBef>
                <a:spcPts val="0"/>
              </a:spcBef>
              <a:spcAft>
                <a:spcPts val="0"/>
              </a:spcAft>
              <a:buNone/>
            </a:pPr>
            <a:r>
              <a:rPr lang="zh-CN" altLang="en-US" sz="1800" b="1" dirty="0">
                <a:ea typeface="宋体" panose="02010600030101010101" pitchFamily="2" charset="-122"/>
              </a:rPr>
              <a:t>1.口头语言沟通</a:t>
            </a:r>
            <a:endParaRPr lang="zh-CN" altLang="en-US" sz="1800" b="1" dirty="0">
              <a:ea typeface="宋体" panose="02010600030101010101" pitchFamily="2" charset="-122"/>
            </a:endParaRPr>
          </a:p>
          <a:p>
            <a:pPr marL="0" algn="l">
              <a:lnSpc>
                <a:spcPct val="130000"/>
              </a:lnSpc>
              <a:spcBef>
                <a:spcPts val="0"/>
              </a:spcBef>
              <a:spcAft>
                <a:spcPts val="0"/>
              </a:spcAft>
              <a:buNone/>
            </a:pPr>
            <a:r>
              <a:rPr lang="zh-CN" altLang="en-US" sz="1800" dirty="0">
                <a:ea typeface="宋体" panose="02010600030101010101" pitchFamily="2" charset="-122"/>
              </a:rPr>
              <a:t>指人们依靠声音进行的沟通，其特点是</a:t>
            </a:r>
            <a:r>
              <a:rPr lang="zh-CN" altLang="en-US" sz="1800" dirty="0">
                <a:ea typeface="宋体" panose="02010600030101010101" pitchFamily="2" charset="-122"/>
                <a:sym typeface="+mn-ea"/>
              </a:rPr>
              <a:t>以听、说为其外部特征，以口头语言为其表现形式，具有</a:t>
            </a:r>
            <a:r>
              <a:rPr lang="zh-CN" altLang="en-US" sz="1800" dirty="0">
                <a:ea typeface="宋体" panose="02010600030101010101" pitchFamily="2" charset="-122"/>
              </a:rPr>
              <a:t>相对的随意性和层次逻辑的欠缺性。</a:t>
            </a:r>
            <a:endParaRPr lang="zh-CN" altLang="en-US" sz="1800" dirty="0">
              <a:ea typeface="宋体" panose="02010600030101010101" pitchFamily="2" charset="-122"/>
            </a:endParaRPr>
          </a:p>
          <a:p>
            <a:pPr marL="0" algn="l">
              <a:lnSpc>
                <a:spcPct val="130000"/>
              </a:lnSpc>
              <a:spcBef>
                <a:spcPts val="0"/>
              </a:spcBef>
              <a:spcAft>
                <a:spcPts val="0"/>
              </a:spcAft>
              <a:buNone/>
            </a:pPr>
            <a:r>
              <a:rPr lang="zh-CN" altLang="en-US" sz="1800" b="1" dirty="0">
                <a:ea typeface="宋体" panose="02010600030101010101" pitchFamily="2" charset="-122"/>
              </a:rPr>
              <a:t>2.书面语言沟通</a:t>
            </a:r>
            <a:endParaRPr lang="zh-CN" altLang="en-US" sz="1800" b="1" dirty="0">
              <a:ea typeface="宋体" panose="02010600030101010101" pitchFamily="2" charset="-122"/>
            </a:endParaRPr>
          </a:p>
          <a:p>
            <a:pPr marL="0" algn="l">
              <a:lnSpc>
                <a:spcPct val="130000"/>
              </a:lnSpc>
              <a:spcBef>
                <a:spcPts val="0"/>
              </a:spcBef>
              <a:spcAft>
                <a:spcPts val="0"/>
              </a:spcAft>
              <a:buNone/>
            </a:pPr>
            <a:r>
              <a:rPr lang="zh-CN" altLang="en-US" sz="1800" dirty="0">
                <a:ea typeface="宋体" panose="02010600030101010101" pitchFamily="2" charset="-122"/>
              </a:rPr>
              <a:t>指人们依靠文字进行的沟通，以字、词为其外部特征，以书面语言为其表现形式，其特点是流畅简洁、表意明确、逻辑性强，对语境的依赖性不是很强。</a:t>
            </a:r>
            <a:endParaRPr lang="zh-CN" altLang="en-US" sz="1800" dirty="0">
              <a:ea typeface="宋体" panose="02010600030101010101" pitchFamily="2" charset="-122"/>
            </a:endParaRPr>
          </a:p>
          <a:p>
            <a:pPr marL="0" algn="l">
              <a:lnSpc>
                <a:spcPct val="130000"/>
              </a:lnSpc>
              <a:spcBef>
                <a:spcPts val="0"/>
              </a:spcBef>
              <a:spcAft>
                <a:spcPts val="0"/>
              </a:spcAft>
              <a:buNone/>
            </a:pPr>
            <a:r>
              <a:rPr lang="zh-CN" altLang="en-US" sz="1800" b="1" dirty="0">
                <a:ea typeface="宋体" panose="02010600030101010101" pitchFamily="2" charset="-122"/>
              </a:rPr>
              <a:t>3.电子数据语言沟通</a:t>
            </a:r>
            <a:endParaRPr lang="zh-CN" altLang="en-US" sz="1800" b="1" dirty="0">
              <a:ea typeface="宋体" panose="02010600030101010101" pitchFamily="2" charset="-122"/>
            </a:endParaRPr>
          </a:p>
          <a:p>
            <a:pPr marL="0" algn="l">
              <a:lnSpc>
                <a:spcPct val="130000"/>
              </a:lnSpc>
              <a:spcBef>
                <a:spcPts val="0"/>
              </a:spcBef>
              <a:spcAft>
                <a:spcPts val="0"/>
              </a:spcAft>
              <a:buNone/>
            </a:pPr>
            <a:r>
              <a:rPr lang="zh-CN" altLang="en-US" sz="1800" dirty="0">
                <a:ea typeface="宋体" panose="02010600030101010101" pitchFamily="2" charset="-122"/>
              </a:rPr>
              <a:t>指将图表、图像、声音、文字等书面语言信息通过电子技术转化为电子数据进行信息传递的一种沟通方式。</a:t>
            </a:r>
            <a:endParaRPr lang="zh-CN" altLang="en-US" sz="1800" dirty="0">
              <a:ea typeface="宋体" panose="0201060003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4" name="标题 3"/>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【单元二】人际沟通</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383530"/>
          </a:xfrm>
        </p:spPr>
        <p:txBody>
          <a:bodyPr anchor="t" anchorCtr="0"/>
          <a:p>
            <a:pPr>
              <a:lnSpc>
                <a:spcPct val="110000"/>
              </a:lnSpc>
              <a:spcBef>
                <a:spcPts val="100"/>
              </a:spcBef>
              <a:spcAft>
                <a:spcPts val="0"/>
              </a:spcAft>
              <a:buNone/>
            </a:pPr>
            <a:r>
              <a:rPr lang="zh-CN" altLang="en-US" sz="2500" b="1" dirty="0"/>
              <a:t>四、非语言沟通</a:t>
            </a:r>
            <a:endParaRPr lang="zh-CN" altLang="en-US" sz="2500" b="1" dirty="0"/>
          </a:p>
          <a:p>
            <a:pPr>
              <a:lnSpc>
                <a:spcPct val="150000"/>
              </a:lnSpc>
              <a:spcBef>
                <a:spcPts val="0"/>
              </a:spcBef>
              <a:spcAft>
                <a:spcPts val="0"/>
              </a:spcAft>
              <a:buNone/>
            </a:pPr>
            <a:r>
              <a:rPr lang="zh-CN" altLang="en-US" sz="2000" b="1" dirty="0"/>
              <a:t>（一）概述</a:t>
            </a:r>
            <a:endParaRPr lang="zh-CN" altLang="en-US" sz="2000" b="1" dirty="0"/>
          </a:p>
          <a:p>
            <a:pPr marL="0" algn="l">
              <a:lnSpc>
                <a:spcPct val="150000"/>
              </a:lnSpc>
              <a:spcBef>
                <a:spcPts val="0"/>
              </a:spcBef>
              <a:spcAft>
                <a:spcPts val="0"/>
              </a:spcAft>
              <a:buNone/>
            </a:pPr>
            <a:r>
              <a:rPr lang="zh-CN" altLang="en-US" sz="1800" dirty="0">
                <a:ea typeface="宋体" panose="02010600030101010101" pitchFamily="2" charset="-122"/>
              </a:rPr>
              <a:t>非语言沟通是指人们运用除语言文字以外的各种符号进行的沟通。</a:t>
            </a:r>
            <a:endParaRPr lang="zh-CN" altLang="en-US" sz="1800" dirty="0">
              <a:ea typeface="宋体" panose="02010600030101010101" pitchFamily="2" charset="-122"/>
            </a:endParaRPr>
          </a:p>
          <a:p>
            <a:pPr marL="0" algn="l">
              <a:lnSpc>
                <a:spcPct val="150000"/>
              </a:lnSpc>
              <a:spcBef>
                <a:spcPts val="0"/>
              </a:spcBef>
              <a:spcAft>
                <a:spcPts val="0"/>
              </a:spcAft>
              <a:buNone/>
            </a:pPr>
            <a:r>
              <a:rPr lang="zh-CN" altLang="en-US" sz="2000" b="1" dirty="0">
                <a:sym typeface="+mn-ea"/>
              </a:rPr>
              <a:t>（二）特点</a:t>
            </a:r>
            <a:endParaRPr lang="zh-CN" altLang="en-US" sz="2000" b="1" dirty="0">
              <a:sym typeface="+mn-ea"/>
            </a:endParaRPr>
          </a:p>
          <a:p>
            <a:pPr marL="0" algn="l">
              <a:lnSpc>
                <a:spcPct val="150000"/>
              </a:lnSpc>
              <a:spcBef>
                <a:spcPts val="0"/>
              </a:spcBef>
              <a:spcAft>
                <a:spcPts val="0"/>
              </a:spcAft>
              <a:buNone/>
            </a:pPr>
            <a:r>
              <a:rPr lang="zh-CN" altLang="en-US" sz="1800" b="1" dirty="0">
                <a:ea typeface="宋体" panose="02010600030101010101" pitchFamily="2" charset="-122"/>
              </a:rPr>
              <a:t>1.真实性</a:t>
            </a:r>
            <a:endParaRPr lang="zh-CN" altLang="en-US" sz="1800" b="1" dirty="0">
              <a:ea typeface="宋体" panose="02010600030101010101" pitchFamily="2" charset="-122"/>
            </a:endParaRPr>
          </a:p>
          <a:p>
            <a:pPr marL="0" algn="l">
              <a:lnSpc>
                <a:spcPct val="150000"/>
              </a:lnSpc>
              <a:spcBef>
                <a:spcPts val="0"/>
              </a:spcBef>
              <a:spcAft>
                <a:spcPts val="0"/>
              </a:spcAft>
              <a:buNone/>
            </a:pPr>
            <a:r>
              <a:rPr lang="zh-CN" altLang="en-US" sz="1800" dirty="0">
                <a:ea typeface="宋体" panose="02010600030101010101" pitchFamily="2" charset="-122"/>
              </a:rPr>
              <a:t>非语言行为基本上都是在外界对象刺激下无意识进行的，是一个人内心深处最真实的反映。语言表达受理性思维的控制，其表达的内容很有可能不是内心真实的意思。</a:t>
            </a:r>
            <a:r>
              <a:rPr lang="zh-CN" altLang="en-US" sz="1800" b="1" dirty="0">
                <a:ea typeface="宋体" panose="02010600030101010101" pitchFamily="2" charset="-122"/>
              </a:rPr>
              <a:t>2.社会性</a:t>
            </a:r>
            <a:endParaRPr lang="zh-CN" altLang="en-US" sz="1800" b="1" dirty="0">
              <a:ea typeface="宋体" panose="02010600030101010101" pitchFamily="2" charset="-122"/>
            </a:endParaRPr>
          </a:p>
          <a:p>
            <a:pPr marL="0" algn="l">
              <a:lnSpc>
                <a:spcPct val="150000"/>
              </a:lnSpc>
              <a:spcBef>
                <a:spcPts val="0"/>
              </a:spcBef>
              <a:spcAft>
                <a:spcPts val="0"/>
              </a:spcAft>
              <a:buNone/>
            </a:pPr>
            <a:r>
              <a:rPr lang="zh-CN" altLang="en-US" sz="1800" dirty="0">
                <a:ea typeface="宋体" panose="02010600030101010101" pitchFamily="2" charset="-122"/>
              </a:rPr>
              <a:t>非语言沟通都是在一定社会条件下形成，在特定情境下使用，都具有广泛的社会认可性。如聋哑人、交警及裁判的手势，就具有一定的社会认可性。</a:t>
            </a:r>
            <a:endParaRPr lang="zh-CN" altLang="en-US" sz="1800" dirty="0">
              <a:ea typeface="宋体" panose="0201060003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4" name="标题 3"/>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【单元二】人际沟通</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383530"/>
          </a:xfrm>
        </p:spPr>
        <p:txBody>
          <a:bodyPr anchor="t" anchorCtr="0"/>
          <a:p>
            <a:pPr>
              <a:lnSpc>
                <a:spcPct val="110000"/>
              </a:lnSpc>
              <a:spcBef>
                <a:spcPts val="100"/>
              </a:spcBef>
              <a:spcAft>
                <a:spcPts val="0"/>
              </a:spcAft>
              <a:buNone/>
            </a:pPr>
            <a:r>
              <a:rPr lang="zh-CN" altLang="en-US" sz="2500" b="1" dirty="0"/>
              <a:t>四、非语言沟通</a:t>
            </a:r>
            <a:endParaRPr lang="zh-CN" altLang="en-US" sz="2500" b="1" dirty="0"/>
          </a:p>
          <a:p>
            <a:pPr>
              <a:lnSpc>
                <a:spcPct val="130000"/>
              </a:lnSpc>
              <a:spcBef>
                <a:spcPts val="0"/>
              </a:spcBef>
              <a:spcAft>
                <a:spcPts val="0"/>
              </a:spcAft>
              <a:buNone/>
            </a:pPr>
            <a:r>
              <a:rPr lang="zh-CN" altLang="en-US" sz="2000" b="1" dirty="0"/>
              <a:t>（三）类型</a:t>
            </a:r>
            <a:endParaRPr lang="zh-CN" altLang="en-US" sz="2000" b="1" dirty="0"/>
          </a:p>
          <a:p>
            <a:pPr marL="0" algn="l">
              <a:lnSpc>
                <a:spcPct val="130000"/>
              </a:lnSpc>
              <a:spcBef>
                <a:spcPts val="0"/>
              </a:spcBef>
              <a:spcAft>
                <a:spcPts val="0"/>
              </a:spcAft>
              <a:buNone/>
            </a:pPr>
            <a:r>
              <a:rPr lang="en-US" altLang="zh-CN" sz="1800" b="1" dirty="0">
                <a:ea typeface="宋体" panose="02010600030101010101" pitchFamily="2" charset="-122"/>
              </a:rPr>
              <a:t>  </a:t>
            </a:r>
            <a:r>
              <a:rPr lang="zh-CN" altLang="en-US" sz="1800" dirty="0">
                <a:ea typeface="宋体" panose="02010600030101010101" pitchFamily="2" charset="-122"/>
                <a:sym typeface="+mn-ea"/>
              </a:rPr>
              <a:t>非语言沟通包括身体语言沟通、副语言沟通、物体操纵沟通等多种形式。</a:t>
            </a:r>
            <a:endParaRPr lang="zh-CN" altLang="en-US" sz="1800" dirty="0">
              <a:ea typeface="宋体" panose="02010600030101010101" pitchFamily="2" charset="-122"/>
            </a:endParaRPr>
          </a:p>
          <a:p>
            <a:pPr marL="0" algn="l">
              <a:lnSpc>
                <a:spcPct val="130000"/>
              </a:lnSpc>
              <a:spcBef>
                <a:spcPts val="0"/>
              </a:spcBef>
              <a:spcAft>
                <a:spcPts val="0"/>
              </a:spcAft>
              <a:buNone/>
            </a:pPr>
            <a:r>
              <a:rPr lang="en-US" altLang="zh-CN" sz="1800" b="1" dirty="0">
                <a:ea typeface="宋体" panose="02010600030101010101" pitchFamily="2" charset="-122"/>
              </a:rPr>
              <a:t>  </a:t>
            </a:r>
            <a:r>
              <a:rPr lang="zh-CN" altLang="en-US" sz="1800" b="1" dirty="0">
                <a:ea typeface="宋体" panose="02010600030101010101" pitchFamily="2" charset="-122"/>
              </a:rPr>
              <a:t>1.身体语言沟通</a:t>
            </a:r>
            <a:endParaRPr lang="zh-CN" altLang="en-US" sz="1800" b="1" dirty="0">
              <a:ea typeface="宋体" panose="02010600030101010101" pitchFamily="2" charset="-122"/>
            </a:endParaRPr>
          </a:p>
          <a:p>
            <a:pPr marL="0" algn="l">
              <a:lnSpc>
                <a:spcPct val="130000"/>
              </a:lnSpc>
              <a:spcBef>
                <a:spcPts val="0"/>
              </a:spcBef>
              <a:spcAft>
                <a:spcPts val="0"/>
              </a:spcAft>
              <a:buNone/>
            </a:pPr>
            <a:r>
              <a:rPr lang="en-US" altLang="zh-CN" sz="1800" dirty="0">
                <a:ea typeface="宋体" panose="02010600030101010101" pitchFamily="2" charset="-122"/>
              </a:rPr>
              <a:t>  </a:t>
            </a:r>
            <a:r>
              <a:rPr lang="zh-CN" altLang="en-US" sz="1800" dirty="0">
                <a:ea typeface="宋体" panose="02010600030101010101" pitchFamily="2" charset="-122"/>
              </a:rPr>
              <a:t>身体语言沟通是指通过动态无声的目光、表情、手势等身体姿势及空间距离、衣着打扮等形式进行的沟通。</a:t>
            </a:r>
            <a:endParaRPr lang="zh-CN" altLang="en-US" sz="1800" dirty="0">
              <a:ea typeface="宋体" panose="02010600030101010101" pitchFamily="2" charset="-122"/>
            </a:endParaRPr>
          </a:p>
          <a:p>
            <a:pPr marL="0" algn="l">
              <a:lnSpc>
                <a:spcPct val="130000"/>
              </a:lnSpc>
              <a:spcBef>
                <a:spcPts val="0"/>
              </a:spcBef>
              <a:spcAft>
                <a:spcPts val="0"/>
              </a:spcAft>
              <a:buNone/>
            </a:pPr>
            <a:r>
              <a:rPr lang="zh-CN" altLang="en-US" sz="1800" dirty="0">
                <a:ea typeface="宋体" panose="02010600030101010101" pitchFamily="2" charset="-122"/>
              </a:rPr>
              <a:t>（</a:t>
            </a:r>
            <a:r>
              <a:rPr lang="en-US" altLang="zh-CN" sz="1800" dirty="0">
                <a:ea typeface="宋体" panose="02010600030101010101" pitchFamily="2" charset="-122"/>
              </a:rPr>
              <a:t>1</a:t>
            </a:r>
            <a:r>
              <a:rPr lang="zh-CN" altLang="en-US" sz="1800" dirty="0">
                <a:ea typeface="宋体" panose="02010600030101010101" pitchFamily="2" charset="-122"/>
              </a:rPr>
              <a:t>）辅助传递信息</a:t>
            </a:r>
            <a:endParaRPr lang="zh-CN" altLang="en-US" sz="1800" dirty="0">
              <a:ea typeface="宋体" panose="02010600030101010101" pitchFamily="2" charset="-122"/>
            </a:endParaRPr>
          </a:p>
          <a:p>
            <a:pPr marL="0" algn="l">
              <a:lnSpc>
                <a:spcPct val="130000"/>
              </a:lnSpc>
              <a:spcBef>
                <a:spcPts val="0"/>
              </a:spcBef>
              <a:spcAft>
                <a:spcPts val="0"/>
              </a:spcAft>
              <a:buNone/>
            </a:pPr>
            <a:r>
              <a:rPr lang="zh-CN" altLang="en-US" sz="1800" dirty="0">
                <a:ea typeface="宋体" panose="02010600030101010101" pitchFamily="2" charset="-122"/>
              </a:rPr>
              <a:t>（</a:t>
            </a:r>
            <a:r>
              <a:rPr lang="en-US" altLang="zh-CN" sz="1800" dirty="0">
                <a:ea typeface="宋体" panose="02010600030101010101" pitchFamily="2" charset="-122"/>
              </a:rPr>
              <a:t>2</a:t>
            </a:r>
            <a:r>
              <a:rPr lang="zh-CN" altLang="en-US" sz="1800" dirty="0">
                <a:ea typeface="宋体" panose="02010600030101010101" pitchFamily="2" charset="-122"/>
              </a:rPr>
              <a:t>）调性沟通心理</a:t>
            </a:r>
            <a:endParaRPr lang="zh-CN" altLang="en-US" sz="1800" dirty="0">
              <a:ea typeface="宋体" panose="02010600030101010101" pitchFamily="2" charset="-122"/>
            </a:endParaRPr>
          </a:p>
          <a:p>
            <a:pPr marL="0" algn="l">
              <a:lnSpc>
                <a:spcPct val="130000"/>
              </a:lnSpc>
              <a:spcBef>
                <a:spcPts val="0"/>
              </a:spcBef>
              <a:spcAft>
                <a:spcPts val="0"/>
              </a:spcAft>
              <a:buNone/>
            </a:pPr>
            <a:r>
              <a:rPr lang="zh-CN" altLang="en-US" sz="1800" dirty="0">
                <a:ea typeface="宋体" panose="02010600030101010101" pitchFamily="2" charset="-122"/>
              </a:rPr>
              <a:t>（</a:t>
            </a:r>
            <a:r>
              <a:rPr lang="en-US" altLang="zh-CN" sz="1800" dirty="0">
                <a:ea typeface="宋体" panose="02010600030101010101" pitchFamily="2" charset="-122"/>
              </a:rPr>
              <a:t>3</a:t>
            </a:r>
            <a:r>
              <a:rPr lang="zh-CN" altLang="en-US" sz="1800" dirty="0">
                <a:ea typeface="宋体" panose="02010600030101010101" pitchFamily="2" charset="-122"/>
              </a:rPr>
              <a:t>）强化有声语言</a:t>
            </a:r>
            <a:endParaRPr lang="zh-CN" altLang="en-US" sz="1800" dirty="0">
              <a:ea typeface="宋体" panose="02010600030101010101" pitchFamily="2" charset="-122"/>
            </a:endParaRPr>
          </a:p>
          <a:p>
            <a:pPr marL="0" algn="l">
              <a:lnSpc>
                <a:spcPct val="130000"/>
              </a:lnSpc>
              <a:spcBef>
                <a:spcPts val="0"/>
              </a:spcBef>
              <a:spcAft>
                <a:spcPts val="0"/>
              </a:spcAft>
              <a:buNone/>
            </a:pPr>
            <a:r>
              <a:rPr lang="en-US" altLang="zh-CN" sz="1800" b="1" dirty="0">
                <a:ea typeface="宋体" panose="02010600030101010101" pitchFamily="2" charset="-122"/>
              </a:rPr>
              <a:t>  </a:t>
            </a:r>
            <a:r>
              <a:rPr lang="zh-CN" altLang="en-US" sz="1800" b="1" dirty="0">
                <a:ea typeface="宋体" panose="02010600030101010101" pitchFamily="2" charset="-122"/>
              </a:rPr>
              <a:t>2.副语言沟通</a:t>
            </a:r>
            <a:endParaRPr lang="zh-CN" altLang="en-US" sz="1800" b="1" dirty="0">
              <a:ea typeface="宋体" panose="02010600030101010101" pitchFamily="2" charset="-122"/>
            </a:endParaRPr>
          </a:p>
          <a:p>
            <a:pPr marL="0" algn="l">
              <a:lnSpc>
                <a:spcPct val="130000"/>
              </a:lnSpc>
              <a:spcBef>
                <a:spcPts val="0"/>
              </a:spcBef>
              <a:spcAft>
                <a:spcPts val="0"/>
              </a:spcAft>
              <a:buNone/>
            </a:pPr>
            <a:r>
              <a:rPr lang="en-US" altLang="zh-CN" sz="1800" dirty="0">
                <a:ea typeface="宋体" panose="02010600030101010101" pitchFamily="2" charset="-122"/>
              </a:rPr>
              <a:t>  </a:t>
            </a:r>
            <a:r>
              <a:rPr lang="zh-CN" altLang="en-US" sz="1800" dirty="0">
                <a:ea typeface="宋体" panose="02010600030101010101" pitchFamily="2" charset="-122"/>
              </a:rPr>
              <a:t>副语言沟通是通过非词语的声音信号，如重音、声调、哭笑、停顿、语速等形式进行信息传递的沟通。</a:t>
            </a:r>
            <a:endParaRPr lang="zh-CN" altLang="en-US" sz="1800" dirty="0">
              <a:ea typeface="宋体" panose="02010600030101010101" pitchFamily="2" charset="-122"/>
            </a:endParaRPr>
          </a:p>
          <a:p>
            <a:pPr marL="0" algn="l">
              <a:lnSpc>
                <a:spcPct val="130000"/>
              </a:lnSpc>
              <a:spcBef>
                <a:spcPts val="0"/>
              </a:spcBef>
              <a:spcAft>
                <a:spcPts val="0"/>
              </a:spcAft>
              <a:buNone/>
            </a:pPr>
            <a:r>
              <a:rPr lang="en-US" altLang="zh-CN" sz="1800" b="1" dirty="0">
                <a:ea typeface="宋体" panose="02010600030101010101" pitchFamily="2" charset="-122"/>
              </a:rPr>
              <a:t>  </a:t>
            </a:r>
            <a:r>
              <a:rPr lang="zh-CN" altLang="en-US" sz="1800" b="1" dirty="0">
                <a:ea typeface="宋体" panose="02010600030101010101" pitchFamily="2" charset="-122"/>
              </a:rPr>
              <a:t>3.物体操纵沟通</a:t>
            </a:r>
            <a:endParaRPr lang="zh-CN" altLang="en-US" sz="1800" b="1" dirty="0">
              <a:ea typeface="宋体" panose="02010600030101010101" pitchFamily="2" charset="-122"/>
            </a:endParaRPr>
          </a:p>
          <a:p>
            <a:pPr marL="0" algn="l">
              <a:lnSpc>
                <a:spcPct val="130000"/>
              </a:lnSpc>
              <a:spcBef>
                <a:spcPts val="0"/>
              </a:spcBef>
              <a:spcAft>
                <a:spcPts val="0"/>
              </a:spcAft>
              <a:buNone/>
            </a:pPr>
            <a:r>
              <a:rPr lang="en-US" altLang="zh-CN" sz="1800" dirty="0">
                <a:ea typeface="宋体" panose="02010600030101010101" pitchFamily="2" charset="-122"/>
              </a:rPr>
              <a:t>  </a:t>
            </a:r>
            <a:r>
              <a:rPr lang="zh-CN" altLang="en-US" sz="1800" dirty="0">
                <a:ea typeface="宋体" panose="02010600030101010101" pitchFamily="2" charset="-122"/>
              </a:rPr>
              <a:t>物体操纵沟通也称道具沟通，指人们通过对物体的运用、环境的布置等形式进行信息传递的沟通。</a:t>
            </a:r>
            <a:endParaRPr lang="zh-CN" altLang="en-US" sz="1800" dirty="0">
              <a:ea typeface="宋体" panose="0201060003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4" name="标题 3"/>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【单元二】人际沟通</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标题 57345"/>
          <p:cNvSpPr>
            <a:spLocks noGrp="1"/>
          </p:cNvSpPr>
          <p:nvPr>
            <p:ph type="title"/>
          </p:nvPr>
        </p:nvSpPr>
        <p:spPr>
          <a:xfrm>
            <a:off x="230505" y="381000"/>
            <a:ext cx="2887980" cy="680720"/>
          </a:xfrm>
        </p:spPr>
        <p:txBody>
          <a:bodyPr anchor="b" anchorCtr="0"/>
          <a:p>
            <a:r>
              <a:rPr lang="zh-CN" sz="3500" dirty="0">
                <a:solidFill>
                  <a:schemeClr val="tx1"/>
                </a:solidFill>
                <a:latin typeface="隶书" panose="02010509060101010101" pitchFamily="49" charset="-122"/>
                <a:ea typeface="隶书" panose="02010509060101010101" pitchFamily="49" charset="-122"/>
              </a:rPr>
              <a:t>【</a:t>
            </a:r>
            <a:r>
              <a:rPr lang="zh-CN" sz="3500" dirty="0">
                <a:solidFill>
                  <a:schemeClr val="tx1"/>
                </a:solidFill>
                <a:latin typeface="隶书" panose="02010509060101010101" pitchFamily="49" charset="-122"/>
                <a:ea typeface="隶书" panose="02010509060101010101" pitchFamily="49" charset="-122"/>
                <a:sym typeface="+mn-ea"/>
              </a:rPr>
              <a:t>学习目标</a:t>
            </a:r>
            <a:r>
              <a:rPr lang="zh-CN" sz="3500" dirty="0">
                <a:solidFill>
                  <a:schemeClr val="tx1"/>
                </a:solidFill>
                <a:latin typeface="隶书" panose="02010509060101010101" pitchFamily="49" charset="-122"/>
                <a:ea typeface="隶书" panose="02010509060101010101" pitchFamily="49" charset="-122"/>
              </a:rPr>
              <a:t>】</a:t>
            </a:r>
            <a:endParaRPr lang="zh-CN" altLang="zh-CN" sz="3500" b="0" dirty="0">
              <a:solidFill>
                <a:schemeClr val="tx1"/>
              </a:solidFill>
              <a:latin typeface="隶书" panose="02010509060101010101" pitchFamily="49" charset="-122"/>
              <a:ea typeface="隶书" panose="02010509060101010101" pitchFamily="49" charset="-122"/>
            </a:endParaRPr>
          </a:p>
        </p:txBody>
      </p:sp>
      <p:sp>
        <p:nvSpPr>
          <p:cNvPr id="2" name="文本占位符 57346"/>
          <p:cNvSpPr>
            <a:spLocks noGrp="1"/>
          </p:cNvSpPr>
          <p:nvPr/>
        </p:nvSpPr>
        <p:spPr>
          <a:xfrm>
            <a:off x="607695" y="3197225"/>
            <a:ext cx="8229600" cy="1512570"/>
          </a:xfrm>
          <a:prstGeom prst="rect">
            <a:avLst/>
          </a:prstGeom>
          <a:noFill/>
          <a:ln w="9525">
            <a:noFill/>
          </a:ln>
        </p:spPr>
        <p:txBody>
          <a:bodyPr anchor="t" anchorCtr="0"/>
          <a:lstStyle>
            <a:lvl1pPr marL="342900" lvl="0" indent="-342900" algn="l" defTabSz="91440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l"/>
              <a:defRPr sz="3000" b="0" i="0" u="none" kern="1200" baseline="0">
                <a:solidFill>
                  <a:schemeClr val="tx1"/>
                </a:solidFill>
                <a:latin typeface="+mn-lt"/>
                <a:ea typeface="+mn-ea"/>
                <a:cs typeface="+mn-cs"/>
              </a:defRPr>
            </a:lvl1pPr>
            <a:lvl2pPr marL="692150" lvl="1" indent="-347345" algn="l" defTabSz="91440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600" b="0" i="0" u="none" kern="1200" baseline="0">
                <a:solidFill>
                  <a:schemeClr val="tx1"/>
                </a:solidFill>
                <a:latin typeface="+mn-lt"/>
                <a:ea typeface="+mn-ea"/>
                <a:cs typeface="+mn-cs"/>
              </a:defRPr>
            </a:lvl2pPr>
            <a:lvl3pPr marL="987425" lvl="2" indent="-293370" algn="l" defTabSz="914400" eaLnBrk="1" fontAlgn="base" latinLnBrk="0" hangingPunct="1">
              <a:lnSpc>
                <a:spcPct val="100000"/>
              </a:lnSpc>
              <a:spcBef>
                <a:spcPct val="20000"/>
              </a:spcBef>
              <a:spcAft>
                <a:spcPct val="0"/>
              </a:spcAft>
              <a:buClr>
                <a:schemeClr val="accent1"/>
              </a:buClr>
              <a:buSzPct val="70000"/>
              <a:buFont typeface="Wingdings" panose="05000000000000000000" pitchFamily="2" charset="2"/>
              <a:buChar char="l"/>
              <a:defRPr sz="2300" b="0" i="0" u="none" kern="1200" baseline="0">
                <a:solidFill>
                  <a:schemeClr val="tx1"/>
                </a:solidFill>
                <a:latin typeface="+mn-lt"/>
                <a:ea typeface="+mn-ea"/>
                <a:cs typeface="+mn-cs"/>
              </a:defRPr>
            </a:lvl3pPr>
            <a:lvl4pPr marL="1281430" lvl="3" indent="-292100" algn="l" defTabSz="914400" eaLnBrk="1" fontAlgn="base" latinLnBrk="0" hangingPunct="1">
              <a:lnSpc>
                <a:spcPct val="100000"/>
              </a:lnSpc>
              <a:spcBef>
                <a:spcPct val="20000"/>
              </a:spcBef>
              <a:spcAft>
                <a:spcPct val="0"/>
              </a:spcAft>
              <a:buClr>
                <a:schemeClr val="tx2"/>
              </a:buClr>
              <a:buSzPct val="75000"/>
              <a:buFont typeface="Wingdings" panose="05000000000000000000" pitchFamily="2" charset="2"/>
              <a:buChar char="§"/>
              <a:defRPr sz="2000" b="0" i="0" u="none" kern="1200" baseline="0">
                <a:solidFill>
                  <a:schemeClr val="tx1"/>
                </a:solidFill>
                <a:latin typeface="+mn-lt"/>
                <a:ea typeface="+mn-ea"/>
                <a:cs typeface="+mn-cs"/>
              </a:defRPr>
            </a:lvl4pPr>
            <a:lvl5pPr marL="1598930" lvl="4" indent="-31623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9pPr>
          </a:lstStyle>
          <a:p>
            <a:pPr fontAlgn="base">
              <a:lnSpc>
                <a:spcPct val="90000"/>
              </a:lnSpc>
              <a:buFont typeface="Wingdings" panose="05000000000000000000" pitchFamily="2" charset="2"/>
              <a:buNone/>
            </a:pPr>
            <a:r>
              <a:rPr lang="zh-CN" altLang="en-US" sz="2400" b="1" strike="noStrike" noProof="1" dirty="0"/>
              <a:t>【能力目标 】</a:t>
            </a:r>
            <a:r>
              <a:rPr lang="zh-CN" altLang="en-US" sz="2100" b="1" strike="noStrike" noProof="1"/>
              <a:t>    </a:t>
            </a:r>
            <a:endParaRPr lang="zh-CN" altLang="en-US" sz="2100" b="1" strike="noStrike" noProof="1"/>
          </a:p>
          <a:p>
            <a:pPr algn="l" fontAlgn="base">
              <a:lnSpc>
                <a:spcPct val="90000"/>
              </a:lnSpc>
              <a:buFont typeface="Wingdings" panose="05000000000000000000" pitchFamily="2" charset="2"/>
              <a:buNone/>
            </a:pPr>
            <a:r>
              <a:rPr lang="zh-CN" altLang="en-US" sz="1800" strike="noStrike" noProof="1" dirty="0">
                <a:ea typeface="宋体" panose="02010600030101010101" pitchFamily="2" charset="-122"/>
              </a:rPr>
              <a:t>1.能够按照应用文主旨、材料、结构及语言要求撰写应用文。</a:t>
            </a:r>
            <a:endParaRPr lang="zh-CN" altLang="en-US" sz="1800" strike="noStrike" noProof="1" dirty="0">
              <a:ea typeface="宋体" panose="02010600030101010101" pitchFamily="2" charset="-122"/>
            </a:endParaRPr>
          </a:p>
          <a:p>
            <a:pPr algn="l" fontAlgn="base">
              <a:lnSpc>
                <a:spcPct val="90000"/>
              </a:lnSpc>
              <a:buFont typeface="Wingdings" panose="05000000000000000000" pitchFamily="2" charset="2"/>
              <a:buNone/>
            </a:pPr>
            <a:r>
              <a:rPr lang="zh-CN" altLang="en-US" sz="1800" strike="noStrike" noProof="1" dirty="0">
                <a:ea typeface="宋体" panose="02010600030101010101" pitchFamily="2" charset="-122"/>
              </a:rPr>
              <a:t>2.能正确运用口头语体与书面语体进行有效的人际沟通交流。</a:t>
            </a:r>
            <a:endParaRPr lang="zh-CN" altLang="en-US" sz="1800" strike="noStrike" noProof="1" dirty="0">
              <a:ea typeface="宋体" panose="02010600030101010101" pitchFamily="2" charset="-122"/>
            </a:endParaRPr>
          </a:p>
          <a:p>
            <a:pPr algn="l" fontAlgn="base">
              <a:lnSpc>
                <a:spcPct val="90000"/>
              </a:lnSpc>
              <a:buFont typeface="Wingdings" panose="05000000000000000000" pitchFamily="2" charset="2"/>
              <a:buNone/>
            </a:pPr>
            <a:r>
              <a:rPr lang="zh-CN" altLang="en-US" sz="1800" strike="noStrike" noProof="1" dirty="0">
                <a:ea typeface="宋体" panose="02010600030101010101" pitchFamily="2" charset="-122"/>
              </a:rPr>
              <a:t>3.能运用沟通知识自觉处理人际沟通过程中出现的沟通障碍。</a:t>
            </a:r>
            <a:endParaRPr lang="zh-CN" altLang="en-US" sz="1800" strike="noStrike" noProof="1" dirty="0">
              <a:ea typeface="宋体" panose="02010600030101010101" pitchFamily="2" charset="-122"/>
            </a:endParaRPr>
          </a:p>
        </p:txBody>
      </p:sp>
      <p:sp>
        <p:nvSpPr>
          <p:cNvPr id="3" name="文本占位符 57346"/>
          <p:cNvSpPr>
            <a:spLocks noGrp="1"/>
          </p:cNvSpPr>
          <p:nvPr/>
        </p:nvSpPr>
        <p:spPr>
          <a:xfrm>
            <a:off x="608330" y="4798060"/>
            <a:ext cx="8229600" cy="1640840"/>
          </a:xfrm>
          <a:prstGeom prst="rect">
            <a:avLst/>
          </a:prstGeom>
          <a:noFill/>
          <a:ln w="9525">
            <a:noFill/>
          </a:ln>
        </p:spPr>
        <p:txBody>
          <a:bodyPr anchor="t" anchorCtr="0"/>
          <a:lstStyle>
            <a:lvl1pPr marL="342900" lvl="0" indent="-342900" algn="l" defTabSz="91440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l"/>
              <a:defRPr sz="3000" b="0" i="0" u="none" kern="1200" baseline="0">
                <a:solidFill>
                  <a:schemeClr val="tx1"/>
                </a:solidFill>
                <a:latin typeface="+mn-lt"/>
                <a:ea typeface="+mn-ea"/>
                <a:cs typeface="+mn-cs"/>
              </a:defRPr>
            </a:lvl1pPr>
            <a:lvl2pPr marL="692150" lvl="1" indent="-347345" algn="l" defTabSz="91440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600" b="0" i="0" u="none" kern="1200" baseline="0">
                <a:solidFill>
                  <a:schemeClr val="tx1"/>
                </a:solidFill>
                <a:latin typeface="+mn-lt"/>
                <a:ea typeface="+mn-ea"/>
                <a:cs typeface="+mn-cs"/>
              </a:defRPr>
            </a:lvl2pPr>
            <a:lvl3pPr marL="987425" lvl="2" indent="-293370" algn="l" defTabSz="914400" eaLnBrk="1" fontAlgn="base" latinLnBrk="0" hangingPunct="1">
              <a:lnSpc>
                <a:spcPct val="100000"/>
              </a:lnSpc>
              <a:spcBef>
                <a:spcPct val="20000"/>
              </a:spcBef>
              <a:spcAft>
                <a:spcPct val="0"/>
              </a:spcAft>
              <a:buClr>
                <a:schemeClr val="accent1"/>
              </a:buClr>
              <a:buSzPct val="70000"/>
              <a:buFont typeface="Wingdings" panose="05000000000000000000" pitchFamily="2" charset="2"/>
              <a:buChar char="l"/>
              <a:defRPr sz="2300" b="0" i="0" u="none" kern="1200" baseline="0">
                <a:solidFill>
                  <a:schemeClr val="tx1"/>
                </a:solidFill>
                <a:latin typeface="+mn-lt"/>
                <a:ea typeface="+mn-ea"/>
                <a:cs typeface="+mn-cs"/>
              </a:defRPr>
            </a:lvl3pPr>
            <a:lvl4pPr marL="1281430" lvl="3" indent="-292100" algn="l" defTabSz="914400" eaLnBrk="1" fontAlgn="base" latinLnBrk="0" hangingPunct="1">
              <a:lnSpc>
                <a:spcPct val="100000"/>
              </a:lnSpc>
              <a:spcBef>
                <a:spcPct val="20000"/>
              </a:spcBef>
              <a:spcAft>
                <a:spcPct val="0"/>
              </a:spcAft>
              <a:buClr>
                <a:schemeClr val="tx2"/>
              </a:buClr>
              <a:buSzPct val="75000"/>
              <a:buFont typeface="Wingdings" panose="05000000000000000000" pitchFamily="2" charset="2"/>
              <a:buChar char="§"/>
              <a:defRPr sz="2000" b="0" i="0" u="none" kern="1200" baseline="0">
                <a:solidFill>
                  <a:schemeClr val="tx1"/>
                </a:solidFill>
                <a:latin typeface="+mn-lt"/>
                <a:ea typeface="+mn-ea"/>
                <a:cs typeface="+mn-cs"/>
              </a:defRPr>
            </a:lvl4pPr>
            <a:lvl5pPr marL="1598930" lvl="4" indent="-31623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9pPr>
          </a:lstStyle>
          <a:p>
            <a:pPr fontAlgn="base">
              <a:lnSpc>
                <a:spcPct val="90000"/>
              </a:lnSpc>
              <a:buFont typeface="Wingdings" panose="05000000000000000000" pitchFamily="2" charset="2"/>
              <a:buNone/>
            </a:pPr>
            <a:r>
              <a:rPr lang="zh-CN" altLang="en-US" sz="2400" b="1" strike="noStrike" noProof="1" dirty="0"/>
              <a:t>【素质（思政）目标】 </a:t>
            </a:r>
            <a:r>
              <a:rPr lang="zh-CN" altLang="en-US" sz="2100" b="1" strike="noStrike" noProof="1"/>
              <a:t>   </a:t>
            </a:r>
            <a:endParaRPr lang="zh-CN" altLang="en-US" sz="2100" b="1" strike="noStrike" noProof="1"/>
          </a:p>
          <a:p>
            <a:pPr algn="l" fontAlgn="base">
              <a:lnSpc>
                <a:spcPct val="90000"/>
              </a:lnSpc>
              <a:buFont typeface="Wingdings" panose="05000000000000000000" pitchFamily="2" charset="2"/>
              <a:buNone/>
            </a:pPr>
            <a:r>
              <a:rPr lang="zh-CN" altLang="en-US" sz="1800" strike="noStrike" noProof="1" dirty="0">
                <a:ea typeface="宋体" panose="02010600030101010101" pitchFamily="2" charset="-122"/>
              </a:rPr>
              <a:t>1.形成重视学习、规范写作、理论联系实际的应用写作素养。</a:t>
            </a:r>
            <a:endParaRPr lang="zh-CN" altLang="en-US" sz="1800" strike="noStrike" noProof="1" dirty="0">
              <a:ea typeface="宋体" panose="02010600030101010101" pitchFamily="2" charset="-122"/>
            </a:endParaRPr>
          </a:p>
          <a:p>
            <a:pPr algn="l" fontAlgn="base">
              <a:lnSpc>
                <a:spcPct val="90000"/>
              </a:lnSpc>
              <a:buFont typeface="Wingdings" panose="05000000000000000000" pitchFamily="2" charset="2"/>
              <a:buNone/>
            </a:pPr>
            <a:r>
              <a:rPr lang="zh-CN" altLang="en-US" sz="1800" strike="noStrike" noProof="1" dirty="0">
                <a:ea typeface="宋体" panose="02010600030101010101" pitchFamily="2" charset="-122"/>
              </a:rPr>
              <a:t>2.形成尊重他人、理解他人、与人和睦相处的人际沟通素养。</a:t>
            </a:r>
            <a:endParaRPr lang="zh-CN" altLang="en-US" sz="1800" strike="noStrike" noProof="1" dirty="0">
              <a:ea typeface="宋体" panose="02010600030101010101" pitchFamily="2" charset="-122"/>
            </a:endParaRPr>
          </a:p>
          <a:p>
            <a:pPr algn="l" fontAlgn="base">
              <a:lnSpc>
                <a:spcPct val="90000"/>
              </a:lnSpc>
              <a:buFont typeface="Wingdings" panose="05000000000000000000" pitchFamily="2" charset="2"/>
              <a:buNone/>
            </a:pPr>
            <a:r>
              <a:rPr lang="zh-CN" altLang="en-US" sz="1800" strike="noStrike" noProof="1" dirty="0">
                <a:ea typeface="宋体" panose="02010600030101010101" pitchFamily="2" charset="-122"/>
              </a:rPr>
              <a:t>3.提升学以致用、爱岗敬业、追求奋斗有我的职业道德修养。</a:t>
            </a:r>
            <a:endParaRPr lang="zh-CN" altLang="en-US" sz="1800" strike="noStrike" noProof="1" dirty="0">
              <a:ea typeface="宋体" panose="02010600030101010101" pitchFamily="2" charset="-122"/>
            </a:endParaRPr>
          </a:p>
        </p:txBody>
      </p:sp>
      <p:sp>
        <p:nvSpPr>
          <p:cNvPr id="4" name="文本占位符 57346"/>
          <p:cNvSpPr>
            <a:spLocks noGrp="1"/>
          </p:cNvSpPr>
          <p:nvPr>
            <p:custDataLst>
              <p:tags r:id="rId1"/>
            </p:custDataLst>
          </p:nvPr>
        </p:nvSpPr>
        <p:spPr>
          <a:xfrm>
            <a:off x="685800" y="1371600"/>
            <a:ext cx="8229600" cy="1512570"/>
          </a:xfrm>
          <a:prstGeom prst="rect">
            <a:avLst/>
          </a:prstGeom>
          <a:noFill/>
          <a:ln w="9525">
            <a:noFill/>
          </a:ln>
        </p:spPr>
        <p:txBody>
          <a:bodyPr anchor="t" anchorCtr="0"/>
          <a:lstStyle>
            <a:lvl1pPr marL="342900" lvl="0" indent="-342900" algn="l" defTabSz="91440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l"/>
              <a:defRPr sz="3000" b="0" i="0" u="none" kern="1200" baseline="0">
                <a:solidFill>
                  <a:schemeClr val="tx1"/>
                </a:solidFill>
                <a:latin typeface="+mn-lt"/>
                <a:ea typeface="+mn-ea"/>
                <a:cs typeface="+mn-cs"/>
              </a:defRPr>
            </a:lvl1pPr>
            <a:lvl2pPr marL="692150" lvl="1" indent="-347345" algn="l" defTabSz="91440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600" b="0" i="0" u="none" kern="1200" baseline="0">
                <a:solidFill>
                  <a:schemeClr val="tx1"/>
                </a:solidFill>
                <a:latin typeface="+mn-lt"/>
                <a:ea typeface="+mn-ea"/>
                <a:cs typeface="+mn-cs"/>
              </a:defRPr>
            </a:lvl2pPr>
            <a:lvl3pPr marL="987425" lvl="2" indent="-293370" algn="l" defTabSz="914400" eaLnBrk="1" fontAlgn="base" latinLnBrk="0" hangingPunct="1">
              <a:lnSpc>
                <a:spcPct val="100000"/>
              </a:lnSpc>
              <a:spcBef>
                <a:spcPct val="20000"/>
              </a:spcBef>
              <a:spcAft>
                <a:spcPct val="0"/>
              </a:spcAft>
              <a:buClr>
                <a:schemeClr val="accent1"/>
              </a:buClr>
              <a:buSzPct val="70000"/>
              <a:buFont typeface="Wingdings" panose="05000000000000000000" pitchFamily="2" charset="2"/>
              <a:buChar char="l"/>
              <a:defRPr sz="2300" b="0" i="0" u="none" kern="1200" baseline="0">
                <a:solidFill>
                  <a:schemeClr val="tx1"/>
                </a:solidFill>
                <a:latin typeface="+mn-lt"/>
                <a:ea typeface="+mn-ea"/>
                <a:cs typeface="+mn-cs"/>
              </a:defRPr>
            </a:lvl3pPr>
            <a:lvl4pPr marL="1281430" lvl="3" indent="-292100" algn="l" defTabSz="914400" eaLnBrk="1" fontAlgn="base" latinLnBrk="0" hangingPunct="1">
              <a:lnSpc>
                <a:spcPct val="100000"/>
              </a:lnSpc>
              <a:spcBef>
                <a:spcPct val="20000"/>
              </a:spcBef>
              <a:spcAft>
                <a:spcPct val="0"/>
              </a:spcAft>
              <a:buClr>
                <a:schemeClr val="tx2"/>
              </a:buClr>
              <a:buSzPct val="75000"/>
              <a:buFont typeface="Wingdings" panose="05000000000000000000" pitchFamily="2" charset="2"/>
              <a:buChar char="§"/>
              <a:defRPr sz="2000" b="0" i="0" u="none" kern="1200" baseline="0">
                <a:solidFill>
                  <a:schemeClr val="tx1"/>
                </a:solidFill>
                <a:latin typeface="+mn-lt"/>
                <a:ea typeface="+mn-ea"/>
                <a:cs typeface="+mn-cs"/>
              </a:defRPr>
            </a:lvl4pPr>
            <a:lvl5pPr marL="1598930" lvl="4" indent="-31623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9pPr>
          </a:lstStyle>
          <a:p>
            <a:pPr fontAlgn="base">
              <a:lnSpc>
                <a:spcPct val="90000"/>
              </a:lnSpc>
              <a:buFont typeface="Wingdings" panose="05000000000000000000" pitchFamily="2" charset="2"/>
              <a:buNone/>
            </a:pPr>
            <a:r>
              <a:rPr lang="zh-CN" altLang="en-US" sz="2400" b="1" strike="noStrike" noProof="1" dirty="0"/>
              <a:t>【知识目标 】</a:t>
            </a:r>
            <a:r>
              <a:rPr lang="zh-CN" altLang="en-US" sz="2100" b="1" strike="noStrike" noProof="1"/>
              <a:t>    </a:t>
            </a:r>
            <a:endParaRPr lang="zh-CN" altLang="en-US" sz="2100" b="1" strike="noStrike" noProof="1"/>
          </a:p>
          <a:p>
            <a:pPr algn="l" fontAlgn="base">
              <a:lnSpc>
                <a:spcPct val="90000"/>
              </a:lnSpc>
              <a:buFont typeface="Wingdings" panose="05000000000000000000" pitchFamily="2" charset="2"/>
              <a:buNone/>
            </a:pPr>
            <a:r>
              <a:rPr lang="zh-CN" altLang="en-US" sz="1800" strike="noStrike" noProof="1" dirty="0">
                <a:ea typeface="宋体" panose="02010600030101010101" pitchFamily="2" charset="-122"/>
              </a:rPr>
              <a:t>1.理解应用文内涵、特点、作用、种类及写作要求。</a:t>
            </a:r>
            <a:endParaRPr lang="zh-CN" altLang="en-US" sz="1800" strike="noStrike" noProof="1" dirty="0">
              <a:ea typeface="宋体" panose="02010600030101010101" pitchFamily="2" charset="-122"/>
            </a:endParaRPr>
          </a:p>
          <a:p>
            <a:pPr algn="l" fontAlgn="base">
              <a:lnSpc>
                <a:spcPct val="90000"/>
              </a:lnSpc>
              <a:buFont typeface="Wingdings" panose="05000000000000000000" pitchFamily="2" charset="2"/>
              <a:buNone/>
            </a:pPr>
            <a:r>
              <a:rPr lang="zh-CN" altLang="en-US" sz="1800" strike="noStrike" noProof="1" dirty="0">
                <a:ea typeface="宋体" panose="02010600030101010101" pitchFamily="2" charset="-122"/>
              </a:rPr>
              <a:t>2.掌握应用文主题、材料、结构、语言及表达方式。</a:t>
            </a:r>
            <a:endParaRPr lang="zh-CN" altLang="en-US" sz="1800" strike="noStrike" noProof="1" dirty="0">
              <a:ea typeface="宋体" panose="02010600030101010101" pitchFamily="2" charset="-122"/>
            </a:endParaRPr>
          </a:p>
          <a:p>
            <a:pPr algn="l" fontAlgn="base">
              <a:lnSpc>
                <a:spcPct val="90000"/>
              </a:lnSpc>
              <a:buFont typeface="Wingdings" panose="05000000000000000000" pitchFamily="2" charset="2"/>
              <a:buNone/>
            </a:pPr>
            <a:r>
              <a:rPr lang="zh-CN" altLang="en-US" sz="1800" strike="noStrike" noProof="1" dirty="0">
                <a:ea typeface="宋体" panose="02010600030101010101" pitchFamily="2" charset="-122"/>
              </a:rPr>
              <a:t>3.理解沟通含义、类型、作用及构成要素。</a:t>
            </a:r>
            <a:endParaRPr lang="zh-CN" altLang="en-US" sz="1800" strike="noStrike" noProof="1" dirty="0">
              <a:ea typeface="宋体" panose="02010600030101010101" pitchFamily="2" charset="-122"/>
            </a:endParaRPr>
          </a:p>
          <a:p>
            <a:pPr algn="l" fontAlgn="base">
              <a:lnSpc>
                <a:spcPct val="90000"/>
              </a:lnSpc>
              <a:buFont typeface="Wingdings" panose="05000000000000000000" pitchFamily="2" charset="2"/>
              <a:buNone/>
            </a:pPr>
            <a:r>
              <a:rPr lang="zh-CN" altLang="en-US" sz="1800" strike="noStrike" noProof="1" dirty="0">
                <a:ea typeface="宋体" panose="02010600030101010101" pitchFamily="2" charset="-122"/>
              </a:rPr>
              <a:t>4.掌握语言沟通与非语言沟通知识与技巧。</a:t>
            </a:r>
            <a:endParaRPr lang="zh-CN" altLang="en-US" sz="1800" strike="noStrike" noProof="1" dirty="0">
              <a:ea typeface="宋体" panose="02010600030101010101" pitchFamily="2" charset="-122"/>
            </a:endParaRPr>
          </a:p>
        </p:txBody>
      </p:sp>
      <p:cxnSp>
        <p:nvCxnSpPr>
          <p:cNvPr id="6" name="直接连接符 5"/>
          <p:cNvCxnSpPr/>
          <p:nvPr/>
        </p:nvCxnSpPr>
        <p:spPr>
          <a:xfrm flipV="1">
            <a:off x="423545" y="1067435"/>
            <a:ext cx="7577455" cy="6985"/>
          </a:xfrm>
          <a:prstGeom prst="line">
            <a:avLst/>
          </a:prstGeom>
        </p:spPr>
        <p:style>
          <a:lnRef idx="3">
            <a:schemeClr val="accent4"/>
          </a:lnRef>
          <a:fillRef idx="0">
            <a:schemeClr val="accent4"/>
          </a:fillRef>
          <a:effectRef idx="2">
            <a:schemeClr val="accent4"/>
          </a:effectRef>
          <a:fontRef idx="minor">
            <a:schemeClr val="tx1"/>
          </a:fontRef>
        </p:style>
      </p:cxnSp>
    </p:spTree>
  </p:cSld>
  <p:clrMapOvr>
    <a:masterClrMapping/>
  </p:clrMapOvr>
  <p:transition/>
  <p:timing>
    <p:tnLst>
      <p:par>
        <p:cTn id="1" dur="indefinite" restart="never" nodeType="tmRoot"/>
      </p:par>
    </p:tnLst>
    <p:bldLst>
      <p:bldP spid="2" grpId="0"/>
      <p:bldP spid="2" grpId="1"/>
      <p:bldP spid="3" grpId="0"/>
      <p:bldP spid="3" grpId="1"/>
      <p:bldP spid="4" grpId="0"/>
      <p:bldP spid="4"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标题 73729"/>
          <p:cNvSpPr>
            <a:spLocks noGrp="1"/>
          </p:cNvSpPr>
          <p:nvPr>
            <p:ph type="title"/>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【单元一</a:t>
            </a:r>
            <a:r>
              <a:rPr lang="zh-CN" sz="3500" dirty="0">
                <a:solidFill>
                  <a:schemeClr val="tx1"/>
                </a:solidFill>
                <a:latin typeface="隶书" panose="02010509060101010101" pitchFamily="49" charset="-122"/>
                <a:ea typeface="隶书" panose="02010509060101010101" pitchFamily="49" charset="-122"/>
                <a:sym typeface="+mn-ea"/>
              </a:rPr>
              <a:t>】应用写作</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
        <p:nvSpPr>
          <p:cNvPr id="73731" name="内容占位符 73730"/>
          <p:cNvSpPr>
            <a:spLocks noGrp="1"/>
          </p:cNvSpPr>
          <p:nvPr>
            <p:ph idx="1"/>
          </p:nvPr>
        </p:nvSpPr>
        <p:spPr>
          <a:xfrm>
            <a:off x="457200" y="1066800"/>
            <a:ext cx="8469630" cy="5506720"/>
          </a:xfrm>
        </p:spPr>
        <p:txBody>
          <a:bodyPr anchor="t" anchorCtr="0"/>
          <a:p>
            <a:pPr>
              <a:lnSpc>
                <a:spcPct val="110000"/>
              </a:lnSpc>
              <a:spcBef>
                <a:spcPts val="100"/>
              </a:spcBef>
              <a:spcAft>
                <a:spcPts val="0"/>
              </a:spcAft>
              <a:buNone/>
            </a:pPr>
            <a:r>
              <a:rPr lang="zh-CN" altLang="en-US" sz="2500" b="1" dirty="0"/>
              <a:t>一、应用文写作概述</a:t>
            </a:r>
            <a:endParaRPr lang="zh-CN" altLang="en-US" sz="2500" b="1" dirty="0"/>
          </a:p>
          <a:p>
            <a:pPr>
              <a:lnSpc>
                <a:spcPct val="120000"/>
              </a:lnSpc>
              <a:spcBef>
                <a:spcPts val="100"/>
              </a:spcBef>
              <a:spcAft>
                <a:spcPts val="0"/>
              </a:spcAft>
              <a:buNone/>
            </a:pPr>
            <a:r>
              <a:rPr lang="zh-CN" altLang="en-US" sz="2000" b="1" dirty="0"/>
              <a:t>（一）概念</a:t>
            </a:r>
            <a:endParaRPr lang="zh-CN" altLang="en-US" sz="2000" b="1" dirty="0"/>
          </a:p>
          <a:p>
            <a:pPr marL="0" indent="0">
              <a:lnSpc>
                <a:spcPct val="120000"/>
              </a:lnSpc>
              <a:spcBef>
                <a:spcPts val="100"/>
              </a:spcBef>
              <a:spcAft>
                <a:spcPts val="0"/>
              </a:spcAft>
              <a:buNone/>
            </a:pPr>
            <a:r>
              <a:rPr lang="en-US" altLang="zh-CN" sz="1800" dirty="0">
                <a:ea typeface="宋体" panose="02010600030101010101" pitchFamily="2" charset="-122"/>
              </a:rPr>
              <a:t>    </a:t>
            </a:r>
            <a:r>
              <a:rPr lang="zh-CN" altLang="en-US" sz="1800" dirty="0">
                <a:ea typeface="宋体" panose="02010600030101010101" pitchFamily="2" charset="-122"/>
              </a:rPr>
              <a:t>应用文是国家党政机关、企事业单位、社会团体和个人为了传达信息、沟通情况、指挥工作、解决问题而形成的具有固定格式和实用价值的一类文章总称。</a:t>
            </a:r>
            <a:endParaRPr lang="zh-CN" altLang="en-US" sz="1800" dirty="0">
              <a:ea typeface="宋体" panose="02010600030101010101" pitchFamily="2" charset="-122"/>
            </a:endParaRPr>
          </a:p>
          <a:p>
            <a:pPr marL="0" indent="0">
              <a:lnSpc>
                <a:spcPct val="120000"/>
              </a:lnSpc>
              <a:spcBef>
                <a:spcPts val="100"/>
              </a:spcBef>
              <a:spcAft>
                <a:spcPts val="0"/>
              </a:spcAft>
              <a:buNone/>
            </a:pPr>
            <a:r>
              <a:rPr lang="zh-CN" altLang="en-US" sz="2000" b="1" dirty="0"/>
              <a:t>（二）种类</a:t>
            </a:r>
            <a:endParaRPr lang="zh-CN" altLang="en-US" sz="2000" b="1" dirty="0"/>
          </a:p>
          <a:p>
            <a:pPr marL="0" indent="0">
              <a:lnSpc>
                <a:spcPct val="120000"/>
              </a:lnSpc>
              <a:spcBef>
                <a:spcPts val="100"/>
              </a:spcBef>
              <a:spcAft>
                <a:spcPts val="0"/>
              </a:spcAft>
              <a:buNone/>
            </a:pPr>
            <a:r>
              <a:rPr lang="en-US" altLang="zh-CN" sz="1800" dirty="0">
                <a:ea typeface="宋体" panose="02010600030101010101" pitchFamily="2" charset="-122"/>
              </a:rPr>
              <a:t>    </a:t>
            </a:r>
            <a:r>
              <a:rPr lang="zh-CN" altLang="en-US" sz="1800" dirty="0">
                <a:ea typeface="宋体" panose="02010600030101010101" pitchFamily="2" charset="-122"/>
              </a:rPr>
              <a:t>随着社会、科学技术的发展和社会活动领域的不断拓宽，应用文的种类日益繁多，根据不同标准，应用文可以划分为不同种类。</a:t>
            </a:r>
            <a:endParaRPr lang="zh-CN" altLang="en-US" sz="1800" dirty="0">
              <a:ea typeface="宋体" panose="02010600030101010101" pitchFamily="2" charset="-122"/>
            </a:endParaRPr>
          </a:p>
          <a:p>
            <a:pPr marL="0" indent="0">
              <a:lnSpc>
                <a:spcPct val="120000"/>
              </a:lnSpc>
              <a:spcBef>
                <a:spcPts val="100"/>
              </a:spcBef>
              <a:spcAft>
                <a:spcPts val="0"/>
              </a:spcAft>
              <a:buNone/>
            </a:pPr>
            <a:r>
              <a:rPr lang="en-US" altLang="zh-CN" sz="1800" b="1" dirty="0">
                <a:ea typeface="宋体" panose="02010600030101010101" pitchFamily="2" charset="-122"/>
              </a:rPr>
              <a:t>   </a:t>
            </a:r>
            <a:r>
              <a:rPr lang="zh-CN" altLang="en-US" sz="1800" b="1" dirty="0">
                <a:ea typeface="宋体" panose="02010600030101010101" pitchFamily="2" charset="-122"/>
              </a:rPr>
              <a:t>1.按应用文功能作用</a:t>
            </a:r>
            <a:endParaRPr lang="zh-CN" altLang="en-US" sz="1800" b="1" dirty="0">
              <a:ea typeface="宋体" panose="02010600030101010101" pitchFamily="2" charset="-122"/>
            </a:endParaRPr>
          </a:p>
          <a:p>
            <a:pPr marL="0" indent="0">
              <a:lnSpc>
                <a:spcPct val="120000"/>
              </a:lnSpc>
              <a:spcBef>
                <a:spcPts val="100"/>
              </a:spcBef>
              <a:spcAft>
                <a:spcPts val="0"/>
              </a:spcAft>
              <a:buNone/>
            </a:pPr>
            <a:r>
              <a:rPr lang="en-US" altLang="zh-CN" sz="1800" dirty="0">
                <a:ea typeface="宋体" panose="02010600030101010101" pitchFamily="2" charset="-122"/>
              </a:rPr>
              <a:t>   </a:t>
            </a:r>
            <a:r>
              <a:rPr lang="zh-CN" altLang="en-US" sz="1800" dirty="0">
                <a:ea typeface="宋体" panose="02010600030101010101" pitchFamily="2" charset="-122"/>
              </a:rPr>
              <a:t>应用</a:t>
            </a:r>
            <a:r>
              <a:rPr lang="zh-CN" altLang="en-US" sz="1800" dirty="0">
                <a:ea typeface="宋体" panose="02010600030101010101" pitchFamily="2" charset="-122"/>
              </a:rPr>
              <a:t>文分为公务文书和私务文书。</a:t>
            </a:r>
            <a:endParaRPr lang="zh-CN" altLang="en-US" sz="1800" dirty="0">
              <a:ea typeface="宋体" panose="02010600030101010101" pitchFamily="2" charset="-122"/>
            </a:endParaRPr>
          </a:p>
          <a:p>
            <a:pPr marL="0" indent="0">
              <a:lnSpc>
                <a:spcPct val="120000"/>
              </a:lnSpc>
              <a:spcBef>
                <a:spcPts val="100"/>
              </a:spcBef>
              <a:spcAft>
                <a:spcPts val="0"/>
              </a:spcAft>
              <a:buNone/>
            </a:pPr>
            <a:r>
              <a:rPr lang="en-US" altLang="zh-CN" sz="1800" dirty="0">
                <a:ea typeface="宋体" panose="02010600030101010101" pitchFamily="2" charset="-122"/>
              </a:rPr>
              <a:t>   </a:t>
            </a:r>
            <a:r>
              <a:rPr lang="zh-CN" altLang="en-US" sz="1800" b="1" dirty="0">
                <a:ea typeface="宋体" panose="02010600030101010101" pitchFamily="2" charset="-122"/>
              </a:rPr>
              <a:t>公务文书</a:t>
            </a:r>
            <a:r>
              <a:rPr lang="zh-CN" altLang="en-US" sz="1800" dirty="0">
                <a:ea typeface="宋体" panose="02010600030101010101" pitchFamily="2" charset="-122"/>
              </a:rPr>
              <a:t>包括党政机关公文等。</a:t>
            </a:r>
            <a:endParaRPr lang="zh-CN" altLang="en-US" sz="1800" dirty="0">
              <a:ea typeface="宋体" panose="02010600030101010101" pitchFamily="2" charset="-122"/>
            </a:endParaRPr>
          </a:p>
          <a:p>
            <a:pPr marL="0" indent="0">
              <a:lnSpc>
                <a:spcPct val="120000"/>
              </a:lnSpc>
              <a:spcBef>
                <a:spcPts val="100"/>
              </a:spcBef>
              <a:spcAft>
                <a:spcPts val="0"/>
              </a:spcAft>
              <a:buNone/>
            </a:pPr>
            <a:r>
              <a:rPr lang="en-US" altLang="zh-CN" sz="1800" b="1" dirty="0">
                <a:ea typeface="宋体" panose="02010600030101010101" pitchFamily="2" charset="-122"/>
              </a:rPr>
              <a:t>   </a:t>
            </a:r>
            <a:r>
              <a:rPr lang="zh-CN" altLang="en-US" sz="1800" b="1" dirty="0">
                <a:ea typeface="宋体" panose="02010600030101010101" pitchFamily="2" charset="-122"/>
              </a:rPr>
              <a:t>私务文书</a:t>
            </a:r>
            <a:r>
              <a:rPr lang="zh-CN" altLang="en-US" sz="1800" dirty="0">
                <a:ea typeface="宋体" panose="02010600030101010101" pitchFamily="2" charset="-122"/>
              </a:rPr>
              <a:t>包括个人书信、请假条等。</a:t>
            </a:r>
            <a:endParaRPr lang="zh-CN" altLang="en-US" sz="1800" dirty="0">
              <a:ea typeface="宋体" panose="02010600030101010101" pitchFamily="2" charset="-122"/>
            </a:endParaRPr>
          </a:p>
          <a:p>
            <a:pPr marL="0" indent="0">
              <a:lnSpc>
                <a:spcPct val="120000"/>
              </a:lnSpc>
              <a:spcBef>
                <a:spcPts val="100"/>
              </a:spcBef>
              <a:spcAft>
                <a:spcPts val="0"/>
              </a:spcAft>
              <a:buNone/>
            </a:pPr>
            <a:r>
              <a:rPr lang="en-US" altLang="zh-CN" sz="1800" b="1" dirty="0">
                <a:ea typeface="宋体" panose="02010600030101010101" pitchFamily="2" charset="-122"/>
              </a:rPr>
              <a:t>  </a:t>
            </a:r>
            <a:r>
              <a:rPr lang="zh-CN" altLang="en-US" sz="1800" b="1" dirty="0">
                <a:ea typeface="宋体" panose="02010600030101010101" pitchFamily="2" charset="-122"/>
              </a:rPr>
              <a:t>2.按应用文使用范围</a:t>
            </a:r>
            <a:endParaRPr lang="zh-CN" altLang="en-US" sz="1800" b="1" dirty="0">
              <a:ea typeface="宋体" panose="02010600030101010101" pitchFamily="2" charset="-122"/>
            </a:endParaRPr>
          </a:p>
          <a:p>
            <a:pPr marL="0" indent="0">
              <a:lnSpc>
                <a:spcPct val="120000"/>
              </a:lnSpc>
              <a:spcBef>
                <a:spcPts val="100"/>
              </a:spcBef>
              <a:spcAft>
                <a:spcPts val="0"/>
              </a:spcAft>
              <a:buNone/>
            </a:pPr>
            <a:r>
              <a:rPr lang="en-US" altLang="zh-CN" sz="1800" dirty="0">
                <a:ea typeface="宋体" panose="02010600030101010101" pitchFamily="2" charset="-122"/>
              </a:rPr>
              <a:t>   </a:t>
            </a:r>
            <a:r>
              <a:rPr lang="zh-CN" altLang="en-US" sz="1800" dirty="0">
                <a:ea typeface="宋体" panose="02010600030101010101" pitchFamily="2" charset="-122"/>
              </a:rPr>
              <a:t>应用文分为通用文书</a:t>
            </a:r>
            <a:r>
              <a:rPr lang="zh-CN" altLang="en-US" sz="1800" dirty="0">
                <a:ea typeface="宋体" panose="02010600030101010101" pitchFamily="2" charset="-122"/>
              </a:rPr>
              <a:t>和专用文书。</a:t>
            </a:r>
            <a:endParaRPr lang="zh-CN" altLang="en-US" sz="1800" dirty="0">
              <a:ea typeface="宋体" panose="02010600030101010101" pitchFamily="2" charset="-122"/>
            </a:endParaRPr>
          </a:p>
          <a:p>
            <a:pPr marL="0" indent="0">
              <a:lnSpc>
                <a:spcPct val="120000"/>
              </a:lnSpc>
              <a:spcBef>
                <a:spcPts val="100"/>
              </a:spcBef>
              <a:spcAft>
                <a:spcPts val="0"/>
              </a:spcAft>
              <a:buNone/>
            </a:pPr>
            <a:r>
              <a:rPr lang="en-US" altLang="zh-CN" sz="1800" dirty="0">
                <a:ea typeface="宋体" panose="02010600030101010101" pitchFamily="2" charset="-122"/>
              </a:rPr>
              <a:t>   </a:t>
            </a:r>
            <a:r>
              <a:rPr lang="zh-CN" altLang="en-US" sz="1800" b="1" dirty="0">
                <a:ea typeface="宋体" panose="02010600030101010101" pitchFamily="2" charset="-122"/>
              </a:rPr>
              <a:t>通用文书</a:t>
            </a:r>
            <a:r>
              <a:rPr lang="zh-CN" altLang="en-US" sz="1800" dirty="0">
                <a:ea typeface="宋体" panose="02010600030101010101" pitchFamily="2" charset="-122"/>
              </a:rPr>
              <a:t>包括党政机关公文、事务文书、日常应用文等。</a:t>
            </a:r>
            <a:endParaRPr lang="zh-CN" altLang="en-US" sz="1800" dirty="0">
              <a:ea typeface="宋体" panose="02010600030101010101" pitchFamily="2" charset="-122"/>
            </a:endParaRPr>
          </a:p>
          <a:p>
            <a:pPr marL="0" indent="0">
              <a:lnSpc>
                <a:spcPct val="120000"/>
              </a:lnSpc>
              <a:spcBef>
                <a:spcPts val="100"/>
              </a:spcBef>
              <a:spcAft>
                <a:spcPts val="0"/>
              </a:spcAft>
              <a:buNone/>
            </a:pPr>
            <a:r>
              <a:rPr lang="en-US" altLang="zh-CN" sz="1800" b="1" dirty="0">
                <a:ea typeface="宋体" panose="02010600030101010101" pitchFamily="2" charset="-122"/>
              </a:rPr>
              <a:t>   </a:t>
            </a:r>
            <a:r>
              <a:rPr lang="zh-CN" altLang="en-US" sz="1800" b="1" dirty="0">
                <a:ea typeface="宋体" panose="02010600030101010101" pitchFamily="2" charset="-122"/>
              </a:rPr>
              <a:t>专用文书</a:t>
            </a:r>
            <a:r>
              <a:rPr lang="zh-CN" altLang="en-US" sz="1800" dirty="0">
                <a:ea typeface="宋体" panose="02010600030101010101" pitchFamily="2" charset="-122"/>
              </a:rPr>
              <a:t>包括财经类文书、法律类文书、科技类文书、新闻类文书等。</a:t>
            </a:r>
            <a:endParaRPr lang="zh-CN" altLang="en-US"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91870"/>
            <a:ext cx="7577455" cy="6985"/>
          </a:xfrm>
          <a:prstGeom prst="line">
            <a:avLst/>
          </a:prstGeom>
        </p:spPr>
        <p:style>
          <a:lnRef idx="3">
            <a:schemeClr val="accent4"/>
          </a:lnRef>
          <a:fillRef idx="0">
            <a:schemeClr val="accent4"/>
          </a:fillRef>
          <a:effectRef idx="2">
            <a:schemeClr val="accent4"/>
          </a:effectRef>
          <a:fontRef idx="minor">
            <a:schemeClr val="tx1"/>
          </a:fontRef>
        </p:style>
      </p:cxnSp>
    </p:spTree>
  </p:cSld>
  <p:clrMapOvr>
    <a:masterClrMapping/>
  </p:clrMapOvr>
  <p:transition/>
  <p:timing>
    <p:tnLst>
      <p:par>
        <p:cTn id="1" dur="indefinite" restart="never" nodeType="tmRoot"/>
      </p:par>
    </p:tnLst>
    <p:bldLst>
      <p:bldP spid="737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539740"/>
          </a:xfrm>
        </p:spPr>
        <p:txBody>
          <a:bodyPr anchor="t" anchorCtr="0"/>
          <a:p>
            <a:pPr>
              <a:lnSpc>
                <a:spcPct val="115000"/>
              </a:lnSpc>
              <a:spcBef>
                <a:spcPts val="100"/>
              </a:spcBef>
              <a:spcAft>
                <a:spcPts val="0"/>
              </a:spcAft>
              <a:buNone/>
            </a:pPr>
            <a:r>
              <a:rPr lang="zh-CN" altLang="en-US" sz="2500" b="1" dirty="0"/>
              <a:t>一、应用文概述</a:t>
            </a:r>
            <a:endParaRPr lang="zh-CN" altLang="en-US" sz="2500" b="1" dirty="0"/>
          </a:p>
          <a:p>
            <a:pPr>
              <a:lnSpc>
                <a:spcPct val="150000"/>
              </a:lnSpc>
              <a:spcBef>
                <a:spcPts val="100"/>
              </a:spcBef>
              <a:spcAft>
                <a:spcPts val="0"/>
              </a:spcAft>
              <a:buNone/>
            </a:pPr>
            <a:r>
              <a:rPr lang="zh-CN" altLang="en-US" sz="2000" b="1" dirty="0"/>
              <a:t>（三）特点</a:t>
            </a:r>
            <a:endParaRPr lang="zh-CN" altLang="en-US" sz="2000" b="1" dirty="0"/>
          </a:p>
          <a:p>
            <a:pPr marL="0" indent="0">
              <a:lnSpc>
                <a:spcPct val="150000"/>
              </a:lnSpc>
              <a:spcBef>
                <a:spcPts val="100"/>
              </a:spcBef>
              <a:spcAft>
                <a:spcPts val="0"/>
              </a:spcAft>
              <a:buNone/>
            </a:pPr>
            <a:r>
              <a:rPr lang="en-US" altLang="zh-CN" sz="1800" b="1" dirty="0">
                <a:ea typeface="宋体" panose="02010600030101010101" pitchFamily="2" charset="-122"/>
              </a:rPr>
              <a:t>  </a:t>
            </a:r>
            <a:r>
              <a:rPr lang="zh-CN" altLang="en-US" sz="1800" b="1" dirty="0">
                <a:ea typeface="宋体" panose="02010600030101010101" pitchFamily="2" charset="-122"/>
              </a:rPr>
              <a:t>1.实用性</a:t>
            </a:r>
            <a:endParaRPr lang="zh-CN" altLang="en-US" sz="1800" b="1" dirty="0">
              <a:ea typeface="宋体" panose="02010600030101010101" pitchFamily="2" charset="-122"/>
            </a:endParaRPr>
          </a:p>
          <a:p>
            <a:pPr marL="0" indent="0">
              <a:lnSpc>
                <a:spcPct val="150000"/>
              </a:lnSpc>
              <a:spcBef>
                <a:spcPts val="100"/>
              </a:spcBef>
              <a:spcAft>
                <a:spcPts val="0"/>
              </a:spcAft>
              <a:buNone/>
            </a:pPr>
            <a:r>
              <a:rPr lang="en-US" altLang="zh-CN" sz="1800" dirty="0">
                <a:ea typeface="宋体" panose="02010600030101010101" pitchFamily="2" charset="-122"/>
              </a:rPr>
              <a:t>  </a:t>
            </a:r>
            <a:r>
              <a:rPr lang="zh-CN" altLang="en-US" sz="1800" dirty="0">
                <a:ea typeface="宋体" panose="02010600030101010101" pitchFamily="2" charset="-122"/>
              </a:rPr>
              <a:t>这是应用文最本质的特点。任何应用文都是为解决某一实际问题而进行的写作。</a:t>
            </a:r>
            <a:endParaRPr lang="zh-CN" altLang="en-US" sz="1800" dirty="0">
              <a:ea typeface="宋体" panose="02010600030101010101" pitchFamily="2" charset="-122"/>
            </a:endParaRPr>
          </a:p>
          <a:p>
            <a:pPr marL="0" indent="0">
              <a:lnSpc>
                <a:spcPct val="150000"/>
              </a:lnSpc>
              <a:spcBef>
                <a:spcPts val="100"/>
              </a:spcBef>
              <a:spcAft>
                <a:spcPts val="0"/>
              </a:spcAft>
              <a:buNone/>
            </a:pPr>
            <a:r>
              <a:rPr lang="en-US" altLang="zh-CN" sz="1800" b="1" dirty="0">
                <a:ea typeface="宋体" panose="02010600030101010101" pitchFamily="2" charset="-122"/>
              </a:rPr>
              <a:t>  </a:t>
            </a:r>
            <a:r>
              <a:rPr lang="zh-CN" altLang="en-US" sz="1800" b="1" dirty="0">
                <a:ea typeface="宋体" panose="02010600030101010101" pitchFamily="2" charset="-122"/>
              </a:rPr>
              <a:t>2.真实性</a:t>
            </a:r>
            <a:endParaRPr lang="zh-CN" altLang="en-US" sz="1800" b="1" dirty="0">
              <a:ea typeface="宋体" panose="02010600030101010101" pitchFamily="2" charset="-122"/>
            </a:endParaRPr>
          </a:p>
          <a:p>
            <a:pPr marL="0" indent="0">
              <a:lnSpc>
                <a:spcPct val="150000"/>
              </a:lnSpc>
              <a:spcBef>
                <a:spcPts val="100"/>
              </a:spcBef>
              <a:spcAft>
                <a:spcPts val="0"/>
              </a:spcAft>
              <a:buNone/>
            </a:pPr>
            <a:r>
              <a:rPr lang="en-US" altLang="zh-CN" sz="1800" dirty="0">
                <a:ea typeface="宋体" panose="02010600030101010101" pitchFamily="2" charset="-122"/>
              </a:rPr>
              <a:t>  </a:t>
            </a:r>
            <a:r>
              <a:rPr lang="zh-CN" altLang="en-US" sz="1800" dirty="0">
                <a:ea typeface="宋体" panose="02010600030101010101" pitchFamily="2" charset="-122"/>
              </a:rPr>
              <a:t>这是应用文存在的生命线。应用文内容必须绝对真实，不能虚构、夸张、想象。</a:t>
            </a:r>
            <a:endParaRPr lang="zh-CN" altLang="en-US" sz="1800" dirty="0">
              <a:ea typeface="宋体" panose="02010600030101010101" pitchFamily="2" charset="-122"/>
            </a:endParaRPr>
          </a:p>
          <a:p>
            <a:pPr marL="0" indent="0">
              <a:lnSpc>
                <a:spcPct val="150000"/>
              </a:lnSpc>
              <a:spcBef>
                <a:spcPts val="100"/>
              </a:spcBef>
              <a:spcAft>
                <a:spcPts val="0"/>
              </a:spcAft>
              <a:buNone/>
            </a:pPr>
            <a:r>
              <a:rPr lang="en-US" altLang="zh-CN" sz="1800" b="1" dirty="0">
                <a:ea typeface="宋体" panose="02010600030101010101" pitchFamily="2" charset="-122"/>
              </a:rPr>
              <a:t>  </a:t>
            </a:r>
            <a:r>
              <a:rPr lang="zh-CN" altLang="en-US" sz="1800" b="1" dirty="0">
                <a:ea typeface="宋体" panose="02010600030101010101" pitchFamily="2" charset="-122"/>
              </a:rPr>
              <a:t>3.规范性</a:t>
            </a:r>
            <a:endParaRPr lang="zh-CN" altLang="en-US" sz="1800" b="1" dirty="0">
              <a:ea typeface="宋体" panose="02010600030101010101" pitchFamily="2" charset="-122"/>
            </a:endParaRPr>
          </a:p>
          <a:p>
            <a:pPr marL="0" indent="0">
              <a:lnSpc>
                <a:spcPct val="150000"/>
              </a:lnSpc>
              <a:spcBef>
                <a:spcPts val="100"/>
              </a:spcBef>
              <a:spcAft>
                <a:spcPts val="0"/>
              </a:spcAft>
              <a:buNone/>
            </a:pPr>
            <a:r>
              <a:rPr lang="en-US" altLang="zh-CN" sz="1800" dirty="0">
                <a:ea typeface="宋体" panose="02010600030101010101" pitchFamily="2" charset="-122"/>
              </a:rPr>
              <a:t>  </a:t>
            </a:r>
            <a:r>
              <a:rPr lang="zh-CN" altLang="en-US" sz="1800" dirty="0">
                <a:ea typeface="宋体" panose="02010600030101010101" pitchFamily="2" charset="-122"/>
              </a:rPr>
              <a:t>这是应用文外在显性特质。应用文都有相对固定格式和写作规范，不能随便更改。</a:t>
            </a:r>
            <a:endParaRPr lang="zh-CN" altLang="en-US" sz="1800" dirty="0">
              <a:ea typeface="宋体" panose="02010600030101010101" pitchFamily="2" charset="-122"/>
            </a:endParaRPr>
          </a:p>
          <a:p>
            <a:pPr marL="0" indent="0">
              <a:lnSpc>
                <a:spcPct val="150000"/>
              </a:lnSpc>
              <a:spcBef>
                <a:spcPts val="100"/>
              </a:spcBef>
              <a:spcAft>
                <a:spcPts val="0"/>
              </a:spcAft>
              <a:buNone/>
            </a:pPr>
            <a:r>
              <a:rPr lang="en-US" altLang="zh-CN" sz="1800" b="1" dirty="0">
                <a:ea typeface="宋体" panose="02010600030101010101" pitchFamily="2" charset="-122"/>
              </a:rPr>
              <a:t>  </a:t>
            </a:r>
            <a:r>
              <a:rPr lang="zh-CN" altLang="en-US" sz="1800" b="1" dirty="0">
                <a:ea typeface="宋体" panose="02010600030101010101" pitchFamily="2" charset="-122"/>
              </a:rPr>
              <a:t>4.针对性</a:t>
            </a:r>
            <a:endParaRPr lang="zh-CN" altLang="en-US" sz="1800" b="1" dirty="0">
              <a:ea typeface="宋体" panose="02010600030101010101" pitchFamily="2" charset="-122"/>
            </a:endParaRPr>
          </a:p>
          <a:p>
            <a:pPr marL="0" indent="0">
              <a:lnSpc>
                <a:spcPct val="150000"/>
              </a:lnSpc>
              <a:spcBef>
                <a:spcPts val="100"/>
              </a:spcBef>
              <a:spcAft>
                <a:spcPts val="0"/>
              </a:spcAft>
              <a:buNone/>
            </a:pPr>
            <a:r>
              <a:rPr lang="en-US" altLang="zh-CN" sz="1800" dirty="0">
                <a:ea typeface="宋体" panose="02010600030101010101" pitchFamily="2" charset="-122"/>
              </a:rPr>
              <a:t>  </a:t>
            </a:r>
            <a:r>
              <a:rPr lang="zh-CN" altLang="en-US" sz="1800" dirty="0">
                <a:ea typeface="宋体" panose="02010600030101010101" pitchFamily="2" charset="-122"/>
              </a:rPr>
              <a:t>这是应用文写作要求体现。</a:t>
            </a:r>
            <a:r>
              <a:rPr lang="zh-CN" altLang="en-US" sz="1800" dirty="0">
                <a:ea typeface="宋体" panose="02010600030101010101" pitchFamily="2" charset="-122"/>
                <a:sym typeface="+mn-ea"/>
              </a:rPr>
              <a:t>应用文写作主体必须有针对性选择写作主题与内容。</a:t>
            </a:r>
            <a:endParaRPr lang="zh-CN" altLang="en-US" sz="1800" dirty="0">
              <a:ea typeface="宋体" panose="02010600030101010101" pitchFamily="2" charset="-122"/>
            </a:endParaRPr>
          </a:p>
          <a:p>
            <a:pPr marL="0" indent="0">
              <a:lnSpc>
                <a:spcPct val="150000"/>
              </a:lnSpc>
              <a:spcBef>
                <a:spcPts val="100"/>
              </a:spcBef>
              <a:spcAft>
                <a:spcPts val="0"/>
              </a:spcAft>
              <a:buNone/>
            </a:pPr>
            <a:r>
              <a:rPr lang="en-US" altLang="zh-CN" sz="1800" b="1" dirty="0">
                <a:ea typeface="宋体" panose="02010600030101010101" pitchFamily="2" charset="-122"/>
              </a:rPr>
              <a:t>  </a:t>
            </a:r>
            <a:r>
              <a:rPr lang="zh-CN" altLang="en-US" sz="1800" b="1" dirty="0">
                <a:ea typeface="宋体" panose="02010600030101010101" pitchFamily="2" charset="-122"/>
              </a:rPr>
              <a:t>5.平实性</a:t>
            </a:r>
            <a:endParaRPr lang="zh-CN" altLang="en-US" sz="1800" b="1" dirty="0">
              <a:ea typeface="宋体" panose="02010600030101010101" pitchFamily="2" charset="-122"/>
            </a:endParaRPr>
          </a:p>
          <a:p>
            <a:pPr marL="0" indent="0">
              <a:lnSpc>
                <a:spcPct val="150000"/>
              </a:lnSpc>
              <a:spcBef>
                <a:spcPts val="100"/>
              </a:spcBef>
              <a:spcAft>
                <a:spcPts val="0"/>
              </a:spcAft>
              <a:buNone/>
            </a:pPr>
            <a:r>
              <a:rPr lang="en-US" altLang="zh-CN" sz="1800" dirty="0">
                <a:ea typeface="宋体" panose="02010600030101010101" pitchFamily="2" charset="-122"/>
              </a:rPr>
              <a:t>  </a:t>
            </a:r>
            <a:r>
              <a:rPr lang="zh-CN" altLang="en-US" sz="1800" dirty="0">
                <a:ea typeface="宋体" panose="02010600030101010101" pitchFamily="2" charset="-122"/>
              </a:rPr>
              <a:t>这是应用文语言基本要求。应用文语言要平实、准确、得体，不渲染，不夸大。</a:t>
            </a:r>
            <a:endParaRPr lang="zh-CN" altLang="en-US"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91870"/>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73730" name="标题 73729"/>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【单元一</a:t>
            </a:r>
            <a:r>
              <a:rPr lang="zh-CN" sz="3500" dirty="0">
                <a:solidFill>
                  <a:schemeClr val="tx1"/>
                </a:solidFill>
                <a:latin typeface="隶书" panose="02010509060101010101" pitchFamily="49" charset="-122"/>
                <a:ea typeface="隶书" panose="02010509060101010101" pitchFamily="49" charset="-122"/>
                <a:sym typeface="+mn-ea"/>
              </a:rPr>
              <a:t>】应用写作</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539740"/>
          </a:xfrm>
        </p:spPr>
        <p:txBody>
          <a:bodyPr anchor="t" anchorCtr="0"/>
          <a:p>
            <a:pPr>
              <a:lnSpc>
                <a:spcPct val="115000"/>
              </a:lnSpc>
              <a:spcBef>
                <a:spcPts val="100"/>
              </a:spcBef>
              <a:spcAft>
                <a:spcPts val="0"/>
              </a:spcAft>
              <a:buNone/>
            </a:pPr>
            <a:r>
              <a:rPr lang="zh-CN" altLang="en-US" sz="2500" b="1" dirty="0"/>
              <a:t>一、应用文概述</a:t>
            </a:r>
            <a:endParaRPr lang="zh-CN" altLang="en-US" sz="2500" b="1" dirty="0"/>
          </a:p>
          <a:p>
            <a:pPr>
              <a:lnSpc>
                <a:spcPct val="130000"/>
              </a:lnSpc>
              <a:spcBef>
                <a:spcPts val="100"/>
              </a:spcBef>
              <a:spcAft>
                <a:spcPts val="0"/>
              </a:spcAft>
              <a:buNone/>
            </a:pPr>
            <a:r>
              <a:rPr lang="zh-CN" altLang="en-US" sz="2000" b="1" dirty="0"/>
              <a:t>（四）作用</a:t>
            </a:r>
            <a:endParaRPr lang="zh-CN" altLang="en-US" sz="2000" b="1" dirty="0"/>
          </a:p>
          <a:p>
            <a:pPr marL="0" indent="0">
              <a:lnSpc>
                <a:spcPct val="130000"/>
              </a:lnSpc>
              <a:spcBef>
                <a:spcPts val="100"/>
              </a:spcBef>
              <a:spcAft>
                <a:spcPts val="0"/>
              </a:spcAft>
              <a:buNone/>
            </a:pPr>
            <a:r>
              <a:rPr lang="en-US" altLang="zh-CN" sz="1800" b="1" dirty="0">
                <a:ea typeface="宋体" panose="02010600030101010101" pitchFamily="2" charset="-122"/>
              </a:rPr>
              <a:t>  </a:t>
            </a:r>
            <a:r>
              <a:rPr lang="zh-CN" altLang="en-US" sz="1800" b="1" dirty="0">
                <a:ea typeface="宋体" panose="02010600030101010101" pitchFamily="2" charset="-122"/>
              </a:rPr>
              <a:t>1.联系交流</a:t>
            </a:r>
            <a:endParaRPr lang="zh-CN" altLang="en-US" sz="1800" b="1" dirty="0">
              <a:ea typeface="宋体" panose="02010600030101010101" pitchFamily="2" charset="-122"/>
            </a:endParaRPr>
          </a:p>
          <a:p>
            <a:pPr marL="0" indent="0">
              <a:lnSpc>
                <a:spcPct val="130000"/>
              </a:lnSpc>
              <a:spcBef>
                <a:spcPts val="100"/>
              </a:spcBef>
              <a:spcAft>
                <a:spcPts val="0"/>
              </a:spcAft>
              <a:buNone/>
            </a:pPr>
            <a:r>
              <a:rPr lang="en-US" altLang="zh-CN" sz="1800" dirty="0">
                <a:ea typeface="宋体" panose="02010600030101010101" pitchFamily="2" charset="-122"/>
              </a:rPr>
              <a:t>  </a:t>
            </a:r>
            <a:r>
              <a:rPr lang="zh-CN" altLang="en-US" sz="1800" dirty="0">
                <a:ea typeface="宋体" panose="02010600030101010101" pitchFamily="2" charset="-122"/>
              </a:rPr>
              <a:t>应用文是沟通上下、联系左右的桥梁。国家与国家、单位与单位、单位与个人、个人与个人之间，需要通过应用文联络感情、商量事情、处理事务。</a:t>
            </a:r>
            <a:endParaRPr lang="zh-CN" altLang="en-US" sz="1800" dirty="0">
              <a:ea typeface="宋体" panose="02010600030101010101" pitchFamily="2" charset="-122"/>
            </a:endParaRPr>
          </a:p>
          <a:p>
            <a:pPr marL="0" indent="0">
              <a:lnSpc>
                <a:spcPct val="130000"/>
              </a:lnSpc>
              <a:spcBef>
                <a:spcPts val="100"/>
              </a:spcBef>
              <a:spcAft>
                <a:spcPts val="0"/>
              </a:spcAft>
              <a:buNone/>
            </a:pPr>
            <a:r>
              <a:rPr lang="en-US" altLang="zh-CN" sz="1800" b="1" dirty="0">
                <a:ea typeface="宋体" panose="02010600030101010101" pitchFamily="2" charset="-122"/>
              </a:rPr>
              <a:t>  </a:t>
            </a:r>
            <a:r>
              <a:rPr lang="zh-CN" altLang="en-US" sz="1800" b="1" dirty="0">
                <a:ea typeface="宋体" panose="02010600030101010101" pitchFamily="2" charset="-122"/>
              </a:rPr>
              <a:t>2.行为规范</a:t>
            </a:r>
            <a:endParaRPr lang="zh-CN" altLang="en-US" sz="1800" b="1" dirty="0">
              <a:ea typeface="宋体" panose="02010600030101010101" pitchFamily="2" charset="-122"/>
            </a:endParaRPr>
          </a:p>
          <a:p>
            <a:pPr marL="0" indent="0">
              <a:lnSpc>
                <a:spcPct val="130000"/>
              </a:lnSpc>
              <a:spcBef>
                <a:spcPts val="100"/>
              </a:spcBef>
              <a:spcAft>
                <a:spcPts val="0"/>
              </a:spcAft>
              <a:buNone/>
            </a:pPr>
            <a:r>
              <a:rPr lang="en-US" altLang="zh-CN" sz="1800" dirty="0">
                <a:ea typeface="宋体" panose="02010600030101010101" pitchFamily="2" charset="-122"/>
              </a:rPr>
              <a:t>  </a:t>
            </a:r>
            <a:r>
              <a:rPr lang="zh-CN" altLang="en-US" sz="1800" dirty="0">
                <a:ea typeface="宋体" panose="02010600030101010101" pitchFamily="2" charset="-122"/>
              </a:rPr>
              <a:t>在日常生活、工作中，应用文对人们的行为起着一定的规范作用。依据社会制度、</a:t>
            </a:r>
            <a:r>
              <a:rPr lang="zh-CN" altLang="en-US" sz="1800" dirty="0">
                <a:ea typeface="宋体" panose="02010600030101010101" pitchFamily="2" charset="-122"/>
                <a:sym typeface="+mn-ea"/>
              </a:rPr>
              <a:t>民族特点、生产活动</a:t>
            </a:r>
            <a:r>
              <a:rPr lang="zh-CN" altLang="en-US" sz="1800" dirty="0">
                <a:ea typeface="宋体" panose="02010600030101010101" pitchFamily="2" charset="-122"/>
              </a:rPr>
              <a:t>制定的法规文件、乡规民约、技术标准等，具有规范约束性。</a:t>
            </a:r>
            <a:endParaRPr lang="zh-CN" altLang="en-US" sz="1800" dirty="0">
              <a:ea typeface="宋体" panose="02010600030101010101" pitchFamily="2" charset="-122"/>
            </a:endParaRPr>
          </a:p>
          <a:p>
            <a:pPr marL="0" indent="0">
              <a:lnSpc>
                <a:spcPct val="130000"/>
              </a:lnSpc>
              <a:spcBef>
                <a:spcPts val="100"/>
              </a:spcBef>
              <a:spcAft>
                <a:spcPts val="0"/>
              </a:spcAft>
              <a:buNone/>
            </a:pPr>
            <a:r>
              <a:rPr lang="en-US" altLang="zh-CN" sz="1800" b="1" dirty="0">
                <a:ea typeface="宋体" panose="02010600030101010101" pitchFamily="2" charset="-122"/>
              </a:rPr>
              <a:t>  </a:t>
            </a:r>
            <a:r>
              <a:rPr lang="zh-CN" altLang="en-US" sz="1800" b="1" dirty="0">
                <a:ea typeface="宋体" panose="02010600030101010101" pitchFamily="2" charset="-122"/>
              </a:rPr>
              <a:t>3.宣传教育</a:t>
            </a:r>
            <a:endParaRPr lang="zh-CN" altLang="en-US" sz="1800" b="1" dirty="0">
              <a:ea typeface="宋体" panose="02010600030101010101" pitchFamily="2" charset="-122"/>
            </a:endParaRPr>
          </a:p>
          <a:p>
            <a:pPr marL="0" indent="0">
              <a:lnSpc>
                <a:spcPct val="130000"/>
              </a:lnSpc>
              <a:spcBef>
                <a:spcPts val="100"/>
              </a:spcBef>
              <a:spcAft>
                <a:spcPts val="0"/>
              </a:spcAft>
              <a:buNone/>
            </a:pPr>
            <a:r>
              <a:rPr lang="en-US" altLang="zh-CN" sz="1800" dirty="0">
                <a:ea typeface="宋体" panose="02010600030101010101" pitchFamily="2" charset="-122"/>
              </a:rPr>
              <a:t> </a:t>
            </a:r>
            <a:r>
              <a:rPr lang="en-US" altLang="zh-CN" sz="1800" dirty="0">
                <a:ea typeface="宋体" panose="02010600030101010101" pitchFamily="2" charset="-122"/>
                <a:sym typeface="+mn-ea"/>
              </a:rPr>
              <a:t> </a:t>
            </a:r>
            <a:r>
              <a:rPr lang="zh-CN" altLang="en-US" sz="1800" dirty="0">
                <a:ea typeface="宋体" panose="02010600030101010101" pitchFamily="2" charset="-122"/>
                <a:sym typeface="+mn-ea"/>
              </a:rPr>
              <a:t>在日常生活、工作中，</a:t>
            </a:r>
            <a:r>
              <a:rPr lang="zh-CN" altLang="en-US" sz="1800" dirty="0">
                <a:ea typeface="宋体" panose="02010600030101010101" pitchFamily="2" charset="-122"/>
              </a:rPr>
              <a:t>企事业单位也可以通过各类应用文，树立良好的社会形象，塑造自己的文化品牌，扩大自身的社会影响力。</a:t>
            </a:r>
            <a:endParaRPr lang="zh-CN" altLang="en-US" sz="1800" dirty="0">
              <a:ea typeface="宋体" panose="02010600030101010101" pitchFamily="2" charset="-122"/>
            </a:endParaRPr>
          </a:p>
          <a:p>
            <a:pPr marL="0" indent="0">
              <a:lnSpc>
                <a:spcPct val="130000"/>
              </a:lnSpc>
              <a:spcBef>
                <a:spcPts val="100"/>
              </a:spcBef>
              <a:spcAft>
                <a:spcPts val="0"/>
              </a:spcAft>
              <a:buNone/>
            </a:pPr>
            <a:r>
              <a:rPr lang="en-US" altLang="zh-CN" sz="1800" b="1" dirty="0">
                <a:ea typeface="宋体" panose="02010600030101010101" pitchFamily="2" charset="-122"/>
              </a:rPr>
              <a:t>  </a:t>
            </a:r>
            <a:r>
              <a:rPr lang="zh-CN" altLang="en-US" sz="1800" b="1" dirty="0">
                <a:ea typeface="宋体" panose="02010600030101010101" pitchFamily="2" charset="-122"/>
              </a:rPr>
              <a:t>4.依据凭证</a:t>
            </a:r>
            <a:endParaRPr lang="zh-CN" altLang="en-US" sz="1800" b="1" dirty="0">
              <a:ea typeface="宋体" panose="02010600030101010101" pitchFamily="2" charset="-122"/>
            </a:endParaRPr>
          </a:p>
          <a:p>
            <a:pPr marL="0" indent="0">
              <a:lnSpc>
                <a:spcPct val="130000"/>
              </a:lnSpc>
              <a:spcBef>
                <a:spcPts val="100"/>
              </a:spcBef>
              <a:spcAft>
                <a:spcPts val="0"/>
              </a:spcAft>
              <a:buNone/>
            </a:pPr>
            <a:r>
              <a:rPr lang="en-US" altLang="zh-CN" sz="1800" dirty="0">
                <a:ea typeface="宋体" panose="02010600030101010101" pitchFamily="2" charset="-122"/>
              </a:rPr>
              <a:t>  </a:t>
            </a:r>
            <a:r>
              <a:rPr lang="zh-CN" altLang="en-US" sz="1800" dirty="0">
                <a:ea typeface="宋体" panose="02010600030101010101" pitchFamily="2" charset="-122"/>
              </a:rPr>
              <a:t>应用文是单位及个人履行职责、开展公务活动的真实记录，可作为检查和监督工作的依据与凭证。</a:t>
            </a:r>
            <a:endParaRPr lang="zh-CN" altLang="en-US"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91870"/>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73730" name="标题 73729"/>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【单元一</a:t>
            </a:r>
            <a:r>
              <a:rPr lang="zh-CN" sz="3500" dirty="0">
                <a:solidFill>
                  <a:schemeClr val="tx1"/>
                </a:solidFill>
                <a:latin typeface="隶书" panose="02010509060101010101" pitchFamily="49" charset="-122"/>
                <a:ea typeface="隶书" panose="02010509060101010101" pitchFamily="49" charset="-122"/>
                <a:sym typeface="+mn-ea"/>
              </a:rPr>
              <a:t>】应用写作</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327660" y="1066800"/>
            <a:ext cx="8599170" cy="5680075"/>
          </a:xfrm>
        </p:spPr>
        <p:txBody>
          <a:bodyPr anchor="t" anchorCtr="0"/>
          <a:p>
            <a:pPr>
              <a:lnSpc>
                <a:spcPct val="120000"/>
              </a:lnSpc>
              <a:spcBef>
                <a:spcPts val="0"/>
              </a:spcBef>
              <a:spcAft>
                <a:spcPts val="0"/>
              </a:spcAft>
              <a:buNone/>
            </a:pPr>
            <a:r>
              <a:rPr lang="zh-CN" altLang="en-US" sz="2500" b="1" dirty="0"/>
              <a:t>二、应用文写作知识</a:t>
            </a:r>
            <a:endParaRPr lang="zh-CN" altLang="en-US" sz="2500" b="1" dirty="0"/>
          </a:p>
          <a:p>
            <a:pPr>
              <a:lnSpc>
                <a:spcPct val="120000"/>
              </a:lnSpc>
              <a:spcBef>
                <a:spcPts val="0"/>
              </a:spcBef>
              <a:spcAft>
                <a:spcPts val="0"/>
              </a:spcAft>
              <a:buNone/>
            </a:pPr>
            <a:r>
              <a:rPr lang="zh-CN" altLang="en-US" sz="2000" b="1" dirty="0"/>
              <a:t>（一）主旨</a:t>
            </a:r>
            <a:endParaRPr lang="zh-CN" altLang="en-US" sz="2000" b="1" dirty="0"/>
          </a:p>
          <a:p>
            <a:pPr marL="0" indent="0">
              <a:lnSpc>
                <a:spcPct val="120000"/>
              </a:lnSpc>
              <a:spcBef>
                <a:spcPts val="0"/>
              </a:spcBef>
              <a:spcAft>
                <a:spcPts val="0"/>
              </a:spcAft>
              <a:buNone/>
            </a:pPr>
            <a:r>
              <a:rPr lang="en-US" altLang="zh-CN" sz="1800" dirty="0">
                <a:ea typeface="宋体" panose="02010600030101010101" pitchFamily="2" charset="-122"/>
              </a:rPr>
              <a:t>  </a:t>
            </a:r>
            <a:r>
              <a:rPr lang="zh-CN" altLang="en-US" sz="1800" b="1" dirty="0">
                <a:ea typeface="宋体" panose="02010600030101010101" pitchFamily="2" charset="-122"/>
              </a:rPr>
              <a:t>1.内涵</a:t>
            </a:r>
            <a:endParaRPr lang="zh-CN" altLang="en-US" sz="1800" b="1" dirty="0">
              <a:ea typeface="宋体" panose="02010600030101010101" pitchFamily="2" charset="-122"/>
            </a:endParaRPr>
          </a:p>
          <a:p>
            <a:pPr marL="0" indent="0">
              <a:lnSpc>
                <a:spcPct val="120000"/>
              </a:lnSpc>
              <a:spcBef>
                <a:spcPts val="0"/>
              </a:spcBef>
              <a:spcAft>
                <a:spcPts val="0"/>
              </a:spcAft>
              <a:buNone/>
            </a:pPr>
            <a:r>
              <a:rPr lang="en-US" altLang="zh-CN" sz="1800" dirty="0">
                <a:ea typeface="宋体" panose="02010600030101010101" pitchFamily="2" charset="-122"/>
              </a:rPr>
              <a:t> </a:t>
            </a:r>
            <a:r>
              <a:rPr lang="zh-CN" altLang="en-US" sz="1800" dirty="0">
                <a:ea typeface="宋体" panose="02010600030101010101" pitchFamily="2" charset="-122"/>
              </a:rPr>
              <a:t>（</a:t>
            </a:r>
            <a:r>
              <a:rPr lang="en-US" altLang="zh-CN" sz="1800" dirty="0">
                <a:ea typeface="宋体" panose="02010600030101010101" pitchFamily="2" charset="-122"/>
              </a:rPr>
              <a:t>1</a:t>
            </a:r>
            <a:r>
              <a:rPr lang="zh-CN" altLang="en-US" sz="1800" dirty="0">
                <a:ea typeface="宋体" panose="02010600030101010101" pitchFamily="2" charset="-122"/>
              </a:rPr>
              <a:t>）主</a:t>
            </a:r>
            <a:r>
              <a:rPr lang="zh-CN" altLang="en-US" sz="1800" dirty="0">
                <a:ea typeface="宋体" panose="02010600030101010101" pitchFamily="2" charset="-122"/>
                <a:sym typeface="+mn-ea"/>
              </a:rPr>
              <a:t>旨是文章的灵魂和统帅，也叫主题、中心思想。</a:t>
            </a:r>
            <a:endParaRPr lang="zh-CN" altLang="en-US" sz="1800" dirty="0">
              <a:ea typeface="宋体" panose="02010600030101010101" pitchFamily="2" charset="-122"/>
              <a:sym typeface="+mn-ea"/>
            </a:endParaRPr>
          </a:p>
          <a:p>
            <a:pPr marL="0" indent="0">
              <a:lnSpc>
                <a:spcPct val="120000"/>
              </a:lnSpc>
              <a:spcBef>
                <a:spcPts val="0"/>
              </a:spcBef>
              <a:spcAft>
                <a:spcPts val="0"/>
              </a:spcAft>
              <a:buNone/>
            </a:pPr>
            <a:r>
              <a:rPr lang="en-US" altLang="zh-CN" sz="1800" dirty="0">
                <a:ea typeface="宋体" panose="02010600030101010101" pitchFamily="2" charset="-122"/>
              </a:rPr>
              <a:t> </a:t>
            </a:r>
            <a:r>
              <a:rPr lang="zh-CN" altLang="en-US" sz="1800" dirty="0">
                <a:ea typeface="宋体" panose="02010600030101010101" pitchFamily="2" charset="-122"/>
              </a:rPr>
              <a:t>（</a:t>
            </a:r>
            <a:r>
              <a:rPr lang="en-US" altLang="zh-CN" sz="1800" dirty="0">
                <a:ea typeface="宋体" panose="02010600030101010101" pitchFamily="2" charset="-122"/>
              </a:rPr>
              <a:t>2</a:t>
            </a:r>
            <a:r>
              <a:rPr lang="zh-CN" altLang="en-US" sz="1800" dirty="0">
                <a:ea typeface="宋体" panose="02010600030101010101" pitchFamily="2" charset="-122"/>
              </a:rPr>
              <a:t>）应用文主旨是针对解决现实问题而提出的观点、看法、意见、主张、措施等。</a:t>
            </a:r>
            <a:endParaRPr lang="zh-CN" altLang="en-US" sz="1800" dirty="0">
              <a:ea typeface="宋体" panose="02010600030101010101" pitchFamily="2" charset="-122"/>
            </a:endParaRPr>
          </a:p>
          <a:p>
            <a:pPr marL="0" indent="0">
              <a:lnSpc>
                <a:spcPct val="120000"/>
              </a:lnSpc>
              <a:spcBef>
                <a:spcPts val="0"/>
              </a:spcBef>
              <a:spcAft>
                <a:spcPts val="0"/>
              </a:spcAft>
              <a:buNone/>
            </a:pPr>
            <a:r>
              <a:rPr lang="en-US" altLang="zh-CN" sz="1800" b="1" dirty="0">
                <a:ea typeface="宋体" panose="02010600030101010101" pitchFamily="2" charset="-122"/>
              </a:rPr>
              <a:t> </a:t>
            </a:r>
            <a:r>
              <a:rPr lang="zh-CN" altLang="en-US" sz="1800" b="1" dirty="0">
                <a:ea typeface="宋体" panose="02010600030101010101" pitchFamily="2" charset="-122"/>
              </a:rPr>
              <a:t>2.作用</a:t>
            </a:r>
            <a:endParaRPr lang="zh-CN" altLang="en-US" sz="1800" b="1" dirty="0">
              <a:ea typeface="宋体" panose="02010600030101010101" pitchFamily="2" charset="-122"/>
            </a:endParaRPr>
          </a:p>
          <a:p>
            <a:pPr marL="0" indent="0">
              <a:lnSpc>
                <a:spcPct val="120000"/>
              </a:lnSpc>
              <a:spcBef>
                <a:spcPts val="0"/>
              </a:spcBef>
              <a:spcAft>
                <a:spcPts val="0"/>
              </a:spcAft>
              <a:buNone/>
            </a:pPr>
            <a:r>
              <a:rPr lang="zh-CN" sz="1800" dirty="0">
                <a:ea typeface="宋体" panose="02010600030101010101" pitchFamily="2" charset="-122"/>
              </a:rPr>
              <a:t>（</a:t>
            </a:r>
            <a:r>
              <a:rPr lang="en-US" altLang="zh-CN" sz="1800" dirty="0">
                <a:ea typeface="宋体" panose="02010600030101010101" pitchFamily="2" charset="-122"/>
              </a:rPr>
              <a:t>1</a:t>
            </a:r>
            <a:r>
              <a:rPr lang="zh-CN" sz="1800" dirty="0">
                <a:ea typeface="宋体" panose="02010600030101010101" pitchFamily="2" charset="-122"/>
              </a:rPr>
              <a:t>）</a:t>
            </a:r>
            <a:r>
              <a:rPr lang="zh-CN" altLang="en-US" sz="1800" dirty="0">
                <a:ea typeface="宋体" panose="02010600030101010101" pitchFamily="2" charset="-122"/>
              </a:rPr>
              <a:t>决定着应用文材料的取舍。</a:t>
            </a:r>
            <a:endParaRPr lang="zh-CN" altLang="en-US" sz="1800" dirty="0">
              <a:ea typeface="宋体" panose="02010600030101010101" pitchFamily="2" charset="-122"/>
            </a:endParaRPr>
          </a:p>
          <a:p>
            <a:pPr marL="0" indent="0">
              <a:lnSpc>
                <a:spcPct val="120000"/>
              </a:lnSpc>
              <a:spcBef>
                <a:spcPts val="0"/>
              </a:spcBef>
              <a:spcAft>
                <a:spcPts val="0"/>
              </a:spcAft>
              <a:buNone/>
            </a:pPr>
            <a:r>
              <a:rPr lang="zh-CN" altLang="en-US" sz="1800" dirty="0">
                <a:ea typeface="宋体" panose="02010600030101010101" pitchFamily="2" charset="-122"/>
              </a:rPr>
              <a:t>（</a:t>
            </a:r>
            <a:r>
              <a:rPr lang="en-US" altLang="zh-CN" sz="1800" dirty="0">
                <a:ea typeface="宋体" panose="02010600030101010101" pitchFamily="2" charset="-122"/>
              </a:rPr>
              <a:t>2</a:t>
            </a:r>
            <a:r>
              <a:rPr lang="zh-CN" altLang="en-US" sz="1800" dirty="0">
                <a:ea typeface="宋体" panose="02010600030101010101" pitchFamily="2" charset="-122"/>
              </a:rPr>
              <a:t>）统领着</a:t>
            </a:r>
            <a:r>
              <a:rPr lang="zh-CN" altLang="en-US" sz="1800" dirty="0">
                <a:ea typeface="宋体" panose="02010600030101010101" pitchFamily="2" charset="-122"/>
                <a:sym typeface="+mn-ea"/>
              </a:rPr>
              <a:t>应用文</a:t>
            </a:r>
            <a:r>
              <a:rPr lang="zh-CN" altLang="en-US" sz="1800" dirty="0">
                <a:ea typeface="宋体" panose="02010600030101010101" pitchFamily="2" charset="-122"/>
              </a:rPr>
              <a:t>结构的选择。</a:t>
            </a:r>
            <a:endParaRPr lang="zh-CN" altLang="en-US" sz="1800" dirty="0">
              <a:ea typeface="宋体" panose="02010600030101010101" pitchFamily="2" charset="-122"/>
            </a:endParaRPr>
          </a:p>
          <a:p>
            <a:pPr marL="0" indent="0">
              <a:lnSpc>
                <a:spcPct val="120000"/>
              </a:lnSpc>
              <a:spcBef>
                <a:spcPts val="0"/>
              </a:spcBef>
              <a:spcAft>
                <a:spcPts val="0"/>
              </a:spcAft>
              <a:buNone/>
            </a:pPr>
            <a:r>
              <a:rPr lang="zh-CN" altLang="en-US" sz="1800" dirty="0">
                <a:ea typeface="宋体" panose="02010600030101010101" pitchFamily="2" charset="-122"/>
              </a:rPr>
              <a:t>（</a:t>
            </a:r>
            <a:r>
              <a:rPr lang="en-US" altLang="zh-CN" sz="1800" dirty="0">
                <a:ea typeface="宋体" panose="02010600030101010101" pitchFamily="2" charset="-122"/>
              </a:rPr>
              <a:t>3</a:t>
            </a:r>
            <a:r>
              <a:rPr lang="zh-CN" altLang="en-US" sz="1800" dirty="0">
                <a:ea typeface="宋体" panose="02010600030101010101" pitchFamily="2" charset="-122"/>
              </a:rPr>
              <a:t>）制约着</a:t>
            </a:r>
            <a:r>
              <a:rPr lang="zh-CN" altLang="en-US" sz="1800" dirty="0">
                <a:ea typeface="宋体" panose="02010600030101010101" pitchFamily="2" charset="-122"/>
                <a:sym typeface="+mn-ea"/>
              </a:rPr>
              <a:t>应用文</a:t>
            </a:r>
            <a:r>
              <a:rPr lang="zh-CN" altLang="en-US" sz="1800" dirty="0">
                <a:ea typeface="宋体" panose="02010600030101010101" pitchFamily="2" charset="-122"/>
              </a:rPr>
              <a:t>语言的运用。</a:t>
            </a:r>
            <a:endParaRPr lang="zh-CN" altLang="en-US" sz="1800" dirty="0">
              <a:ea typeface="宋体" panose="02010600030101010101" pitchFamily="2" charset="-122"/>
            </a:endParaRPr>
          </a:p>
          <a:p>
            <a:pPr marL="0" indent="0">
              <a:lnSpc>
                <a:spcPct val="120000"/>
              </a:lnSpc>
              <a:spcBef>
                <a:spcPts val="0"/>
              </a:spcBef>
              <a:spcAft>
                <a:spcPts val="0"/>
              </a:spcAft>
              <a:buNone/>
            </a:pPr>
            <a:r>
              <a:rPr lang="en-US" sz="1800" b="1" dirty="0">
                <a:ea typeface="宋体" panose="02010600030101010101" pitchFamily="2" charset="-122"/>
                <a:sym typeface="+mn-ea"/>
              </a:rPr>
              <a:t> </a:t>
            </a:r>
            <a:r>
              <a:rPr sz="1800" b="1" dirty="0">
                <a:ea typeface="宋体" panose="02010600030101010101" pitchFamily="2" charset="-122"/>
                <a:sym typeface="+mn-ea"/>
              </a:rPr>
              <a:t>3.特点</a:t>
            </a:r>
            <a:endParaRPr sz="1800" b="1" dirty="0">
              <a:ea typeface="宋体" panose="02010600030101010101" pitchFamily="2" charset="-122"/>
            </a:endParaRPr>
          </a:p>
          <a:p>
            <a:pPr marL="0" indent="0">
              <a:lnSpc>
                <a:spcPct val="120000"/>
              </a:lnSpc>
              <a:spcBef>
                <a:spcPts val="0"/>
              </a:spcBef>
              <a:spcAft>
                <a:spcPts val="0"/>
              </a:spcAft>
              <a:buNone/>
            </a:pPr>
            <a:r>
              <a:rPr lang="zh-CN" sz="1800" b="1" dirty="0">
                <a:ea typeface="宋体" panose="02010600030101010101" pitchFamily="2" charset="-122"/>
                <a:sym typeface="+mn-ea"/>
              </a:rPr>
              <a:t>（</a:t>
            </a:r>
            <a:r>
              <a:rPr lang="en-US" altLang="zh-CN" sz="1800" b="1" dirty="0">
                <a:ea typeface="宋体" panose="02010600030101010101" pitchFamily="2" charset="-122"/>
                <a:sym typeface="+mn-ea"/>
              </a:rPr>
              <a:t>1</a:t>
            </a:r>
            <a:r>
              <a:rPr lang="zh-CN" sz="1800" b="1" dirty="0">
                <a:ea typeface="宋体" panose="02010600030101010101" pitchFamily="2" charset="-122"/>
                <a:sym typeface="+mn-ea"/>
              </a:rPr>
              <a:t>）</a:t>
            </a:r>
            <a:r>
              <a:rPr sz="1800" b="1" dirty="0">
                <a:ea typeface="宋体" panose="02010600030101010101" pitchFamily="2" charset="-122"/>
                <a:sym typeface="+mn-ea"/>
              </a:rPr>
              <a:t>正确性</a:t>
            </a:r>
            <a:endParaRPr sz="1800" b="1" dirty="0">
              <a:ea typeface="宋体" panose="02010600030101010101" pitchFamily="2" charset="-122"/>
            </a:endParaRPr>
          </a:p>
          <a:p>
            <a:pPr marL="0" indent="0">
              <a:lnSpc>
                <a:spcPct val="120000"/>
              </a:lnSpc>
              <a:spcBef>
                <a:spcPts val="0"/>
              </a:spcBef>
              <a:spcAft>
                <a:spcPts val="0"/>
              </a:spcAft>
              <a:buNone/>
            </a:pPr>
            <a:r>
              <a:rPr sz="1800" dirty="0">
                <a:ea typeface="宋体" panose="02010600030101010101" pitchFamily="2" charset="-122"/>
                <a:sym typeface="+mn-ea"/>
              </a:rPr>
              <a:t>应用文主旨要符合客观规律</a:t>
            </a:r>
            <a:r>
              <a:rPr lang="zh-CN" sz="1800" dirty="0">
                <a:ea typeface="宋体" panose="02010600030101010101" pitchFamily="2" charset="-122"/>
                <a:sym typeface="+mn-ea"/>
              </a:rPr>
              <a:t>和</a:t>
            </a:r>
            <a:r>
              <a:rPr sz="1800" dirty="0">
                <a:ea typeface="宋体" panose="02010600030101010101" pitchFamily="2" charset="-122"/>
                <a:sym typeface="+mn-ea"/>
              </a:rPr>
              <a:t>工作实际情况，不能主观臆断，脱离现实。</a:t>
            </a:r>
            <a:endParaRPr sz="1800" dirty="0">
              <a:ea typeface="宋体" panose="02010600030101010101" pitchFamily="2" charset="-122"/>
            </a:endParaRPr>
          </a:p>
          <a:p>
            <a:pPr marL="0" indent="0">
              <a:lnSpc>
                <a:spcPct val="120000"/>
              </a:lnSpc>
              <a:spcBef>
                <a:spcPts val="0"/>
              </a:spcBef>
              <a:spcAft>
                <a:spcPts val="0"/>
              </a:spcAft>
              <a:buNone/>
            </a:pPr>
            <a:r>
              <a:rPr lang="zh-CN" sz="1800" b="1" dirty="0">
                <a:ea typeface="宋体" panose="02010600030101010101" pitchFamily="2" charset="-122"/>
                <a:sym typeface="+mn-ea"/>
              </a:rPr>
              <a:t>（</a:t>
            </a:r>
            <a:r>
              <a:rPr lang="en-US" altLang="zh-CN" sz="1800" b="1" dirty="0">
                <a:ea typeface="宋体" panose="02010600030101010101" pitchFamily="2" charset="-122"/>
                <a:sym typeface="+mn-ea"/>
              </a:rPr>
              <a:t>2</a:t>
            </a:r>
            <a:r>
              <a:rPr lang="zh-CN" sz="1800" b="1" dirty="0">
                <a:ea typeface="宋体" panose="02010600030101010101" pitchFamily="2" charset="-122"/>
                <a:sym typeface="+mn-ea"/>
              </a:rPr>
              <a:t>）</a:t>
            </a:r>
            <a:r>
              <a:rPr sz="1800" b="1" dirty="0">
                <a:ea typeface="宋体" panose="02010600030101010101" pitchFamily="2" charset="-122"/>
                <a:sym typeface="+mn-ea"/>
              </a:rPr>
              <a:t>集中性</a:t>
            </a:r>
            <a:endParaRPr sz="1800" b="1" dirty="0">
              <a:ea typeface="宋体" panose="02010600030101010101" pitchFamily="2" charset="-122"/>
            </a:endParaRPr>
          </a:p>
          <a:p>
            <a:pPr marL="0" indent="0">
              <a:lnSpc>
                <a:spcPct val="120000"/>
              </a:lnSpc>
              <a:spcBef>
                <a:spcPts val="0"/>
              </a:spcBef>
              <a:spcAft>
                <a:spcPts val="0"/>
              </a:spcAft>
              <a:buNone/>
            </a:pPr>
            <a:r>
              <a:rPr sz="1800" dirty="0">
                <a:ea typeface="宋体" panose="02010600030101010101" pitchFamily="2" charset="-122"/>
                <a:sym typeface="+mn-ea"/>
              </a:rPr>
              <a:t>应用文</a:t>
            </a:r>
            <a:r>
              <a:rPr sz="1800" dirty="0">
                <a:ea typeface="宋体" panose="02010600030101010101" pitchFamily="2" charset="-122"/>
                <a:sym typeface="+mn-ea"/>
              </a:rPr>
              <a:t>主旨单一，内容集中，</a:t>
            </a:r>
            <a:r>
              <a:rPr sz="1800" dirty="0">
                <a:ea typeface="宋体" panose="02010600030101010101" pitchFamily="2" charset="-122"/>
                <a:sym typeface="+mn-ea"/>
              </a:rPr>
              <a:t>必须一文一事，不能一文多事、一文多旨。</a:t>
            </a:r>
            <a:endParaRPr sz="1800" dirty="0">
              <a:ea typeface="宋体" panose="02010600030101010101" pitchFamily="2" charset="-122"/>
            </a:endParaRPr>
          </a:p>
          <a:p>
            <a:pPr marL="0" indent="0">
              <a:lnSpc>
                <a:spcPct val="120000"/>
              </a:lnSpc>
              <a:spcBef>
                <a:spcPts val="0"/>
              </a:spcBef>
              <a:spcAft>
                <a:spcPts val="0"/>
              </a:spcAft>
              <a:buNone/>
            </a:pPr>
            <a:r>
              <a:rPr lang="zh-CN" sz="1800" b="1" dirty="0">
                <a:ea typeface="宋体" panose="02010600030101010101" pitchFamily="2" charset="-122"/>
                <a:sym typeface="+mn-ea"/>
              </a:rPr>
              <a:t>（</a:t>
            </a:r>
            <a:r>
              <a:rPr lang="en-US" altLang="zh-CN" sz="1800" b="1" dirty="0">
                <a:ea typeface="宋体" panose="02010600030101010101" pitchFamily="2" charset="-122"/>
                <a:sym typeface="+mn-ea"/>
              </a:rPr>
              <a:t>3</a:t>
            </a:r>
            <a:r>
              <a:rPr lang="zh-CN" sz="1800" b="1" dirty="0">
                <a:ea typeface="宋体" panose="02010600030101010101" pitchFamily="2" charset="-122"/>
                <a:sym typeface="+mn-ea"/>
              </a:rPr>
              <a:t>）</a:t>
            </a:r>
            <a:r>
              <a:rPr sz="1800" b="1" dirty="0">
                <a:ea typeface="宋体" panose="02010600030101010101" pitchFamily="2" charset="-122"/>
                <a:sym typeface="+mn-ea"/>
              </a:rPr>
              <a:t>鲜明性</a:t>
            </a:r>
            <a:endParaRPr sz="1800" b="1" dirty="0">
              <a:ea typeface="宋体" panose="02010600030101010101" pitchFamily="2" charset="-122"/>
            </a:endParaRPr>
          </a:p>
          <a:p>
            <a:pPr marL="0" indent="0">
              <a:lnSpc>
                <a:spcPct val="120000"/>
              </a:lnSpc>
              <a:spcBef>
                <a:spcPts val="0"/>
              </a:spcBef>
              <a:spcAft>
                <a:spcPts val="0"/>
              </a:spcAft>
              <a:buNone/>
            </a:pPr>
            <a:r>
              <a:rPr sz="1800" dirty="0">
                <a:ea typeface="宋体" panose="02010600030101010101" pitchFamily="2" charset="-122"/>
                <a:sym typeface="+mn-ea"/>
              </a:rPr>
              <a:t>应用文</a:t>
            </a:r>
            <a:r>
              <a:rPr lang="zh-CN" sz="1800" dirty="0">
                <a:ea typeface="宋体" panose="02010600030101010101" pitchFamily="2" charset="-122"/>
                <a:sym typeface="+mn-ea"/>
              </a:rPr>
              <a:t>主旨</a:t>
            </a:r>
            <a:r>
              <a:rPr sz="1800" dirty="0">
                <a:ea typeface="宋体" panose="02010600030101010101" pitchFamily="2" charset="-122"/>
                <a:sym typeface="+mn-ea"/>
              </a:rPr>
              <a:t>赞成什么，反对什么，提倡什么，批评什么，要旗帜鲜明表达出来</a:t>
            </a:r>
            <a:r>
              <a:rPr lang="zh-CN" sz="1800" dirty="0">
                <a:ea typeface="宋体" panose="02010600030101010101" pitchFamily="2" charset="-122"/>
                <a:sym typeface="+mn-ea"/>
              </a:rPr>
              <a:t>。</a:t>
            </a:r>
            <a:endParaRPr lang="zh-CN" altLang="en-US"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91870"/>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73730" name="标题 73729"/>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【单元一</a:t>
            </a:r>
            <a:r>
              <a:rPr lang="zh-CN" sz="3500" dirty="0">
                <a:solidFill>
                  <a:schemeClr val="tx1"/>
                </a:solidFill>
                <a:latin typeface="隶书" panose="02010509060101010101" pitchFamily="49" charset="-122"/>
                <a:ea typeface="隶书" panose="02010509060101010101" pitchFamily="49" charset="-122"/>
                <a:sym typeface="+mn-ea"/>
              </a:rPr>
              <a:t>】应用写作</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648960"/>
          </a:xfrm>
        </p:spPr>
        <p:txBody>
          <a:bodyPr anchor="t" anchorCtr="0"/>
          <a:p>
            <a:pPr>
              <a:lnSpc>
                <a:spcPct val="110000"/>
              </a:lnSpc>
              <a:spcBef>
                <a:spcPts val="100"/>
              </a:spcBef>
              <a:spcAft>
                <a:spcPts val="0"/>
              </a:spcAft>
              <a:buNone/>
            </a:pPr>
            <a:r>
              <a:rPr lang="zh-CN" altLang="en-US" sz="2500" b="1" dirty="0"/>
              <a:t>二、应用文写作知识</a:t>
            </a:r>
            <a:endParaRPr lang="zh-CN" altLang="en-US" sz="2500" b="1" dirty="0"/>
          </a:p>
          <a:p>
            <a:pPr>
              <a:lnSpc>
                <a:spcPct val="150000"/>
              </a:lnSpc>
              <a:spcBef>
                <a:spcPts val="100"/>
              </a:spcBef>
              <a:spcAft>
                <a:spcPts val="0"/>
              </a:spcAft>
              <a:buNone/>
            </a:pPr>
            <a:r>
              <a:rPr lang="zh-CN" altLang="en-US" sz="2000" b="1" dirty="0"/>
              <a:t>（一）主旨</a:t>
            </a:r>
            <a:endParaRPr lang="zh-CN" altLang="en-US" sz="2000" b="1" dirty="0"/>
          </a:p>
          <a:p>
            <a:pPr marL="0" indent="0">
              <a:lnSpc>
                <a:spcPct val="150000"/>
              </a:lnSpc>
              <a:spcBef>
                <a:spcPts val="100"/>
              </a:spcBef>
              <a:spcAft>
                <a:spcPts val="0"/>
              </a:spcAft>
              <a:buNone/>
            </a:pPr>
            <a:r>
              <a:rPr lang="en-US" sz="1800" b="1" dirty="0">
                <a:ea typeface="宋体" panose="02010600030101010101" pitchFamily="2" charset="-122"/>
              </a:rPr>
              <a:t>  </a:t>
            </a:r>
            <a:r>
              <a:rPr sz="1800" b="1" dirty="0">
                <a:ea typeface="宋体" panose="02010600030101010101" pitchFamily="2" charset="-122"/>
              </a:rPr>
              <a:t>4.表现方法</a:t>
            </a:r>
            <a:endParaRPr sz="1800" b="1" dirty="0">
              <a:ea typeface="宋体" panose="02010600030101010101" pitchFamily="2" charset="-122"/>
            </a:endParaRPr>
          </a:p>
          <a:p>
            <a:pPr marL="0" indent="0">
              <a:lnSpc>
                <a:spcPct val="150000"/>
              </a:lnSpc>
              <a:spcBef>
                <a:spcPts val="100"/>
              </a:spcBef>
              <a:spcAft>
                <a:spcPts val="0"/>
              </a:spcAft>
              <a:buNone/>
            </a:pPr>
            <a:r>
              <a:rPr lang="zh-CN" sz="1800" b="1" dirty="0">
                <a:ea typeface="宋体" panose="02010600030101010101" pitchFamily="2" charset="-122"/>
              </a:rPr>
              <a:t>（</a:t>
            </a:r>
            <a:r>
              <a:rPr lang="en-US" altLang="zh-CN" sz="1800" b="1" dirty="0">
                <a:ea typeface="宋体" panose="02010600030101010101" pitchFamily="2" charset="-122"/>
              </a:rPr>
              <a:t>1</a:t>
            </a:r>
            <a:r>
              <a:rPr lang="zh-CN" sz="1800" b="1" dirty="0">
                <a:ea typeface="宋体" panose="02010600030101010101" pitchFamily="2" charset="-122"/>
              </a:rPr>
              <a:t>）</a:t>
            </a:r>
            <a:r>
              <a:rPr sz="1800" b="1" dirty="0">
                <a:ea typeface="宋体" panose="02010600030101010101" pitchFamily="2" charset="-122"/>
              </a:rPr>
              <a:t>标题现旨</a:t>
            </a:r>
            <a:endParaRPr sz="1800" b="1" dirty="0">
              <a:ea typeface="宋体" panose="02010600030101010101" pitchFamily="2" charset="-122"/>
            </a:endParaRPr>
          </a:p>
          <a:p>
            <a:pPr marL="0" indent="0">
              <a:lnSpc>
                <a:spcPct val="150000"/>
              </a:lnSpc>
              <a:spcBef>
                <a:spcPts val="100"/>
              </a:spcBef>
              <a:spcAft>
                <a:spcPts val="0"/>
              </a:spcAft>
              <a:buNone/>
            </a:pPr>
            <a:r>
              <a:rPr lang="en-US" sz="1800" dirty="0">
                <a:ea typeface="宋体" panose="02010600030101010101" pitchFamily="2" charset="-122"/>
              </a:rPr>
              <a:t>  </a:t>
            </a:r>
            <a:r>
              <a:rPr sz="1800" dirty="0">
                <a:ea typeface="宋体" panose="02010600030101010101" pitchFamily="2" charset="-122"/>
              </a:rPr>
              <a:t>文章标题让读者一目了然地知晓作者写作意图。</a:t>
            </a:r>
            <a:endParaRPr sz="1800" dirty="0">
              <a:ea typeface="宋体" panose="02010600030101010101" pitchFamily="2" charset="-122"/>
            </a:endParaRPr>
          </a:p>
          <a:p>
            <a:pPr marL="0" indent="0">
              <a:lnSpc>
                <a:spcPct val="150000"/>
              </a:lnSpc>
              <a:spcBef>
                <a:spcPts val="100"/>
              </a:spcBef>
              <a:spcAft>
                <a:spcPts val="0"/>
              </a:spcAft>
              <a:buNone/>
            </a:pPr>
            <a:r>
              <a:rPr lang="zh-CN" sz="1800" b="1" dirty="0">
                <a:ea typeface="宋体" panose="02010600030101010101" pitchFamily="2" charset="-122"/>
              </a:rPr>
              <a:t>（</a:t>
            </a:r>
            <a:r>
              <a:rPr lang="en-US" altLang="zh-CN" sz="1800" b="1" dirty="0">
                <a:ea typeface="宋体" panose="02010600030101010101" pitchFamily="2" charset="-122"/>
              </a:rPr>
              <a:t>2</a:t>
            </a:r>
            <a:r>
              <a:rPr lang="zh-CN" sz="1800" b="1" dirty="0">
                <a:ea typeface="宋体" panose="02010600030101010101" pitchFamily="2" charset="-122"/>
              </a:rPr>
              <a:t>）</a:t>
            </a:r>
            <a:r>
              <a:rPr sz="1800" b="1" dirty="0">
                <a:ea typeface="宋体" panose="02010600030101010101" pitchFamily="2" charset="-122"/>
              </a:rPr>
              <a:t>开头明旨</a:t>
            </a:r>
            <a:endParaRPr sz="1800" b="1" dirty="0">
              <a:ea typeface="宋体" panose="02010600030101010101" pitchFamily="2" charset="-122"/>
            </a:endParaRPr>
          </a:p>
          <a:p>
            <a:pPr marL="0" indent="0">
              <a:lnSpc>
                <a:spcPct val="150000"/>
              </a:lnSpc>
              <a:spcBef>
                <a:spcPts val="100"/>
              </a:spcBef>
              <a:spcAft>
                <a:spcPts val="0"/>
              </a:spcAft>
              <a:buNone/>
            </a:pPr>
            <a:r>
              <a:rPr lang="en-US" sz="1800" dirty="0">
                <a:ea typeface="宋体" panose="02010600030101010101" pitchFamily="2" charset="-122"/>
              </a:rPr>
              <a:t>  </a:t>
            </a:r>
            <a:r>
              <a:rPr sz="1800" dirty="0">
                <a:ea typeface="宋体" panose="02010600030101010101" pitchFamily="2" charset="-122"/>
              </a:rPr>
              <a:t>文章开头点明主题，开门见山，起到纲举目张作用。</a:t>
            </a:r>
            <a:endParaRPr sz="1800" dirty="0">
              <a:ea typeface="宋体" panose="02010600030101010101" pitchFamily="2" charset="-122"/>
            </a:endParaRPr>
          </a:p>
          <a:p>
            <a:pPr marL="0" indent="0">
              <a:lnSpc>
                <a:spcPct val="150000"/>
              </a:lnSpc>
              <a:spcBef>
                <a:spcPts val="100"/>
              </a:spcBef>
              <a:spcAft>
                <a:spcPts val="0"/>
              </a:spcAft>
              <a:buNone/>
            </a:pPr>
            <a:r>
              <a:rPr lang="zh-CN" sz="1800" b="1" dirty="0">
                <a:ea typeface="宋体" panose="02010600030101010101" pitchFamily="2" charset="-122"/>
              </a:rPr>
              <a:t>（</a:t>
            </a:r>
            <a:r>
              <a:rPr lang="en-US" altLang="zh-CN" sz="1800" b="1" dirty="0">
                <a:ea typeface="宋体" panose="02010600030101010101" pitchFamily="2" charset="-122"/>
              </a:rPr>
              <a:t>3</a:t>
            </a:r>
            <a:r>
              <a:rPr lang="zh-CN" sz="1800" b="1" dirty="0">
                <a:ea typeface="宋体" panose="02010600030101010101" pitchFamily="2" charset="-122"/>
              </a:rPr>
              <a:t>）</a:t>
            </a:r>
            <a:r>
              <a:rPr sz="1800" b="1" dirty="0">
                <a:ea typeface="宋体" panose="02010600030101010101" pitchFamily="2" charset="-122"/>
              </a:rPr>
              <a:t>文中显旨</a:t>
            </a:r>
            <a:endParaRPr sz="1800" b="1" dirty="0">
              <a:ea typeface="宋体" panose="02010600030101010101" pitchFamily="2" charset="-122"/>
            </a:endParaRPr>
          </a:p>
          <a:p>
            <a:pPr marL="0" indent="0">
              <a:lnSpc>
                <a:spcPct val="150000"/>
              </a:lnSpc>
              <a:spcBef>
                <a:spcPts val="100"/>
              </a:spcBef>
              <a:spcAft>
                <a:spcPts val="0"/>
              </a:spcAft>
              <a:buNone/>
            </a:pPr>
            <a:r>
              <a:rPr lang="en-US" sz="1800" dirty="0">
                <a:ea typeface="宋体" panose="02010600030101010101" pitchFamily="2" charset="-122"/>
              </a:rPr>
              <a:t>  </a:t>
            </a:r>
            <a:r>
              <a:rPr sz="1800" dirty="0">
                <a:ea typeface="宋体" panose="02010600030101010101" pitchFamily="2" charset="-122"/>
              </a:rPr>
              <a:t>文章主旨与文章内容紧密结合，在行文适当处凸显主旨。</a:t>
            </a:r>
            <a:endParaRPr sz="1800" dirty="0">
              <a:ea typeface="宋体" panose="02010600030101010101" pitchFamily="2" charset="-122"/>
            </a:endParaRPr>
          </a:p>
          <a:p>
            <a:pPr marL="0" indent="0">
              <a:lnSpc>
                <a:spcPct val="150000"/>
              </a:lnSpc>
              <a:spcBef>
                <a:spcPts val="100"/>
              </a:spcBef>
              <a:spcAft>
                <a:spcPts val="0"/>
              </a:spcAft>
              <a:buNone/>
            </a:pPr>
            <a:r>
              <a:rPr lang="zh-CN" sz="1800" b="1" dirty="0">
                <a:ea typeface="宋体" panose="02010600030101010101" pitchFamily="2" charset="-122"/>
              </a:rPr>
              <a:t>（</a:t>
            </a:r>
            <a:r>
              <a:rPr lang="en-US" altLang="zh-CN" sz="1800" b="1" dirty="0">
                <a:ea typeface="宋体" panose="02010600030101010101" pitchFamily="2" charset="-122"/>
              </a:rPr>
              <a:t>4</a:t>
            </a:r>
            <a:r>
              <a:rPr lang="zh-CN" sz="1800" b="1" dirty="0">
                <a:ea typeface="宋体" panose="02010600030101010101" pitchFamily="2" charset="-122"/>
              </a:rPr>
              <a:t>）</a:t>
            </a:r>
            <a:r>
              <a:rPr sz="1800" b="1" dirty="0">
                <a:ea typeface="宋体" panose="02010600030101010101" pitchFamily="2" charset="-122"/>
              </a:rPr>
              <a:t>篇末点旨</a:t>
            </a:r>
            <a:endParaRPr sz="1800" b="1" dirty="0">
              <a:ea typeface="宋体" panose="02010600030101010101" pitchFamily="2" charset="-122"/>
            </a:endParaRPr>
          </a:p>
          <a:p>
            <a:pPr marL="0" indent="0">
              <a:lnSpc>
                <a:spcPct val="150000"/>
              </a:lnSpc>
              <a:spcBef>
                <a:spcPts val="100"/>
              </a:spcBef>
              <a:spcAft>
                <a:spcPts val="0"/>
              </a:spcAft>
              <a:buNone/>
            </a:pPr>
            <a:r>
              <a:rPr lang="en-US" sz="1800" dirty="0">
                <a:ea typeface="宋体" panose="02010600030101010101" pitchFamily="2" charset="-122"/>
              </a:rPr>
              <a:t>  </a:t>
            </a:r>
            <a:r>
              <a:rPr sz="1800" dirty="0">
                <a:ea typeface="宋体" panose="02010600030101010101" pitchFamily="2" charset="-122"/>
              </a:rPr>
              <a:t>文章结尾</a:t>
            </a:r>
            <a:r>
              <a:rPr lang="zh-CN" sz="1800" dirty="0">
                <a:ea typeface="宋体" panose="02010600030101010101" pitchFamily="2" charset="-122"/>
              </a:rPr>
              <a:t>处</a:t>
            </a:r>
            <a:r>
              <a:rPr sz="1800" dirty="0">
                <a:ea typeface="宋体" panose="02010600030101010101" pitchFamily="2" charset="-122"/>
              </a:rPr>
              <a:t>揭示</a:t>
            </a:r>
            <a:r>
              <a:rPr lang="zh-CN" sz="1800" dirty="0">
                <a:ea typeface="宋体" panose="02010600030101010101" pitchFamily="2" charset="-122"/>
              </a:rPr>
              <a:t>文章</a:t>
            </a:r>
            <a:r>
              <a:rPr sz="1800" dirty="0">
                <a:ea typeface="宋体" panose="02010600030101010101" pitchFamily="2" charset="-122"/>
              </a:rPr>
              <a:t>主题，起到画龙点睛的</a:t>
            </a:r>
            <a:r>
              <a:rPr lang="zh-CN" sz="1800" dirty="0">
                <a:ea typeface="宋体" panose="02010600030101010101" pitchFamily="2" charset="-122"/>
              </a:rPr>
              <a:t>效果</a:t>
            </a:r>
            <a:r>
              <a:rPr sz="1800" dirty="0">
                <a:ea typeface="宋体" panose="02010600030101010101" pitchFamily="2" charset="-122"/>
              </a:rPr>
              <a:t>。</a:t>
            </a:r>
            <a:endParaRPr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91870"/>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73730" name="标题 73729"/>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【单元一</a:t>
            </a:r>
            <a:r>
              <a:rPr lang="zh-CN" sz="3500" dirty="0">
                <a:solidFill>
                  <a:schemeClr val="tx1"/>
                </a:solidFill>
                <a:latin typeface="隶书" panose="02010509060101010101" pitchFamily="49" charset="-122"/>
                <a:ea typeface="隶书" panose="02010509060101010101" pitchFamily="49" charset="-122"/>
                <a:sym typeface="+mn-ea"/>
              </a:rPr>
              <a:t>】应用写作</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648960"/>
          </a:xfrm>
        </p:spPr>
        <p:txBody>
          <a:bodyPr anchor="t" anchorCtr="0"/>
          <a:p>
            <a:pPr>
              <a:lnSpc>
                <a:spcPct val="110000"/>
              </a:lnSpc>
              <a:spcBef>
                <a:spcPts val="100"/>
              </a:spcBef>
              <a:spcAft>
                <a:spcPts val="0"/>
              </a:spcAft>
              <a:buNone/>
            </a:pPr>
            <a:r>
              <a:rPr lang="zh-CN" altLang="en-US" sz="2500" b="1" dirty="0"/>
              <a:t>二、应用文写作知识</a:t>
            </a:r>
            <a:endParaRPr lang="zh-CN" altLang="en-US" sz="2500" b="1" dirty="0"/>
          </a:p>
          <a:p>
            <a:pPr>
              <a:lnSpc>
                <a:spcPct val="135000"/>
              </a:lnSpc>
              <a:spcBef>
                <a:spcPts val="0"/>
              </a:spcBef>
              <a:spcAft>
                <a:spcPts val="0"/>
              </a:spcAft>
              <a:buNone/>
            </a:pPr>
            <a:r>
              <a:rPr lang="zh-CN" altLang="en-US" sz="2000" b="1" dirty="0"/>
              <a:t>（二）材料</a:t>
            </a:r>
            <a:endParaRPr lang="zh-CN" altLang="en-US" sz="2000" b="1" dirty="0"/>
          </a:p>
          <a:p>
            <a:pPr marL="0" indent="0">
              <a:lnSpc>
                <a:spcPct val="135000"/>
              </a:lnSpc>
              <a:spcBef>
                <a:spcPts val="0"/>
              </a:spcBef>
              <a:spcAft>
                <a:spcPts val="0"/>
              </a:spcAft>
              <a:buNone/>
            </a:pPr>
            <a:r>
              <a:rPr sz="1800" b="1" dirty="0">
                <a:ea typeface="宋体" panose="02010600030101010101" pitchFamily="2" charset="-122"/>
              </a:rPr>
              <a:t>1.内涵</a:t>
            </a:r>
            <a:endParaRPr sz="1800" b="1" dirty="0">
              <a:ea typeface="宋体" panose="02010600030101010101" pitchFamily="2" charset="-122"/>
            </a:endParaRPr>
          </a:p>
          <a:p>
            <a:pPr marL="0" indent="0">
              <a:lnSpc>
                <a:spcPct val="135000"/>
              </a:lnSpc>
              <a:spcBef>
                <a:spcPts val="0"/>
              </a:spcBef>
              <a:spcAft>
                <a:spcPts val="0"/>
              </a:spcAft>
              <a:buNone/>
            </a:pPr>
            <a:r>
              <a:rPr lang="zh-CN" sz="1800" b="1" dirty="0">
                <a:ea typeface="宋体" panose="02010600030101010101" pitchFamily="2" charset="-122"/>
              </a:rPr>
              <a:t>（</a:t>
            </a:r>
            <a:r>
              <a:rPr lang="en-US" altLang="zh-CN" sz="1800" b="1" dirty="0">
                <a:ea typeface="宋体" panose="02010600030101010101" pitchFamily="2" charset="-122"/>
              </a:rPr>
              <a:t>1</a:t>
            </a:r>
            <a:r>
              <a:rPr lang="zh-CN" sz="1800" b="1" dirty="0">
                <a:ea typeface="宋体" panose="02010600030101010101" pitchFamily="2" charset="-122"/>
              </a:rPr>
              <a:t>）</a:t>
            </a:r>
            <a:r>
              <a:rPr sz="1800" b="1" dirty="0">
                <a:ea typeface="宋体" panose="02010600030101010101" pitchFamily="2" charset="-122"/>
              </a:rPr>
              <a:t>材料</a:t>
            </a:r>
            <a:r>
              <a:rPr sz="1800" dirty="0">
                <a:ea typeface="宋体" panose="02010600030101010101" pitchFamily="2" charset="-122"/>
              </a:rPr>
              <a:t>是指能够支撑主旨的事实和理论，是文章的血肉</a:t>
            </a:r>
            <a:r>
              <a:rPr lang="zh-CN" sz="1800" dirty="0">
                <a:ea typeface="宋体" panose="02010600030101010101" pitchFamily="2" charset="-122"/>
              </a:rPr>
              <a:t>，</a:t>
            </a:r>
            <a:r>
              <a:rPr sz="1800" dirty="0">
                <a:ea typeface="宋体" panose="02010600030101010101" pitchFamily="2" charset="-122"/>
                <a:sym typeface="+mn-ea"/>
              </a:rPr>
              <a:t>在一篇文章中起着提炼主旨和表现主旨的作用。</a:t>
            </a:r>
            <a:endParaRPr sz="1800" dirty="0">
              <a:ea typeface="宋体" panose="02010600030101010101" pitchFamily="2" charset="-122"/>
            </a:endParaRPr>
          </a:p>
          <a:p>
            <a:pPr marL="0" indent="0">
              <a:lnSpc>
                <a:spcPct val="135000"/>
              </a:lnSpc>
              <a:spcBef>
                <a:spcPts val="0"/>
              </a:spcBef>
              <a:spcAft>
                <a:spcPts val="0"/>
              </a:spcAft>
              <a:buNone/>
            </a:pPr>
            <a:r>
              <a:rPr lang="zh-CN" sz="1800" b="1" dirty="0">
                <a:ea typeface="宋体" panose="02010600030101010101" pitchFamily="2" charset="-122"/>
              </a:rPr>
              <a:t>（</a:t>
            </a:r>
            <a:r>
              <a:rPr lang="en-US" altLang="zh-CN" sz="1800" b="1" dirty="0">
                <a:ea typeface="宋体" panose="02010600030101010101" pitchFamily="2" charset="-122"/>
              </a:rPr>
              <a:t>2</a:t>
            </a:r>
            <a:r>
              <a:rPr lang="zh-CN" sz="1800" b="1" dirty="0">
                <a:ea typeface="宋体" panose="02010600030101010101" pitchFamily="2" charset="-122"/>
              </a:rPr>
              <a:t>）</a:t>
            </a:r>
            <a:r>
              <a:rPr sz="1800" b="1" dirty="0">
                <a:ea typeface="宋体" panose="02010600030101010101" pitchFamily="2" charset="-122"/>
              </a:rPr>
              <a:t>应用文材料</a:t>
            </a:r>
            <a:r>
              <a:rPr sz="1800" dirty="0">
                <a:ea typeface="宋体" panose="02010600030101010101" pitchFamily="2" charset="-122"/>
              </a:rPr>
              <a:t>是指为表现某一写作目的所搜集、摄取，并写入文章中的一系列事实与理论依据。具体表现为写作背景、目的、措施、办法、意见、人物、事件、数据、法规、政策、理论等。</a:t>
            </a:r>
            <a:endParaRPr sz="1800" dirty="0">
              <a:ea typeface="宋体" panose="02010600030101010101" pitchFamily="2" charset="-122"/>
            </a:endParaRPr>
          </a:p>
          <a:p>
            <a:pPr marL="0" indent="0">
              <a:lnSpc>
                <a:spcPct val="135000"/>
              </a:lnSpc>
              <a:spcBef>
                <a:spcPts val="0"/>
              </a:spcBef>
              <a:spcAft>
                <a:spcPts val="0"/>
              </a:spcAft>
              <a:buNone/>
            </a:pPr>
            <a:r>
              <a:rPr lang="en-US" sz="1800" b="1" dirty="0">
                <a:ea typeface="宋体" panose="02010600030101010101" pitchFamily="2" charset="-122"/>
                <a:sym typeface="+mn-ea"/>
              </a:rPr>
              <a:t>2</a:t>
            </a:r>
            <a:r>
              <a:rPr sz="1800" b="1" dirty="0">
                <a:ea typeface="宋体" panose="02010600030101010101" pitchFamily="2" charset="-122"/>
                <a:sym typeface="+mn-ea"/>
              </a:rPr>
              <a:t>.特点</a:t>
            </a:r>
            <a:endParaRPr sz="1800" b="1" dirty="0">
              <a:ea typeface="宋体" panose="02010600030101010101" pitchFamily="2" charset="-122"/>
            </a:endParaRPr>
          </a:p>
          <a:p>
            <a:pPr marL="0" indent="0">
              <a:lnSpc>
                <a:spcPct val="135000"/>
              </a:lnSpc>
              <a:spcBef>
                <a:spcPts val="0"/>
              </a:spcBef>
              <a:spcAft>
                <a:spcPts val="0"/>
              </a:spcAft>
              <a:buNone/>
            </a:pPr>
            <a:r>
              <a:rPr lang="zh-CN" sz="1800" b="1" dirty="0">
                <a:ea typeface="宋体" panose="02010600030101010101" pitchFamily="2" charset="-122"/>
                <a:sym typeface="+mn-ea"/>
              </a:rPr>
              <a:t>（</a:t>
            </a:r>
            <a:r>
              <a:rPr lang="en-US" altLang="zh-CN" sz="1800" b="1" dirty="0">
                <a:ea typeface="宋体" panose="02010600030101010101" pitchFamily="2" charset="-122"/>
                <a:sym typeface="+mn-ea"/>
              </a:rPr>
              <a:t>1</a:t>
            </a:r>
            <a:r>
              <a:rPr lang="zh-CN" sz="1800" b="1" dirty="0">
                <a:ea typeface="宋体" panose="02010600030101010101" pitchFamily="2" charset="-122"/>
                <a:sym typeface="+mn-ea"/>
              </a:rPr>
              <a:t>）</a:t>
            </a:r>
            <a:r>
              <a:rPr sz="1800" b="1" dirty="0">
                <a:ea typeface="宋体" panose="02010600030101010101" pitchFamily="2" charset="-122"/>
                <a:sym typeface="+mn-ea"/>
              </a:rPr>
              <a:t>真实性。</a:t>
            </a:r>
            <a:r>
              <a:rPr sz="1800" dirty="0">
                <a:ea typeface="宋体" panose="02010600030101010101" pitchFamily="2" charset="-122"/>
                <a:sym typeface="+mn-ea"/>
              </a:rPr>
              <a:t>应用文材料要绝对真实，不能虚构，不能想象，不能弄虚作假</a:t>
            </a:r>
            <a:r>
              <a:rPr lang="zh-CN" sz="1800" dirty="0">
                <a:ea typeface="宋体" panose="02010600030101010101" pitchFamily="2" charset="-122"/>
                <a:sym typeface="+mn-ea"/>
              </a:rPr>
              <a:t>。</a:t>
            </a:r>
            <a:endParaRPr lang="zh-CN" sz="1800" dirty="0">
              <a:ea typeface="宋体" panose="02010600030101010101" pitchFamily="2" charset="-122"/>
            </a:endParaRPr>
          </a:p>
          <a:p>
            <a:pPr marL="0" indent="0">
              <a:lnSpc>
                <a:spcPct val="135000"/>
              </a:lnSpc>
              <a:spcBef>
                <a:spcPts val="0"/>
              </a:spcBef>
              <a:spcAft>
                <a:spcPts val="0"/>
              </a:spcAft>
              <a:buNone/>
            </a:pPr>
            <a:r>
              <a:rPr lang="zh-CN" sz="1800" b="1" dirty="0">
                <a:ea typeface="宋体" panose="02010600030101010101" pitchFamily="2" charset="-122"/>
                <a:sym typeface="+mn-ea"/>
              </a:rPr>
              <a:t>（</a:t>
            </a:r>
            <a:r>
              <a:rPr lang="en-US" altLang="zh-CN" sz="1800" b="1" dirty="0">
                <a:ea typeface="宋体" panose="02010600030101010101" pitchFamily="2" charset="-122"/>
                <a:sym typeface="+mn-ea"/>
              </a:rPr>
              <a:t>2</a:t>
            </a:r>
            <a:r>
              <a:rPr lang="zh-CN" sz="1800" b="1" dirty="0">
                <a:ea typeface="宋体" panose="02010600030101010101" pitchFamily="2" charset="-122"/>
                <a:sym typeface="+mn-ea"/>
              </a:rPr>
              <a:t>）</a:t>
            </a:r>
            <a:r>
              <a:rPr sz="1800" b="1" dirty="0">
                <a:ea typeface="宋体" panose="02010600030101010101" pitchFamily="2" charset="-122"/>
                <a:sym typeface="+mn-ea"/>
              </a:rPr>
              <a:t>针对性。</a:t>
            </a:r>
            <a:r>
              <a:rPr sz="1800" dirty="0">
                <a:ea typeface="宋体" panose="02010600030101010101" pitchFamily="2" charset="-122"/>
                <a:sym typeface="+mn-ea"/>
              </a:rPr>
              <a:t>应用文材料要为</a:t>
            </a:r>
            <a:r>
              <a:rPr lang="zh-CN" sz="1800" dirty="0">
                <a:ea typeface="宋体" panose="02010600030101010101" pitchFamily="2" charset="-122"/>
                <a:sym typeface="+mn-ea"/>
              </a:rPr>
              <a:t>表现</a:t>
            </a:r>
            <a:r>
              <a:rPr sz="1800" dirty="0">
                <a:ea typeface="宋体" panose="02010600030101010101" pitchFamily="2" charset="-122"/>
                <a:sym typeface="+mn-ea"/>
              </a:rPr>
              <a:t>主旨</a:t>
            </a:r>
            <a:r>
              <a:rPr lang="zh-CN" sz="1800" dirty="0">
                <a:ea typeface="宋体" panose="02010600030101010101" pitchFamily="2" charset="-122"/>
                <a:sym typeface="+mn-ea"/>
              </a:rPr>
              <a:t>服务，要围绕主旨有针对性地选择材料。</a:t>
            </a:r>
            <a:endParaRPr lang="zh-CN" sz="1800" dirty="0">
              <a:ea typeface="宋体" panose="02010600030101010101" pitchFamily="2" charset="-122"/>
            </a:endParaRPr>
          </a:p>
          <a:p>
            <a:pPr marL="0" indent="0">
              <a:lnSpc>
                <a:spcPct val="135000"/>
              </a:lnSpc>
              <a:spcBef>
                <a:spcPts val="0"/>
              </a:spcBef>
              <a:spcAft>
                <a:spcPts val="0"/>
              </a:spcAft>
              <a:buNone/>
            </a:pPr>
            <a:r>
              <a:rPr lang="zh-CN" sz="1800" b="1" dirty="0">
                <a:ea typeface="宋体" panose="02010600030101010101" pitchFamily="2" charset="-122"/>
                <a:sym typeface="+mn-ea"/>
              </a:rPr>
              <a:t>（</a:t>
            </a:r>
            <a:r>
              <a:rPr lang="en-US" altLang="zh-CN" sz="1800" b="1" dirty="0">
                <a:ea typeface="宋体" panose="02010600030101010101" pitchFamily="2" charset="-122"/>
                <a:sym typeface="+mn-ea"/>
              </a:rPr>
              <a:t>3</a:t>
            </a:r>
            <a:r>
              <a:rPr lang="zh-CN" sz="1800" b="1" dirty="0">
                <a:ea typeface="宋体" panose="02010600030101010101" pitchFamily="2" charset="-122"/>
                <a:sym typeface="+mn-ea"/>
              </a:rPr>
              <a:t>）</a:t>
            </a:r>
            <a:r>
              <a:rPr sz="1800" b="1" dirty="0">
                <a:ea typeface="宋体" panose="02010600030101010101" pitchFamily="2" charset="-122"/>
                <a:sym typeface="+mn-ea"/>
              </a:rPr>
              <a:t>典型性。</a:t>
            </a:r>
            <a:r>
              <a:rPr sz="1800" dirty="0">
                <a:ea typeface="宋体" panose="02010600030101010101" pitchFamily="2" charset="-122"/>
                <a:sym typeface="+mn-ea"/>
              </a:rPr>
              <a:t>应用文材料要深刻揭示事物本质，具有较强的说服力和</a:t>
            </a:r>
            <a:r>
              <a:rPr lang="zh-CN" sz="1800" dirty="0">
                <a:ea typeface="宋体" panose="02010600030101010101" pitchFamily="2" charset="-122"/>
                <a:sym typeface="+mn-ea"/>
              </a:rPr>
              <a:t>典型</a:t>
            </a:r>
            <a:r>
              <a:rPr sz="1800" dirty="0">
                <a:ea typeface="宋体" panose="02010600030101010101" pitchFamily="2" charset="-122"/>
                <a:sym typeface="+mn-ea"/>
              </a:rPr>
              <a:t>代表性</a:t>
            </a:r>
            <a:r>
              <a:rPr lang="zh-CN" sz="1800" dirty="0">
                <a:ea typeface="宋体" panose="02010600030101010101" pitchFamily="2" charset="-122"/>
                <a:sym typeface="+mn-ea"/>
              </a:rPr>
              <a:t>。</a:t>
            </a:r>
            <a:r>
              <a:rPr lang="zh-CN" sz="1800" b="1" dirty="0">
                <a:ea typeface="宋体" panose="02010600030101010101" pitchFamily="2" charset="-122"/>
                <a:sym typeface="+mn-ea"/>
              </a:rPr>
              <a:t>（</a:t>
            </a:r>
            <a:r>
              <a:rPr lang="en-US" altLang="zh-CN" sz="1800" b="1" dirty="0">
                <a:ea typeface="宋体" panose="02010600030101010101" pitchFamily="2" charset="-122"/>
                <a:sym typeface="+mn-ea"/>
              </a:rPr>
              <a:t>4</a:t>
            </a:r>
            <a:r>
              <a:rPr lang="zh-CN" sz="1800" b="1" dirty="0">
                <a:ea typeface="宋体" panose="02010600030101010101" pitchFamily="2" charset="-122"/>
                <a:sym typeface="+mn-ea"/>
              </a:rPr>
              <a:t>）</a:t>
            </a:r>
            <a:r>
              <a:rPr sz="1800" b="1" dirty="0">
                <a:ea typeface="宋体" panose="02010600030101010101" pitchFamily="2" charset="-122"/>
                <a:sym typeface="+mn-ea"/>
              </a:rPr>
              <a:t>新颖性。</a:t>
            </a:r>
            <a:r>
              <a:rPr sz="1800" dirty="0">
                <a:ea typeface="宋体" panose="02010600030101010101" pitchFamily="2" charset="-122"/>
                <a:sym typeface="+mn-ea"/>
              </a:rPr>
              <a:t>应用文材料要反映新人、新事、新现象、新问题、新趋势</a:t>
            </a:r>
            <a:r>
              <a:rPr lang="zh-CN" sz="1800" dirty="0">
                <a:ea typeface="宋体" panose="02010600030101010101" pitchFamily="2" charset="-122"/>
                <a:sym typeface="+mn-ea"/>
              </a:rPr>
              <a:t>、</a:t>
            </a:r>
            <a:r>
              <a:rPr sz="1800" dirty="0">
                <a:ea typeface="宋体" panose="02010600030101010101" pitchFamily="2" charset="-122"/>
                <a:sym typeface="+mn-ea"/>
              </a:rPr>
              <a:t>新状况</a:t>
            </a:r>
            <a:r>
              <a:rPr lang="zh-CN" sz="1800" dirty="0">
                <a:ea typeface="宋体" panose="02010600030101010101" pitchFamily="2" charset="-122"/>
                <a:sym typeface="+mn-ea"/>
              </a:rPr>
              <a:t>。</a:t>
            </a:r>
            <a:endParaRPr sz="1800" dirty="0">
              <a:ea typeface="宋体" panose="02010600030101010101" pitchFamily="2" charset="-122"/>
            </a:endParaRPr>
          </a:p>
          <a:p>
            <a:pPr marL="0" indent="0">
              <a:lnSpc>
                <a:spcPct val="135000"/>
              </a:lnSpc>
              <a:spcBef>
                <a:spcPts val="0"/>
              </a:spcBef>
              <a:spcAft>
                <a:spcPts val="0"/>
              </a:spcAft>
              <a:buNone/>
            </a:pPr>
            <a:r>
              <a:rPr lang="zh-CN" sz="1800" b="1" dirty="0">
                <a:ea typeface="宋体" panose="02010600030101010101" pitchFamily="2" charset="-122"/>
                <a:sym typeface="+mn-ea"/>
              </a:rPr>
              <a:t>（</a:t>
            </a:r>
            <a:r>
              <a:rPr lang="en-US" altLang="zh-CN" sz="1800" b="1" dirty="0">
                <a:ea typeface="宋体" panose="02010600030101010101" pitchFamily="2" charset="-122"/>
                <a:sym typeface="+mn-ea"/>
              </a:rPr>
              <a:t>5</a:t>
            </a:r>
            <a:r>
              <a:rPr lang="zh-CN" sz="1800" b="1" dirty="0">
                <a:ea typeface="宋体" panose="02010600030101010101" pitchFamily="2" charset="-122"/>
                <a:sym typeface="+mn-ea"/>
              </a:rPr>
              <a:t>）</a:t>
            </a:r>
            <a:r>
              <a:rPr sz="1800" b="1" dirty="0">
                <a:ea typeface="宋体" panose="02010600030101010101" pitchFamily="2" charset="-122"/>
                <a:sym typeface="+mn-ea"/>
              </a:rPr>
              <a:t>直观性。</a:t>
            </a:r>
            <a:r>
              <a:rPr sz="1800" dirty="0">
                <a:ea typeface="宋体" panose="02010600030101010101" pitchFamily="2" charset="-122"/>
                <a:sym typeface="+mn-ea"/>
              </a:rPr>
              <a:t>应用文</a:t>
            </a:r>
            <a:r>
              <a:rPr lang="zh-CN" sz="1800" dirty="0">
                <a:ea typeface="宋体" panose="02010600030101010101" pitchFamily="2" charset="-122"/>
                <a:sym typeface="+mn-ea"/>
              </a:rPr>
              <a:t>材料</a:t>
            </a:r>
            <a:r>
              <a:rPr sz="1800" dirty="0">
                <a:ea typeface="宋体" panose="02010600030101010101" pitchFamily="2" charset="-122"/>
                <a:sym typeface="+mn-ea"/>
              </a:rPr>
              <a:t>要尽可能采用</a:t>
            </a:r>
            <a:r>
              <a:rPr lang="zh-CN" sz="1800" dirty="0">
                <a:ea typeface="宋体" panose="02010600030101010101" pitchFamily="2" charset="-122"/>
                <a:sym typeface="+mn-ea"/>
              </a:rPr>
              <a:t>图表、数字等</a:t>
            </a:r>
            <a:r>
              <a:rPr sz="1800" dirty="0">
                <a:ea typeface="宋体" panose="02010600030101010101" pitchFamily="2" charset="-122"/>
                <a:sym typeface="+mn-ea"/>
              </a:rPr>
              <a:t>读者最容易看懂的方式展示</a:t>
            </a:r>
            <a:r>
              <a:rPr lang="zh-CN" sz="1800" dirty="0">
                <a:ea typeface="宋体" panose="02010600030101010101" pitchFamily="2" charset="-122"/>
                <a:sym typeface="+mn-ea"/>
              </a:rPr>
              <a:t>。</a:t>
            </a:r>
            <a:endParaRPr sz="1800" dirty="0">
              <a:ea typeface="宋体" panose="02010600030101010101" pitchFamily="2" charset="-122"/>
            </a:endParaRPr>
          </a:p>
          <a:p>
            <a:pPr marL="0" indent="0">
              <a:lnSpc>
                <a:spcPct val="130000"/>
              </a:lnSpc>
              <a:spcBef>
                <a:spcPts val="100"/>
              </a:spcBef>
              <a:spcAft>
                <a:spcPts val="0"/>
              </a:spcAft>
              <a:buNone/>
            </a:pPr>
            <a:endParaRPr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91870"/>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73730" name="标题 73729"/>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【单元一</a:t>
            </a:r>
            <a:r>
              <a:rPr lang="zh-CN" sz="3500" dirty="0">
                <a:solidFill>
                  <a:schemeClr val="tx1"/>
                </a:solidFill>
                <a:latin typeface="隶书" panose="02010509060101010101" pitchFamily="49" charset="-122"/>
                <a:ea typeface="隶书" panose="02010509060101010101" pitchFamily="49" charset="-122"/>
                <a:sym typeface="+mn-ea"/>
              </a:rPr>
              <a:t>】应用写作</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PP_MARK_KEY" val="cd0a2a0f-a147-48d7-b1ec-920e1290e084"/>
  <p:tag name="COMMONDATA" val="eyJoZGlkIjoiZWU3ZjExNTFiZWRjYThlNzlkODZkNDIwNDExMzZkNTMifQ=="/>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东方纹理图案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MS PGothic"/>
        <a:cs typeface=""/>
      </a:majorFont>
      <a:minorFont>
        <a:latin typeface="Arial"/>
        <a:ea typeface="MS PGothic"/>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书堆型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宋体"/>
        <a:ea typeface="宋体"/>
        <a:cs typeface=""/>
      </a:majorFont>
      <a:minorFont>
        <a:latin typeface="宋体"/>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Network">
  <a:themeElements>
    <a:clrScheme name="">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B8989"/>
      </a:accent6>
      <a:hlink>
        <a:srgbClr val="7E9CE8"/>
      </a:hlink>
      <a:folHlink>
        <a:srgbClr val="D8D8EC"/>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0000"/>
        </a:lt1>
        <a:dk2>
          <a:srgbClr val="C0C0C0"/>
        </a:dk2>
        <a:lt2>
          <a:srgbClr val="4F747B"/>
        </a:lt2>
        <a:accent1>
          <a:srgbClr val="859868"/>
        </a:accent1>
        <a:accent2>
          <a:srgbClr val="5F5F5F"/>
        </a:accent2>
        <a:accent3>
          <a:srgbClr val="AAAAAA"/>
        </a:accent3>
        <a:accent4>
          <a:srgbClr val="DCDCDC"/>
        </a:accent4>
        <a:accent5>
          <a:srgbClr val="C3CAB9"/>
        </a:accent5>
        <a:accent6>
          <a:srgbClr val="555555"/>
        </a:accent6>
        <a:hlink>
          <a:srgbClr val="5F5F5F"/>
        </a:hlink>
        <a:folHlink>
          <a:srgbClr val="BA1212"/>
        </a:folHlink>
      </a:clrScheme>
      <a:clrMap bg1="lt1" tx1="dk1" bg2="lt2" tx2="dk2" accent1="accent1" accent2="accent2" accent3="accent3" accent4="accent4" accent5="accent5" accent6="accent6" hlink="hlink" folHlink="folHlink"/>
    </a:extraClrScheme>
    <a:extraClrScheme>
      <a:clrScheme name="">
        <a:dk1>
          <a:srgbClr val="FFFFFF"/>
        </a:dk1>
        <a:lt1>
          <a:srgbClr val="4D0B0B"/>
        </a:lt1>
        <a:dk2>
          <a:srgbClr val="FFFFFF"/>
        </a:dk2>
        <a:lt2>
          <a:srgbClr val="3C0000"/>
        </a:lt2>
        <a:accent1>
          <a:srgbClr val="666633"/>
        </a:accent1>
        <a:accent2>
          <a:srgbClr val="CC3300"/>
        </a:accent2>
        <a:accent3>
          <a:srgbClr val="B2AAAA"/>
        </a:accent3>
        <a:accent4>
          <a:srgbClr val="DCDCDC"/>
        </a:accent4>
        <a:accent5>
          <a:srgbClr val="B9B9AD"/>
        </a:accent5>
        <a:accent6>
          <a:srgbClr val="B72D00"/>
        </a:accent6>
        <a:hlink>
          <a:srgbClr val="CC9900"/>
        </a:hlink>
        <a:folHlink>
          <a:srgbClr val="CCCC33"/>
        </a:folHlink>
      </a:clrScheme>
      <a:clrMap bg1="lt1" tx1="dk1" bg2="lt2" tx2="dk2" accent1="accent1" accent2="accent2" accent3="accent3" accent4="accent4" accent5="accent5" accent6="accent6" hlink="hlink" folHlink="folHlink"/>
    </a:extraClrScheme>
    <a:extraClrScheme>
      <a:clrScheme name="">
        <a:dk1>
          <a:srgbClr val="FFFFFF"/>
        </a:dk1>
        <a:lt1>
          <a:srgbClr val="15192B"/>
        </a:lt1>
        <a:dk2>
          <a:srgbClr val="CCCCFF"/>
        </a:dk2>
        <a:lt2>
          <a:srgbClr val="666699"/>
        </a:lt2>
        <a:accent1>
          <a:srgbClr val="4F893D"/>
        </a:accent1>
        <a:accent2>
          <a:srgbClr val="666699"/>
        </a:accent2>
        <a:accent3>
          <a:srgbClr val="AAAAAC"/>
        </a:accent3>
        <a:accent4>
          <a:srgbClr val="DCDCDC"/>
        </a:accent4>
        <a:accent5>
          <a:srgbClr val="B3C4AF"/>
        </a:accent5>
        <a:accent6>
          <a:srgbClr val="5B5B89"/>
        </a:accent6>
        <a:hlink>
          <a:srgbClr val="CC9900"/>
        </a:hlink>
        <a:folHlink>
          <a:srgbClr val="4837C7"/>
        </a:folHlink>
      </a:clrScheme>
      <a:clrMap bg1="lt1" tx1="dk1" bg2="lt2" tx2="dk2" accent1="accent1" accent2="accent2" accent3="accent3" accent4="accent4" accent5="accent5" accent6="accent6" hlink="hlink" folHlink="folHlink"/>
    </a:extraClrScheme>
    <a:extraClrScheme>
      <a:clrScheme name="">
        <a:dk1>
          <a:srgbClr val="FFFFFF"/>
        </a:dk1>
        <a:lt1>
          <a:srgbClr val="86001A"/>
        </a:lt1>
        <a:dk2>
          <a:srgbClr val="CCCC66"/>
        </a:dk2>
        <a:lt2>
          <a:srgbClr val="666699"/>
        </a:lt2>
        <a:accent1>
          <a:srgbClr val="FF3300"/>
        </a:accent1>
        <a:accent2>
          <a:srgbClr val="FF6600"/>
        </a:accent2>
        <a:accent3>
          <a:srgbClr val="C3AAAA"/>
        </a:accent3>
        <a:accent4>
          <a:srgbClr val="DCDCDC"/>
        </a:accent4>
        <a:accent5>
          <a:srgbClr val="FFADAA"/>
        </a:accent5>
        <a:accent6>
          <a:srgbClr val="E55B00"/>
        </a:accent6>
        <a:hlink>
          <a:srgbClr val="CC9900"/>
        </a:hlink>
        <a:folHlink>
          <a:srgbClr val="FF0000"/>
        </a:folHlink>
      </a:clrScheme>
      <a:clrMap bg1="lt1" tx1="dk1" bg2="lt2" tx2="dk2" accent1="accent1" accent2="accent2" accent3="accent3" accent4="accent4" accent5="accent5" accent6="accent6" hlink="hlink" folHlink="folHlink"/>
    </a:extraClrScheme>
    <a:extraClrScheme>
      <a:clrScheme name="">
        <a:dk1>
          <a:srgbClr val="FFFFFF"/>
        </a:dk1>
        <a:lt1>
          <a:srgbClr val="000054"/>
        </a:lt1>
        <a:dk2>
          <a:srgbClr val="FFFFFF"/>
        </a:dk2>
        <a:lt2>
          <a:srgbClr val="666699"/>
        </a:lt2>
        <a:accent1>
          <a:srgbClr val="3333FF"/>
        </a:accent1>
        <a:accent2>
          <a:srgbClr val="006699"/>
        </a:accent2>
        <a:accent3>
          <a:srgbClr val="AAAAB4"/>
        </a:accent3>
        <a:accent4>
          <a:srgbClr val="DCDCDC"/>
        </a:accent4>
        <a:accent5>
          <a:srgbClr val="ADADFF"/>
        </a:accent5>
        <a:accent6>
          <a:srgbClr val="005B89"/>
        </a:accent6>
        <a:hlink>
          <a:srgbClr val="669900"/>
        </a:hlink>
        <a:folHlink>
          <a:srgbClr val="0000FF"/>
        </a:folHlink>
      </a:clrScheme>
      <a:clrMap bg1="lt1" tx1="dk1" bg2="lt2" tx2="dk2" accent1="accent1" accent2="accent2" accent3="accent3" accent4="accent4" accent5="accent5" accent6="accent6" hlink="hlink" folHlink="folHlink"/>
    </a:extraClrScheme>
    <a:extraClrScheme>
      <a:clrScheme name="">
        <a:dk1>
          <a:srgbClr val="FFFFFF"/>
        </a:dk1>
        <a:lt1>
          <a:srgbClr val="30054B"/>
        </a:lt1>
        <a:dk2>
          <a:srgbClr val="FFFFFF"/>
        </a:dk2>
        <a:lt2>
          <a:srgbClr val="808080"/>
        </a:lt2>
        <a:accent1>
          <a:srgbClr val="797B9B"/>
        </a:accent1>
        <a:accent2>
          <a:srgbClr val="6B4FB1"/>
        </a:accent2>
        <a:accent3>
          <a:srgbClr val="ADAAB2"/>
        </a:accent3>
        <a:accent4>
          <a:srgbClr val="DCDCDC"/>
        </a:accent4>
        <a:accent5>
          <a:srgbClr val="BEBFCB"/>
        </a:accent5>
        <a:accent6>
          <a:srgbClr val="5F469E"/>
        </a:accent6>
        <a:hlink>
          <a:srgbClr val="7AACCE"/>
        </a:hlink>
        <a:folHlink>
          <a:srgbClr val="D8D8EC"/>
        </a:folHlink>
      </a:clrScheme>
      <a:clrMap bg1="lt1" tx1="dk1" bg2="lt2" tx2="dk2" accent1="accent1" accent2="accent2" accent3="accent3" accent4="accent4" accent5="accent5" accent6="accent6" hlink="hlink" folHlink="folHlink"/>
    </a:extraClrScheme>
    <a:extraClrScheme>
      <a:clrScheme name="">
        <a:dk1>
          <a:srgbClr val="FFFFCC"/>
        </a:dk1>
        <a:lt1>
          <a:srgbClr val="29527B"/>
        </a:lt1>
        <a:dk2>
          <a:srgbClr val="FFFFFF"/>
        </a:dk2>
        <a:lt2>
          <a:srgbClr val="808080"/>
        </a:lt2>
        <a:accent1>
          <a:srgbClr val="CCCC00"/>
        </a:accent1>
        <a:accent2>
          <a:srgbClr val="669999"/>
        </a:accent2>
        <a:accent3>
          <a:srgbClr val="ACB3BF"/>
        </a:accent3>
        <a:accent4>
          <a:srgbClr val="DCDCAF"/>
        </a:accent4>
        <a:accent5>
          <a:srgbClr val="E2E2AA"/>
        </a:accent5>
        <a:accent6>
          <a:srgbClr val="5B8989"/>
        </a:accent6>
        <a:hlink>
          <a:srgbClr val="D8D8EC"/>
        </a:hlink>
        <a:folHlink>
          <a:srgbClr val="B2B2B2"/>
        </a:folHlink>
      </a:clrScheme>
      <a:clrMap bg1="lt1" tx1="dk1" bg2="lt2" tx2="dk2" accent1="accent1" accent2="accent2" accent3="accent3" accent4="accent4" accent5="accent5" accent6="accent6" hlink="hlink" folHlink="folHlink"/>
    </a:extraClrScheme>
    <a:extraClrScheme>
      <a:clrScheme name="">
        <a:dk1>
          <a:srgbClr val="FFFFFF"/>
        </a:dk1>
        <a:lt1>
          <a:srgbClr val="476949"/>
        </a:lt1>
        <a:dk2>
          <a:srgbClr val="FFFFFF"/>
        </a:dk2>
        <a:lt2>
          <a:srgbClr val="666699"/>
        </a:lt2>
        <a:accent1>
          <a:srgbClr val="CC6600"/>
        </a:accent1>
        <a:accent2>
          <a:srgbClr val="CC9900"/>
        </a:accent2>
        <a:accent3>
          <a:srgbClr val="B1B9B1"/>
        </a:accent3>
        <a:accent4>
          <a:srgbClr val="DCDCDC"/>
        </a:accent4>
        <a:accent5>
          <a:srgbClr val="E2B9AA"/>
        </a:accent5>
        <a:accent6>
          <a:srgbClr val="B78900"/>
        </a:accent6>
        <a:hlink>
          <a:srgbClr val="669900"/>
        </a:hlink>
        <a:folHlink>
          <a:srgbClr val="A452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7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B8989"/>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Pixel">
  <a:themeElements>
    <a:clrScheme name="">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989B7"/>
      </a:accent6>
      <a:hlink>
        <a:srgbClr val="666699"/>
      </a:hlink>
      <a:folHlink>
        <a:srgbClr val="CCCCE6"/>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0066"/>
        </a:lt1>
        <a:dk2>
          <a:srgbClr val="FFFFFF"/>
        </a:dk2>
        <a:lt2>
          <a:srgbClr val="0066FF"/>
        </a:lt2>
        <a:accent1>
          <a:srgbClr val="6699FF"/>
        </a:accent1>
        <a:accent2>
          <a:srgbClr val="3333FF"/>
        </a:accent2>
        <a:accent3>
          <a:srgbClr val="AAAAB9"/>
        </a:accent3>
        <a:accent4>
          <a:srgbClr val="DCDCDC"/>
        </a:accent4>
        <a:accent5>
          <a:srgbClr val="B9CAFF"/>
        </a:accent5>
        <a:accent6>
          <a:srgbClr val="2D2DE5"/>
        </a:accent6>
        <a:hlink>
          <a:srgbClr val="FFCC00"/>
        </a:hlink>
        <a:folHlink>
          <a:srgbClr val="0000CC"/>
        </a:folHlink>
      </a:clrScheme>
      <a:clrMap bg1="lt1" tx1="dk1" bg2="lt2" tx2="dk2" accent1="accent1" accent2="accent2" accent3="accent3" accent4="accent4" accent5="accent5" accent6="accent6" hlink="hlink" folHlink="folHlink"/>
    </a:extraClrScheme>
    <a:extraClrScheme>
      <a:clrScheme name="">
        <a:dk1>
          <a:srgbClr val="FFFFFF"/>
        </a:dk1>
        <a:lt1>
          <a:srgbClr val="334B49"/>
        </a:lt1>
        <a:dk2>
          <a:srgbClr val="FFFFFF"/>
        </a:dk2>
        <a:lt2>
          <a:srgbClr val="009999"/>
        </a:lt2>
        <a:accent1>
          <a:srgbClr val="33CCCC"/>
        </a:accent1>
        <a:accent2>
          <a:srgbClr val="008080"/>
        </a:accent2>
        <a:accent3>
          <a:srgbClr val="ADB2B1"/>
        </a:accent3>
        <a:accent4>
          <a:srgbClr val="DCDCDC"/>
        </a:accent4>
        <a:accent5>
          <a:srgbClr val="ADE2E2"/>
        </a:accent5>
        <a:accent6>
          <a:srgbClr val="007272"/>
        </a:accent6>
        <a:hlink>
          <a:srgbClr val="FFCC00"/>
        </a:hlink>
        <a:folHlink>
          <a:srgbClr val="006666"/>
        </a:folHlink>
      </a:clrScheme>
      <a:clrMap bg1="lt1" tx1="dk1" bg2="lt2" tx2="dk2" accent1="accent1" accent2="accent2" accent3="accent3" accent4="accent4" accent5="accent5" accent6="accent6" hlink="hlink" folHlink="folHlink"/>
    </a:extraClrScheme>
    <a:extraClrScheme>
      <a:clrScheme name="">
        <a:dk1>
          <a:srgbClr val="FFFFFF"/>
        </a:dk1>
        <a:lt1>
          <a:srgbClr val="333399"/>
        </a:lt1>
        <a:dk2>
          <a:srgbClr val="FFFFFF"/>
        </a:dk2>
        <a:lt2>
          <a:srgbClr val="006699"/>
        </a:lt2>
        <a:accent1>
          <a:srgbClr val="0099CC"/>
        </a:accent1>
        <a:accent2>
          <a:srgbClr val="0386AF"/>
        </a:accent2>
        <a:accent3>
          <a:srgbClr val="ADADCA"/>
        </a:accent3>
        <a:accent4>
          <a:srgbClr val="DCDCDC"/>
        </a:accent4>
        <a:accent5>
          <a:srgbClr val="AACAE2"/>
        </a:accent5>
        <a:accent6>
          <a:srgbClr val="02789D"/>
        </a:accent6>
        <a:hlink>
          <a:srgbClr val="FFCC00"/>
        </a:hlink>
        <a:folHlink>
          <a:srgbClr val="6699FF"/>
        </a:folHlink>
      </a:clrScheme>
      <a:clrMap bg1="lt1" tx1="dk1" bg2="lt2" tx2="dk2" accent1="accent1" accent2="accent2" accent3="accent3" accent4="accent4" accent5="accent5" accent6="accent6" hlink="hlink" folHlink="folHlink"/>
    </a:extraClrScheme>
    <a:extraClrScheme>
      <a:clrScheme name="">
        <a:dk1>
          <a:srgbClr val="FFFFFF"/>
        </a:dk1>
        <a:lt1>
          <a:srgbClr val="2F978D"/>
        </a:lt1>
        <a:dk2>
          <a:srgbClr val="FFFFFF"/>
        </a:dk2>
        <a:lt2>
          <a:srgbClr val="008080"/>
        </a:lt2>
        <a:accent1>
          <a:srgbClr val="0099FF"/>
        </a:accent1>
        <a:accent2>
          <a:srgbClr val="009999"/>
        </a:accent2>
        <a:accent3>
          <a:srgbClr val="ADC9C5"/>
        </a:accent3>
        <a:accent4>
          <a:srgbClr val="DCDCDC"/>
        </a:accent4>
        <a:accent5>
          <a:srgbClr val="AACAFF"/>
        </a:accent5>
        <a:accent6>
          <a:srgbClr val="008989"/>
        </a:accent6>
        <a:hlink>
          <a:srgbClr val="FFFFCC"/>
        </a:hlink>
        <a:folHlink>
          <a:srgbClr val="70CAC6"/>
        </a:folHlink>
      </a:clrScheme>
      <a:clrMap bg1="lt1" tx1="dk1" bg2="lt2" tx2="dk2" accent1="accent1" accent2="accent2" accent3="accent3" accent4="accent4" accent5="accent5" accent6="accent6" hlink="hlink" folHlink="folHlink"/>
    </a:extraClrScheme>
    <a:extraClrScheme>
      <a:clrScheme name="">
        <a:dk1>
          <a:srgbClr val="FFFFFF"/>
        </a:dk1>
        <a:lt1>
          <a:srgbClr val="330000"/>
        </a:lt1>
        <a:dk2>
          <a:srgbClr val="FFFFFF"/>
        </a:dk2>
        <a:lt2>
          <a:srgbClr val="822504"/>
        </a:lt2>
        <a:accent1>
          <a:srgbClr val="FF9900"/>
        </a:accent1>
        <a:accent2>
          <a:srgbClr val="9E2A06"/>
        </a:accent2>
        <a:accent3>
          <a:srgbClr val="ADAAAA"/>
        </a:accent3>
        <a:accent4>
          <a:srgbClr val="DCDCDC"/>
        </a:accent4>
        <a:accent5>
          <a:srgbClr val="FFCAAA"/>
        </a:accent5>
        <a:accent6>
          <a:srgbClr val="8D2504"/>
        </a:accent6>
        <a:hlink>
          <a:srgbClr val="FF3300"/>
        </a:hlink>
        <a:folHlink>
          <a:srgbClr val="7C0704"/>
        </a:folHlink>
      </a:clrScheme>
      <a:clrMap bg1="lt1" tx1="dk1" bg2="lt2" tx2="dk2" accent1="accent1" accent2="accent2" accent3="accent3" accent4="accent4" accent5="accent5" accent6="accent6" hlink="hlink" folHlink="folHlink"/>
    </a:extraClrScheme>
    <a:extraClrScheme>
      <a:clrScheme name="">
        <a:dk1>
          <a:srgbClr val="FFFFFF"/>
        </a:dk1>
        <a:lt1>
          <a:srgbClr val="4A7911"/>
        </a:lt1>
        <a:dk2>
          <a:srgbClr val="FFFFFF"/>
        </a:dk2>
        <a:lt2>
          <a:srgbClr val="336600"/>
        </a:lt2>
        <a:accent1>
          <a:srgbClr val="666633"/>
        </a:accent1>
        <a:accent2>
          <a:srgbClr val="669900"/>
        </a:accent2>
        <a:accent3>
          <a:srgbClr val="B2BEAA"/>
        </a:accent3>
        <a:accent4>
          <a:srgbClr val="DCDCDC"/>
        </a:accent4>
        <a:accent5>
          <a:srgbClr val="B9B9AD"/>
        </a:accent5>
        <a:accent6>
          <a:srgbClr val="5B8900"/>
        </a:accent6>
        <a:hlink>
          <a:srgbClr val="FFCC00"/>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75B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B89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C0465"/>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192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CAEC1"/>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989B7"/>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7446</Words>
  <Application>WPS 演示</Application>
  <PresentationFormat>在屏幕上显示</PresentationFormat>
  <Paragraphs>399</Paragraphs>
  <Slides>29</Slides>
  <Notes>0</Notes>
  <HiddenSlides>0</HiddenSlides>
  <MMClips>0</MMClips>
  <ScaleCrop>false</ScaleCrop>
  <HeadingPairs>
    <vt:vector size="6" baseType="variant">
      <vt:variant>
        <vt:lpstr>已用的字体</vt:lpstr>
      </vt:variant>
      <vt:variant>
        <vt:i4>13</vt:i4>
      </vt:variant>
      <vt:variant>
        <vt:lpstr>主题</vt:lpstr>
      </vt:variant>
      <vt:variant>
        <vt:i4>4</vt:i4>
      </vt:variant>
      <vt:variant>
        <vt:lpstr>幻灯片标题</vt:lpstr>
      </vt:variant>
      <vt:variant>
        <vt:i4>29</vt:i4>
      </vt:variant>
    </vt:vector>
  </HeadingPairs>
  <TitlesOfParts>
    <vt:vector size="46" baseType="lpstr">
      <vt:lpstr>Arial</vt:lpstr>
      <vt:lpstr>宋体</vt:lpstr>
      <vt:lpstr>Wingdings</vt:lpstr>
      <vt:lpstr>MS PGothic</vt:lpstr>
      <vt:lpstr>Century Gothic</vt:lpstr>
      <vt:lpstr>Arial Black</vt:lpstr>
      <vt:lpstr>Times New Roman</vt:lpstr>
      <vt:lpstr>华文行楷</vt:lpstr>
      <vt:lpstr>隶书</vt:lpstr>
      <vt:lpstr>黑体</vt:lpstr>
      <vt:lpstr>微软雅黑</vt:lpstr>
      <vt:lpstr>Arial Unicode MS</vt:lpstr>
      <vt:lpstr>Calibri</vt:lpstr>
      <vt:lpstr>东方纹理图案设计模板</vt:lpstr>
      <vt:lpstr>书堆型设计模板</vt:lpstr>
      <vt:lpstr>Network</vt:lpstr>
      <vt:lpstr>Pixel</vt:lpstr>
      <vt:lpstr>模块五  语言表达</vt:lpstr>
      <vt:lpstr>目  录</vt:lpstr>
      <vt:lpstr>【学习目标】</vt:lpstr>
      <vt:lpstr>【单元一】应用写作</vt:lpstr>
      <vt:lpstr>【单元一】应用写作</vt:lpstr>
      <vt:lpstr>【单元一】应用写作</vt:lpstr>
      <vt:lpstr>【单元一】应用写作</vt:lpstr>
      <vt:lpstr>【单元一】应用写作</vt:lpstr>
      <vt:lpstr>【单元一】应用写作</vt:lpstr>
      <vt:lpstr>【单元一】应用写作</vt:lpstr>
      <vt:lpstr>【单元一】应用写作</vt:lpstr>
      <vt:lpstr>【单元一】应用写作</vt:lpstr>
      <vt:lpstr>【单元一】应用写作</vt:lpstr>
      <vt:lpstr>【单元一】应用写作</vt:lpstr>
      <vt:lpstr>【单元一】应用写作</vt:lpstr>
      <vt:lpstr>【单元一】应用写作</vt:lpstr>
      <vt:lpstr>【单元一】应用写作</vt:lpstr>
      <vt:lpstr>【单元一】应用写作</vt:lpstr>
      <vt:lpstr>【单元一】应用写作</vt:lpstr>
      <vt:lpstr>【单元一】应用写作</vt:lpstr>
      <vt:lpstr>【单元二】人际沟通</vt:lpstr>
      <vt:lpstr>【单元二】人际沟通</vt:lpstr>
      <vt:lpstr>【单元二】人际沟通</vt:lpstr>
      <vt:lpstr>【单元二】人际沟通</vt:lpstr>
      <vt:lpstr>【单元二】人际沟通</vt:lpstr>
      <vt:lpstr>【单元二】人际沟通</vt:lpstr>
      <vt:lpstr>【单元二】人际沟通</vt:lpstr>
      <vt:lpstr>【单元二】人际沟通</vt:lpstr>
      <vt:lpstr>【单元二】人际沟通</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DELL</cp:lastModifiedBy>
  <cp:revision>345</cp:revision>
  <dcterms:created xsi:type="dcterms:W3CDTF">2017-02-14T08:32:00Z</dcterms:created>
  <dcterms:modified xsi:type="dcterms:W3CDTF">2023-05-26T06:44:37Z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2052-11.1.0.14309</vt:lpwstr>
  </property>
  <property fmtid="{D5CDD505-2E9C-101B-9397-08002B2CF9AE}" pid="4" name="ICV">
    <vt:lpwstr>02385ADA8132460F95CC2BBD3D17B3A3_13</vt:lpwstr>
  </property>
</Properties>
</file>