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85" r:id="rId5"/>
  </p:sldMasterIdLst>
  <p:sldIdLst>
    <p:sldId id="256" r:id="rId6"/>
    <p:sldId id="273" r:id="rId7"/>
    <p:sldId id="261" r:id="rId8"/>
    <p:sldId id="299" r:id="rId9"/>
    <p:sldId id="271" r:id="rId10"/>
    <p:sldId id="324" r:id="rId11"/>
    <p:sldId id="325" r:id="rId12"/>
    <p:sldId id="326" r:id="rId13"/>
    <p:sldId id="327" r:id="rId14"/>
    <p:sldId id="328" r:id="rId15"/>
    <p:sldId id="330" r:id="rId16"/>
    <p:sldId id="331" r:id="rId17"/>
    <p:sldId id="332" r:id="rId18"/>
    <p:sldId id="333" r:id="rId19"/>
    <p:sldId id="334" r:id="rId20"/>
    <p:sldId id="335" r:id="rId21"/>
    <p:sldId id="336" r:id="rId22"/>
    <p:sldId id="337" r:id="rId23"/>
  </p:sldIdLst>
  <p:sldSz cx="9144000" cy="6858000" type="screen4x3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92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CC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0000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76"/>
    <p:restoredTop sz="86371"/>
  </p:normalViewPr>
  <p:slideViewPr>
    <p:cSldViewPr showGuides="1">
      <p:cViewPr varScale="1">
        <p:scale>
          <a:sx n="64" d="100"/>
          <a:sy n="64" d="100"/>
        </p:scale>
        <p:origin x="-120" y="-204"/>
      </p:cViewPr>
      <p:guideLst>
        <p:guide orient="horz" pos="2160"/>
        <p:guide pos="292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8976"/>
    </p:cViewPr>
  </p:sorterViewPr>
  <p:gridSpacing cx="76199" cy="761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7" Type="http://schemas.openxmlformats.org/officeDocument/2006/relationships/tags" Target="tags/tag17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5122" name="图片 10241" descr="e_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标题 10242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 algn="ctr">
              <a:defRPr kern="1200">
                <a:solidFill>
                  <a:srgbClr val="000066"/>
                </a:solidFill>
              </a:defRPr>
            </a:lvl1pPr>
          </a:lstStyle>
          <a:p>
            <a:pPr lvl="0" fontAlgn="base"/>
            <a:r>
              <a:rPr lang="ja-JP" altLang="en-US" strike="noStrike" noProof="1" dirty="0"/>
              <a:t>マスタ タイトルの書式設定</a:t>
            </a:r>
            <a:endParaRPr lang="ja-JP" altLang="en-US" strike="noStrike" noProof="1" dirty="0"/>
          </a:p>
        </p:txBody>
      </p:sp>
      <p:sp>
        <p:nvSpPr>
          <p:cNvPr id="10244" name="副标题 10243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 kern="1200">
                <a:solidFill>
                  <a:srgbClr val="000066"/>
                </a:solidFill>
              </a:defRPr>
            </a:lvl1pPr>
            <a:lvl2pPr marL="457200" lvl="1" indent="-457200" algn="ctr">
              <a:buNone/>
              <a:defRPr kern="1200">
                <a:solidFill>
                  <a:srgbClr val="000066"/>
                </a:solidFill>
              </a:defRPr>
            </a:lvl2pPr>
            <a:lvl3pPr marL="914400" lvl="2" indent="-914400" algn="ctr">
              <a:buNone/>
              <a:defRPr kern="1200">
                <a:solidFill>
                  <a:srgbClr val="000066"/>
                </a:solidFill>
              </a:defRPr>
            </a:lvl3pPr>
            <a:lvl4pPr marL="1371600" lvl="3" indent="-1371600" algn="ctr">
              <a:buNone/>
              <a:defRPr kern="1200">
                <a:solidFill>
                  <a:srgbClr val="000066"/>
                </a:solidFill>
              </a:defRPr>
            </a:lvl4pPr>
            <a:lvl5pPr marL="1828800" lvl="4" indent="-1828800" algn="ctr">
              <a:buNone/>
              <a:defRPr kern="1200">
                <a:solidFill>
                  <a:srgbClr val="000066"/>
                </a:solidFill>
              </a:defRPr>
            </a:lvl5pPr>
          </a:lstStyle>
          <a:p>
            <a:pPr lvl="0" fontAlgn="base"/>
            <a:r>
              <a:rPr lang="ja-JP" altLang="en-US" strike="noStrike" noProof="1" dirty="0"/>
              <a:t>マスタ サブタイトルの書式設定</a:t>
            </a:r>
            <a:endParaRPr lang="ja-JP" altLang="en-US" strike="noStrike" noProof="1" dirty="0"/>
          </a:p>
        </p:txBody>
      </p:sp>
      <p:sp>
        <p:nvSpPr>
          <p:cNvPr id="10245" name="日期占位符 1024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fontAlgn="base"/>
            <a:endParaRPr lang="zh-CN" altLang="ja-JP" strike="noStrike" noProof="1" dirty="0">
              <a:solidFill>
                <a:srgbClr val="000066"/>
              </a:solidFill>
              <a:ea typeface="MS PGothic" panose="020B0600070205080204" pitchFamily="34" charset="-128"/>
            </a:endParaRPr>
          </a:p>
        </p:txBody>
      </p:sp>
      <p:sp>
        <p:nvSpPr>
          <p:cNvPr id="10246" name="页脚占位符 1024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fontAlgn="base"/>
            <a:endParaRPr lang="ja-JP" altLang="en-US" strike="noStrike" noProof="1" dirty="0">
              <a:solidFill>
                <a:srgbClr val="000066"/>
              </a:solidFill>
              <a:ea typeface="MS PGothic" panose="020B0600070205080204" pitchFamily="34" charset="-128"/>
            </a:endParaRPr>
          </a:p>
        </p:txBody>
      </p:sp>
      <p:sp>
        <p:nvSpPr>
          <p:cNvPr id="10247" name="灯片编号占位符 1024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fontAlgn="base"/>
            <a:fld id="{9A0DB2DC-4C9A-4742-B13C-FB6460FD3503}" type="slidenum">
              <a:rPr lang="ja-JP" altLang="en-US" strike="noStrike" noProof="1" dirty="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ea"/>
              </a:rPr>
            </a:fld>
            <a:endParaRPr lang="ja-JP" altLang="en-US" strike="noStrike" noProof="1" dirty="0">
              <a:solidFill>
                <a:srgbClr val="000066"/>
              </a:solidFill>
              <a:ea typeface="MS PGothic" panose="020B0600070205080204" pitchFamily="34" charset="-128"/>
            </a:endParaRP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ja-JP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ja-JP" altLang="en-US" strike="noStrike" noProof="1" dirty="0">
                <a:latin typeface="Arial" panose="020B0604020202020204" pitchFamily="34" charset="0"/>
                <a:ea typeface="MS PGothic" panose="020B0600070205080204" pitchFamily="34" charset="-128"/>
                <a:cs typeface="+mn-ea"/>
              </a:rPr>
            </a:fld>
            <a:endParaRPr lang="ja-JP" altLang="en-US" strike="noStrike" noProof="1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960394" y="274638"/>
            <a:ext cx="1726406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781175" y="274638"/>
            <a:ext cx="5079137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ja-JP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ja-JP" altLang="en-US" strike="noStrike" noProof="1" dirty="0">
                <a:latin typeface="Arial" panose="020B0604020202020204" pitchFamily="34" charset="0"/>
                <a:ea typeface="MS PGothic" panose="020B0600070205080204" pitchFamily="34" charset="-128"/>
                <a:cs typeface="+mn-ea"/>
              </a:rPr>
            </a:fld>
            <a:endParaRPr lang="ja-JP" altLang="en-US" strike="noStrike" noProof="1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4578" name="标题 24577"/>
          <p:cNvSpPr>
            <a:spLocks noGrp="1"/>
          </p:cNvSpPr>
          <p:nvPr>
            <p:ph type="ctrTitle"/>
          </p:nvPr>
        </p:nvSpPr>
        <p:spPr>
          <a:xfrm>
            <a:off x="1279525" y="1600200"/>
            <a:ext cx="7085013" cy="10668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 kern="1200"/>
            </a:lvl1pPr>
          </a:lstStyle>
          <a:p>
            <a:pPr lvl="0" fontAlgn="base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24579" name="副标题 24578"/>
          <p:cNvSpPr>
            <a:spLocks noGrp="1"/>
          </p:cNvSpPr>
          <p:nvPr>
            <p:ph type="subTitle" idx="1"/>
          </p:nvPr>
        </p:nvSpPr>
        <p:spPr>
          <a:xfrm>
            <a:off x="1279525" y="2819400"/>
            <a:ext cx="5256213" cy="11430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 fontAlgn="base"/>
            <a:r>
              <a:rPr lang="zh-CN" altLang="en-US" strike="noStrike" noProof="1" dirty="0"/>
              <a:t>单击此处编辑母版副标题样式</a:t>
            </a:r>
            <a:endParaRPr lang="zh-CN" altLang="en-US" strike="noStrike" noProof="1" dirty="0"/>
          </a:p>
        </p:txBody>
      </p:sp>
      <p:sp>
        <p:nvSpPr>
          <p:cNvPr id="24580" name="日期占位符 24579"/>
          <p:cNvSpPr>
            <a:spLocks noGrp="1"/>
          </p:cNvSpPr>
          <p:nvPr>
            <p:ph type="dt" sz="half" idx="2"/>
          </p:nvPr>
        </p:nvSpPr>
        <p:spPr>
          <a:xfrm>
            <a:off x="457200" y="6429375"/>
            <a:ext cx="2133600" cy="3238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fontAlgn="base"/>
            <a:endParaRPr lang="zh-CN" altLang="en-US" strike="noStrike" noProof="1" dirty="0">
              <a:latin typeface="Century Gothic" panose="020B0502020202020204" pitchFamily="34" charset="0"/>
            </a:endParaRPr>
          </a:p>
        </p:txBody>
      </p:sp>
      <p:sp>
        <p:nvSpPr>
          <p:cNvPr id="24581" name="页脚占位符 24580"/>
          <p:cNvSpPr>
            <a:spLocks noGrp="1"/>
          </p:cNvSpPr>
          <p:nvPr>
            <p:ph type="ftr" sz="quarter" idx="3"/>
          </p:nvPr>
        </p:nvSpPr>
        <p:spPr>
          <a:xfrm>
            <a:off x="3124200" y="6429375"/>
            <a:ext cx="2895600" cy="3238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fontAlgn="base"/>
            <a:endParaRPr lang="zh-CN" strike="noStrike" noProof="1" dirty="0">
              <a:latin typeface="Century Gothic" panose="020B0502020202020204" pitchFamily="34" charset="0"/>
            </a:endParaRPr>
          </a:p>
        </p:txBody>
      </p:sp>
      <p:sp>
        <p:nvSpPr>
          <p:cNvPr id="24582" name="灯片编号占位符 24581"/>
          <p:cNvSpPr>
            <a:spLocks noGrp="1"/>
          </p:cNvSpPr>
          <p:nvPr>
            <p:ph type="sldNum" sz="quarter" idx="4"/>
          </p:nvPr>
        </p:nvSpPr>
        <p:spPr>
          <a:xfrm>
            <a:off x="6553200" y="6429375"/>
            <a:ext cx="2133600" cy="3238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fontAlgn="base"/>
            <a:fld id="{9A0DB2DC-4C9A-4742-B13C-FB6460FD3503}" type="slidenum">
              <a:rPr lang="zh-CN" strike="noStrike" noProof="1" dirty="0">
                <a:latin typeface="Century Gothic" panose="020B0502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>
              <a:latin typeface="Century Gothic" panose="020B0502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Century Gothic" panose="020B0502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Century Gothic" panose="020B0502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279525" y="1600200"/>
            <a:ext cx="2576322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3961003" y="1600200"/>
            <a:ext cx="2576322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Century Gothic" panose="020B0502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Century Gothic" panose="020B0502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Century Gothic" panose="020B0502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Century Gothic" panose="020B0502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Century Gothic" panose="020B0502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ja-JP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ja-JP" altLang="en-US" strike="noStrike" noProof="1" dirty="0">
                <a:latin typeface="Arial" panose="020B0604020202020204" pitchFamily="34" charset="0"/>
                <a:ea typeface="MS PGothic" panose="020B0600070205080204" pitchFamily="34" charset="-128"/>
                <a:cs typeface="+mn-ea"/>
              </a:rPr>
            </a:fld>
            <a:endParaRPr lang="ja-JP" altLang="en-US" strike="noStrike" noProof="1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Century Gothic" panose="020B0502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Century Gothic" panose="020B0502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94475" y="685800"/>
            <a:ext cx="1771650" cy="5440363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279525" y="685800"/>
            <a:ext cx="5212246" cy="5440363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Century Gothic" panose="020B0502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170" name="直接连接符 306177"/>
          <p:cNvSpPr/>
          <p:nvPr/>
        </p:nvSpPr>
        <p:spPr>
          <a:xfrm>
            <a:off x="7315200" y="1066800"/>
            <a:ext cx="0" cy="44958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grpSp>
        <p:nvGrpSpPr>
          <p:cNvPr id="7171" name="组合 306183"/>
          <p:cNvGrpSpPr/>
          <p:nvPr/>
        </p:nvGrpSpPr>
        <p:grpSpPr>
          <a:xfrm>
            <a:off x="7493000" y="2992438"/>
            <a:ext cx="1338263" cy="2189162"/>
            <a:chOff x="4704" y="1885"/>
            <a:chExt cx="843" cy="1379"/>
          </a:xfrm>
        </p:grpSpPr>
        <p:sp>
          <p:nvSpPr>
            <p:cNvPr id="7172" name="椭圆 306184"/>
            <p:cNvSpPr/>
            <p:nvPr/>
          </p:nvSpPr>
          <p:spPr>
            <a:xfrm>
              <a:off x="4704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73" name="椭圆 306185"/>
            <p:cNvSpPr/>
            <p:nvPr/>
          </p:nvSpPr>
          <p:spPr>
            <a:xfrm>
              <a:off x="4883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74" name="椭圆 306186"/>
            <p:cNvSpPr/>
            <p:nvPr/>
          </p:nvSpPr>
          <p:spPr>
            <a:xfrm>
              <a:off x="5062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75" name="椭圆 306187"/>
            <p:cNvSpPr/>
            <p:nvPr/>
          </p:nvSpPr>
          <p:spPr>
            <a:xfrm>
              <a:off x="4704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76" name="椭圆 306188"/>
            <p:cNvSpPr/>
            <p:nvPr/>
          </p:nvSpPr>
          <p:spPr>
            <a:xfrm>
              <a:off x="4883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77" name="椭圆 306189"/>
            <p:cNvSpPr/>
            <p:nvPr/>
          </p:nvSpPr>
          <p:spPr>
            <a:xfrm>
              <a:off x="5062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78" name="椭圆 306190"/>
            <p:cNvSpPr/>
            <p:nvPr/>
          </p:nvSpPr>
          <p:spPr>
            <a:xfrm>
              <a:off x="5241" y="2064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79" name="椭圆 306191"/>
            <p:cNvSpPr/>
            <p:nvPr/>
          </p:nvSpPr>
          <p:spPr>
            <a:xfrm>
              <a:off x="4704" y="2243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80" name="椭圆 306192"/>
            <p:cNvSpPr/>
            <p:nvPr/>
          </p:nvSpPr>
          <p:spPr>
            <a:xfrm>
              <a:off x="4883" y="2243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81" name="椭圆 306193"/>
            <p:cNvSpPr/>
            <p:nvPr/>
          </p:nvSpPr>
          <p:spPr>
            <a:xfrm>
              <a:off x="5062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82" name="椭圆 306194"/>
            <p:cNvSpPr/>
            <p:nvPr/>
          </p:nvSpPr>
          <p:spPr>
            <a:xfrm>
              <a:off x="5241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83" name="椭圆 306195"/>
            <p:cNvSpPr/>
            <p:nvPr/>
          </p:nvSpPr>
          <p:spPr>
            <a:xfrm>
              <a:off x="5420" y="2243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84" name="椭圆 306196"/>
            <p:cNvSpPr/>
            <p:nvPr/>
          </p:nvSpPr>
          <p:spPr>
            <a:xfrm>
              <a:off x="4704" y="2421"/>
              <a:ext cx="127" cy="128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85" name="椭圆 306197"/>
            <p:cNvSpPr/>
            <p:nvPr/>
          </p:nvSpPr>
          <p:spPr>
            <a:xfrm>
              <a:off x="4883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86" name="椭圆 306198"/>
            <p:cNvSpPr/>
            <p:nvPr/>
          </p:nvSpPr>
          <p:spPr>
            <a:xfrm>
              <a:off x="5062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87" name="椭圆 306199"/>
            <p:cNvSpPr/>
            <p:nvPr/>
          </p:nvSpPr>
          <p:spPr>
            <a:xfrm>
              <a:off x="5241" y="2421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88" name="椭圆 306200"/>
            <p:cNvSpPr/>
            <p:nvPr/>
          </p:nvSpPr>
          <p:spPr>
            <a:xfrm>
              <a:off x="4704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89" name="椭圆 306201"/>
            <p:cNvSpPr/>
            <p:nvPr/>
          </p:nvSpPr>
          <p:spPr>
            <a:xfrm>
              <a:off x="4883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90" name="椭圆 306202"/>
            <p:cNvSpPr/>
            <p:nvPr/>
          </p:nvSpPr>
          <p:spPr>
            <a:xfrm>
              <a:off x="5062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91" name="椭圆 306203"/>
            <p:cNvSpPr/>
            <p:nvPr/>
          </p:nvSpPr>
          <p:spPr>
            <a:xfrm>
              <a:off x="5241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92" name="椭圆 306204"/>
            <p:cNvSpPr/>
            <p:nvPr/>
          </p:nvSpPr>
          <p:spPr>
            <a:xfrm>
              <a:off x="5420" y="2600"/>
              <a:ext cx="127" cy="128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93" name="椭圆 306205"/>
            <p:cNvSpPr/>
            <p:nvPr/>
          </p:nvSpPr>
          <p:spPr>
            <a:xfrm>
              <a:off x="4704" y="2779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94" name="椭圆 306206"/>
            <p:cNvSpPr/>
            <p:nvPr/>
          </p:nvSpPr>
          <p:spPr>
            <a:xfrm>
              <a:off x="4883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95" name="椭圆 306207"/>
            <p:cNvSpPr/>
            <p:nvPr/>
          </p:nvSpPr>
          <p:spPr>
            <a:xfrm>
              <a:off x="5062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96" name="椭圆 306208"/>
            <p:cNvSpPr/>
            <p:nvPr/>
          </p:nvSpPr>
          <p:spPr>
            <a:xfrm>
              <a:off x="5241" y="2779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97" name="椭圆 306209"/>
            <p:cNvSpPr/>
            <p:nvPr/>
          </p:nvSpPr>
          <p:spPr>
            <a:xfrm>
              <a:off x="4704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98" name="椭圆 306210"/>
            <p:cNvSpPr/>
            <p:nvPr/>
          </p:nvSpPr>
          <p:spPr>
            <a:xfrm>
              <a:off x="4883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99" name="椭圆 306211"/>
            <p:cNvSpPr/>
            <p:nvPr/>
          </p:nvSpPr>
          <p:spPr>
            <a:xfrm>
              <a:off x="5062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200" name="椭圆 306212"/>
            <p:cNvSpPr/>
            <p:nvPr/>
          </p:nvSpPr>
          <p:spPr>
            <a:xfrm>
              <a:off x="5241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201" name="椭圆 306213"/>
            <p:cNvSpPr/>
            <p:nvPr/>
          </p:nvSpPr>
          <p:spPr>
            <a:xfrm>
              <a:off x="4883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202" name="椭圆 306214"/>
            <p:cNvSpPr/>
            <p:nvPr/>
          </p:nvSpPr>
          <p:spPr>
            <a:xfrm>
              <a:off x="5241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7203" name="直接连接符 306215"/>
          <p:cNvSpPr/>
          <p:nvPr/>
        </p:nvSpPr>
        <p:spPr>
          <a:xfrm>
            <a:off x="304800" y="2819400"/>
            <a:ext cx="8229600" cy="0"/>
          </a:xfrm>
          <a:prstGeom prst="line">
            <a:avLst/>
          </a:prstGeom>
          <a:ln w="63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06179" name="标题 306178"/>
          <p:cNvSpPr>
            <a:spLocks noGrp="1"/>
          </p:cNvSpPr>
          <p:nvPr>
            <p:ph type="ctrTitle"/>
          </p:nvPr>
        </p:nvSpPr>
        <p:spPr>
          <a:xfrm>
            <a:off x="315913" y="466725"/>
            <a:ext cx="6781800" cy="21336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lvl="0" algn="r">
              <a:defRPr sz="4800" kern="1200"/>
            </a:lvl1pPr>
          </a:lstStyle>
          <a:p>
            <a:pPr lvl="0" fontAlgn="base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306180" name="副标题 306179"/>
          <p:cNvSpPr>
            <a:spLocks noGrp="1"/>
          </p:cNvSpPr>
          <p:nvPr>
            <p:ph type="subTitle" idx="1"/>
          </p:nvPr>
        </p:nvSpPr>
        <p:spPr>
          <a:xfrm>
            <a:off x="849313" y="3049588"/>
            <a:ext cx="6248400" cy="2362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r">
              <a:buNone/>
              <a:defRPr sz="3200" kern="1200"/>
            </a:lvl1pPr>
            <a:lvl2pPr marL="344805" lvl="1" indent="-344805" algn="ctr">
              <a:buNone/>
              <a:defRPr sz="3200" kern="1200"/>
            </a:lvl2pPr>
            <a:lvl3pPr marL="694055" lvl="2" indent="-694055" algn="ctr">
              <a:buNone/>
              <a:defRPr sz="3200" kern="1200"/>
            </a:lvl3pPr>
            <a:lvl4pPr marL="989330" lvl="3" indent="-989330" algn="ctr">
              <a:buNone/>
              <a:defRPr sz="3200" kern="1200"/>
            </a:lvl4pPr>
            <a:lvl5pPr marL="1282700" lvl="4" indent="-1282700" algn="ctr">
              <a:buNone/>
              <a:defRPr sz="3200" kern="1200"/>
            </a:lvl5pPr>
          </a:lstStyle>
          <a:p>
            <a:pPr lvl="0" fontAlgn="base"/>
            <a:r>
              <a:rPr lang="zh-CN" altLang="en-US" strike="noStrike" noProof="1" dirty="0"/>
              <a:t>单击此处编辑母版副标题样式</a:t>
            </a:r>
            <a:endParaRPr lang="zh-CN" altLang="en-US" strike="noStrike" noProof="1" dirty="0"/>
          </a:p>
        </p:txBody>
      </p:sp>
      <p:sp>
        <p:nvSpPr>
          <p:cNvPr id="306181" name="日期占位符 306180"/>
          <p:cNvSpPr>
            <a:spLocks noGrp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fontAlgn="base"/>
            <a:endParaRPr lang="zh-CN" altLang="en-US" strike="noStrike" noProof="1" dirty="0"/>
          </a:p>
        </p:txBody>
      </p:sp>
      <p:sp>
        <p:nvSpPr>
          <p:cNvPr id="306182" name="页脚占位符 306181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fontAlgn="base"/>
            <a:endParaRPr lang="zh-CN" strike="noStrike" noProof="1" dirty="0"/>
          </a:p>
        </p:txBody>
      </p:sp>
      <p:sp>
        <p:nvSpPr>
          <p:cNvPr id="306183" name="灯片编号占位符 306182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719263"/>
            <a:ext cx="4032504" cy="4411662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719263"/>
            <a:ext cx="4032504" cy="4411662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ja-JP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ja-JP" altLang="en-US" strike="noStrike" noProof="1" dirty="0">
                <a:latin typeface="Arial" panose="020B0604020202020204" pitchFamily="34" charset="0"/>
                <a:ea typeface="MS PGothic" panose="020B0600070205080204" pitchFamily="34" charset="-128"/>
                <a:cs typeface="+mn-ea"/>
              </a:rPr>
            </a:fld>
            <a:endParaRPr lang="ja-JP" altLang="en-US" strike="noStrike" noProof="1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22238"/>
            <a:ext cx="2057400" cy="6008687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2238"/>
            <a:ext cx="6052930" cy="6008687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8194" name="组合 309249"/>
          <p:cNvGrpSpPr/>
          <p:nvPr/>
        </p:nvGrpSpPr>
        <p:grpSpPr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8195" name="矩形 309250"/>
            <p:cNvSpPr/>
            <p:nvPr/>
          </p:nvSpPr>
          <p:spPr>
            <a:xfrm>
              <a:off x="0" y="0"/>
              <a:ext cx="2208" cy="4320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pPr lvl="0" indent="0" algn="ctr"/>
              <a:endPara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8196" name="矩形 309251"/>
            <p:cNvSpPr/>
            <p:nvPr/>
          </p:nvSpPr>
          <p:spPr>
            <a:xfrm>
              <a:off x="1081" y="1065"/>
              <a:ext cx="4679" cy="1596"/>
            </a:xfrm>
            <a:prstGeom prst="rect">
              <a:avLst/>
            </a:prstGeom>
            <a:solidFill>
              <a:schemeClr val="bg2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pSp>
          <p:nvGrpSpPr>
            <p:cNvPr id="8197" name="组合 309252"/>
            <p:cNvGrpSpPr/>
            <p:nvPr/>
          </p:nvGrpSpPr>
          <p:grpSpPr>
            <a:xfrm>
              <a:off x="0" y="672"/>
              <a:ext cx="1806" cy="1989"/>
              <a:chOff x="0" y="672"/>
              <a:chExt cx="1806" cy="1989"/>
            </a:xfrm>
          </p:grpSpPr>
          <p:sp>
            <p:nvSpPr>
              <p:cNvPr id="8198" name="矩形 309253"/>
              <p:cNvSpPr/>
              <p:nvPr userDrawn="1"/>
            </p:nvSpPr>
            <p:spPr>
              <a:xfrm>
                <a:off x="361" y="2257"/>
                <a:ext cx="363" cy="404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</a:ln>
            </p:spPr>
            <p:txBody>
              <a:bodyPr anchor="t" anchorCtr="0"/>
              <a:p>
                <a:pPr lvl="0" indent="0"/>
                <a:endPara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199" name="矩形 309254"/>
              <p:cNvSpPr/>
              <p:nvPr userDrawn="1"/>
            </p:nvSpPr>
            <p:spPr>
              <a:xfrm>
                <a:off x="1081" y="1065"/>
                <a:ext cx="362" cy="405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</a:ln>
            </p:spPr>
            <p:txBody>
              <a:bodyPr anchor="t" anchorCtr="0"/>
              <a:p>
                <a:pPr lvl="0" indent="0"/>
                <a:endPara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200" name="矩形 309255"/>
              <p:cNvSpPr/>
              <p:nvPr userDrawn="1"/>
            </p:nvSpPr>
            <p:spPr>
              <a:xfrm>
                <a:off x="1437" y="672"/>
                <a:ext cx="369" cy="400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</a:ln>
            </p:spPr>
            <p:txBody>
              <a:bodyPr anchor="t" anchorCtr="0"/>
              <a:p>
                <a:pPr lvl="0" indent="0"/>
                <a:endPara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201" name="矩形 309256"/>
              <p:cNvSpPr/>
              <p:nvPr userDrawn="1"/>
            </p:nvSpPr>
            <p:spPr>
              <a:xfrm>
                <a:off x="719" y="2257"/>
                <a:ext cx="368" cy="404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 anchor="t" anchorCtr="0"/>
              <a:p>
                <a:pPr lvl="0" indent="0"/>
                <a:endPara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202" name="矩形 309257"/>
              <p:cNvSpPr/>
              <p:nvPr userDrawn="1"/>
            </p:nvSpPr>
            <p:spPr>
              <a:xfrm>
                <a:off x="1437" y="1065"/>
                <a:ext cx="369" cy="405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</a:ln>
            </p:spPr>
            <p:txBody>
              <a:bodyPr anchor="t" anchorCtr="0"/>
              <a:p>
                <a:pPr lvl="0" indent="0"/>
                <a:endPara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203" name="矩形 309258"/>
              <p:cNvSpPr/>
              <p:nvPr userDrawn="1"/>
            </p:nvSpPr>
            <p:spPr>
              <a:xfrm>
                <a:off x="719" y="1464"/>
                <a:ext cx="368" cy="399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</a:ln>
            </p:spPr>
            <p:txBody>
              <a:bodyPr anchor="t" anchorCtr="0"/>
              <a:p>
                <a:pPr lvl="0" indent="0"/>
                <a:endPara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204" name="矩形 309259"/>
              <p:cNvSpPr/>
              <p:nvPr userDrawn="1"/>
            </p:nvSpPr>
            <p:spPr>
              <a:xfrm>
                <a:off x="0" y="1464"/>
                <a:ext cx="367" cy="399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</a:ln>
            </p:spPr>
            <p:txBody>
              <a:bodyPr anchor="t" anchorCtr="0"/>
              <a:p>
                <a:pPr lvl="0" indent="0"/>
                <a:endPara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205" name="矩形 309260"/>
              <p:cNvSpPr/>
              <p:nvPr userDrawn="1"/>
            </p:nvSpPr>
            <p:spPr>
              <a:xfrm>
                <a:off x="1081" y="1464"/>
                <a:ext cx="362" cy="399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</a:ln>
            </p:spPr>
            <p:txBody>
              <a:bodyPr anchor="t" anchorCtr="0"/>
              <a:p>
                <a:pPr lvl="0" indent="0"/>
                <a:endPara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206" name="矩形 309261"/>
              <p:cNvSpPr/>
              <p:nvPr userDrawn="1"/>
            </p:nvSpPr>
            <p:spPr>
              <a:xfrm>
                <a:off x="361" y="1857"/>
                <a:ext cx="363" cy="406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</a:ln>
            </p:spPr>
            <p:txBody>
              <a:bodyPr anchor="t" anchorCtr="0"/>
              <a:p>
                <a:pPr lvl="0" indent="0"/>
                <a:endPara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207" name="矩形 309262"/>
              <p:cNvSpPr/>
              <p:nvPr userDrawn="1"/>
            </p:nvSpPr>
            <p:spPr>
              <a:xfrm>
                <a:off x="719" y="1857"/>
                <a:ext cx="368" cy="406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</a:ln>
            </p:spPr>
            <p:txBody>
              <a:bodyPr anchor="t" anchorCtr="0"/>
              <a:p>
                <a:pPr lvl="0" indent="0"/>
                <a:endPara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309267" name="标题 309266"/>
          <p:cNvSpPr>
            <a:spLocks noGrp="1"/>
          </p:cNvSpPr>
          <p:nvPr>
            <p:ph type="ctrTitle"/>
          </p:nvPr>
        </p:nvSpPr>
        <p:spPr>
          <a:xfrm>
            <a:off x="2971800" y="1828800"/>
            <a:ext cx="6019800" cy="22098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 sz="5000" kern="1200">
                <a:solidFill>
                  <a:srgbClr val="FFFFFF"/>
                </a:solidFill>
              </a:defRPr>
            </a:lvl1pPr>
          </a:lstStyle>
          <a:p>
            <a:pPr lvl="0" fontAlgn="base"/>
            <a:r>
              <a:rPr lang="zh-CN" altLang="en-US" strike="noStrike" noProof="1" dirty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309268" name="副标题 309267"/>
          <p:cNvSpPr>
            <a:spLocks noGrp="1"/>
          </p:cNvSpPr>
          <p:nvPr>
            <p:ph type="subTitle" idx="1"/>
          </p:nvPr>
        </p:nvSpPr>
        <p:spPr>
          <a:xfrm>
            <a:off x="2971800" y="4267200"/>
            <a:ext cx="6019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>
              <a:buNone/>
              <a:defRPr sz="3400" kern="1200"/>
            </a:lvl1pPr>
            <a:lvl2pPr marL="457200" lvl="1" indent="-457200" algn="ctr">
              <a:buNone/>
              <a:defRPr sz="3400" kern="1200"/>
            </a:lvl2pPr>
            <a:lvl3pPr marL="914400" lvl="2" indent="-914400" algn="ctr">
              <a:buNone/>
              <a:defRPr sz="3400" kern="1200"/>
            </a:lvl3pPr>
            <a:lvl4pPr marL="1371600" lvl="3" indent="-1371600" algn="ctr">
              <a:buNone/>
              <a:defRPr sz="3400" kern="1200"/>
            </a:lvl4pPr>
            <a:lvl5pPr marL="1828800" lvl="4" indent="-1828800" algn="ctr">
              <a:buNone/>
              <a:defRPr sz="3400" kern="1200"/>
            </a:lvl5pPr>
          </a:lstStyle>
          <a:p>
            <a:pPr lvl="0" fontAlgn="base"/>
            <a:r>
              <a:rPr lang="zh-CN" altLang="en-US" strike="noStrike" noProof="1" dirty="0"/>
              <a:t>单击此处编辑母版副标题样式</a:t>
            </a:r>
            <a:endParaRPr lang="zh-CN" altLang="en-US" strike="noStrike" noProof="1" dirty="0"/>
          </a:p>
        </p:txBody>
      </p:sp>
      <p:sp>
        <p:nvSpPr>
          <p:cNvPr id="309264" name="日期占位符 309263"/>
          <p:cNvSpPr>
            <a:spLocks noGrp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fontAlgn="base"/>
            <a:endParaRPr lang="zh-CN" altLang="en-US" strike="noStrike" noProof="1" dirty="0"/>
          </a:p>
        </p:txBody>
      </p:sp>
      <p:sp>
        <p:nvSpPr>
          <p:cNvPr id="309265" name="页脚占位符 309264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fontAlgn="base"/>
            <a:endParaRPr lang="zh-CN" strike="noStrike" noProof="1" dirty="0"/>
          </a:p>
        </p:txBody>
      </p:sp>
      <p:sp>
        <p:nvSpPr>
          <p:cNvPr id="309266" name="灯片编号占位符 309265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fontAlgn="base"/>
            <a:fld id="{9A0DB2DC-4C9A-4742-B13C-FB6460FD3503}" type="slidenum">
              <a:rPr lang="zh-CN" strike="noStrike" noProof="1" dirty="0">
                <a:latin typeface="Arial Black" panose="020B0A040201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 Black" panose="020B0A040201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 Black" panose="020B0A040201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2504" cy="38862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981200"/>
            <a:ext cx="4032504" cy="38862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 Black" panose="020B0A040201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 Black" panose="020B0A040201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  <p:sp>
        <p:nvSpPr>
          <p:cNvPr id="9" name="日期占位符 8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781175" y="1600200"/>
            <a:ext cx="3383756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303044" y="1600200"/>
            <a:ext cx="3383756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ja-JP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ja-JP" altLang="en-US" strike="noStrike" noProof="1" dirty="0">
                <a:latin typeface="Arial" panose="020B0604020202020204" pitchFamily="34" charset="0"/>
                <a:ea typeface="MS PGothic" panose="020B0600070205080204" pitchFamily="34" charset="-128"/>
                <a:cs typeface="+mn-ea"/>
              </a:rPr>
            </a:fld>
            <a:endParaRPr lang="ja-JP" altLang="en-US" strike="noStrike" noProof="1" dirty="0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 Black" panose="020B0A040201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脚占位符 1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 Black" panose="020B0A040201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 Black" panose="020B0A040201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 Black" panose="020B0A040201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 Black" panose="020B0A040201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54102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52930" cy="54102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 Black" panose="020B0A040201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ja-JP" altLang="en-US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ja-JP" altLang="en-US" strike="noStrike" noProof="1" dirty="0">
                <a:latin typeface="Arial" panose="020B0604020202020204" pitchFamily="34" charset="0"/>
                <a:ea typeface="MS PGothic" panose="020B0600070205080204" pitchFamily="34" charset="-128"/>
                <a:cs typeface="+mn-ea"/>
              </a:rPr>
            </a:fld>
            <a:endParaRPr lang="ja-JP" altLang="en-US" strike="noStrike" noProof="1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ja-JP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ja-JP" altLang="en-US" strike="noStrike" noProof="1" dirty="0">
                <a:latin typeface="Arial" panose="020B0604020202020204" pitchFamily="34" charset="0"/>
                <a:ea typeface="MS PGothic" panose="020B0600070205080204" pitchFamily="34" charset="-128"/>
                <a:cs typeface="+mn-ea"/>
              </a:rPr>
            </a:fld>
            <a:endParaRPr lang="ja-JP" altLang="en-US" strike="noStrike" noProof="1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ja-JP" altLang="en-US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ja-JP" altLang="en-US" strike="noStrike" noProof="1" dirty="0">
                <a:latin typeface="Arial" panose="020B0604020202020204" pitchFamily="34" charset="0"/>
                <a:ea typeface="MS PGothic" panose="020B0600070205080204" pitchFamily="34" charset="-128"/>
                <a:cs typeface="+mn-ea"/>
              </a:rPr>
            </a:fld>
            <a:endParaRPr lang="ja-JP" altLang="en-US" strike="noStrike" noProof="1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ja-JP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ja-JP" altLang="en-US" strike="noStrike" noProof="1" dirty="0">
                <a:latin typeface="Arial" panose="020B0604020202020204" pitchFamily="34" charset="0"/>
                <a:ea typeface="MS PGothic" panose="020B0600070205080204" pitchFamily="34" charset="-128"/>
                <a:cs typeface="+mn-ea"/>
              </a:rPr>
            </a:fld>
            <a:endParaRPr lang="ja-JP" altLang="en-US" strike="noStrike" noProof="1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ja-JP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ja-JP" altLang="en-US" strike="noStrike" noProof="1" dirty="0">
                <a:latin typeface="Arial" panose="020B0604020202020204" pitchFamily="34" charset="0"/>
                <a:ea typeface="MS PGothic" panose="020B0600070205080204" pitchFamily="34" charset="-128"/>
                <a:cs typeface="+mn-ea"/>
              </a:rPr>
            </a:fld>
            <a:endParaRPr lang="ja-JP" altLang="en-US" strike="noStrike" noProof="1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image" Target="../media/image5.png"/><Relationship Id="rId14" Type="http://schemas.openxmlformats.org/officeDocument/2006/relationships/image" Target="../media/image4.png"/><Relationship Id="rId13" Type="http://schemas.openxmlformats.org/officeDocument/2006/relationships/image" Target="../media/image3.png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6.pn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3" Type="http://schemas.openxmlformats.org/officeDocument/2006/relationships/theme" Target="../theme/theme3.xml"/><Relationship Id="rId12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3.xml"/><Relationship Id="rId8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8.xml"/><Relationship Id="rId3" Type="http://schemas.openxmlformats.org/officeDocument/2006/relationships/slideLayout" Target="../slideLayouts/slideLayout37.xml"/><Relationship Id="rId2" Type="http://schemas.openxmlformats.org/officeDocument/2006/relationships/slideLayout" Target="../slideLayouts/slideLayout36.xml"/><Relationship Id="rId12" Type="http://schemas.openxmlformats.org/officeDocument/2006/relationships/theme" Target="../theme/theme4.xml"/><Relationship Id="rId11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44.xml"/><Relationship Id="rId1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9217" descr="e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标题 9218"/>
          <p:cNvSpPr>
            <a:spLocks noGrp="1"/>
          </p:cNvSpPr>
          <p:nvPr>
            <p:ph type="title"/>
          </p:nvPr>
        </p:nvSpPr>
        <p:spPr>
          <a:xfrm>
            <a:off x="1781175" y="274638"/>
            <a:ext cx="6905625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 indent="0"/>
            <a:r>
              <a:rPr lang="ja-JP" altLang="en-US" dirty="0"/>
              <a:t>マスタ タイトルの書式設定</a:t>
            </a:r>
            <a:endParaRPr lang="ja-JP" altLang="en-US" dirty="0"/>
          </a:p>
        </p:txBody>
      </p:sp>
      <p:sp>
        <p:nvSpPr>
          <p:cNvPr id="1028" name="文本占位符 9219"/>
          <p:cNvSpPr>
            <a:spLocks noGrp="1"/>
          </p:cNvSpPr>
          <p:nvPr>
            <p:ph type="body"/>
          </p:nvPr>
        </p:nvSpPr>
        <p:spPr>
          <a:xfrm>
            <a:off x="1781175" y="1600200"/>
            <a:ext cx="6905625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 indent="-342900"/>
            <a:r>
              <a:rPr lang="ja-JP" altLang="en-US" dirty="0"/>
              <a:t>マスタ テキストの書式設定</a:t>
            </a:r>
            <a:endParaRPr lang="ja-JP" altLang="en-US" dirty="0"/>
          </a:p>
          <a:p>
            <a:pPr lvl="1" indent="-285750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  <a:endParaRPr lang="ja-JP" altLang="en-US" dirty="0"/>
          </a:p>
          <a:p>
            <a:pPr lvl="2" indent="-228600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  <a:endParaRPr lang="ja-JP" altLang="en-US" dirty="0"/>
          </a:p>
          <a:p>
            <a:pPr lvl="3" indent="-228600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ja-JP" altLang="en-US" dirty="0"/>
          </a:p>
          <a:p>
            <a:pPr lvl="4" indent="-228600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ja-JP" altLang="en-US" dirty="0"/>
          </a:p>
        </p:txBody>
      </p:sp>
      <p:sp>
        <p:nvSpPr>
          <p:cNvPr id="9221" name="日期占位符 9220"/>
          <p:cNvSpPr>
            <a:spLocks noGrp="1"/>
          </p:cNvSpPr>
          <p:nvPr>
            <p:ph type="dt" sz="half" idx="2"/>
          </p:nvPr>
        </p:nvSpPr>
        <p:spPr>
          <a:xfrm>
            <a:off x="1781175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>
                <a:ea typeface="MS PGothic" panose="020B0600070205080204" pitchFamily="34" charset="-128"/>
              </a:defRPr>
            </a:lvl1pPr>
          </a:lstStyle>
          <a:p>
            <a:pPr lvl="0" fontAlgn="base"/>
            <a:endParaRPr lang="zh-CN" altLang="en-US" strike="noStrike" noProof="1" dirty="0"/>
          </a:p>
        </p:txBody>
      </p:sp>
      <p:sp>
        <p:nvSpPr>
          <p:cNvPr id="9222" name="页脚占位符 9221"/>
          <p:cNvSpPr>
            <a:spLocks noGrp="1"/>
          </p:cNvSpPr>
          <p:nvPr>
            <p:ph type="ftr" sz="quarter" idx="3"/>
          </p:nvPr>
        </p:nvSpPr>
        <p:spPr>
          <a:xfrm>
            <a:off x="3973513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>
                <a:ea typeface="MS PGothic" panose="020B0600070205080204" pitchFamily="34" charset="-128"/>
              </a:defRPr>
            </a:lvl1pPr>
          </a:lstStyle>
          <a:p>
            <a:pPr lvl="0" fontAlgn="base"/>
            <a:endParaRPr lang="ja-JP" altLang="en-US" strike="noStrike" noProof="1" dirty="0"/>
          </a:p>
        </p:txBody>
      </p:sp>
      <p:sp>
        <p:nvSpPr>
          <p:cNvPr id="9223" name="灯片编号占位符 9222"/>
          <p:cNvSpPr>
            <a:spLocks noGrp="1"/>
          </p:cNvSpPr>
          <p:nvPr>
            <p:ph type="sldNum" sz="quarter" idx="4"/>
          </p:nvPr>
        </p:nvSpPr>
        <p:spPr>
          <a:xfrm>
            <a:off x="6964363" y="6245225"/>
            <a:ext cx="1722438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>
                <a:ea typeface="MS PGothic" panose="020B0600070205080204" pitchFamily="34" charset="-128"/>
              </a:defRPr>
            </a:lvl1pPr>
          </a:lstStyle>
          <a:p>
            <a:pPr lvl="0" fontAlgn="base"/>
            <a:fld id="{9A0DB2DC-4C9A-4742-B13C-FB6460FD3503}" type="slidenum">
              <a:rPr lang="ja-JP" altLang="en-US" strike="noStrike" noProof="1" dirty="0">
                <a:latin typeface="Arial" panose="020B0604020202020204" pitchFamily="34" charset="0"/>
                <a:ea typeface="MS PGothic" panose="020B0600070205080204" pitchFamily="34" charset="-128"/>
                <a:cs typeface="+mn-ea"/>
              </a:rPr>
            </a:fld>
            <a:endParaRPr lang="ja-JP" altLang="en-US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Blip>
          <a:blip r:embed="rId13"/>
        </a:buBlip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Blip>
          <a:blip r:embed="rId14"/>
        </a:buBlip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Blip>
          <a:blip r:embed="rId15"/>
        </a:buBlip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6699FF"/>
        </a:buClr>
        <a:buChar char="◆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6699FF"/>
        </a:buClr>
        <a:buChar char="▪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6699FF"/>
        </a:buClr>
        <a:buChar char="▪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6699FF"/>
        </a:buClr>
        <a:buChar char="▪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6699FF"/>
        </a:buClr>
        <a:buChar char="▪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rgbClr val="6699FF"/>
        </a:buClr>
        <a:buChar char="▪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 23553"/>
          <p:cNvSpPr>
            <a:spLocks noGrp="1"/>
          </p:cNvSpPr>
          <p:nvPr>
            <p:ph type="title"/>
          </p:nvPr>
        </p:nvSpPr>
        <p:spPr>
          <a:xfrm>
            <a:off x="1279525" y="685800"/>
            <a:ext cx="7086600" cy="731838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 indent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文本占位符 23554"/>
          <p:cNvSpPr>
            <a:spLocks noGrp="1"/>
          </p:cNvSpPr>
          <p:nvPr>
            <p:ph type="body"/>
          </p:nvPr>
        </p:nvSpPr>
        <p:spPr>
          <a:xfrm>
            <a:off x="1279525" y="1600200"/>
            <a:ext cx="52578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3556" name="日期占位符 23555"/>
          <p:cNvSpPr>
            <a:spLocks noGrp="1"/>
          </p:cNvSpPr>
          <p:nvPr>
            <p:ph type="dt" sz="half" idx="2"/>
          </p:nvPr>
        </p:nvSpPr>
        <p:spPr>
          <a:xfrm>
            <a:off x="457200" y="6429375"/>
            <a:ext cx="2133600" cy="323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200">
                <a:latin typeface="Century Gothic" panose="020B0502020202020204" pitchFamily="34" charset="0"/>
              </a:defRPr>
            </a:lvl1pPr>
          </a:lstStyle>
          <a:p>
            <a:pPr lvl="0" fontAlgn="base"/>
            <a:endParaRPr lang="zh-CN" altLang="en-US" strike="noStrike" noProof="1" dirty="0"/>
          </a:p>
        </p:txBody>
      </p:sp>
      <p:sp>
        <p:nvSpPr>
          <p:cNvPr id="23557" name="页脚占位符 23556"/>
          <p:cNvSpPr>
            <a:spLocks noGrp="1"/>
          </p:cNvSpPr>
          <p:nvPr>
            <p:ph type="ftr" sz="quarter" idx="3"/>
          </p:nvPr>
        </p:nvSpPr>
        <p:spPr>
          <a:xfrm>
            <a:off x="3124200" y="6429375"/>
            <a:ext cx="2895600" cy="323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200">
                <a:latin typeface="Century Gothic" panose="020B0502020202020204" pitchFamily="34" charset="0"/>
              </a:defRPr>
            </a:lvl1pPr>
          </a:lstStyle>
          <a:p>
            <a:pPr lvl="0" fontAlgn="base"/>
            <a:endParaRPr lang="zh-CN" strike="noStrike" noProof="1" dirty="0"/>
          </a:p>
        </p:txBody>
      </p:sp>
      <p:sp>
        <p:nvSpPr>
          <p:cNvPr id="23558" name="灯片编号占位符 23557"/>
          <p:cNvSpPr>
            <a:spLocks noGrp="1"/>
          </p:cNvSpPr>
          <p:nvPr>
            <p:ph type="sldNum" sz="quarter" idx="4"/>
          </p:nvPr>
        </p:nvSpPr>
        <p:spPr>
          <a:xfrm>
            <a:off x="6553200" y="6429375"/>
            <a:ext cx="2133600" cy="323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200">
                <a:latin typeface="Century Gothic" panose="020B0502020202020204" pitchFamily="34" charset="0"/>
              </a:defRPr>
            </a:lvl1pPr>
          </a:lstStyle>
          <a:p>
            <a:pPr lvl="0" fontAlgn="base"/>
            <a:fld id="{9A0DB2DC-4C9A-4742-B13C-FB6460FD3503}" type="slidenum">
              <a:rPr lang="zh-CN" strike="noStrike" noProof="1" dirty="0">
                <a:latin typeface="Century Gothic" panose="020B0502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36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直接连接符 305153"/>
          <p:cNvSpPr/>
          <p:nvPr/>
        </p:nvSpPr>
        <p:spPr>
          <a:xfrm>
            <a:off x="7962900" y="152400"/>
            <a:ext cx="0" cy="15240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075" name="标题 305154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indent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076" name="文本占位符 305155"/>
          <p:cNvSpPr>
            <a:spLocks noGrp="1"/>
          </p:cNvSpPr>
          <p:nvPr>
            <p:ph type="body"/>
          </p:nvPr>
        </p:nvSpPr>
        <p:spPr>
          <a:xfrm>
            <a:off x="457200" y="1719263"/>
            <a:ext cx="8229600" cy="4411662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347345"/>
            <a:r>
              <a:rPr lang="zh-CN" altLang="en-US" dirty="0"/>
              <a:t>第二级</a:t>
            </a:r>
            <a:endParaRPr lang="zh-CN" altLang="en-US" dirty="0"/>
          </a:p>
          <a:p>
            <a:pPr lvl="2" indent="-293370"/>
            <a:r>
              <a:rPr lang="zh-CN" altLang="en-US" dirty="0"/>
              <a:t>第三级</a:t>
            </a:r>
            <a:endParaRPr lang="zh-CN" altLang="en-US" dirty="0"/>
          </a:p>
          <a:p>
            <a:pPr lvl="3" indent="-292100"/>
            <a:r>
              <a:rPr lang="zh-CN" altLang="en-US" dirty="0"/>
              <a:t>第四级</a:t>
            </a:r>
            <a:endParaRPr lang="zh-CN" altLang="en-US" dirty="0"/>
          </a:p>
          <a:p>
            <a:pPr lvl="4" indent="-31623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05157" name="日期占位符 305156"/>
          <p:cNvSpPr>
            <a:spLocks noGrp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000"/>
            </a:lvl1pPr>
          </a:lstStyle>
          <a:p>
            <a:pPr lvl="0" fontAlgn="base"/>
            <a:endParaRPr lang="zh-CN" altLang="en-US" strike="noStrike" noProof="1" dirty="0"/>
          </a:p>
        </p:txBody>
      </p:sp>
      <p:sp>
        <p:nvSpPr>
          <p:cNvPr id="305158" name="页脚占位符 305157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000"/>
            </a:lvl1pPr>
          </a:lstStyle>
          <a:p>
            <a:pPr lvl="0" fontAlgn="base"/>
            <a:endParaRPr lang="zh-CN" strike="noStrike" noProof="1" dirty="0"/>
          </a:p>
        </p:txBody>
      </p:sp>
      <p:sp>
        <p:nvSpPr>
          <p:cNvPr id="305159" name="灯片编号占位符 305158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000"/>
            </a:lvl1pPr>
          </a:lstStyle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  <p:grpSp>
        <p:nvGrpSpPr>
          <p:cNvPr id="3080" name="组合 305159"/>
          <p:cNvGrpSpPr/>
          <p:nvPr/>
        </p:nvGrpSpPr>
        <p:grpSpPr>
          <a:xfrm>
            <a:off x="8153400" y="152400"/>
            <a:ext cx="792163" cy="1295400"/>
            <a:chOff x="5136" y="960"/>
            <a:chExt cx="528" cy="864"/>
          </a:xfrm>
        </p:grpSpPr>
        <p:sp>
          <p:nvSpPr>
            <p:cNvPr id="3081" name="椭圆 305160"/>
            <p:cNvSpPr/>
            <p:nvPr/>
          </p:nvSpPr>
          <p:spPr>
            <a:xfrm>
              <a:off x="5136" y="96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82" name="椭圆 305161"/>
            <p:cNvSpPr/>
            <p:nvPr/>
          </p:nvSpPr>
          <p:spPr>
            <a:xfrm>
              <a:off x="5248" y="96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83" name="椭圆 305162"/>
            <p:cNvSpPr/>
            <p:nvPr/>
          </p:nvSpPr>
          <p:spPr>
            <a:xfrm>
              <a:off x="5360" y="96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84" name="椭圆 305163"/>
            <p:cNvSpPr/>
            <p:nvPr/>
          </p:nvSpPr>
          <p:spPr>
            <a:xfrm>
              <a:off x="5136" y="1072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85" name="椭圆 305164"/>
            <p:cNvSpPr/>
            <p:nvPr/>
          </p:nvSpPr>
          <p:spPr>
            <a:xfrm>
              <a:off x="5248" y="1072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86" name="椭圆 305165"/>
            <p:cNvSpPr/>
            <p:nvPr/>
          </p:nvSpPr>
          <p:spPr>
            <a:xfrm>
              <a:off x="5360" y="1072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87" name="椭圆 305166"/>
            <p:cNvSpPr/>
            <p:nvPr/>
          </p:nvSpPr>
          <p:spPr>
            <a:xfrm>
              <a:off x="5472" y="1072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88" name="椭圆 305167"/>
            <p:cNvSpPr/>
            <p:nvPr/>
          </p:nvSpPr>
          <p:spPr>
            <a:xfrm>
              <a:off x="5136" y="1184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89" name="椭圆 305168"/>
            <p:cNvSpPr/>
            <p:nvPr/>
          </p:nvSpPr>
          <p:spPr>
            <a:xfrm>
              <a:off x="5248" y="1184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90" name="椭圆 305169"/>
            <p:cNvSpPr/>
            <p:nvPr/>
          </p:nvSpPr>
          <p:spPr>
            <a:xfrm>
              <a:off x="5360" y="1184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91" name="椭圆 305170"/>
            <p:cNvSpPr/>
            <p:nvPr/>
          </p:nvSpPr>
          <p:spPr>
            <a:xfrm>
              <a:off x="5472" y="1184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92" name="椭圆 305171"/>
            <p:cNvSpPr/>
            <p:nvPr/>
          </p:nvSpPr>
          <p:spPr>
            <a:xfrm>
              <a:off x="5584" y="1184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93" name="椭圆 305172"/>
            <p:cNvSpPr/>
            <p:nvPr/>
          </p:nvSpPr>
          <p:spPr>
            <a:xfrm>
              <a:off x="5136" y="1296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94" name="椭圆 305173"/>
            <p:cNvSpPr/>
            <p:nvPr/>
          </p:nvSpPr>
          <p:spPr>
            <a:xfrm>
              <a:off x="5248" y="1296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95" name="椭圆 305174"/>
            <p:cNvSpPr/>
            <p:nvPr/>
          </p:nvSpPr>
          <p:spPr>
            <a:xfrm>
              <a:off x="5360" y="1296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96" name="椭圆 305175"/>
            <p:cNvSpPr/>
            <p:nvPr/>
          </p:nvSpPr>
          <p:spPr>
            <a:xfrm>
              <a:off x="5472" y="1296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97" name="椭圆 305176"/>
            <p:cNvSpPr/>
            <p:nvPr/>
          </p:nvSpPr>
          <p:spPr>
            <a:xfrm>
              <a:off x="5136" y="1408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98" name="椭圆 305177"/>
            <p:cNvSpPr/>
            <p:nvPr/>
          </p:nvSpPr>
          <p:spPr>
            <a:xfrm>
              <a:off x="5248" y="1408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99" name="椭圆 305178"/>
            <p:cNvSpPr/>
            <p:nvPr/>
          </p:nvSpPr>
          <p:spPr>
            <a:xfrm>
              <a:off x="5360" y="1408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00" name="椭圆 305179"/>
            <p:cNvSpPr/>
            <p:nvPr/>
          </p:nvSpPr>
          <p:spPr>
            <a:xfrm>
              <a:off x="5472" y="1408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01" name="椭圆 305180"/>
            <p:cNvSpPr/>
            <p:nvPr/>
          </p:nvSpPr>
          <p:spPr>
            <a:xfrm>
              <a:off x="5584" y="1408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02" name="椭圆 305181"/>
            <p:cNvSpPr/>
            <p:nvPr/>
          </p:nvSpPr>
          <p:spPr>
            <a:xfrm>
              <a:off x="5136" y="1520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03" name="椭圆 305182"/>
            <p:cNvSpPr/>
            <p:nvPr/>
          </p:nvSpPr>
          <p:spPr>
            <a:xfrm>
              <a:off x="5248" y="1520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04" name="椭圆 305183"/>
            <p:cNvSpPr/>
            <p:nvPr/>
          </p:nvSpPr>
          <p:spPr>
            <a:xfrm>
              <a:off x="5360" y="1520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05" name="椭圆 305184"/>
            <p:cNvSpPr/>
            <p:nvPr/>
          </p:nvSpPr>
          <p:spPr>
            <a:xfrm>
              <a:off x="5472" y="1520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06" name="椭圆 305185"/>
            <p:cNvSpPr/>
            <p:nvPr/>
          </p:nvSpPr>
          <p:spPr>
            <a:xfrm>
              <a:off x="5136" y="1632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07" name="椭圆 305186"/>
            <p:cNvSpPr/>
            <p:nvPr/>
          </p:nvSpPr>
          <p:spPr>
            <a:xfrm>
              <a:off x="5248" y="1632"/>
              <a:ext cx="80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08" name="椭圆 305187"/>
            <p:cNvSpPr/>
            <p:nvPr/>
          </p:nvSpPr>
          <p:spPr>
            <a:xfrm>
              <a:off x="5360" y="1632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09" name="椭圆 305188"/>
            <p:cNvSpPr/>
            <p:nvPr/>
          </p:nvSpPr>
          <p:spPr>
            <a:xfrm>
              <a:off x="5472" y="1632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10" name="椭圆 305189"/>
            <p:cNvSpPr/>
            <p:nvPr/>
          </p:nvSpPr>
          <p:spPr>
            <a:xfrm>
              <a:off x="5248" y="1744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11" name="椭圆 305190"/>
            <p:cNvSpPr/>
            <p:nvPr/>
          </p:nvSpPr>
          <p:spPr>
            <a:xfrm>
              <a:off x="5472" y="1744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hf sldNum="0" hdr="0" ftr="0" dt="0"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3900" b="1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anose="05000000000000000000" pitchFamily="2" charset="2"/>
        <a:buChar char="l"/>
        <a:defRPr sz="3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692150" lvl="1" indent="-347345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l"/>
        <a:defRPr sz="2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87425" lvl="2" indent="-29337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l"/>
        <a:defRPr sz="23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81430" lvl="3" indent="-2921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98930" lvl="4" indent="-31623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8226" name="页脚占位符 308225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200"/>
            </a:lvl1pPr>
          </a:lstStyle>
          <a:p>
            <a:pPr lvl="0" fontAlgn="base"/>
            <a:endParaRPr lang="zh-CN" strike="noStrike" noProof="1" dirty="0"/>
          </a:p>
        </p:txBody>
      </p:sp>
      <p:sp>
        <p:nvSpPr>
          <p:cNvPr id="308227" name="灯片编号占位符 308226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200">
                <a:latin typeface="Arial Black" panose="020B0A04020102020204" pitchFamily="34" charset="0"/>
              </a:defRPr>
            </a:lvl1pPr>
          </a:lstStyle>
          <a:p>
            <a:pPr lvl="0" fontAlgn="base"/>
            <a:fld id="{9A0DB2DC-4C9A-4742-B13C-FB6460FD3503}" type="slidenum">
              <a:rPr lang="zh-CN" strike="noStrike" noProof="1" dirty="0">
                <a:latin typeface="Arial Black" panose="020B0A040201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  <p:grpSp>
        <p:nvGrpSpPr>
          <p:cNvPr id="4100" name="组合 308227"/>
          <p:cNvGrpSpPr/>
          <p:nvPr/>
        </p:nvGrpSpPr>
        <p:grpSpPr>
          <a:xfrm>
            <a:off x="0" y="0"/>
            <a:ext cx="9144000" cy="546100"/>
            <a:chOff x="0" y="0"/>
            <a:chExt cx="5760" cy="344"/>
          </a:xfrm>
        </p:grpSpPr>
        <p:sp>
          <p:nvSpPr>
            <p:cNvPr id="4101" name="矩形 308228"/>
            <p:cNvSpPr/>
            <p:nvPr/>
          </p:nvSpPr>
          <p:spPr>
            <a:xfrm>
              <a:off x="0" y="0"/>
              <a:ext cx="180" cy="336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wrap="none" anchor="ctr" anchorCtr="0"/>
            <a:p>
              <a:pPr lvl="0" indent="0" algn="ctr"/>
              <a:endPara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4102" name="矩形 308229"/>
            <p:cNvSpPr/>
            <p:nvPr/>
          </p:nvSpPr>
          <p:spPr>
            <a:xfrm>
              <a:off x="260" y="85"/>
              <a:ext cx="5500" cy="1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4103" name="矩形 308230"/>
            <p:cNvSpPr/>
            <p:nvPr/>
          </p:nvSpPr>
          <p:spPr>
            <a:xfrm>
              <a:off x="258" y="85"/>
              <a:ext cx="87" cy="89"/>
            </a:xfrm>
            <a:prstGeom prst="rect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104" name="矩形 308231"/>
            <p:cNvSpPr/>
            <p:nvPr/>
          </p:nvSpPr>
          <p:spPr>
            <a:xfrm>
              <a:off x="345" y="0"/>
              <a:ext cx="88" cy="87"/>
            </a:xfrm>
            <a:prstGeom prst="rect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105" name="矩形 308232"/>
            <p:cNvSpPr/>
            <p:nvPr/>
          </p:nvSpPr>
          <p:spPr>
            <a:xfrm>
              <a:off x="345" y="85"/>
              <a:ext cx="88" cy="89"/>
            </a:xfrm>
            <a:prstGeom prst="rect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106" name="矩形 308233"/>
            <p:cNvSpPr/>
            <p:nvPr/>
          </p:nvSpPr>
          <p:spPr>
            <a:xfrm>
              <a:off x="173" y="173"/>
              <a:ext cx="86" cy="87"/>
            </a:xfrm>
            <a:prstGeom prst="rect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107" name="矩形 308234"/>
            <p:cNvSpPr/>
            <p:nvPr/>
          </p:nvSpPr>
          <p:spPr>
            <a:xfrm>
              <a:off x="83" y="86"/>
              <a:ext cx="89" cy="87"/>
            </a:xfrm>
            <a:prstGeom prst="rect">
              <a:avLst/>
            </a:prstGeom>
            <a:solidFill>
              <a:schemeClr val="bg2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4108" name="矩形 308235"/>
            <p:cNvSpPr/>
            <p:nvPr/>
          </p:nvSpPr>
          <p:spPr>
            <a:xfrm>
              <a:off x="258" y="171"/>
              <a:ext cx="87" cy="87"/>
            </a:xfrm>
            <a:prstGeom prst="rect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109" name="矩形 308236"/>
            <p:cNvSpPr/>
            <p:nvPr/>
          </p:nvSpPr>
          <p:spPr>
            <a:xfrm>
              <a:off x="173" y="258"/>
              <a:ext cx="86" cy="86"/>
            </a:xfrm>
            <a:prstGeom prst="rect">
              <a:avLst/>
            </a:prstGeom>
            <a:solidFill>
              <a:schemeClr val="accent2"/>
            </a:solidFill>
            <a:ln w="9525">
              <a:noFill/>
            </a:ln>
          </p:spPr>
          <p:txBody>
            <a:bodyPr anchor="t" anchorCtr="0"/>
            <a:p>
              <a:pPr lvl="0" indent="0"/>
              <a:endParaRPr lang="zh-CN" altLang="en-US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4110" name="标题 308237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 indent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111" name="文本占位符 308238"/>
          <p:cNvSpPr>
            <a:spLocks noGrp="1"/>
          </p:cNvSpPr>
          <p:nvPr>
            <p:ph type="body"/>
          </p:nvPr>
        </p:nvSpPr>
        <p:spPr>
          <a:xfrm>
            <a:off x="457200" y="1981200"/>
            <a:ext cx="8229600" cy="3886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08240" name="日期占位符 308239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/>
            </a:lvl1pPr>
          </a:lstStyle>
          <a:p>
            <a:pPr lvl="0" fontAlgn="base"/>
            <a:endParaRPr lang="zh-CN" altLang="en-US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hf sldNum="0" hdr="0" ftr="0" dt="0"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anose="05000000000000000000" pitchFamily="2" charset="2"/>
        <a:buChar char="n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anose="05000000000000000000" pitchFamily="2" charset="2"/>
        <a:buChar char="¨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anose="05000000000000000000" pitchFamily="2" charset="2"/>
        <a:buChar char="n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¨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§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tags" Target="../tags/tag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tags" Target="../tags/tag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tags" Target="../tags/tag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tags" Target="../tags/tag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tags" Target="../tags/tag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tags" Target="../tags/tag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tags" Target="../tags/tag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tags" Target="../tags/tag1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tags" Target="../tags/tag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tags" Target="../tags/tag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tags" Target="../tags/tag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tags" Target="../tags/tag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tags" Target="../tags/tag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tags" Target="../tags/ta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标题 4097"/>
          <p:cNvSpPr>
            <a:spLocks noGrp="1"/>
          </p:cNvSpPr>
          <p:nvPr>
            <p:ph type="ctrTitle"/>
          </p:nvPr>
        </p:nvSpPr>
        <p:spPr>
          <a:xfrm>
            <a:off x="2437130" y="2514600"/>
            <a:ext cx="6693535" cy="1019175"/>
          </a:xfrm>
        </p:spPr>
        <p:txBody>
          <a:bodyPr anchor="ctr" anchorCtr="0"/>
          <a:p>
            <a:pPr defTabSz="914400">
              <a:buClrTx/>
              <a:buSzTx/>
              <a:buFontTx/>
              <a:buNone/>
            </a:pPr>
            <a:r>
              <a:rPr lang="zh-CN" sz="6000" b="1" kern="1200" baseline="0" dirty="0">
                <a:solidFill>
                  <a:srgbClr val="FFFFFF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模块六</a:t>
            </a:r>
            <a:r>
              <a:rPr lang="en-US" altLang="zh-CN" sz="6000" b="1" kern="1200" baseline="0" dirty="0">
                <a:solidFill>
                  <a:srgbClr val="FFFFFF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  </a:t>
            </a:r>
            <a:r>
              <a:rPr lang="zh-CN" sz="6000" b="1" kern="1200" baseline="0" dirty="0">
                <a:solidFill>
                  <a:srgbClr val="FFFFFF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会议组织</a:t>
            </a:r>
            <a:endParaRPr lang="zh-CN" sz="6000" b="1" kern="1200" baseline="0" dirty="0">
              <a:solidFill>
                <a:srgbClr val="FFFFFF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华文行楷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  <p:bldLst>
      <p:bldP spid="409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30" name="标题 73729"/>
          <p:cNvSpPr>
            <a:spLocks noGrp="1"/>
          </p:cNvSpPr>
          <p:nvPr>
            <p:ph type="title"/>
          </p:nvPr>
        </p:nvSpPr>
        <p:spPr>
          <a:xfrm>
            <a:off x="381000" y="229235"/>
            <a:ext cx="4521200" cy="716280"/>
          </a:xfrm>
        </p:spPr>
        <p:txBody>
          <a:bodyPr anchor="b"/>
          <a:p>
            <a:pPr fontAlgn="base"/>
            <a:r>
              <a:rPr lang="zh-CN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【单元</a:t>
            </a:r>
            <a:r>
              <a:rPr lang="zh-CN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一</a:t>
            </a:r>
            <a:r>
              <a:rPr lang="zh-CN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】会议文书</a:t>
            </a:r>
            <a:endParaRPr lang="zh-CN" sz="3500" u="sng" strike="noStrike" noProof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sp>
        <p:nvSpPr>
          <p:cNvPr id="73731" name="内容占位符 73730"/>
          <p:cNvSpPr>
            <a:spLocks noGrp="1"/>
          </p:cNvSpPr>
          <p:nvPr>
            <p:ph idx="1"/>
          </p:nvPr>
        </p:nvSpPr>
        <p:spPr>
          <a:xfrm>
            <a:off x="457200" y="1066800"/>
            <a:ext cx="8371840" cy="5209540"/>
          </a:xfrm>
        </p:spPr>
        <p:txBody>
          <a:bodyPr anchor="t" anchorCtr="0"/>
          <a:p>
            <a:pPr algn="l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2500" b="1" dirty="0">
                <a:sym typeface="+mn-ea"/>
              </a:rPr>
              <a:t>四、会议纪要</a:t>
            </a:r>
            <a:endParaRPr lang="zh-CN" altLang="en-US" sz="2500" b="1" dirty="0">
              <a:sym typeface="+mn-ea"/>
            </a:endParaRPr>
          </a:p>
          <a:p>
            <a:pPr mar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2000" b="1" dirty="0">
                <a:sym typeface="+mn-ea"/>
              </a:rPr>
              <a:t>（三）结构</a:t>
            </a:r>
            <a:endParaRPr lang="zh-CN" altLang="en-US" sz="2000" b="1" dirty="0">
              <a:sym typeface="+mn-ea"/>
            </a:endParaRPr>
          </a:p>
          <a:p>
            <a:pPr mar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800" b="1" dirty="0">
                <a:ea typeface="宋体" panose="02010600030101010101" pitchFamily="2" charset="-122"/>
                <a:sym typeface="+mn-ea"/>
              </a:rPr>
              <a:t>  </a:t>
            </a:r>
            <a:r>
              <a:rPr lang="zh-CN" altLang="en-US" sz="1800" b="1" dirty="0">
                <a:ea typeface="宋体" panose="02010600030101010101" pitchFamily="2" charset="-122"/>
                <a:sym typeface="+mn-ea"/>
              </a:rPr>
              <a:t>2.开头</a:t>
            </a:r>
            <a:endParaRPr lang="zh-CN" altLang="en-US" sz="1800" b="1" dirty="0">
              <a:ea typeface="宋体" panose="02010600030101010101" pitchFamily="2" charset="-122"/>
              <a:sym typeface="+mn-ea"/>
            </a:endParaRPr>
          </a:p>
          <a:p>
            <a:pPr mar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一般概括会议基本情况。包括会议目的、会议时间、会议地点、主持人、参加人、会议议题等内容，然后用“现将会议情况纪要如下”“现纪要如下”等惯用句式过渡到主体部分。</a:t>
            </a:r>
            <a:endParaRPr lang="zh-CN" altLang="en-US" sz="1800" dirty="0">
              <a:ea typeface="宋体" panose="02010600030101010101" pitchFamily="2" charset="-122"/>
              <a:sym typeface="+mn-ea"/>
            </a:endParaRPr>
          </a:p>
          <a:p>
            <a:pPr mar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800" b="1" dirty="0"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1800" b="1" dirty="0">
                <a:ea typeface="宋体" panose="02010600030101010101" pitchFamily="2" charset="-122"/>
                <a:sym typeface="+mn-ea"/>
              </a:rPr>
              <a:t>3.主体</a:t>
            </a:r>
            <a:endParaRPr lang="zh-CN" altLang="en-US" sz="1800" b="1" dirty="0">
              <a:ea typeface="宋体" panose="02010600030101010101" pitchFamily="2" charset="-122"/>
              <a:sym typeface="+mn-ea"/>
            </a:endParaRPr>
          </a:p>
          <a:p>
            <a:pPr mar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sz="1800" b="1" dirty="0">
                <a:ea typeface="宋体" panose="02010600030101010101" pitchFamily="2" charset="-122"/>
                <a:sym typeface="+mn-ea"/>
              </a:rPr>
              <a:t>1</a:t>
            </a:r>
            <a:r>
              <a:rPr lang="zh-CN" altLang="en-US" sz="1800" b="1" dirty="0">
                <a:ea typeface="宋体" panose="02010600030101010101" pitchFamily="2" charset="-122"/>
                <a:sym typeface="+mn-ea"/>
              </a:rPr>
              <a:t>）综合概括。</a:t>
            </a: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按照会议主要内容、主要结论、议定事项等进行概括叙述，也可按照会议议题概括叙述。</a:t>
            </a:r>
            <a:endParaRPr lang="zh-CN" altLang="en-US" sz="1800" dirty="0">
              <a:ea typeface="宋体" panose="02010600030101010101" pitchFamily="2" charset="-122"/>
              <a:sym typeface="+mn-ea"/>
            </a:endParaRPr>
          </a:p>
          <a:p>
            <a:pPr mar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sz="1800" b="1" dirty="0">
                <a:ea typeface="宋体" panose="02010600030101010101" pitchFamily="2" charset="-122"/>
                <a:sym typeface="+mn-ea"/>
              </a:rPr>
              <a:t>2</a:t>
            </a:r>
            <a:r>
              <a:rPr lang="zh-CN" altLang="en-US" sz="1800" b="1" dirty="0">
                <a:ea typeface="宋体" panose="02010600030101010101" pitchFamily="2" charset="-122"/>
                <a:sym typeface="+mn-ea"/>
              </a:rPr>
              <a:t>）分项叙述。</a:t>
            </a: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把会议内容、会议意见或议定事项，按照先主后次逻辑关系逐条阐述，每项内容最好用小标题概括。</a:t>
            </a:r>
            <a:endParaRPr lang="zh-CN" altLang="en-US" sz="1800" dirty="0">
              <a:ea typeface="宋体" panose="02010600030101010101" pitchFamily="2" charset="-122"/>
              <a:sym typeface="+mn-ea"/>
            </a:endParaRPr>
          </a:p>
          <a:p>
            <a:pPr mar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800" b="1" dirty="0">
                <a:ea typeface="宋体" panose="02010600030101010101" pitchFamily="2" charset="-122"/>
                <a:sym typeface="+mn-ea"/>
              </a:rPr>
              <a:t>4.结尾</a:t>
            </a:r>
            <a:endParaRPr lang="en-US" altLang="zh-CN" sz="1800" b="1" dirty="0">
              <a:ea typeface="宋体" panose="02010600030101010101" pitchFamily="2" charset="-122"/>
              <a:sym typeface="+mn-ea"/>
            </a:endParaRPr>
          </a:p>
          <a:p>
            <a:pPr mar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根据实际需要写作。如果是重大会议，需要动员落实，就要对落实会议精神提出希望和号召；如果是一般性会议，也可自然结尾。</a:t>
            </a:r>
            <a:endParaRPr lang="zh-CN" altLang="en-US" sz="1800" dirty="0">
              <a:ea typeface="宋体" panose="02010600030101010101" pitchFamily="2" charset="-122"/>
              <a:sym typeface="+mn-ea"/>
            </a:endParaRPr>
          </a:p>
          <a:p>
            <a:pPr marL="0" algn="l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endParaRPr lang="zh-CN" altLang="en-US" sz="1800" dirty="0">
              <a:ea typeface="宋体" panose="02010600030101010101" pitchFamily="2" charset="-122"/>
              <a:sym typeface="+mn-ea"/>
            </a:endParaRPr>
          </a:p>
          <a:p>
            <a:pPr marL="0" algn="l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endParaRPr lang="zh-CN" altLang="en-US" sz="1800" dirty="0">
              <a:ea typeface="宋体" panose="02010600030101010101" pitchFamily="2" charset="-122"/>
              <a:sym typeface="+mn-ea"/>
            </a:endParaRPr>
          </a:p>
        </p:txBody>
      </p:sp>
      <p:sp>
        <p:nvSpPr>
          <p:cNvPr id="12291" name="矩形 73732"/>
          <p:cNvSpPr/>
          <p:nvPr/>
        </p:nvSpPr>
        <p:spPr>
          <a:xfrm>
            <a:off x="4724400" y="0"/>
            <a:ext cx="4419600" cy="609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 algn="r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</a:pPr>
            <a:r>
              <a:rPr lang="en-US" altLang="zh-CN" sz="1900" dirty="0">
                <a:solidFill>
                  <a:srgbClr val="1B5C9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br>
              <a:rPr lang="en-US" altLang="zh-CN" sz="1900" dirty="0">
                <a:solidFill>
                  <a:srgbClr val="1B5C9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en-US" altLang="zh-CN" sz="1000" b="1">
                <a:solidFill>
                  <a:srgbClr val="1B5C9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en-US" altLang="zh-CN" sz="1000">
              <a:solidFill>
                <a:srgbClr val="1B5C9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1"/>
            </p:custDataLst>
          </p:nvPr>
        </p:nvCxnSpPr>
        <p:spPr>
          <a:xfrm flipV="1">
            <a:off x="423545" y="991870"/>
            <a:ext cx="7577455" cy="6985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  <p:bldLst>
      <p:bldP spid="7373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30" name="标题 73729"/>
          <p:cNvSpPr>
            <a:spLocks noGrp="1"/>
          </p:cNvSpPr>
          <p:nvPr>
            <p:ph type="title"/>
          </p:nvPr>
        </p:nvSpPr>
        <p:spPr>
          <a:xfrm>
            <a:off x="381000" y="229235"/>
            <a:ext cx="4521200" cy="716280"/>
          </a:xfrm>
        </p:spPr>
        <p:txBody>
          <a:bodyPr anchor="b"/>
          <a:p>
            <a:pPr fontAlgn="base"/>
            <a:r>
              <a:rPr lang="zh-CN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【单元二】会议沟通</a:t>
            </a:r>
            <a:endParaRPr lang="zh-CN" sz="3500" u="sng" strike="noStrike" noProof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sp>
        <p:nvSpPr>
          <p:cNvPr id="73731" name="内容占位符 73730"/>
          <p:cNvSpPr>
            <a:spLocks noGrp="1"/>
          </p:cNvSpPr>
          <p:nvPr>
            <p:ph idx="1"/>
          </p:nvPr>
        </p:nvSpPr>
        <p:spPr>
          <a:xfrm>
            <a:off x="457200" y="1066800"/>
            <a:ext cx="8371840" cy="4411345"/>
          </a:xfrm>
        </p:spPr>
        <p:txBody>
          <a:bodyPr anchor="t" anchorCtr="0"/>
          <a:p>
            <a:pPr algn="l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2500" b="1" dirty="0">
                <a:sym typeface="+mn-ea"/>
              </a:rPr>
              <a:t>一、会议组织沟通</a:t>
            </a:r>
            <a:endParaRPr lang="zh-CN" altLang="en-US" sz="2500" b="1" dirty="0">
              <a:sym typeface="+mn-ea"/>
            </a:endParaRPr>
          </a:p>
          <a:p>
            <a:pPr marL="0" algn="l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  <a:sym typeface="+mn-ea"/>
              </a:rPr>
              <a:t>（一）会议组织沟通内容</a:t>
            </a:r>
            <a:endParaRPr lang="zh-CN" altLang="en-US" sz="1800" b="1" dirty="0">
              <a:ea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  <a:sym typeface="+mn-ea"/>
              </a:rPr>
              <a:t>1.会前</a:t>
            </a:r>
            <a:endParaRPr lang="zh-CN" altLang="en-US" sz="1800" b="1" dirty="0">
              <a:ea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会前沟通主要是安排会议各项工作。</a:t>
            </a:r>
            <a:endParaRPr lang="zh-CN" altLang="en-US" sz="1800" dirty="0">
              <a:ea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一是确定会议的关键要素，包括会议名称、主题、内容与议程、会议时间与地点，会议主持人、正式代表与列席人员，会议经费预算与生活安排等。</a:t>
            </a:r>
            <a:endParaRPr lang="zh-CN" altLang="en-US" sz="1800" dirty="0">
              <a:ea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二是确定会议组织人员和分工。小型会议要确定会务工作人员，大型会议要确定会议主办方、协办方、承办方及各项工作小组成员。会前要明确每个小组、每个人员的职责权限和承担的工作任务。</a:t>
            </a:r>
            <a:endParaRPr lang="zh-CN" altLang="en-US" sz="1800" dirty="0">
              <a:ea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三是确定会议各种材料，包括会议通知、会议议程、主持词、领导讲话稿、会议讨论题目、会议发言稿等。</a:t>
            </a:r>
            <a:endParaRPr lang="zh-CN" altLang="en-US" sz="1800" dirty="0">
              <a:ea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endParaRPr lang="zh-CN" altLang="en-US" sz="1800" dirty="0">
              <a:ea typeface="宋体" panose="02010600030101010101" pitchFamily="2" charset="-122"/>
              <a:sym typeface="+mn-ea"/>
            </a:endParaRPr>
          </a:p>
        </p:txBody>
      </p:sp>
      <p:sp>
        <p:nvSpPr>
          <p:cNvPr id="12291" name="矩形 73732"/>
          <p:cNvSpPr/>
          <p:nvPr/>
        </p:nvSpPr>
        <p:spPr>
          <a:xfrm>
            <a:off x="4724400" y="0"/>
            <a:ext cx="4419600" cy="609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 algn="r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</a:pPr>
            <a:r>
              <a:rPr lang="en-US" altLang="zh-CN" sz="1900" dirty="0">
                <a:solidFill>
                  <a:srgbClr val="1B5C9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br>
              <a:rPr lang="en-US" altLang="zh-CN" sz="1900" dirty="0">
                <a:solidFill>
                  <a:srgbClr val="1B5C9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en-US" altLang="zh-CN" sz="1000" b="1">
                <a:solidFill>
                  <a:srgbClr val="1B5C9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en-US" altLang="zh-CN" sz="1000">
              <a:solidFill>
                <a:srgbClr val="1B5C9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1"/>
            </p:custDataLst>
          </p:nvPr>
        </p:nvCxnSpPr>
        <p:spPr>
          <a:xfrm flipV="1">
            <a:off x="423545" y="991870"/>
            <a:ext cx="7577455" cy="6985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  <p:bldLst>
      <p:bldP spid="7373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30" name="标题 73729"/>
          <p:cNvSpPr>
            <a:spLocks noGrp="1"/>
          </p:cNvSpPr>
          <p:nvPr>
            <p:ph type="title"/>
          </p:nvPr>
        </p:nvSpPr>
        <p:spPr>
          <a:xfrm>
            <a:off x="381000" y="229235"/>
            <a:ext cx="4521200" cy="716280"/>
          </a:xfrm>
        </p:spPr>
        <p:txBody>
          <a:bodyPr anchor="b"/>
          <a:p>
            <a:pPr fontAlgn="base"/>
            <a:r>
              <a:rPr lang="zh-CN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【单元二】会议沟通</a:t>
            </a:r>
            <a:endParaRPr lang="zh-CN" sz="3500" u="sng" strike="noStrike" noProof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sp>
        <p:nvSpPr>
          <p:cNvPr id="73731" name="内容占位符 73730"/>
          <p:cNvSpPr>
            <a:spLocks noGrp="1"/>
          </p:cNvSpPr>
          <p:nvPr>
            <p:ph idx="1"/>
          </p:nvPr>
        </p:nvSpPr>
        <p:spPr>
          <a:xfrm>
            <a:off x="457200" y="1066800"/>
            <a:ext cx="8371840" cy="4411345"/>
          </a:xfrm>
        </p:spPr>
        <p:txBody>
          <a:bodyPr anchor="t" anchorCtr="0"/>
          <a:p>
            <a:pPr algn="l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2500" b="1" dirty="0">
                <a:sym typeface="+mn-ea"/>
              </a:rPr>
              <a:t>一、会议组织沟通</a:t>
            </a:r>
            <a:endParaRPr lang="zh-CN" altLang="en-US" sz="2500" b="1" dirty="0">
              <a:sym typeface="+mn-ea"/>
            </a:endParaRPr>
          </a:p>
          <a:p>
            <a:pPr marL="0" algn="l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  <a:sym typeface="+mn-ea"/>
              </a:rPr>
              <a:t>（一）会议组织沟通内容</a:t>
            </a:r>
            <a:endParaRPr lang="zh-CN" altLang="en-US" sz="1800" b="1" dirty="0">
              <a:ea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  <a:sym typeface="+mn-ea"/>
              </a:rPr>
              <a:t>2.会中</a:t>
            </a:r>
            <a:endParaRPr lang="zh-CN" altLang="en-US" sz="1800" b="1" dirty="0">
              <a:ea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会中沟通主要是确保会议顺利进行。</a:t>
            </a:r>
            <a:endParaRPr lang="zh-CN" altLang="en-US" sz="1800" dirty="0">
              <a:ea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一是确保会议场地、设备能够正常使用。</a:t>
            </a:r>
            <a:endParaRPr lang="zh-CN" altLang="en-US" sz="1800" dirty="0">
              <a:ea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二是确保会议各项议题和活动按时有序进行。</a:t>
            </a:r>
            <a:endParaRPr lang="zh-CN" altLang="en-US" sz="1800" dirty="0">
              <a:ea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三是确保会议内容传达到位，如果需要征求意见，要确保参会人员充分发表意见。</a:t>
            </a:r>
            <a:endParaRPr lang="zh-CN" altLang="en-US" sz="1800" dirty="0">
              <a:ea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  <a:sym typeface="+mn-ea"/>
              </a:rPr>
              <a:t>3.会后</a:t>
            </a:r>
            <a:endParaRPr lang="zh-CN" altLang="en-US" sz="1800" b="1" dirty="0">
              <a:ea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会后沟通主要是落实好会议要求。</a:t>
            </a:r>
            <a:endParaRPr lang="zh-CN" altLang="en-US" sz="1800" dirty="0">
              <a:ea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一是及时做好会议总结，如果需要扩大知晓范围，要及时传达会议精神、撰写会议纪要或编写会议简报。</a:t>
            </a:r>
            <a:endParaRPr lang="zh-CN" altLang="en-US" sz="1800" dirty="0">
              <a:ea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二是及时跟进会议安排的各项工作，定期督促检查工作进度。</a:t>
            </a:r>
            <a:endParaRPr lang="zh-CN" altLang="en-US" sz="1800" dirty="0">
              <a:ea typeface="宋体" panose="02010600030101010101" pitchFamily="2" charset="-122"/>
              <a:sym typeface="+mn-ea"/>
            </a:endParaRPr>
          </a:p>
        </p:txBody>
      </p:sp>
      <p:sp>
        <p:nvSpPr>
          <p:cNvPr id="12291" name="矩形 73732"/>
          <p:cNvSpPr/>
          <p:nvPr/>
        </p:nvSpPr>
        <p:spPr>
          <a:xfrm>
            <a:off x="4724400" y="0"/>
            <a:ext cx="4419600" cy="609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 algn="r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</a:pPr>
            <a:r>
              <a:rPr lang="en-US" altLang="zh-CN" sz="1900" dirty="0">
                <a:solidFill>
                  <a:srgbClr val="1B5C9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br>
              <a:rPr lang="en-US" altLang="zh-CN" sz="1900" dirty="0">
                <a:solidFill>
                  <a:srgbClr val="1B5C9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en-US" altLang="zh-CN" sz="1000" b="1">
                <a:solidFill>
                  <a:srgbClr val="1B5C9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en-US" altLang="zh-CN" sz="1000">
              <a:solidFill>
                <a:srgbClr val="1B5C9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1"/>
            </p:custDataLst>
          </p:nvPr>
        </p:nvCxnSpPr>
        <p:spPr>
          <a:xfrm flipV="1">
            <a:off x="423545" y="991870"/>
            <a:ext cx="7577455" cy="6985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  <p:bldLst>
      <p:bldP spid="7373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30" name="标题 73729"/>
          <p:cNvSpPr>
            <a:spLocks noGrp="1"/>
          </p:cNvSpPr>
          <p:nvPr>
            <p:ph type="title"/>
          </p:nvPr>
        </p:nvSpPr>
        <p:spPr>
          <a:xfrm>
            <a:off x="381000" y="229235"/>
            <a:ext cx="4521200" cy="716280"/>
          </a:xfrm>
        </p:spPr>
        <p:txBody>
          <a:bodyPr anchor="b"/>
          <a:p>
            <a:pPr fontAlgn="base"/>
            <a:r>
              <a:rPr lang="zh-CN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【单元二】会议沟通</a:t>
            </a:r>
            <a:endParaRPr lang="zh-CN" sz="3500" u="sng" strike="noStrike" noProof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sp>
        <p:nvSpPr>
          <p:cNvPr id="73731" name="内容占位符 73730"/>
          <p:cNvSpPr>
            <a:spLocks noGrp="1"/>
          </p:cNvSpPr>
          <p:nvPr>
            <p:ph idx="1"/>
          </p:nvPr>
        </p:nvSpPr>
        <p:spPr>
          <a:xfrm>
            <a:off x="457200" y="1066800"/>
            <a:ext cx="8371840" cy="4411345"/>
          </a:xfrm>
        </p:spPr>
        <p:txBody>
          <a:bodyPr anchor="t" anchorCtr="0"/>
          <a:p>
            <a:pPr algn="l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2500" b="1" dirty="0">
                <a:sym typeface="+mn-ea"/>
              </a:rPr>
              <a:t>一、会议组织沟通</a:t>
            </a:r>
            <a:endParaRPr lang="zh-CN" altLang="en-US" sz="2500" b="1" dirty="0">
              <a:sym typeface="+mn-ea"/>
            </a:endParaRPr>
          </a:p>
          <a:p>
            <a:pPr marL="0" algn="l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  <a:sym typeface="+mn-ea"/>
              </a:rPr>
              <a:t>（二）会议组织沟通要求</a:t>
            </a:r>
            <a:endParaRPr lang="zh-CN" altLang="en-US" sz="1800" b="1" dirty="0">
              <a:ea typeface="宋体" panose="02010600030101010101" pitchFamily="2" charset="-122"/>
              <a:sym typeface="+mn-ea"/>
            </a:endParaRPr>
          </a:p>
          <a:p>
            <a:pPr mar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  <a:sym typeface="+mn-ea"/>
              </a:rPr>
              <a:t>1.要有全局观念</a:t>
            </a:r>
            <a:endParaRPr lang="zh-CN" altLang="en-US" sz="1800" b="1" dirty="0">
              <a:ea typeface="宋体" panose="02010600030101010101" pitchFamily="2" charset="-122"/>
              <a:sym typeface="+mn-ea"/>
            </a:endParaRPr>
          </a:p>
          <a:p>
            <a:pPr mar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会议组织者要从全局出发，充分沟通会议的各个方面、各个细节，确保会议顺利进行，不出现任何差错。一要沟通所有的会议议题和活动环节如何开展，需要什么条件。二要沟通所有的人员分工是否合理，能否胜任。</a:t>
            </a:r>
            <a:endParaRPr lang="zh-CN" altLang="en-US" sz="1800" dirty="0">
              <a:ea typeface="宋体" panose="02010600030101010101" pitchFamily="2" charset="-122"/>
              <a:sym typeface="+mn-ea"/>
            </a:endParaRPr>
          </a:p>
          <a:p>
            <a:pPr mar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  <a:sym typeface="+mn-ea"/>
              </a:rPr>
              <a:t>2.要有协作意识</a:t>
            </a:r>
            <a:endParaRPr lang="zh-CN" altLang="en-US" sz="1800" b="1" dirty="0">
              <a:ea typeface="宋体" panose="02010600030101010101" pitchFamily="2" charset="-122"/>
              <a:sym typeface="+mn-ea"/>
            </a:endParaRPr>
          </a:p>
          <a:p>
            <a:pPr mar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会议组织需要多人参与，要求会议组织团队人员必须相互协作，相互配合。一是要充分沟通交流，明确各自工作要求。二是要相互配合，相互对接。三是要分工不分家，除了做好自己的本职工作，还要相互帮助，相互支持。</a:t>
            </a:r>
            <a:endParaRPr lang="zh-CN" altLang="en-US" sz="1800" dirty="0">
              <a:ea typeface="宋体" panose="02010600030101010101" pitchFamily="2" charset="-122"/>
              <a:sym typeface="+mn-ea"/>
            </a:endParaRPr>
          </a:p>
          <a:p>
            <a:pPr mar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  <a:sym typeface="+mn-ea"/>
              </a:rPr>
              <a:t>3.要有突发预案</a:t>
            </a:r>
            <a:endParaRPr lang="zh-CN" altLang="en-US" sz="1800" b="1" dirty="0">
              <a:ea typeface="宋体" panose="02010600030101010101" pitchFamily="2" charset="-122"/>
              <a:sym typeface="+mn-ea"/>
            </a:endParaRPr>
          </a:p>
          <a:p>
            <a:pPr mar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组织重要的会议，会议组织者要有危机意识和对突发事件的应对预案，确保会议圆满顺利进行。比如天气不好怎么办?约好的嘉宾突然不能参会怎么办?现场音响设备出现故障怎么办?等等。</a:t>
            </a:r>
            <a:endParaRPr lang="zh-CN" altLang="en-US" sz="1800" dirty="0">
              <a:ea typeface="宋体" panose="02010600030101010101" pitchFamily="2" charset="-122"/>
              <a:sym typeface="+mn-ea"/>
            </a:endParaRPr>
          </a:p>
        </p:txBody>
      </p:sp>
      <p:sp>
        <p:nvSpPr>
          <p:cNvPr id="12291" name="矩形 73732"/>
          <p:cNvSpPr/>
          <p:nvPr/>
        </p:nvSpPr>
        <p:spPr>
          <a:xfrm>
            <a:off x="4724400" y="0"/>
            <a:ext cx="4419600" cy="609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 algn="r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</a:pPr>
            <a:r>
              <a:rPr lang="en-US" altLang="zh-CN" sz="1900" dirty="0">
                <a:solidFill>
                  <a:srgbClr val="1B5C9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br>
              <a:rPr lang="en-US" altLang="zh-CN" sz="1900" dirty="0">
                <a:solidFill>
                  <a:srgbClr val="1B5C9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en-US" altLang="zh-CN" sz="1000" b="1">
                <a:solidFill>
                  <a:srgbClr val="1B5C9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en-US" altLang="zh-CN" sz="1000">
              <a:solidFill>
                <a:srgbClr val="1B5C9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1"/>
            </p:custDataLst>
          </p:nvPr>
        </p:nvCxnSpPr>
        <p:spPr>
          <a:xfrm flipV="1">
            <a:off x="423545" y="991870"/>
            <a:ext cx="7577455" cy="6985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  <p:bldLst>
      <p:bldP spid="7373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30" name="标题 73729"/>
          <p:cNvSpPr>
            <a:spLocks noGrp="1"/>
          </p:cNvSpPr>
          <p:nvPr>
            <p:ph type="title"/>
          </p:nvPr>
        </p:nvSpPr>
        <p:spPr>
          <a:xfrm>
            <a:off x="381000" y="229235"/>
            <a:ext cx="4521200" cy="716280"/>
          </a:xfrm>
        </p:spPr>
        <p:txBody>
          <a:bodyPr anchor="b"/>
          <a:p>
            <a:pPr fontAlgn="base"/>
            <a:r>
              <a:rPr lang="zh-CN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【单元二】会议沟通</a:t>
            </a:r>
            <a:endParaRPr lang="zh-CN" sz="3500" u="sng" strike="noStrike" noProof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sp>
        <p:nvSpPr>
          <p:cNvPr id="73731" name="内容占位符 73730"/>
          <p:cNvSpPr>
            <a:spLocks noGrp="1"/>
          </p:cNvSpPr>
          <p:nvPr>
            <p:ph idx="1"/>
          </p:nvPr>
        </p:nvSpPr>
        <p:spPr>
          <a:xfrm>
            <a:off x="457200" y="1066800"/>
            <a:ext cx="8371840" cy="4411345"/>
          </a:xfrm>
        </p:spPr>
        <p:txBody>
          <a:bodyPr anchor="t" anchorCtr="0"/>
          <a:p>
            <a:pPr algn="l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2500" b="1" dirty="0">
                <a:sym typeface="+mn-ea"/>
              </a:rPr>
              <a:t>二、会议主持沟通</a:t>
            </a:r>
            <a:endParaRPr lang="zh-CN" altLang="en-US" sz="2500" b="1" dirty="0">
              <a:sym typeface="+mn-ea"/>
            </a:endParaRPr>
          </a:p>
          <a:p>
            <a:pPr marL="0" algn="l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  <a:sym typeface="+mn-ea"/>
              </a:rPr>
              <a:t>（一）熟悉会议议程</a:t>
            </a:r>
            <a:endParaRPr lang="zh-CN" altLang="en-US" sz="1800" b="1" dirty="0">
              <a:ea typeface="宋体" panose="02010600030101010101" pitchFamily="2" charset="-122"/>
              <a:sym typeface="+mn-ea"/>
            </a:endParaRPr>
          </a:p>
          <a:p>
            <a:pPr mar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主持人事先必须对会议议程非常熟悉，做到胸有成竹，包括每一项议题或活动的顺序、完成人、需要花费的时间、需要准备的条件等。为了确保不出差错，建议事先撰写会议主持词。会议开始时，要向与会者说明会议主要议题、会议时间和会议要达成的结果，让与会人员明确会议的内容和要求。</a:t>
            </a:r>
            <a:endParaRPr lang="zh-CN" altLang="en-US" sz="1800" dirty="0">
              <a:ea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  <a:sym typeface="+mn-ea"/>
              </a:rPr>
              <a:t>（二）把握会议时间</a:t>
            </a:r>
            <a:endParaRPr lang="zh-CN" altLang="en-US" sz="1800" b="1" dirty="0">
              <a:ea typeface="宋体" panose="02010600030101010101" pitchFamily="2" charset="-122"/>
              <a:sym typeface="+mn-ea"/>
            </a:endParaRPr>
          </a:p>
          <a:p>
            <a:pPr mar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主持人要对会议每一个环节所需要的时间心中有数。</a:t>
            </a:r>
            <a:endParaRPr lang="zh-CN" altLang="en-US" sz="1800" dirty="0">
              <a:ea typeface="宋体" panose="02010600030101010101" pitchFamily="2" charset="-122"/>
              <a:sym typeface="+mn-ea"/>
            </a:endParaRPr>
          </a:p>
          <a:p>
            <a:pPr mar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对于主要嘉宾或领导的发言，要事先与对方沟通确定所需时间；</a:t>
            </a:r>
            <a:endParaRPr lang="zh-CN" altLang="en-US" sz="1800" dirty="0">
              <a:ea typeface="宋体" panose="02010600030101010101" pitchFamily="2" charset="-122"/>
              <a:sym typeface="+mn-ea"/>
            </a:endParaRPr>
          </a:p>
          <a:p>
            <a:pPr mar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对于一般讨论发言，要明确说明每个人的发言时间限制；</a:t>
            </a:r>
            <a:endParaRPr lang="zh-CN" altLang="en-US" sz="1800" dirty="0">
              <a:ea typeface="宋体" panose="02010600030101010101" pitchFamily="2" charset="-122"/>
              <a:sym typeface="+mn-ea"/>
            </a:endParaRPr>
          </a:p>
          <a:p>
            <a:pPr mar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对于发言超时者，要及时礼貌制止；</a:t>
            </a:r>
            <a:endParaRPr lang="zh-CN" altLang="en-US" sz="1800" dirty="0">
              <a:ea typeface="宋体" panose="02010600030101010101" pitchFamily="2" charset="-122"/>
              <a:sym typeface="+mn-ea"/>
            </a:endParaRPr>
          </a:p>
          <a:p>
            <a:pPr mar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对于需要严格控制时间的发言，可以使用计时器提醒。</a:t>
            </a:r>
            <a:endParaRPr lang="zh-CN" altLang="en-US" sz="1800" dirty="0">
              <a:ea typeface="宋体" panose="02010600030101010101" pitchFamily="2" charset="-122"/>
              <a:sym typeface="+mn-ea"/>
            </a:endParaRPr>
          </a:p>
          <a:p>
            <a:pPr mar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同时，主持人也可以根据会议实际需要灵活调整时间。</a:t>
            </a:r>
            <a:endParaRPr lang="zh-CN" altLang="en-US" sz="1800" dirty="0">
              <a:ea typeface="宋体" panose="02010600030101010101" pitchFamily="2" charset="-122"/>
              <a:sym typeface="+mn-ea"/>
            </a:endParaRPr>
          </a:p>
          <a:p>
            <a:pPr mar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zh-CN" altLang="en-US" sz="1800" dirty="0">
              <a:ea typeface="宋体" panose="02010600030101010101" pitchFamily="2" charset="-122"/>
              <a:sym typeface="+mn-ea"/>
            </a:endParaRPr>
          </a:p>
        </p:txBody>
      </p:sp>
      <p:sp>
        <p:nvSpPr>
          <p:cNvPr id="12291" name="矩形 73732"/>
          <p:cNvSpPr/>
          <p:nvPr/>
        </p:nvSpPr>
        <p:spPr>
          <a:xfrm>
            <a:off x="4724400" y="0"/>
            <a:ext cx="4419600" cy="609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 algn="r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</a:pPr>
            <a:r>
              <a:rPr lang="en-US" altLang="zh-CN" sz="1900" dirty="0">
                <a:solidFill>
                  <a:srgbClr val="1B5C9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br>
              <a:rPr lang="en-US" altLang="zh-CN" sz="1900" dirty="0">
                <a:solidFill>
                  <a:srgbClr val="1B5C9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en-US" altLang="zh-CN" sz="1000" b="1">
                <a:solidFill>
                  <a:srgbClr val="1B5C9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en-US" altLang="zh-CN" sz="1000">
              <a:solidFill>
                <a:srgbClr val="1B5C9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1"/>
            </p:custDataLst>
          </p:nvPr>
        </p:nvCxnSpPr>
        <p:spPr>
          <a:xfrm flipV="1">
            <a:off x="423545" y="991870"/>
            <a:ext cx="7577455" cy="6985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  <p:bldLst>
      <p:bldP spid="7373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30" name="标题 73729"/>
          <p:cNvSpPr>
            <a:spLocks noGrp="1"/>
          </p:cNvSpPr>
          <p:nvPr>
            <p:ph type="title"/>
          </p:nvPr>
        </p:nvSpPr>
        <p:spPr>
          <a:xfrm>
            <a:off x="381000" y="229235"/>
            <a:ext cx="4521200" cy="716280"/>
          </a:xfrm>
        </p:spPr>
        <p:txBody>
          <a:bodyPr anchor="b"/>
          <a:p>
            <a:pPr fontAlgn="base"/>
            <a:r>
              <a:rPr lang="zh-CN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【单元二】会议沟通</a:t>
            </a:r>
            <a:endParaRPr lang="zh-CN" sz="3500" u="sng" strike="noStrike" noProof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sp>
        <p:nvSpPr>
          <p:cNvPr id="73731" name="内容占位符 73730"/>
          <p:cNvSpPr>
            <a:spLocks noGrp="1"/>
          </p:cNvSpPr>
          <p:nvPr>
            <p:ph idx="1"/>
          </p:nvPr>
        </p:nvSpPr>
        <p:spPr>
          <a:xfrm>
            <a:off x="457200" y="1066800"/>
            <a:ext cx="7947025" cy="4411345"/>
          </a:xfrm>
        </p:spPr>
        <p:txBody>
          <a:bodyPr anchor="t" anchorCtr="0"/>
          <a:p>
            <a:pPr algn="l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2500" b="1" dirty="0">
                <a:sym typeface="+mn-ea"/>
              </a:rPr>
              <a:t>二、会议主持沟通</a:t>
            </a:r>
            <a:endParaRPr lang="zh-CN" altLang="en-US" sz="2500" b="1" dirty="0">
              <a:sym typeface="+mn-ea"/>
            </a:endParaRPr>
          </a:p>
          <a:p>
            <a:pPr algn="l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  <a:sym typeface="+mn-ea"/>
              </a:rPr>
              <a:t>（三）掌控会议气氛</a:t>
            </a:r>
            <a:endParaRPr lang="zh-CN" altLang="en-US" sz="1800" b="1" dirty="0">
              <a:ea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主持人要根据会议性质确定会议表达风格。比如一般座谈会、讨论会要气氛轻松；组织生活会、代表大会等则要庄重严肃。</a:t>
            </a:r>
            <a:endParaRPr lang="zh-CN" altLang="en-US" sz="1800" dirty="0">
              <a:ea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会议主持人对有话想说又没有勇气发言的与会者要多鼓励，打消其顾虑；对发言脱题的要及时纠正；对意思表达不明确者要现场询问清楚。</a:t>
            </a:r>
            <a:endParaRPr lang="zh-CN" altLang="en-US" sz="1800" dirty="0">
              <a:ea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会议主持人要维护会议秩序，正式开会前要提醒参会人员保持良好的秩序，管理好个人手机；对开小会、玩手机、随意走动的人员要及时礼貌制止；对会场出现的激烈争论，要保持冷静，耐心倾听，做好安抚引导工作。</a:t>
            </a:r>
            <a:endParaRPr lang="zh-CN" altLang="en-US" sz="1800" dirty="0">
              <a:ea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zh-CN" altLang="en-US" sz="1800" dirty="0">
              <a:ea typeface="宋体" panose="02010600030101010101" pitchFamily="2" charset="-122"/>
              <a:sym typeface="+mn-ea"/>
            </a:endParaRPr>
          </a:p>
        </p:txBody>
      </p:sp>
      <p:sp>
        <p:nvSpPr>
          <p:cNvPr id="12291" name="矩形 73732"/>
          <p:cNvSpPr/>
          <p:nvPr/>
        </p:nvSpPr>
        <p:spPr>
          <a:xfrm>
            <a:off x="4724400" y="0"/>
            <a:ext cx="4419600" cy="609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 algn="r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</a:pPr>
            <a:r>
              <a:rPr lang="en-US" altLang="zh-CN" sz="1900" dirty="0">
                <a:solidFill>
                  <a:srgbClr val="1B5C9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br>
              <a:rPr lang="en-US" altLang="zh-CN" sz="1900" dirty="0">
                <a:solidFill>
                  <a:srgbClr val="1B5C9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en-US" altLang="zh-CN" sz="1000" b="1">
                <a:solidFill>
                  <a:srgbClr val="1B5C9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en-US" altLang="zh-CN" sz="1000">
              <a:solidFill>
                <a:srgbClr val="1B5C9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1"/>
            </p:custDataLst>
          </p:nvPr>
        </p:nvCxnSpPr>
        <p:spPr>
          <a:xfrm flipV="1">
            <a:off x="423545" y="991870"/>
            <a:ext cx="7577455" cy="6985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  <p:bldLst>
      <p:bldP spid="7373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30" name="标题 73729"/>
          <p:cNvSpPr>
            <a:spLocks noGrp="1"/>
          </p:cNvSpPr>
          <p:nvPr>
            <p:ph type="title"/>
          </p:nvPr>
        </p:nvSpPr>
        <p:spPr>
          <a:xfrm>
            <a:off x="381000" y="229235"/>
            <a:ext cx="4521200" cy="716280"/>
          </a:xfrm>
        </p:spPr>
        <p:txBody>
          <a:bodyPr anchor="b"/>
          <a:p>
            <a:pPr fontAlgn="base"/>
            <a:r>
              <a:rPr lang="zh-CN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【单元二】会议沟通</a:t>
            </a:r>
            <a:endParaRPr lang="zh-CN" sz="3500" u="sng" strike="noStrike" noProof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sp>
        <p:nvSpPr>
          <p:cNvPr id="73731" name="内容占位符 73730"/>
          <p:cNvSpPr>
            <a:spLocks noGrp="1"/>
          </p:cNvSpPr>
          <p:nvPr>
            <p:ph idx="1"/>
          </p:nvPr>
        </p:nvSpPr>
        <p:spPr>
          <a:xfrm>
            <a:off x="457200" y="1066800"/>
            <a:ext cx="8371840" cy="4411345"/>
          </a:xfrm>
        </p:spPr>
        <p:txBody>
          <a:bodyPr anchor="t" anchorCtr="0"/>
          <a:p>
            <a:pPr algn="l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2500" b="1" dirty="0">
                <a:sym typeface="+mn-ea"/>
              </a:rPr>
              <a:t>二、会议主持沟通</a:t>
            </a:r>
            <a:endParaRPr lang="zh-CN" altLang="en-US" sz="2500" b="1" dirty="0">
              <a:sym typeface="+mn-ea"/>
            </a:endParaRPr>
          </a:p>
          <a:p>
            <a:pPr algn="l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  <a:sym typeface="+mn-ea"/>
              </a:rPr>
              <a:t>（四）符合角色定位</a:t>
            </a:r>
            <a:endParaRPr lang="zh-CN" altLang="en-US" sz="1800" b="1" dirty="0">
              <a:ea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一般来说，会议主持人的职务或级别低于在场的最高领导，但又高于其他与会人员，这就要求主持人在表达时要恰当把握自身的角色定位。对于下级的发言，要适当提升其高度，表明上级对下属的指导作用；对于上级的讲话，要适当引用，重点强调，表明贯彻落实的态度；给下级提工作要求时，不能与上级领导讲话精神相违背，一般用命令式语气而不是商量式语气，以体现领导的权威性。</a:t>
            </a:r>
            <a:endParaRPr lang="zh-CN" altLang="en-US" sz="1800" dirty="0">
              <a:ea typeface="宋体" panose="02010600030101010101" pitchFamily="2" charset="-122"/>
              <a:sym typeface="+mn-ea"/>
            </a:endParaRPr>
          </a:p>
          <a:p>
            <a:pPr algn="l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  <a:sym typeface="+mn-ea"/>
              </a:rPr>
              <a:t>（五）灵活应对意外</a:t>
            </a:r>
            <a:endParaRPr lang="zh-CN" altLang="en-US" sz="1800" b="1" dirty="0">
              <a:ea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会场随时可能出现一些突发情况，比如上台时突然摔倒、话筒突然故障、领导讲话时台下起哄、颁奖时拿错奖牌，等等。对于这些突发情况，作为主持人如果出现意外情况，要尽可能事先准备，把可能出现的意外设想一下，做好应对策略，做到有备无患，能在保证会议正常进行的情况下随机应变、灵活处置。比如奏国歌时音响出现故障，可以临时请大家合唱国歌。</a:t>
            </a:r>
            <a:endParaRPr lang="zh-CN" altLang="en-US" sz="1800" dirty="0">
              <a:ea typeface="宋体" panose="02010600030101010101" pitchFamily="2" charset="-122"/>
              <a:sym typeface="+mn-ea"/>
            </a:endParaRPr>
          </a:p>
        </p:txBody>
      </p:sp>
      <p:sp>
        <p:nvSpPr>
          <p:cNvPr id="12291" name="矩形 73732"/>
          <p:cNvSpPr/>
          <p:nvPr/>
        </p:nvSpPr>
        <p:spPr>
          <a:xfrm>
            <a:off x="4724400" y="0"/>
            <a:ext cx="4419600" cy="609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 algn="r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</a:pPr>
            <a:r>
              <a:rPr lang="en-US" altLang="zh-CN" sz="1900" dirty="0">
                <a:solidFill>
                  <a:srgbClr val="1B5C9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br>
              <a:rPr lang="en-US" altLang="zh-CN" sz="1900" dirty="0">
                <a:solidFill>
                  <a:srgbClr val="1B5C9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en-US" altLang="zh-CN" sz="1000" b="1">
                <a:solidFill>
                  <a:srgbClr val="1B5C9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en-US" altLang="zh-CN" sz="1000">
              <a:solidFill>
                <a:srgbClr val="1B5C9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1"/>
            </p:custDataLst>
          </p:nvPr>
        </p:nvCxnSpPr>
        <p:spPr>
          <a:xfrm flipV="1">
            <a:off x="423545" y="991870"/>
            <a:ext cx="7577455" cy="6985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  <p:bldLst>
      <p:bldP spid="7373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30" name="标题 73729"/>
          <p:cNvSpPr>
            <a:spLocks noGrp="1"/>
          </p:cNvSpPr>
          <p:nvPr>
            <p:ph type="title"/>
          </p:nvPr>
        </p:nvSpPr>
        <p:spPr>
          <a:xfrm>
            <a:off x="381000" y="229235"/>
            <a:ext cx="4521200" cy="716280"/>
          </a:xfrm>
        </p:spPr>
        <p:txBody>
          <a:bodyPr anchor="b"/>
          <a:p>
            <a:pPr fontAlgn="base"/>
            <a:r>
              <a:rPr lang="zh-CN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【单元二】会议沟通</a:t>
            </a:r>
            <a:endParaRPr lang="zh-CN" sz="3500" u="sng" strike="noStrike" noProof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sp>
        <p:nvSpPr>
          <p:cNvPr id="73731" name="内容占位符 73730"/>
          <p:cNvSpPr>
            <a:spLocks noGrp="1"/>
          </p:cNvSpPr>
          <p:nvPr>
            <p:ph idx="1"/>
          </p:nvPr>
        </p:nvSpPr>
        <p:spPr>
          <a:xfrm>
            <a:off x="457200" y="1066800"/>
            <a:ext cx="8025765" cy="4411345"/>
          </a:xfrm>
        </p:spPr>
        <p:txBody>
          <a:bodyPr anchor="t" anchorCtr="0"/>
          <a:p>
            <a:pPr algn="l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2500" b="1" dirty="0">
                <a:sym typeface="+mn-ea"/>
              </a:rPr>
              <a:t>三、会议讨论发言</a:t>
            </a:r>
            <a:endParaRPr lang="zh-CN" altLang="en-US" sz="2500" b="1" dirty="0">
              <a:sym typeface="+mn-ea"/>
            </a:endParaRPr>
          </a:p>
          <a:p>
            <a:pPr algn="l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  <a:sym typeface="+mn-ea"/>
              </a:rPr>
              <a:t>（一）紧扣会议主题</a:t>
            </a:r>
            <a:endParaRPr lang="zh-CN" altLang="en-US" sz="1800" b="1" dirty="0">
              <a:ea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会议讨论发言要紧紧围绕会议主题和会议内容，不可漫无边际、东拉西扯、转移话题。要思考会议想解决什么问题，有什么困难或障碍，如何解决。要多想办法，少发牢骚，更不能抬杠；要多提建设性意见，少说破坏性意见。</a:t>
            </a:r>
            <a:endParaRPr lang="zh-CN" altLang="en-US" sz="1800" dirty="0">
              <a:ea typeface="宋体" panose="02010600030101010101" pitchFamily="2" charset="-122"/>
              <a:sym typeface="+mn-ea"/>
            </a:endParaRPr>
          </a:p>
          <a:p>
            <a:pPr algn="l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  <a:sym typeface="+mn-ea"/>
              </a:rPr>
              <a:t>（二）表达明确简洁</a:t>
            </a:r>
            <a:endParaRPr lang="zh-CN" altLang="en-US" sz="1800" b="1" dirty="0">
              <a:ea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会议讨论发言是口头表达形式，听者注意力难以长时间保持集中。因此发言时要观点明确，不模棱两可；条理清楚，不混乱含糊；内容简洁，不长篇大论；语言通俗，不故弄玄虚。总之，要让别人听懂、听清楚自己的观点。</a:t>
            </a:r>
            <a:endParaRPr lang="zh-CN" altLang="en-US" sz="1800" dirty="0">
              <a:ea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zh-CN" altLang="en-US" sz="1800" dirty="0">
              <a:ea typeface="宋体" panose="02010600030101010101" pitchFamily="2" charset="-122"/>
              <a:sym typeface="+mn-ea"/>
            </a:endParaRPr>
          </a:p>
        </p:txBody>
      </p:sp>
      <p:sp>
        <p:nvSpPr>
          <p:cNvPr id="12291" name="矩形 73732"/>
          <p:cNvSpPr/>
          <p:nvPr/>
        </p:nvSpPr>
        <p:spPr>
          <a:xfrm>
            <a:off x="4724400" y="0"/>
            <a:ext cx="4419600" cy="609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 algn="r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</a:pPr>
            <a:r>
              <a:rPr lang="en-US" altLang="zh-CN" sz="1900" dirty="0">
                <a:solidFill>
                  <a:srgbClr val="1B5C9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br>
              <a:rPr lang="en-US" altLang="zh-CN" sz="1900" dirty="0">
                <a:solidFill>
                  <a:srgbClr val="1B5C9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en-US" altLang="zh-CN" sz="1000" b="1">
                <a:solidFill>
                  <a:srgbClr val="1B5C9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en-US" altLang="zh-CN" sz="1000">
              <a:solidFill>
                <a:srgbClr val="1B5C9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1"/>
            </p:custDataLst>
          </p:nvPr>
        </p:nvCxnSpPr>
        <p:spPr>
          <a:xfrm flipV="1">
            <a:off x="423545" y="991870"/>
            <a:ext cx="7577455" cy="6985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  <p:bldLst>
      <p:bldP spid="7373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30" name="标题 73729"/>
          <p:cNvSpPr>
            <a:spLocks noGrp="1"/>
          </p:cNvSpPr>
          <p:nvPr>
            <p:ph type="title"/>
          </p:nvPr>
        </p:nvSpPr>
        <p:spPr>
          <a:xfrm>
            <a:off x="381000" y="229235"/>
            <a:ext cx="4521200" cy="716280"/>
          </a:xfrm>
        </p:spPr>
        <p:txBody>
          <a:bodyPr anchor="b"/>
          <a:p>
            <a:pPr fontAlgn="base"/>
            <a:r>
              <a:rPr lang="zh-CN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【单元二】会议沟通</a:t>
            </a:r>
            <a:endParaRPr lang="zh-CN" sz="3500" u="sng" strike="noStrike" noProof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sp>
        <p:nvSpPr>
          <p:cNvPr id="73731" name="内容占位符 73730"/>
          <p:cNvSpPr>
            <a:spLocks noGrp="1"/>
          </p:cNvSpPr>
          <p:nvPr>
            <p:ph idx="1"/>
          </p:nvPr>
        </p:nvSpPr>
        <p:spPr>
          <a:xfrm>
            <a:off x="457200" y="1066800"/>
            <a:ext cx="8102600" cy="4987290"/>
          </a:xfrm>
        </p:spPr>
        <p:txBody>
          <a:bodyPr anchor="t" anchorCtr="0"/>
          <a:p>
            <a:pPr algn="l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None/>
            </a:pPr>
            <a:r>
              <a:rPr lang="zh-CN" altLang="en-US" sz="2500" b="1" dirty="0">
                <a:sym typeface="+mn-ea"/>
              </a:rPr>
              <a:t>三、会议讨论发言</a:t>
            </a:r>
            <a:endParaRPr lang="zh-CN" altLang="en-US" sz="2500" b="1" dirty="0">
              <a:sym typeface="+mn-ea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  <a:sym typeface="+mn-ea"/>
              </a:rPr>
              <a:t>（三）控制发言情绪</a:t>
            </a:r>
            <a:endParaRPr lang="zh-CN" altLang="en-US" sz="1800" b="1" dirty="0">
              <a:ea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会议讨论是相互交流、相互启发、相互促进的有效方式。如果遇到与自己意见不同的情况，要保持心态平和，换位思考，虚心听取，尽量不要随意打断对方发言。如果要进行反驳或解释，要有理有据，有礼有节，条理清楚，语气平和，保持风度，不要情绪急躁，不能人身攻击。</a:t>
            </a:r>
            <a:endParaRPr lang="zh-CN" altLang="en-US" sz="1800" dirty="0">
              <a:ea typeface="宋体" panose="02010600030101010101" pitchFamily="2" charset="-122"/>
              <a:sym typeface="+mn-ea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  <a:sym typeface="+mn-ea"/>
              </a:rPr>
              <a:t>（四）遵守发言时间</a:t>
            </a:r>
            <a:endParaRPr lang="zh-CN" altLang="en-US" sz="1800" b="1" dirty="0">
              <a:ea typeface="宋体" panose="02010600030101010101" pitchFamily="2" charset="-122"/>
              <a:sym typeface="+mn-ea"/>
            </a:endParaRPr>
          </a:p>
          <a:p>
            <a:pPr marL="0" algn="l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如果是一般会议讨论发言，要事先列出提纲，大致规划时间，尽量不要超时；如果是严格控制时间的重要讨论发言，更要事先撰写发言稿，控制发言稿字数，反复模拟演练；如果发言超时被工作人员提醒，要根据情况尽快结束或立即停止发言。</a:t>
            </a:r>
            <a:endParaRPr lang="zh-CN" altLang="en-US" sz="1800" dirty="0">
              <a:ea typeface="宋体" panose="02010600030101010101" pitchFamily="2" charset="-122"/>
              <a:sym typeface="+mn-ea"/>
            </a:endParaRPr>
          </a:p>
        </p:txBody>
      </p:sp>
      <p:sp>
        <p:nvSpPr>
          <p:cNvPr id="12291" name="矩形 73732"/>
          <p:cNvSpPr/>
          <p:nvPr/>
        </p:nvSpPr>
        <p:spPr>
          <a:xfrm>
            <a:off x="4724400" y="0"/>
            <a:ext cx="4419600" cy="609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 algn="r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</a:pPr>
            <a:r>
              <a:rPr lang="en-US" altLang="zh-CN" sz="1900" dirty="0">
                <a:solidFill>
                  <a:srgbClr val="1B5C9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br>
              <a:rPr lang="en-US" altLang="zh-CN" sz="1900" dirty="0">
                <a:solidFill>
                  <a:srgbClr val="1B5C9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en-US" altLang="zh-CN" sz="1000" b="1">
                <a:solidFill>
                  <a:srgbClr val="1B5C9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en-US" altLang="zh-CN" sz="1000">
              <a:solidFill>
                <a:srgbClr val="1B5C9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1"/>
            </p:custDataLst>
          </p:nvPr>
        </p:nvCxnSpPr>
        <p:spPr>
          <a:xfrm flipV="1">
            <a:off x="423545" y="991870"/>
            <a:ext cx="7577455" cy="6985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  <p:bldLst>
      <p:bldP spid="7373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标题 49153"/>
          <p:cNvSpPr>
            <a:spLocks noGrp="1"/>
          </p:cNvSpPr>
          <p:nvPr>
            <p:ph type="title"/>
          </p:nvPr>
        </p:nvSpPr>
        <p:spPr>
          <a:xfrm>
            <a:off x="457200" y="479425"/>
            <a:ext cx="7543800" cy="787400"/>
          </a:xfrm>
        </p:spPr>
        <p:txBody>
          <a:bodyPr anchor="b" anchorCtr="0"/>
          <a:p>
            <a:pPr algn="ctr"/>
            <a:r>
              <a:rPr lang="zh-CN" altLang="en-US" sz="5200" dirty="0">
                <a:latin typeface="隶书" panose="02010509060101010101" pitchFamily="49" charset="-122"/>
                <a:ea typeface="隶书" panose="02010509060101010101" pitchFamily="49" charset="-122"/>
              </a:rPr>
              <a:t>目  录</a:t>
            </a:r>
            <a:endParaRPr lang="zh-CN" altLang="en-US" sz="52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0242" name="文本占位符 49154"/>
          <p:cNvSpPr>
            <a:spLocks noGrp="1"/>
          </p:cNvSpPr>
          <p:nvPr>
            <p:ph idx="1"/>
          </p:nvPr>
        </p:nvSpPr>
        <p:spPr>
          <a:xfrm>
            <a:off x="381000" y="1266825"/>
            <a:ext cx="8280400" cy="5330825"/>
          </a:xfrm>
          <a:ln>
            <a:solidFill>
              <a:schemeClr val="tx1"/>
            </a:solidFill>
            <a:miter/>
          </a:ln>
        </p:spPr>
        <p:txBody>
          <a:bodyPr anchor="t" anchorCtr="0"/>
          <a:p>
            <a:pPr marL="1132205" lvl="2" indent="-438150">
              <a:lnSpc>
                <a:spcPct val="90000"/>
              </a:lnSpc>
              <a:buNone/>
            </a:pPr>
            <a:endParaRPr lang="en-US" altLang="zh-CN" sz="2600" b="1" dirty="0"/>
          </a:p>
          <a:p>
            <a:pPr marL="840105" lvl="1" indent="-495300">
              <a:lnSpc>
                <a:spcPct val="90000"/>
              </a:lnSpc>
              <a:buFont typeface="Wingdings" panose="05000000000000000000" pitchFamily="2" charset="2"/>
              <a:buChar char="&amp;"/>
            </a:pPr>
            <a:r>
              <a:rPr lang="zh-CN" b="1" dirty="0">
                <a:latin typeface="黑体" panose="02010609060101010101" pitchFamily="2" charset="-122"/>
                <a:ea typeface="黑体" panose="02010609060101010101" pitchFamily="2" charset="-122"/>
              </a:rPr>
              <a:t>学习目标</a:t>
            </a:r>
            <a:endParaRPr lang="zh-CN" altLang="en-US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840105" lvl="1" indent="-495300" algn="l">
              <a:lnSpc>
                <a:spcPct val="90000"/>
              </a:lnSpc>
              <a:buFont typeface="Wingdings" panose="05000000000000000000" pitchFamily="2" charset="2"/>
              <a:buChar char="&amp;"/>
            </a:pPr>
            <a:r>
              <a:rPr lang="zh-CN" b="1" dirty="0">
                <a:latin typeface="黑体" panose="02010609060101010101" pitchFamily="2" charset="-122"/>
                <a:ea typeface="黑体" panose="02010609060101010101" pitchFamily="2" charset="-122"/>
              </a:rPr>
              <a:t>会议文书</a:t>
            </a:r>
            <a:endParaRPr lang="zh-CN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344805" lvl="1" indent="0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 b="1" dirty="0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      </a:t>
            </a:r>
            <a:r>
              <a:rPr lang="en-US" altLang="zh-CN" dirty="0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 —</a:t>
            </a:r>
            <a:r>
              <a:rPr lang="zh-CN" altLang="en-US" dirty="0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会议通知</a:t>
            </a:r>
            <a:endParaRPr lang="zh-CN" altLang="en-US" dirty="0">
              <a:latin typeface="华文行楷" panose="02010800040101010101" pitchFamily="2" charset="-122"/>
              <a:ea typeface="华文行楷" panose="02010800040101010101" pitchFamily="2" charset="-122"/>
              <a:cs typeface="华文行楷" panose="02010800040101010101" pitchFamily="2" charset="-122"/>
            </a:endParaRPr>
          </a:p>
          <a:p>
            <a:pPr marL="344805" lvl="1" indent="0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 dirty="0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+mn-ea"/>
              </a:rPr>
              <a:t>       —</a:t>
            </a:r>
            <a:r>
              <a:rPr lang="zh-CN" altLang="en-US" dirty="0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会议议程</a:t>
            </a:r>
            <a:endParaRPr lang="zh-CN" altLang="en-US" dirty="0">
              <a:latin typeface="华文行楷" panose="02010800040101010101" pitchFamily="2" charset="-122"/>
              <a:ea typeface="华文行楷" panose="02010800040101010101" pitchFamily="2" charset="-122"/>
              <a:cs typeface="华文行楷" panose="02010800040101010101" pitchFamily="2" charset="-122"/>
            </a:endParaRPr>
          </a:p>
          <a:p>
            <a:pPr marL="344805" lvl="1" indent="0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 dirty="0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+mn-ea"/>
              </a:rPr>
              <a:t>       —</a:t>
            </a:r>
            <a:r>
              <a:rPr lang="zh-CN" altLang="en-US" dirty="0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会议记录</a:t>
            </a:r>
            <a:endParaRPr lang="zh-CN" altLang="en-US" dirty="0">
              <a:latin typeface="华文行楷" panose="02010800040101010101" pitchFamily="2" charset="-122"/>
              <a:ea typeface="华文行楷" panose="02010800040101010101" pitchFamily="2" charset="-122"/>
              <a:cs typeface="华文行楷" panose="02010800040101010101" pitchFamily="2" charset="-122"/>
            </a:endParaRPr>
          </a:p>
          <a:p>
            <a:pPr marL="344805" lvl="1" indent="0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 dirty="0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+mn-ea"/>
              </a:rPr>
              <a:t>       —</a:t>
            </a:r>
            <a:r>
              <a:rPr lang="zh-CN" altLang="en-US" dirty="0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会议纪要</a:t>
            </a:r>
            <a:r>
              <a:rPr lang="en-US" altLang="zh-CN" dirty="0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+mn-ea"/>
              </a:rPr>
              <a:t>       </a:t>
            </a:r>
            <a:endParaRPr lang="en-US" altLang="zh-CN" dirty="0">
              <a:latin typeface="华文行楷" panose="02010800040101010101" pitchFamily="2" charset="-122"/>
              <a:ea typeface="华文行楷" panose="02010800040101010101" pitchFamily="2" charset="-122"/>
              <a:cs typeface="华文行楷" panose="02010800040101010101" pitchFamily="2" charset="-122"/>
              <a:sym typeface="+mn-ea"/>
            </a:endParaRPr>
          </a:p>
          <a:p>
            <a:pPr marL="840105" lvl="1" indent="-495300" algn="l">
              <a:lnSpc>
                <a:spcPct val="90000"/>
              </a:lnSpc>
              <a:buFont typeface="Wingdings" panose="05000000000000000000" pitchFamily="2" charset="2"/>
              <a:buChar char="&amp;"/>
            </a:pPr>
            <a:r>
              <a:rPr lang="zh-CN" b="1" dirty="0">
                <a:latin typeface="黑体" panose="02010609060101010101" pitchFamily="2" charset="-122"/>
                <a:ea typeface="黑体" panose="02010609060101010101" pitchFamily="2" charset="-122"/>
              </a:rPr>
              <a:t>会议沟通</a:t>
            </a:r>
            <a:endParaRPr lang="zh-CN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344805" lvl="1" algn="l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 b="1" dirty="0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+mn-ea"/>
              </a:rPr>
              <a:t>          </a:t>
            </a:r>
            <a:r>
              <a:rPr lang="en-US" altLang="zh-CN" dirty="0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+mn-ea"/>
              </a:rPr>
              <a:t> —</a:t>
            </a:r>
            <a:r>
              <a:rPr lang="zh-CN" altLang="en-US" dirty="0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会议组织</a:t>
            </a:r>
            <a:r>
              <a:rPr lang="en-US" altLang="zh-CN" dirty="0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沟通</a:t>
            </a:r>
            <a:endParaRPr lang="en-US" altLang="zh-CN" dirty="0">
              <a:latin typeface="华文行楷" panose="02010800040101010101" pitchFamily="2" charset="-122"/>
              <a:ea typeface="华文行楷" panose="02010800040101010101" pitchFamily="2" charset="-122"/>
              <a:cs typeface="华文行楷" panose="02010800040101010101" pitchFamily="2" charset="-122"/>
            </a:endParaRPr>
          </a:p>
          <a:p>
            <a:pPr marL="344805" lvl="1" algn="l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 dirty="0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+mn-ea"/>
              </a:rPr>
              <a:t>           —</a:t>
            </a:r>
            <a:r>
              <a:rPr lang="zh-CN" altLang="en-US" dirty="0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会议主持</a:t>
            </a:r>
            <a:r>
              <a:rPr lang="en-US" altLang="zh-CN" dirty="0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沟通</a:t>
            </a:r>
            <a:endParaRPr lang="en-US" altLang="zh-CN" dirty="0">
              <a:latin typeface="华文行楷" panose="02010800040101010101" pitchFamily="2" charset="-122"/>
              <a:ea typeface="华文行楷" panose="02010800040101010101" pitchFamily="2" charset="-122"/>
              <a:cs typeface="华文行楷" panose="02010800040101010101" pitchFamily="2" charset="-122"/>
            </a:endParaRPr>
          </a:p>
          <a:p>
            <a:pPr marL="344805" lvl="1" algn="l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zh-CN" dirty="0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+mn-ea"/>
              </a:rPr>
              <a:t>           —</a:t>
            </a:r>
            <a:r>
              <a:rPr lang="zh-CN" altLang="en-US" dirty="0"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会议讨论发言</a:t>
            </a:r>
            <a:endParaRPr lang="en-US" altLang="zh-CN" dirty="0">
              <a:latin typeface="华文行楷" panose="02010800040101010101" pitchFamily="2" charset="-122"/>
              <a:ea typeface="华文行楷" panose="02010800040101010101" pitchFamily="2" charset="-122"/>
              <a:cs typeface="华文行楷" panose="02010800040101010101" pitchFamily="2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标题 57345"/>
          <p:cNvSpPr>
            <a:spLocks noGrp="1"/>
          </p:cNvSpPr>
          <p:nvPr>
            <p:ph type="title"/>
          </p:nvPr>
        </p:nvSpPr>
        <p:spPr>
          <a:xfrm>
            <a:off x="230505" y="381000"/>
            <a:ext cx="2887980" cy="680720"/>
          </a:xfrm>
        </p:spPr>
        <p:txBody>
          <a:bodyPr anchor="b" anchorCtr="0"/>
          <a:p>
            <a:r>
              <a:rPr lang="zh-CN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【</a:t>
            </a:r>
            <a:r>
              <a:rPr lang="zh-CN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学习目标</a:t>
            </a:r>
            <a:r>
              <a:rPr lang="zh-CN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】</a:t>
            </a:r>
            <a:endParaRPr lang="zh-CN" altLang="zh-CN" sz="3500" b="0" dirty="0">
              <a:solidFill>
                <a:schemeClr val="tx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" name="文本占位符 57346"/>
          <p:cNvSpPr>
            <a:spLocks noGrp="1"/>
          </p:cNvSpPr>
          <p:nvPr/>
        </p:nvSpPr>
        <p:spPr>
          <a:xfrm>
            <a:off x="607695" y="2970530"/>
            <a:ext cx="8229600" cy="151257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lvl="1" indent="-347345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87425" lvl="2" indent="-29337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1430" lvl="3" indent="-2921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98930" lvl="4" indent="-31623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2400" b="1" strike="noStrike" noProof="1" dirty="0"/>
              <a:t>【能力目标 】</a:t>
            </a:r>
            <a:r>
              <a:rPr lang="zh-CN" altLang="en-US" sz="2100" b="1" strike="noStrike" noProof="1"/>
              <a:t>    </a:t>
            </a:r>
            <a:endParaRPr lang="zh-CN" altLang="en-US" sz="2100" b="1" strike="noStrike" noProof="1"/>
          </a:p>
          <a:p>
            <a:pPr algn="l" fontAlgn="base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1800" strike="noStrike" noProof="1" dirty="0">
                <a:ea typeface="宋体" panose="02010600030101010101" pitchFamily="2" charset="-122"/>
              </a:rPr>
              <a:t>1.根据工作安排，能撰写常用会议通知、会议议程、会议记录、会议纪要。</a:t>
            </a:r>
            <a:endParaRPr lang="zh-CN" altLang="en-US" sz="1800" strike="noStrike" noProof="1" dirty="0">
              <a:ea typeface="宋体" panose="02010600030101010101" pitchFamily="2" charset="-122"/>
            </a:endParaRPr>
          </a:p>
          <a:p>
            <a:pPr algn="l" fontAlgn="base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1800" strike="noStrike" noProof="1" dirty="0">
                <a:ea typeface="宋体" panose="02010600030101010101" pitchFamily="2" charset="-122"/>
              </a:rPr>
              <a:t>2.根据会议需要，能在各类会议中自信得体、条理清楚地表达自己的思想。</a:t>
            </a:r>
            <a:endParaRPr lang="zh-CN" altLang="en-US" sz="1800" strike="noStrike" noProof="1" dirty="0">
              <a:ea typeface="宋体" panose="02010600030101010101" pitchFamily="2" charset="-122"/>
            </a:endParaRPr>
          </a:p>
          <a:p>
            <a:pPr algn="l" fontAlgn="base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1800" strike="noStrike" noProof="1" dirty="0">
                <a:ea typeface="宋体" panose="02010600030101010101" pitchFamily="2" charset="-122"/>
              </a:rPr>
              <a:t>3.根据会议安排，能结合会议主题，提纲挈领、准确有效引导与会者发言。</a:t>
            </a:r>
            <a:endParaRPr lang="zh-CN" altLang="en-US" sz="1800" strike="noStrike" noProof="1" dirty="0">
              <a:ea typeface="宋体" panose="02010600030101010101" pitchFamily="2" charset="-122"/>
            </a:endParaRPr>
          </a:p>
        </p:txBody>
      </p:sp>
      <p:sp>
        <p:nvSpPr>
          <p:cNvPr id="3" name="文本占位符 57346"/>
          <p:cNvSpPr>
            <a:spLocks noGrp="1"/>
          </p:cNvSpPr>
          <p:nvPr/>
        </p:nvSpPr>
        <p:spPr>
          <a:xfrm>
            <a:off x="608330" y="4571365"/>
            <a:ext cx="8229600" cy="164084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lvl="1" indent="-347345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87425" lvl="2" indent="-29337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1430" lvl="3" indent="-2921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98930" lvl="4" indent="-31623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2400" b="1" strike="noStrike" noProof="1" dirty="0"/>
              <a:t>【素质（思政）目标】 </a:t>
            </a:r>
            <a:r>
              <a:rPr lang="zh-CN" altLang="en-US" sz="2100" b="1" strike="noStrike" noProof="1"/>
              <a:t>   </a:t>
            </a:r>
            <a:endParaRPr lang="zh-CN" altLang="en-US" sz="2100" b="1" strike="noStrike" noProof="1"/>
          </a:p>
          <a:p>
            <a:pPr algn="l" fontAlgn="base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1800" strike="noStrike" noProof="1" dirty="0">
                <a:ea typeface="宋体" panose="02010600030101010101" pitchFamily="2" charset="-122"/>
              </a:rPr>
              <a:t>1.形成强烈的社会责任感与应变亲和力。</a:t>
            </a:r>
            <a:endParaRPr lang="zh-CN" altLang="en-US" sz="1800" strike="noStrike" noProof="1" dirty="0">
              <a:ea typeface="宋体" panose="02010600030101010101" pitchFamily="2" charset="-122"/>
            </a:endParaRPr>
          </a:p>
          <a:p>
            <a:pPr algn="l" fontAlgn="base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1800" strike="noStrike" noProof="1" dirty="0">
                <a:ea typeface="宋体" panose="02010600030101010101" pitchFamily="2" charset="-122"/>
              </a:rPr>
              <a:t>2.树立自觉的会议服务意识与时间观念。</a:t>
            </a:r>
            <a:endParaRPr lang="zh-CN" altLang="en-US" sz="1800" strike="noStrike" noProof="1" dirty="0">
              <a:ea typeface="宋体" panose="02010600030101010101" pitchFamily="2" charset="-122"/>
            </a:endParaRPr>
          </a:p>
          <a:p>
            <a:pPr algn="l" fontAlgn="base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1800" strike="noStrike" noProof="1" dirty="0">
                <a:ea typeface="宋体" panose="02010600030101010101" pitchFamily="2" charset="-122"/>
              </a:rPr>
              <a:t>3.养成爱岗敬业、团结协作的道德品质。</a:t>
            </a:r>
            <a:endParaRPr lang="zh-CN" altLang="en-US" sz="1800" strike="noStrike" noProof="1" dirty="0">
              <a:ea typeface="宋体" panose="02010600030101010101" pitchFamily="2" charset="-122"/>
            </a:endParaRPr>
          </a:p>
        </p:txBody>
      </p:sp>
      <p:sp>
        <p:nvSpPr>
          <p:cNvPr id="4" name="文本占位符 57346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685800" y="1371600"/>
            <a:ext cx="8229600" cy="151257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lvl="1" indent="-347345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87425" lvl="2" indent="-29337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1430" lvl="3" indent="-2921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98930" lvl="4" indent="-31623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2400" b="1" strike="noStrike" noProof="1" dirty="0"/>
              <a:t>【知识目标 】</a:t>
            </a:r>
            <a:r>
              <a:rPr lang="zh-CN" altLang="en-US" sz="2100" b="1" strike="noStrike" noProof="1"/>
              <a:t>    </a:t>
            </a:r>
            <a:endParaRPr lang="zh-CN" altLang="en-US" sz="2100" b="1" strike="noStrike" noProof="1"/>
          </a:p>
          <a:p>
            <a:pPr algn="l" fontAlgn="base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1800" strike="noStrike" noProof="1" dirty="0">
                <a:ea typeface="宋体" panose="02010600030101010101" pitchFamily="2" charset="-122"/>
              </a:rPr>
              <a:t>1.理解会议通知、会议议程、会议记录、会议纪要的写作知识。</a:t>
            </a:r>
            <a:endParaRPr lang="zh-CN" altLang="en-US" sz="1800" strike="noStrike" noProof="1" dirty="0">
              <a:ea typeface="宋体" panose="02010600030101010101" pitchFamily="2" charset="-122"/>
            </a:endParaRPr>
          </a:p>
          <a:p>
            <a:pPr algn="l" fontAlgn="base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1800" strike="noStrike" noProof="1" dirty="0">
                <a:ea typeface="宋体" panose="02010600030101010101" pitchFamily="2" charset="-122"/>
              </a:rPr>
              <a:t>2.掌握会前、会中、会后工作内容要求及会议组织的工作流程。</a:t>
            </a:r>
            <a:endParaRPr lang="zh-CN" altLang="en-US" sz="1800" strike="noStrike" noProof="1" dirty="0">
              <a:ea typeface="宋体" panose="02010600030101010101" pitchFamily="2" charset="-122"/>
            </a:endParaRPr>
          </a:p>
          <a:p>
            <a:pPr algn="l" fontAlgn="base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zh-CN" altLang="en-US" sz="1800" strike="noStrike" noProof="1" dirty="0">
                <a:ea typeface="宋体" panose="02010600030101010101" pitchFamily="2" charset="-122"/>
              </a:rPr>
              <a:t>3.掌握会议主持、会议发言、会议服务、会议礼仪的基本技巧。</a:t>
            </a:r>
            <a:endParaRPr lang="zh-CN" altLang="en-US" sz="1800" strike="noStrike" noProof="1" dirty="0">
              <a:ea typeface="宋体" panose="02010600030101010101" pitchFamily="2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V="1">
            <a:off x="423545" y="1067435"/>
            <a:ext cx="7577455" cy="6985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  <p:bldLst>
      <p:bldP spid="2" grpId="0"/>
      <p:bldP spid="2" grpId="1"/>
      <p:bldP spid="3" grpId="0"/>
      <p:bldP spid="3" grpId="1"/>
      <p:bldP spid="4" grpId="0"/>
      <p:bldP spid="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30" name="标题 73729"/>
          <p:cNvSpPr>
            <a:spLocks noGrp="1"/>
          </p:cNvSpPr>
          <p:nvPr>
            <p:ph type="title"/>
          </p:nvPr>
        </p:nvSpPr>
        <p:spPr>
          <a:xfrm>
            <a:off x="381000" y="229235"/>
            <a:ext cx="4521200" cy="716280"/>
          </a:xfrm>
        </p:spPr>
        <p:txBody>
          <a:bodyPr anchor="b"/>
          <a:p>
            <a:pPr fontAlgn="base"/>
            <a:r>
              <a:rPr lang="zh-CN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【单元一】会议文书</a:t>
            </a:r>
            <a:endParaRPr lang="zh-CN" sz="3500" u="sng" strike="noStrike" noProof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sp>
        <p:nvSpPr>
          <p:cNvPr id="73731" name="内容占位符 73730"/>
          <p:cNvSpPr>
            <a:spLocks noGrp="1"/>
          </p:cNvSpPr>
          <p:nvPr>
            <p:ph idx="1"/>
          </p:nvPr>
        </p:nvSpPr>
        <p:spPr>
          <a:xfrm>
            <a:off x="457200" y="1066800"/>
            <a:ext cx="8056245" cy="5347970"/>
          </a:xfrm>
        </p:spPr>
        <p:txBody>
          <a:bodyPr anchor="t" anchorCtr="0"/>
          <a:p>
            <a:pPr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2500" b="1" dirty="0"/>
              <a:t>一、会议通知</a:t>
            </a:r>
            <a:endParaRPr lang="zh-CN" altLang="en-US" sz="2500" b="1" dirty="0"/>
          </a:p>
          <a:p>
            <a:pPr marL="0" indent="0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2000" b="1" dirty="0"/>
              <a:t>（一）概念</a:t>
            </a:r>
            <a:endParaRPr lang="zh-CN" altLang="en-US" sz="2000" b="1" dirty="0"/>
          </a:p>
          <a:p>
            <a:pPr marL="0" indent="0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</a:rPr>
              <a:t>会议通知是向与会者告知会议事项和参会要求的文书。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 indent="0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</a:rPr>
              <a:t>广义的会议通知包括短信息 会议通知、不编发文字号的会议通知、编发文字号的会议通知。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 indent="0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</a:rPr>
              <a:t>狭义的会议通知专指编 发文字号的会议通知，它属于党政机关公文通知中的会议通知类文书。本模块学习的是 狭义的会议通知。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 algn="l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2000" b="1" dirty="0"/>
              <a:t>（二）结构</a:t>
            </a:r>
            <a:endParaRPr lang="zh-CN" altLang="en-US" sz="2000" b="1" dirty="0"/>
          </a:p>
          <a:p>
            <a:pPr marL="0" indent="0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主要包括标题、主送机关、正文、附件、发文机关署名和成文日期。</a:t>
            </a:r>
            <a:endParaRPr lang="zh-CN" altLang="en-US" sz="1800" dirty="0">
              <a:ea typeface="宋体" panose="02010600030101010101" pitchFamily="2" charset="-122"/>
              <a:sym typeface="+mn-ea"/>
            </a:endParaRPr>
          </a:p>
          <a:p>
            <a:pPr marL="0" indent="0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  <a:sym typeface="+mn-ea"/>
              </a:rPr>
              <a:t>1.标题</a:t>
            </a:r>
            <a:endParaRPr lang="zh-CN" altLang="en-US" sz="1800" b="1" dirty="0">
              <a:ea typeface="宋体" panose="02010600030101010101" pitchFamily="2" charset="-122"/>
              <a:sym typeface="+mn-ea"/>
            </a:endParaRPr>
          </a:p>
          <a:p>
            <a:pPr marL="0" indent="0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一般由“发文机关名称+事由+文种”构成。如“xx  县人民政府办公室关于召开 全县金融工作会议的通知",也可省略发文机关，如“关于召开全县金融工作会议的通知”。</a:t>
            </a:r>
            <a:endParaRPr lang="zh-CN" altLang="en-US" sz="1800" dirty="0">
              <a:ea typeface="宋体" panose="02010600030101010101" pitchFamily="2" charset="-122"/>
              <a:sym typeface="+mn-ea"/>
            </a:endParaRPr>
          </a:p>
          <a:p>
            <a:pPr marL="0" indent="0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  <a:sym typeface="+mn-ea"/>
              </a:rPr>
              <a:t>2.主送机关</a:t>
            </a:r>
            <a:endParaRPr lang="zh-CN" altLang="en-US" sz="1800" b="1" dirty="0">
              <a:ea typeface="宋体" panose="02010600030101010101" pitchFamily="2" charset="-122"/>
              <a:sym typeface="+mn-ea"/>
            </a:endParaRPr>
          </a:p>
          <a:p>
            <a:pPr marL="0" indent="0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会议通知主要受理机关名称。写机关全称、规范化简称或同类型机关统称。</a:t>
            </a:r>
            <a:endParaRPr lang="zh-CN" altLang="en-US" sz="1800" dirty="0">
              <a:ea typeface="宋体" panose="02010600030101010101" pitchFamily="2" charset="-122"/>
              <a:sym typeface="+mn-ea"/>
            </a:endParaRPr>
          </a:p>
          <a:p>
            <a:pPr marL="0" indent="0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None/>
            </a:pPr>
            <a:endParaRPr lang="zh-CN" altLang="en-US" sz="1800" dirty="0">
              <a:ea typeface="宋体" panose="02010600030101010101" pitchFamily="2" charset="-122"/>
              <a:sym typeface="+mn-ea"/>
            </a:endParaRPr>
          </a:p>
        </p:txBody>
      </p:sp>
      <p:sp>
        <p:nvSpPr>
          <p:cNvPr id="12291" name="矩形 73732"/>
          <p:cNvSpPr/>
          <p:nvPr/>
        </p:nvSpPr>
        <p:spPr>
          <a:xfrm>
            <a:off x="4724400" y="0"/>
            <a:ext cx="4419600" cy="609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 algn="r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</a:pPr>
            <a:r>
              <a:rPr lang="en-US" altLang="zh-CN" sz="1900" dirty="0">
                <a:solidFill>
                  <a:srgbClr val="1B5C9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br>
              <a:rPr lang="en-US" altLang="zh-CN" sz="1900" dirty="0">
                <a:solidFill>
                  <a:srgbClr val="1B5C9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en-US" altLang="zh-CN" sz="1000" b="1">
                <a:solidFill>
                  <a:srgbClr val="1B5C9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en-US" altLang="zh-CN" sz="1000">
              <a:solidFill>
                <a:srgbClr val="1B5C9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1"/>
            </p:custDataLst>
          </p:nvPr>
        </p:nvCxnSpPr>
        <p:spPr>
          <a:xfrm flipV="1">
            <a:off x="423545" y="991870"/>
            <a:ext cx="7577455" cy="6985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  <p:bldLst>
      <p:bldP spid="7373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30" name="标题 73729"/>
          <p:cNvSpPr>
            <a:spLocks noGrp="1"/>
          </p:cNvSpPr>
          <p:nvPr>
            <p:ph type="title"/>
          </p:nvPr>
        </p:nvSpPr>
        <p:spPr>
          <a:xfrm>
            <a:off x="381000" y="229235"/>
            <a:ext cx="4521200" cy="716280"/>
          </a:xfrm>
        </p:spPr>
        <p:txBody>
          <a:bodyPr anchor="b"/>
          <a:p>
            <a:pPr fontAlgn="base"/>
            <a:r>
              <a:rPr lang="zh-CN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【单元六】会议文书</a:t>
            </a:r>
            <a:endParaRPr lang="zh-CN" sz="3500" u="sng" strike="noStrike" noProof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sp>
        <p:nvSpPr>
          <p:cNvPr id="73731" name="内容占位符 73730"/>
          <p:cNvSpPr>
            <a:spLocks noGrp="1"/>
          </p:cNvSpPr>
          <p:nvPr>
            <p:ph idx="1"/>
          </p:nvPr>
        </p:nvSpPr>
        <p:spPr>
          <a:xfrm>
            <a:off x="457200" y="1066800"/>
            <a:ext cx="8469630" cy="5449570"/>
          </a:xfrm>
        </p:spPr>
        <p:txBody>
          <a:bodyPr anchor="t" anchorCtr="0"/>
          <a:p>
            <a:pPr>
              <a:lnSpc>
                <a:spcPct val="125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2500" b="1" dirty="0"/>
              <a:t>一、会议通知</a:t>
            </a:r>
            <a:endParaRPr lang="zh-CN" altLang="en-US" sz="2500" b="1" dirty="0"/>
          </a:p>
          <a:p>
            <a:pPr marL="0" algn="l">
              <a:lnSpc>
                <a:spcPct val="125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2000" b="1" dirty="0"/>
              <a:t>（二）结构</a:t>
            </a:r>
            <a:endParaRPr lang="zh-CN" altLang="en-US" sz="2000" b="1" dirty="0"/>
          </a:p>
          <a:p>
            <a:pPr marL="0" indent="0">
              <a:lnSpc>
                <a:spcPct val="125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  <a:sym typeface="+mn-ea"/>
              </a:rPr>
              <a:t>3.正文</a:t>
            </a:r>
            <a:endParaRPr lang="zh-CN" altLang="en-US" sz="1800" b="1" dirty="0">
              <a:ea typeface="宋体" panose="02010600030101010101" pitchFamily="2" charset="-122"/>
              <a:sym typeface="+mn-ea"/>
            </a:endParaRPr>
          </a:p>
          <a:p>
            <a:pPr marL="0" indent="0">
              <a:lnSpc>
                <a:spcPct val="125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包括开头、主体、结尾三部分。</a:t>
            </a:r>
            <a:endParaRPr lang="zh-CN" altLang="en-US" sz="1800" dirty="0">
              <a:ea typeface="宋体" panose="02010600030101010101" pitchFamily="2" charset="-122"/>
              <a:sym typeface="+mn-ea"/>
            </a:endParaRPr>
          </a:p>
          <a:p>
            <a:pPr marL="0" indent="0">
              <a:lnSpc>
                <a:spcPct val="125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sz="1800" b="1" dirty="0">
                <a:ea typeface="宋体" panose="02010600030101010101" pitchFamily="2" charset="-122"/>
                <a:sym typeface="+mn-ea"/>
              </a:rPr>
              <a:t>1</a:t>
            </a:r>
            <a:r>
              <a:rPr lang="zh-CN" altLang="en-US" sz="1800" b="1" dirty="0">
                <a:ea typeface="宋体" panose="02010600030101010101" pitchFamily="2" charset="-122"/>
                <a:sym typeface="+mn-ea"/>
              </a:rPr>
              <a:t>）开头。</a:t>
            </a: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通知事由部分。 一般由“开会目的+过渡句”构成，惯用句式是：“为了 做好……工作，经研究决定召开……会议。现将有关事项通知如下"。</a:t>
            </a:r>
            <a:endParaRPr lang="zh-CN" altLang="en-US" sz="1800" dirty="0">
              <a:ea typeface="宋体" panose="02010600030101010101" pitchFamily="2" charset="-122"/>
              <a:sym typeface="+mn-ea"/>
            </a:endParaRPr>
          </a:p>
          <a:p>
            <a:pPr marL="0" indent="0">
              <a:lnSpc>
                <a:spcPct val="125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sz="1800" b="1" dirty="0">
                <a:ea typeface="宋体" panose="02010600030101010101" pitchFamily="2" charset="-122"/>
                <a:sym typeface="+mn-ea"/>
              </a:rPr>
              <a:t>2</a:t>
            </a:r>
            <a:r>
              <a:rPr lang="zh-CN" altLang="en-US" sz="1800" b="1" dirty="0">
                <a:ea typeface="宋体" panose="02010600030101010101" pitchFamily="2" charset="-122"/>
                <a:sym typeface="+mn-ea"/>
              </a:rPr>
              <a:t>）主体。</a:t>
            </a: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通知事项部分。 一般分条列项写清会议事项和参会要求。内容包括：会 议时间、会议地点、参会人员、会议内容、会议要求、联系人及联系方式等。此外，根 据需要还可写会议费用、注意事项、行车路线等内容。</a:t>
            </a:r>
            <a:endParaRPr lang="zh-CN" altLang="en-US" sz="1800" dirty="0">
              <a:ea typeface="宋体" panose="02010600030101010101" pitchFamily="2" charset="-122"/>
              <a:sym typeface="+mn-ea"/>
            </a:endParaRPr>
          </a:p>
          <a:p>
            <a:pPr marL="0" indent="0">
              <a:lnSpc>
                <a:spcPct val="125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sz="1800" b="1" dirty="0">
                <a:ea typeface="宋体" panose="02010600030101010101" pitchFamily="2" charset="-122"/>
                <a:sym typeface="+mn-ea"/>
              </a:rPr>
              <a:t>3</a:t>
            </a:r>
            <a:r>
              <a:rPr lang="zh-CN" altLang="en-US" sz="1800" b="1" dirty="0">
                <a:ea typeface="宋体" panose="02010600030101010101" pitchFamily="2" charset="-122"/>
                <a:sym typeface="+mn-ea"/>
              </a:rPr>
              <a:t>）结尾。</a:t>
            </a: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 一般用“特此通知”,也可省略。</a:t>
            </a:r>
            <a:endParaRPr lang="zh-CN" altLang="en-US" sz="1800" dirty="0">
              <a:ea typeface="宋体" panose="02010600030101010101" pitchFamily="2" charset="-122"/>
              <a:sym typeface="+mn-ea"/>
            </a:endParaRPr>
          </a:p>
          <a:p>
            <a:pPr marL="0" indent="0">
              <a:lnSpc>
                <a:spcPct val="125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  <a:sym typeface="+mn-ea"/>
              </a:rPr>
              <a:t>4.附件</a:t>
            </a:r>
            <a:endParaRPr lang="zh-CN" altLang="en-US" sz="1800" b="1" dirty="0">
              <a:ea typeface="宋体" panose="02010600030101010101" pitchFamily="2" charset="-122"/>
              <a:sym typeface="+mn-ea"/>
            </a:endParaRPr>
          </a:p>
          <a:p>
            <a:pPr marL="0" indent="0">
              <a:lnSpc>
                <a:spcPct val="125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如有“参会名单分配表、回执单、会议安排”等附件，需写附件名称。</a:t>
            </a:r>
            <a:endParaRPr lang="zh-CN" altLang="en-US" sz="1800" dirty="0">
              <a:ea typeface="宋体" panose="02010600030101010101" pitchFamily="2" charset="-122"/>
              <a:sym typeface="+mn-ea"/>
            </a:endParaRPr>
          </a:p>
          <a:p>
            <a:pPr marL="0" indent="0">
              <a:lnSpc>
                <a:spcPct val="125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  <a:sym typeface="+mn-ea"/>
              </a:rPr>
              <a:t>5.发文机关署名和成文日期</a:t>
            </a:r>
            <a:endParaRPr lang="zh-CN" altLang="en-US" sz="1800" b="1" dirty="0">
              <a:ea typeface="宋体" panose="02010600030101010101" pitchFamily="2" charset="-122"/>
              <a:sym typeface="+mn-ea"/>
            </a:endParaRPr>
          </a:p>
          <a:p>
            <a:pPr marL="0" indent="0">
              <a:lnSpc>
                <a:spcPct val="125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发文机关名称一般加盖公章，成文日期用阿拉伯数字书写。</a:t>
            </a:r>
            <a:endParaRPr lang="zh-CN" altLang="en-US" sz="1800" dirty="0">
              <a:ea typeface="宋体" panose="02010600030101010101" pitchFamily="2" charset="-122"/>
              <a:sym typeface="+mn-ea"/>
            </a:endParaRPr>
          </a:p>
        </p:txBody>
      </p:sp>
      <p:sp>
        <p:nvSpPr>
          <p:cNvPr id="12291" name="矩形 73732"/>
          <p:cNvSpPr/>
          <p:nvPr/>
        </p:nvSpPr>
        <p:spPr>
          <a:xfrm>
            <a:off x="4724400" y="0"/>
            <a:ext cx="4419600" cy="609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 algn="r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</a:pPr>
            <a:r>
              <a:rPr lang="en-US" altLang="zh-CN" sz="1900" dirty="0">
                <a:solidFill>
                  <a:srgbClr val="1B5C9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br>
              <a:rPr lang="en-US" altLang="zh-CN" sz="1900" dirty="0">
                <a:solidFill>
                  <a:srgbClr val="1B5C9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en-US" altLang="zh-CN" sz="1000" b="1">
                <a:solidFill>
                  <a:srgbClr val="1B5C9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en-US" altLang="zh-CN" sz="1000">
              <a:solidFill>
                <a:srgbClr val="1B5C9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1"/>
            </p:custDataLst>
          </p:nvPr>
        </p:nvCxnSpPr>
        <p:spPr>
          <a:xfrm flipV="1">
            <a:off x="423545" y="991870"/>
            <a:ext cx="7577455" cy="6985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  <p:bldLst>
      <p:bldP spid="7373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30" name="标题 73729"/>
          <p:cNvSpPr>
            <a:spLocks noGrp="1"/>
          </p:cNvSpPr>
          <p:nvPr>
            <p:ph type="title"/>
          </p:nvPr>
        </p:nvSpPr>
        <p:spPr>
          <a:xfrm>
            <a:off x="381000" y="229235"/>
            <a:ext cx="4521200" cy="716280"/>
          </a:xfrm>
        </p:spPr>
        <p:txBody>
          <a:bodyPr anchor="b"/>
          <a:p>
            <a:pPr fontAlgn="base"/>
            <a:r>
              <a:rPr lang="zh-CN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【单元</a:t>
            </a:r>
            <a:r>
              <a:rPr lang="zh-CN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一</a:t>
            </a:r>
            <a:r>
              <a:rPr lang="zh-CN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】会议文书</a:t>
            </a:r>
            <a:endParaRPr lang="zh-CN" sz="3500" u="sng" strike="noStrike" noProof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sp>
        <p:nvSpPr>
          <p:cNvPr id="73731" name="内容占位符 73730"/>
          <p:cNvSpPr>
            <a:spLocks noGrp="1"/>
          </p:cNvSpPr>
          <p:nvPr>
            <p:ph idx="1"/>
          </p:nvPr>
        </p:nvSpPr>
        <p:spPr>
          <a:xfrm>
            <a:off x="457200" y="1066800"/>
            <a:ext cx="8469630" cy="5482590"/>
          </a:xfrm>
        </p:spPr>
        <p:txBody>
          <a:bodyPr anchor="t" anchorCtr="0"/>
          <a:p>
            <a:pPr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2500" b="1" dirty="0"/>
              <a:t>二、会议议程</a:t>
            </a:r>
            <a:endParaRPr lang="zh-CN" altLang="en-US" sz="2500" b="1" dirty="0"/>
          </a:p>
          <a:p>
            <a:pPr marL="0" indent="0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2000" b="1" dirty="0"/>
              <a:t>（一）概念</a:t>
            </a:r>
            <a:endParaRPr lang="zh-CN" altLang="en-US" sz="2000" b="1" dirty="0"/>
          </a:p>
          <a:p>
            <a:pPr marL="0" indent="0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</a:rPr>
              <a:t>会议议程是对会议各项议题进行程序安排的文书。从实际使用来看，有广义会议议程与狭义会议议程。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 indent="0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</a:rPr>
              <a:t>广义会议议程，指对会议一切活动程序的安排，包括会议议题和与会议有关的其他活动，如报到、照相、就餐、参观考察等；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 indent="0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</a:rPr>
              <a:t>狭义会议议程，仅指会议议题安排流程，不包括其他活动。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 indent="0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</a:rPr>
              <a:t>本模块学习的是广义会议议程，一般有表格式、文字式和文表结合式三种。</a:t>
            </a:r>
            <a:endParaRPr lang="zh-CN" altLang="en-US" sz="1800" dirty="0">
              <a:ea typeface="宋体" panose="02010600030101010101" pitchFamily="2" charset="-122"/>
            </a:endParaRPr>
          </a:p>
          <a:p>
            <a:pPr marL="0" indent="0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2000" b="1" dirty="0"/>
              <a:t>（二）结构</a:t>
            </a:r>
            <a:endParaRPr lang="zh-CN" altLang="en-US" sz="2000" b="1" dirty="0"/>
          </a:p>
          <a:p>
            <a:pPr marL="0" indent="0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  <a:sym typeface="+mn-ea"/>
              </a:rPr>
              <a:t>1.标题</a:t>
            </a:r>
            <a:endParaRPr lang="zh-CN" altLang="en-US" sz="1800" b="1" dirty="0">
              <a:ea typeface="宋体" panose="02010600030101010101" pitchFamily="2" charset="-122"/>
              <a:sym typeface="+mn-ea"/>
            </a:endParaRPr>
          </a:p>
          <a:p>
            <a:pPr marL="0" indent="0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一般用“会议名称+(会议)议程”构成，或直接写“会议议程”。如“xx市人大四届三次会议议程”"会议议程"。</a:t>
            </a:r>
            <a:endParaRPr lang="zh-CN" altLang="en-US" sz="1800" dirty="0">
              <a:ea typeface="宋体" panose="02010600030101010101" pitchFamily="2" charset="-122"/>
              <a:sym typeface="+mn-ea"/>
            </a:endParaRPr>
          </a:p>
          <a:p>
            <a:pPr marL="0" indent="0">
              <a:lnSpc>
                <a:spcPct val="150000"/>
              </a:lnSpc>
              <a:spcBef>
                <a:spcPts val="100"/>
              </a:spcBef>
              <a:spcAft>
                <a:spcPts val="0"/>
              </a:spcAft>
              <a:buNone/>
            </a:pPr>
            <a:endParaRPr lang="zh-CN" altLang="en-US" sz="1800" dirty="0">
              <a:ea typeface="宋体" panose="02010600030101010101" pitchFamily="2" charset="-122"/>
              <a:sym typeface="+mn-ea"/>
            </a:endParaRPr>
          </a:p>
        </p:txBody>
      </p:sp>
      <p:sp>
        <p:nvSpPr>
          <p:cNvPr id="12291" name="矩形 73732"/>
          <p:cNvSpPr/>
          <p:nvPr/>
        </p:nvSpPr>
        <p:spPr>
          <a:xfrm>
            <a:off x="4724400" y="0"/>
            <a:ext cx="4419600" cy="609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 algn="r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</a:pPr>
            <a:r>
              <a:rPr lang="en-US" altLang="zh-CN" sz="1900" dirty="0">
                <a:solidFill>
                  <a:srgbClr val="1B5C9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br>
              <a:rPr lang="en-US" altLang="zh-CN" sz="1900" dirty="0">
                <a:solidFill>
                  <a:srgbClr val="1B5C9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en-US" altLang="zh-CN" sz="1000" b="1">
                <a:solidFill>
                  <a:srgbClr val="1B5C9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en-US" altLang="zh-CN" sz="1000">
              <a:solidFill>
                <a:srgbClr val="1B5C9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1"/>
            </p:custDataLst>
          </p:nvPr>
        </p:nvCxnSpPr>
        <p:spPr>
          <a:xfrm flipV="1">
            <a:off x="423545" y="991870"/>
            <a:ext cx="7577455" cy="6985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  <p:bldLst>
      <p:bldP spid="7373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30" name="标题 73729"/>
          <p:cNvSpPr>
            <a:spLocks noGrp="1"/>
          </p:cNvSpPr>
          <p:nvPr>
            <p:ph type="title"/>
          </p:nvPr>
        </p:nvSpPr>
        <p:spPr>
          <a:xfrm>
            <a:off x="381000" y="229235"/>
            <a:ext cx="4521200" cy="716280"/>
          </a:xfrm>
        </p:spPr>
        <p:txBody>
          <a:bodyPr anchor="b"/>
          <a:p>
            <a:pPr fontAlgn="base"/>
            <a:r>
              <a:rPr lang="zh-CN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【单元</a:t>
            </a:r>
            <a:r>
              <a:rPr lang="zh-CN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一</a:t>
            </a:r>
            <a:r>
              <a:rPr lang="zh-CN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】会议文书</a:t>
            </a:r>
            <a:endParaRPr lang="zh-CN" sz="3500" u="sng" strike="noStrike" noProof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sp>
        <p:nvSpPr>
          <p:cNvPr id="73731" name="内容占位符 73730"/>
          <p:cNvSpPr>
            <a:spLocks noGrp="1"/>
          </p:cNvSpPr>
          <p:nvPr>
            <p:ph idx="1"/>
          </p:nvPr>
        </p:nvSpPr>
        <p:spPr>
          <a:xfrm>
            <a:off x="457200" y="1066800"/>
            <a:ext cx="8469630" cy="5471795"/>
          </a:xfrm>
        </p:spPr>
        <p:txBody>
          <a:bodyPr anchor="t" anchorCtr="0"/>
          <a:p>
            <a:pPr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2500" b="1" dirty="0"/>
              <a:t>二、会议议程</a:t>
            </a:r>
            <a:endParaRPr lang="zh-CN" altLang="en-US" sz="2500" b="1" dirty="0"/>
          </a:p>
          <a:p>
            <a:pPr marL="0" indent="0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2000" b="1" dirty="0"/>
              <a:t>（二）结构</a:t>
            </a:r>
            <a:endParaRPr lang="zh-CN" altLang="en-US" sz="2000" b="1" dirty="0"/>
          </a:p>
          <a:p>
            <a:pPr marL="0" indent="0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  <a:sym typeface="+mn-ea"/>
              </a:rPr>
              <a:t>2.正文</a:t>
            </a:r>
            <a:endParaRPr lang="zh-CN" altLang="en-US" sz="1800" b="1" dirty="0">
              <a:ea typeface="宋体" panose="02010600030101010101" pitchFamily="2" charset="-122"/>
              <a:sym typeface="+mn-ea"/>
            </a:endParaRPr>
          </a:p>
          <a:p>
            <a:pPr marL="0" indent="0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由会议概况、会议议题和会议活动构成。</a:t>
            </a:r>
            <a:endParaRPr lang="zh-CN" altLang="en-US" sz="1800" dirty="0">
              <a:ea typeface="宋体" panose="02010600030101010101" pitchFamily="2" charset="-122"/>
              <a:sym typeface="+mn-ea"/>
            </a:endParaRPr>
          </a:p>
          <a:p>
            <a:pPr marL="0" indent="0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  <a:sym typeface="+mn-ea"/>
              </a:rPr>
              <a:t>会议概况：</a:t>
            </a: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写明会议召开的时间、地点、参会人员、列席人员、主持人等。</a:t>
            </a:r>
            <a:endParaRPr lang="zh-CN" altLang="en-US" sz="1800" dirty="0">
              <a:ea typeface="宋体" panose="02010600030101010101" pitchFamily="2" charset="-122"/>
              <a:sym typeface="+mn-ea"/>
            </a:endParaRPr>
          </a:p>
          <a:p>
            <a:pPr marL="0" indent="0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  <a:sym typeface="+mn-ea"/>
              </a:rPr>
              <a:t>会议议题：</a:t>
            </a: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对会议宗旨、主题内容标明序号，并逐一写作。</a:t>
            </a:r>
            <a:endParaRPr lang="zh-CN" altLang="en-US" sz="1800" dirty="0">
              <a:ea typeface="宋体" panose="02010600030101010101" pitchFamily="2" charset="-122"/>
              <a:sym typeface="+mn-ea"/>
            </a:endParaRPr>
          </a:p>
          <a:p>
            <a:pPr marL="0" indent="0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  <a:sym typeface="+mn-ea"/>
              </a:rPr>
              <a:t>会议活动：</a:t>
            </a: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对会议活动内容按实施时间先后顺序，逐一写作。如果会议活动内容简单，一般多用文字式；如果会议活动内容比较多，一般多采用表格式或文表结合式。</a:t>
            </a:r>
            <a:endParaRPr lang="zh-CN" altLang="en-US" sz="1800" dirty="0">
              <a:ea typeface="宋体" panose="02010600030101010101" pitchFamily="2" charset="-122"/>
              <a:sym typeface="+mn-ea"/>
            </a:endParaRPr>
          </a:p>
          <a:p>
            <a:pPr marL="0" indent="0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  <a:sym typeface="+mn-ea"/>
              </a:rPr>
              <a:t>3.结尾</a:t>
            </a:r>
            <a:endParaRPr lang="zh-CN" altLang="en-US" sz="1800" b="1" dirty="0">
              <a:ea typeface="宋体" panose="02010600030101010101" pitchFamily="2" charset="-122"/>
              <a:sym typeface="+mn-ea"/>
            </a:endParaRPr>
          </a:p>
          <a:p>
            <a:pPr marL="0" indent="0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小型会议议程没有结尾，大型会议议程可写会议要求或注意事项。</a:t>
            </a:r>
            <a:endParaRPr lang="zh-CN" altLang="en-US" sz="1800" dirty="0">
              <a:ea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2500" b="1" dirty="0">
                <a:sym typeface="+mn-ea"/>
              </a:rPr>
              <a:t>三、会议记录</a:t>
            </a:r>
            <a:endParaRPr lang="zh-CN" altLang="en-US" sz="2500" b="1" dirty="0">
              <a:sym typeface="+mn-ea"/>
            </a:endParaRPr>
          </a:p>
          <a:p>
            <a:pPr marL="0" algn="l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2000" b="1" dirty="0">
                <a:sym typeface="+mn-ea"/>
              </a:rPr>
              <a:t>（一）概念</a:t>
            </a:r>
            <a:endParaRPr lang="zh-CN" altLang="en-US" sz="2000" b="1" dirty="0">
              <a:sym typeface="+mn-ea"/>
            </a:endParaRPr>
          </a:p>
          <a:p>
            <a:pPr marL="0" algn="l">
              <a:lnSpc>
                <a:spcPct val="12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会议记录是记载会议组织情况、参会人员发言内容及会议结论的文书。会议记录一般是在专用会议记录本(记录簿)上手写，也可根据实际需要打印。会议记录具有备查、备用、备存等特点。</a:t>
            </a:r>
            <a:endParaRPr lang="zh-CN" altLang="en-US" sz="1800" dirty="0">
              <a:ea typeface="宋体" panose="02010600030101010101" pitchFamily="2" charset="-122"/>
              <a:sym typeface="+mn-ea"/>
            </a:endParaRPr>
          </a:p>
        </p:txBody>
      </p:sp>
      <p:sp>
        <p:nvSpPr>
          <p:cNvPr id="12291" name="矩形 73732"/>
          <p:cNvSpPr/>
          <p:nvPr/>
        </p:nvSpPr>
        <p:spPr>
          <a:xfrm>
            <a:off x="4724400" y="0"/>
            <a:ext cx="4419600" cy="609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 algn="r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</a:pPr>
            <a:r>
              <a:rPr lang="en-US" altLang="zh-CN" sz="1900" dirty="0">
                <a:solidFill>
                  <a:srgbClr val="1B5C9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br>
              <a:rPr lang="en-US" altLang="zh-CN" sz="1900" dirty="0">
                <a:solidFill>
                  <a:srgbClr val="1B5C9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en-US" altLang="zh-CN" sz="1000" b="1">
                <a:solidFill>
                  <a:srgbClr val="1B5C9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en-US" altLang="zh-CN" sz="1000">
              <a:solidFill>
                <a:srgbClr val="1B5C9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1"/>
            </p:custDataLst>
          </p:nvPr>
        </p:nvCxnSpPr>
        <p:spPr>
          <a:xfrm flipV="1">
            <a:off x="423545" y="991870"/>
            <a:ext cx="7577455" cy="6985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  <p:bldLst>
      <p:bldP spid="7373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30" name="标题 73729"/>
          <p:cNvSpPr>
            <a:spLocks noGrp="1"/>
          </p:cNvSpPr>
          <p:nvPr>
            <p:ph type="title"/>
          </p:nvPr>
        </p:nvSpPr>
        <p:spPr>
          <a:xfrm>
            <a:off x="381000" y="229235"/>
            <a:ext cx="4521200" cy="716280"/>
          </a:xfrm>
        </p:spPr>
        <p:txBody>
          <a:bodyPr anchor="b"/>
          <a:p>
            <a:pPr fontAlgn="base"/>
            <a:r>
              <a:rPr lang="zh-CN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【单元</a:t>
            </a:r>
            <a:r>
              <a:rPr lang="zh-CN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一</a:t>
            </a:r>
            <a:r>
              <a:rPr lang="zh-CN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】会议文书</a:t>
            </a:r>
            <a:endParaRPr lang="zh-CN" sz="3500" u="sng" strike="noStrike" noProof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sp>
        <p:nvSpPr>
          <p:cNvPr id="73731" name="内容占位符 73730"/>
          <p:cNvSpPr>
            <a:spLocks noGrp="1"/>
          </p:cNvSpPr>
          <p:nvPr>
            <p:ph idx="1"/>
          </p:nvPr>
        </p:nvSpPr>
        <p:spPr>
          <a:xfrm>
            <a:off x="457200" y="1066800"/>
            <a:ext cx="8469630" cy="4411345"/>
          </a:xfrm>
        </p:spPr>
        <p:txBody>
          <a:bodyPr anchor="t" anchorCtr="0"/>
          <a:p>
            <a:pPr algn="l">
              <a:lnSpc>
                <a:spcPct val="14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2500" b="1" dirty="0">
                <a:sym typeface="+mn-ea"/>
              </a:rPr>
              <a:t>三、会议记录</a:t>
            </a:r>
            <a:endParaRPr lang="zh-CN" altLang="en-US" sz="2500" b="1" dirty="0">
              <a:sym typeface="+mn-ea"/>
            </a:endParaRPr>
          </a:p>
          <a:p>
            <a:pPr marL="0" algn="l">
              <a:lnSpc>
                <a:spcPct val="14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2000" b="1" dirty="0">
                <a:sym typeface="+mn-ea"/>
              </a:rPr>
              <a:t>（二）结构</a:t>
            </a:r>
            <a:endParaRPr lang="zh-CN" altLang="en-US" sz="2000" b="1" dirty="0">
              <a:sym typeface="+mn-ea"/>
            </a:endParaRPr>
          </a:p>
          <a:p>
            <a:pPr marL="0" algn="l">
              <a:lnSpc>
                <a:spcPct val="14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1.标题</a:t>
            </a:r>
            <a:endParaRPr lang="zh-CN" altLang="en-US" sz="1800" dirty="0">
              <a:ea typeface="宋体" panose="02010600030101010101" pitchFamily="2" charset="-122"/>
              <a:sym typeface="+mn-ea"/>
            </a:endParaRPr>
          </a:p>
          <a:p>
            <a:pPr marL="0" algn="l">
              <a:lnSpc>
                <a:spcPct val="14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一般由“会议名称+记录”两部分构成，在笔记本上记录也可只写会议名称。</a:t>
            </a:r>
            <a:endParaRPr lang="zh-CN" altLang="en-US" sz="1800" dirty="0">
              <a:ea typeface="宋体" panose="02010600030101010101" pitchFamily="2" charset="-122"/>
              <a:sym typeface="+mn-ea"/>
            </a:endParaRPr>
          </a:p>
          <a:p>
            <a:pPr marL="0" algn="l">
              <a:lnSpc>
                <a:spcPct val="14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2.正文</a:t>
            </a:r>
            <a:endParaRPr lang="zh-CN" altLang="en-US" sz="1800" dirty="0">
              <a:ea typeface="宋体" panose="02010600030101010101" pitchFamily="2" charset="-122"/>
              <a:sym typeface="+mn-ea"/>
            </a:endParaRPr>
          </a:p>
          <a:p>
            <a:pPr marL="0" algn="l">
              <a:lnSpc>
                <a:spcPct val="14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一般由会议组织情况和会议发言情况构成。</a:t>
            </a:r>
            <a:endParaRPr lang="zh-CN" altLang="en-US" sz="1800" dirty="0">
              <a:ea typeface="宋体" panose="02010600030101010101" pitchFamily="2" charset="-122"/>
              <a:sym typeface="+mn-ea"/>
            </a:endParaRPr>
          </a:p>
          <a:p>
            <a:pPr marL="0" algn="l">
              <a:lnSpc>
                <a:spcPct val="14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  <a:sym typeface="+mn-ea"/>
              </a:rPr>
              <a:t>会议组织情况：</a:t>
            </a: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写明会议的名称、时间、地点、参会人员、缺席人员、主持人、记录人、会议议题等基本要素。</a:t>
            </a:r>
            <a:endParaRPr lang="zh-CN" altLang="en-US" sz="1800" dirty="0">
              <a:ea typeface="宋体" panose="02010600030101010101" pitchFamily="2" charset="-122"/>
              <a:sym typeface="+mn-ea"/>
            </a:endParaRPr>
          </a:p>
          <a:p>
            <a:pPr marL="0" algn="l">
              <a:lnSpc>
                <a:spcPct val="14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  <a:sym typeface="+mn-ea"/>
              </a:rPr>
              <a:t>会议发言情况：</a:t>
            </a: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这部分根据会议任务进展情况进行记录，一般包括会议主要议题、讨论发言情况、会议决议或会议结论等。</a:t>
            </a:r>
            <a:endParaRPr lang="zh-CN" altLang="en-US" sz="1800" dirty="0">
              <a:ea typeface="宋体" panose="02010600030101010101" pitchFamily="2" charset="-122"/>
              <a:sym typeface="+mn-ea"/>
            </a:endParaRPr>
          </a:p>
          <a:p>
            <a:pPr marL="0" algn="l">
              <a:lnSpc>
                <a:spcPct val="14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3.结尾与签名</a:t>
            </a:r>
            <a:endParaRPr lang="zh-CN" altLang="en-US" sz="1800" dirty="0">
              <a:ea typeface="宋体" panose="02010600030101010101" pitchFamily="2" charset="-122"/>
              <a:sym typeface="+mn-ea"/>
            </a:endParaRPr>
          </a:p>
          <a:p>
            <a:pPr marL="0" algn="l">
              <a:lnSpc>
                <a:spcPct val="14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另起一行写“散会”,重要会议需要记录人、主持人签名，特别重要会议由全体参会人员签名。</a:t>
            </a:r>
            <a:endParaRPr lang="zh-CN" altLang="en-US" sz="1800" dirty="0">
              <a:ea typeface="宋体" panose="02010600030101010101" pitchFamily="2" charset="-122"/>
              <a:sym typeface="+mn-ea"/>
            </a:endParaRPr>
          </a:p>
        </p:txBody>
      </p:sp>
      <p:sp>
        <p:nvSpPr>
          <p:cNvPr id="12291" name="矩形 73732"/>
          <p:cNvSpPr/>
          <p:nvPr/>
        </p:nvSpPr>
        <p:spPr>
          <a:xfrm>
            <a:off x="4724400" y="0"/>
            <a:ext cx="4419600" cy="609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 algn="r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</a:pPr>
            <a:r>
              <a:rPr lang="en-US" altLang="zh-CN" sz="1900" dirty="0">
                <a:solidFill>
                  <a:srgbClr val="1B5C9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br>
              <a:rPr lang="en-US" altLang="zh-CN" sz="1900" dirty="0">
                <a:solidFill>
                  <a:srgbClr val="1B5C9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en-US" altLang="zh-CN" sz="1000" b="1">
                <a:solidFill>
                  <a:srgbClr val="1B5C9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en-US" altLang="zh-CN" sz="1000">
              <a:solidFill>
                <a:srgbClr val="1B5C9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1"/>
            </p:custDataLst>
          </p:nvPr>
        </p:nvCxnSpPr>
        <p:spPr>
          <a:xfrm flipV="1">
            <a:off x="423545" y="991870"/>
            <a:ext cx="7577455" cy="6985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  <p:bldLst>
      <p:bldP spid="7373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30" name="标题 73729"/>
          <p:cNvSpPr>
            <a:spLocks noGrp="1"/>
          </p:cNvSpPr>
          <p:nvPr>
            <p:ph type="title"/>
          </p:nvPr>
        </p:nvSpPr>
        <p:spPr>
          <a:xfrm>
            <a:off x="381000" y="229235"/>
            <a:ext cx="4521200" cy="716280"/>
          </a:xfrm>
        </p:spPr>
        <p:txBody>
          <a:bodyPr anchor="b"/>
          <a:p>
            <a:pPr fontAlgn="base"/>
            <a:r>
              <a:rPr lang="zh-CN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【单元</a:t>
            </a:r>
            <a:r>
              <a:rPr lang="zh-CN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一</a:t>
            </a:r>
            <a:r>
              <a:rPr lang="zh-CN" sz="3500" dirty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  <a:sym typeface="+mn-ea"/>
              </a:rPr>
              <a:t>】会议文书</a:t>
            </a:r>
            <a:endParaRPr lang="zh-CN" sz="3500" u="sng" strike="noStrike" noProof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sp>
        <p:nvSpPr>
          <p:cNvPr id="73731" name="内容占位符 73730"/>
          <p:cNvSpPr>
            <a:spLocks noGrp="1"/>
          </p:cNvSpPr>
          <p:nvPr>
            <p:ph idx="1"/>
          </p:nvPr>
        </p:nvSpPr>
        <p:spPr>
          <a:xfrm>
            <a:off x="457200" y="1066800"/>
            <a:ext cx="8469630" cy="4411345"/>
          </a:xfrm>
        </p:spPr>
        <p:txBody>
          <a:bodyPr anchor="t" anchorCtr="0"/>
          <a:p>
            <a:pPr algn="l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2500" b="1" dirty="0">
                <a:sym typeface="+mn-ea"/>
              </a:rPr>
              <a:t>四、会议纪要</a:t>
            </a:r>
            <a:endParaRPr lang="zh-CN" altLang="en-US" sz="2500" b="1" dirty="0">
              <a:sym typeface="+mn-ea"/>
            </a:endParaRPr>
          </a:p>
          <a:p>
            <a:pPr marL="0" algn="l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2000" b="1" dirty="0">
                <a:sym typeface="+mn-ea"/>
              </a:rPr>
              <a:t>（一）概念</a:t>
            </a:r>
            <a:endParaRPr lang="zh-CN" altLang="en-US" sz="2000" b="1" dirty="0">
              <a:sym typeface="+mn-ea"/>
            </a:endParaRPr>
          </a:p>
          <a:p>
            <a:pPr marL="0" algn="l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会议纪要是记载、传达会议情况和议定事项的文书。会议纪要是党政机关公文，具有规范性、纪实性、扼要性等特点。</a:t>
            </a:r>
            <a:endParaRPr lang="zh-CN" altLang="en-US" sz="1800" dirty="0">
              <a:ea typeface="宋体" panose="02010600030101010101" pitchFamily="2" charset="-122"/>
              <a:sym typeface="+mn-ea"/>
            </a:endParaRPr>
          </a:p>
          <a:p>
            <a:pPr marL="0" algn="l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2000" b="1" dirty="0">
                <a:sym typeface="+mn-ea"/>
              </a:rPr>
              <a:t>（二）结构</a:t>
            </a:r>
            <a:endParaRPr lang="zh-CN" altLang="en-US" sz="2000" b="1" dirty="0">
              <a:sym typeface="+mn-ea"/>
            </a:endParaRPr>
          </a:p>
          <a:p>
            <a:pPr marL="0" algn="l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会议纪要的结构一般由标题、开头、主体、结尾构成。</a:t>
            </a:r>
            <a:endParaRPr lang="zh-CN" altLang="en-US" sz="1800" dirty="0">
              <a:ea typeface="宋体" panose="02010600030101010101" pitchFamily="2" charset="-122"/>
              <a:sym typeface="+mn-ea"/>
            </a:endParaRPr>
          </a:p>
          <a:p>
            <a:pPr marL="0" algn="l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  <a:sym typeface="+mn-ea"/>
              </a:rPr>
              <a:t>1.标题</a:t>
            </a:r>
            <a:endParaRPr lang="zh-CN" altLang="en-US" sz="1800" b="1" dirty="0">
              <a:ea typeface="宋体" panose="02010600030101010101" pitchFamily="2" charset="-122"/>
              <a:sym typeface="+mn-ea"/>
            </a:endParaRPr>
          </a:p>
          <a:p>
            <a:pPr marL="0" algn="l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一般会议纪要的标题有单行标题和双行标题两种形式。</a:t>
            </a:r>
            <a:endParaRPr lang="zh-CN" altLang="en-US" sz="1800" dirty="0">
              <a:ea typeface="宋体" panose="02010600030101010101" pitchFamily="2" charset="-122"/>
              <a:sym typeface="+mn-ea"/>
            </a:endParaRPr>
          </a:p>
          <a:p>
            <a:pPr marL="0" algn="l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  <a:sym typeface="+mn-ea"/>
              </a:rPr>
              <a:t>单行标题：</a:t>
            </a: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由“召开会议单位名称+会议内容(事由)+会议纪要”或“会议名称+纪要”构成，如“xx学院关于加强校园食品安全工作的会议纪要”“××学会2022年学术年会纪要"。</a:t>
            </a:r>
            <a:endParaRPr lang="zh-CN" altLang="en-US" sz="1800" dirty="0">
              <a:ea typeface="宋体" panose="02010600030101010101" pitchFamily="2" charset="-122"/>
              <a:sym typeface="+mn-ea"/>
            </a:endParaRPr>
          </a:p>
          <a:p>
            <a:pPr marL="0" algn="l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zh-CN" altLang="en-US" sz="1800" b="1" dirty="0">
                <a:ea typeface="宋体" panose="02010600030101010101" pitchFamily="2" charset="-122"/>
                <a:sym typeface="+mn-ea"/>
              </a:rPr>
              <a:t>双行标题：</a:t>
            </a:r>
            <a:r>
              <a:rPr lang="zh-CN" altLang="en-US" sz="1800" dirty="0">
                <a:ea typeface="宋体" panose="02010600030101010101" pitchFamily="2" charset="-122"/>
                <a:sym typeface="+mn-ea"/>
              </a:rPr>
              <a:t>由正题和副题组成。正题用一句话概括会议主要议题或精神，副题和单行标题写法一样。如“旧村改造是实现社会主义新农村建设的关键之举——××镇旧村改造工作会议纪要"。</a:t>
            </a:r>
            <a:endParaRPr lang="zh-CN" altLang="en-US" sz="1800" dirty="0">
              <a:ea typeface="宋体" panose="02010600030101010101" pitchFamily="2" charset="-122"/>
              <a:sym typeface="+mn-ea"/>
            </a:endParaRPr>
          </a:p>
          <a:p>
            <a:pPr marL="0" algn="l">
              <a:lnSpc>
                <a:spcPct val="110000"/>
              </a:lnSpc>
              <a:spcBef>
                <a:spcPts val="100"/>
              </a:spcBef>
              <a:spcAft>
                <a:spcPts val="0"/>
              </a:spcAft>
              <a:buNone/>
            </a:pPr>
            <a:endParaRPr lang="zh-CN" altLang="en-US" sz="1800" dirty="0">
              <a:ea typeface="宋体" panose="02010600030101010101" pitchFamily="2" charset="-122"/>
              <a:sym typeface="+mn-ea"/>
            </a:endParaRPr>
          </a:p>
        </p:txBody>
      </p:sp>
      <p:sp>
        <p:nvSpPr>
          <p:cNvPr id="12291" name="矩形 73732"/>
          <p:cNvSpPr/>
          <p:nvPr/>
        </p:nvSpPr>
        <p:spPr>
          <a:xfrm>
            <a:off x="4724400" y="0"/>
            <a:ext cx="4419600" cy="609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 algn="r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</a:pPr>
            <a:r>
              <a:rPr lang="en-US" altLang="zh-CN" sz="1900" dirty="0">
                <a:solidFill>
                  <a:srgbClr val="1B5C9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</a:t>
            </a:r>
            <a:br>
              <a:rPr lang="en-US" altLang="zh-CN" sz="1900" dirty="0">
                <a:solidFill>
                  <a:srgbClr val="1B5C9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lang="en-US" altLang="zh-CN" sz="1000" b="1">
                <a:solidFill>
                  <a:srgbClr val="1B5C9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en-US" altLang="zh-CN" sz="1000">
              <a:solidFill>
                <a:srgbClr val="1B5C9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1"/>
            </p:custDataLst>
          </p:nvPr>
        </p:nvCxnSpPr>
        <p:spPr>
          <a:xfrm flipV="1">
            <a:off x="423545" y="991870"/>
            <a:ext cx="7577455" cy="6985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  <p:bldLst>
      <p:bldP spid="73730" grpId="0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PP_MARK_KEY" val="cd0a2a0f-a147-48d7-b1ec-920e1290e084"/>
  <p:tag name="COMMONDATA" val="eyJoZGlkIjoiZWU3ZjExNTFiZWRjYThlNzlkODZkNDIwNDExMzZkNT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东方纹理图案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MS PGothic"/>
        <a:cs typeface=""/>
      </a:majorFont>
      <a:minorFont>
        <a:latin typeface="Arial"/>
        <a:ea typeface="MS P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书堆型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宋体"/>
        <a:ea typeface="宋体"/>
        <a:cs typeface=""/>
      </a:majorFont>
      <a:minorFont>
        <a:latin typeface="宋体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Network">
  <a:themeElements>
    <a:clrScheme name="">
      <a:dk1>
        <a:srgbClr val="000000"/>
      </a:dk1>
      <a:lt1>
        <a:srgbClr val="FFFFFF"/>
      </a:lt1>
      <a:dk2>
        <a:srgbClr val="330066"/>
      </a:dk2>
      <a:lt2>
        <a:srgbClr val="808080"/>
      </a:lt2>
      <a:accent1>
        <a:srgbClr val="CCCC00"/>
      </a:accent1>
      <a:accent2>
        <a:srgbClr val="669999"/>
      </a:accent2>
      <a:accent3>
        <a:srgbClr val="FFFFFF"/>
      </a:accent3>
      <a:accent4>
        <a:srgbClr val="000000"/>
      </a:accent4>
      <a:accent5>
        <a:srgbClr val="E2E2AA"/>
      </a:accent5>
      <a:accent6>
        <a:srgbClr val="5B8989"/>
      </a:accent6>
      <a:hlink>
        <a:srgbClr val="7E9CE8"/>
      </a:hlink>
      <a:folHlink>
        <a:srgbClr val="D8D8EC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00"/>
        </a:lt1>
        <a:dk2>
          <a:srgbClr val="C0C0C0"/>
        </a:dk2>
        <a:lt2>
          <a:srgbClr val="4F747B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CDCDC"/>
        </a:accent4>
        <a:accent5>
          <a:srgbClr val="C3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4D0B0B"/>
        </a:lt1>
        <a:dk2>
          <a:srgbClr val="FFFFFF"/>
        </a:dk2>
        <a:lt2>
          <a:srgbClr val="3C0000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CDCDC"/>
        </a:accent4>
        <a:accent5>
          <a:srgbClr val="B9B9AD"/>
        </a:accent5>
        <a:accent6>
          <a:srgbClr val="B72D00"/>
        </a:accent6>
        <a:hlink>
          <a:srgbClr val="CC9900"/>
        </a:hlink>
        <a:folHlink>
          <a:srgbClr val="CCCC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5192B"/>
        </a:lt1>
        <a:dk2>
          <a:srgbClr val="CCCCFF"/>
        </a:dk2>
        <a:lt2>
          <a:srgbClr val="666699"/>
        </a:lt2>
        <a:accent1>
          <a:srgbClr val="4F893D"/>
        </a:accent1>
        <a:accent2>
          <a:srgbClr val="666699"/>
        </a:accent2>
        <a:accent3>
          <a:srgbClr val="AAAAAC"/>
        </a:accent3>
        <a:accent4>
          <a:srgbClr val="DCDCDC"/>
        </a:accent4>
        <a:accent5>
          <a:srgbClr val="B3C4AF"/>
        </a:accent5>
        <a:accent6>
          <a:srgbClr val="5B5B89"/>
        </a:accent6>
        <a:hlink>
          <a:srgbClr val="CC9900"/>
        </a:hlink>
        <a:folHlink>
          <a:srgbClr val="4837C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6001A"/>
        </a:lt1>
        <a:dk2>
          <a:srgbClr val="CCCC66"/>
        </a:dk2>
        <a:lt2>
          <a:srgbClr val="666699"/>
        </a:lt2>
        <a:accent1>
          <a:srgbClr val="FF3300"/>
        </a:accent1>
        <a:accent2>
          <a:srgbClr val="FF6600"/>
        </a:accent2>
        <a:accent3>
          <a:srgbClr val="C3AAAA"/>
        </a:accent3>
        <a:accent4>
          <a:srgbClr val="DCDCDC"/>
        </a:accent4>
        <a:accent5>
          <a:srgbClr val="FFADAA"/>
        </a:accent5>
        <a:accent6>
          <a:srgbClr val="E55B00"/>
        </a:accent6>
        <a:hlink>
          <a:srgbClr val="CC9900"/>
        </a:hlink>
        <a:folHlink>
          <a:srgbClr val="FF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54"/>
        </a:lt1>
        <a:dk2>
          <a:srgbClr val="FFFFFF"/>
        </a:dk2>
        <a:lt2>
          <a:srgbClr val="666699"/>
        </a:lt2>
        <a:accent1>
          <a:srgbClr val="3333FF"/>
        </a:accent1>
        <a:accent2>
          <a:srgbClr val="006699"/>
        </a:accent2>
        <a:accent3>
          <a:srgbClr val="AAAAB4"/>
        </a:accent3>
        <a:accent4>
          <a:srgbClr val="DCDCDC"/>
        </a:accent4>
        <a:accent5>
          <a:srgbClr val="ADADFF"/>
        </a:accent5>
        <a:accent6>
          <a:srgbClr val="005B89"/>
        </a:accent6>
        <a:hlink>
          <a:srgbClr val="669900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30054B"/>
        </a:lt1>
        <a:dk2>
          <a:srgbClr val="FFFFFF"/>
        </a:dk2>
        <a:lt2>
          <a:srgbClr val="808080"/>
        </a:lt2>
        <a:accent1>
          <a:srgbClr val="797B9B"/>
        </a:accent1>
        <a:accent2>
          <a:srgbClr val="6B4FB1"/>
        </a:accent2>
        <a:accent3>
          <a:srgbClr val="ADAAB2"/>
        </a:accent3>
        <a:accent4>
          <a:srgbClr val="DCDCDC"/>
        </a:accent4>
        <a:accent5>
          <a:srgbClr val="BEBFCB"/>
        </a:accent5>
        <a:accent6>
          <a:srgbClr val="5F469E"/>
        </a:accent6>
        <a:hlink>
          <a:srgbClr val="7AACCE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CC"/>
        </a:dk1>
        <a:lt1>
          <a:srgbClr val="29527B"/>
        </a:lt1>
        <a:dk2>
          <a:srgbClr val="FFFFFF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CDCAF"/>
        </a:accent4>
        <a:accent5>
          <a:srgbClr val="E2E2AA"/>
        </a:accent5>
        <a:accent6>
          <a:srgbClr val="5B8989"/>
        </a:accent6>
        <a:hlink>
          <a:srgbClr val="D8D8E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476949"/>
        </a:lt1>
        <a:dk2>
          <a:srgbClr val="FFFFFF"/>
        </a:dk2>
        <a:lt2>
          <a:srgbClr val="666699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CDCDC"/>
        </a:accent4>
        <a:accent5>
          <a:srgbClr val="E2B9AA"/>
        </a:accent5>
        <a:accent6>
          <a:srgbClr val="B78900"/>
        </a:accent6>
        <a:hlink>
          <a:srgbClr val="669900"/>
        </a:hlink>
        <a:folHlink>
          <a:srgbClr val="A452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7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B8989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Pixel">
  <a:themeElements>
    <a:clrScheme name="">
      <a:dk1>
        <a:srgbClr val="000000"/>
      </a:dk1>
      <a:lt1>
        <a:srgbClr val="FFFFFF"/>
      </a:lt1>
      <a:dk2>
        <a:srgbClr val="000000"/>
      </a:dk2>
      <a:lt2>
        <a:srgbClr val="00007D"/>
      </a:lt2>
      <a:accent1>
        <a:srgbClr val="9999FF"/>
      </a:accent1>
      <a:accent2>
        <a:srgbClr val="9999CC"/>
      </a:accent2>
      <a:accent3>
        <a:srgbClr val="FFFFFF"/>
      </a:accent3>
      <a:accent4>
        <a:srgbClr val="000000"/>
      </a:accent4>
      <a:accent5>
        <a:srgbClr val="CACAFF"/>
      </a:accent5>
      <a:accent6>
        <a:srgbClr val="8989B7"/>
      </a:accent6>
      <a:hlink>
        <a:srgbClr val="666699"/>
      </a:hlink>
      <a:folHlink>
        <a:srgbClr val="CCCCE6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66"/>
        </a:lt1>
        <a:dk2>
          <a:srgbClr val="FFFFFF"/>
        </a:dk2>
        <a:lt2>
          <a:srgbClr val="0066FF"/>
        </a:lt2>
        <a:accent1>
          <a:srgbClr val="6699FF"/>
        </a:accent1>
        <a:accent2>
          <a:srgbClr val="3333FF"/>
        </a:accent2>
        <a:accent3>
          <a:srgbClr val="AAAAB9"/>
        </a:accent3>
        <a:accent4>
          <a:srgbClr val="DCDCDC"/>
        </a:accent4>
        <a:accent5>
          <a:srgbClr val="B9CAFF"/>
        </a:accent5>
        <a:accent6>
          <a:srgbClr val="2D2DE5"/>
        </a:accent6>
        <a:hlink>
          <a:srgbClr val="FFCC00"/>
        </a:hlink>
        <a:folHlink>
          <a:srgbClr val="0000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334B49"/>
        </a:lt1>
        <a:dk2>
          <a:srgbClr val="FFFFFF"/>
        </a:dk2>
        <a:lt2>
          <a:srgbClr val="009999"/>
        </a:lt2>
        <a:accent1>
          <a:srgbClr val="33CCCC"/>
        </a:accent1>
        <a:accent2>
          <a:srgbClr val="008080"/>
        </a:accent2>
        <a:accent3>
          <a:srgbClr val="ADB2B1"/>
        </a:accent3>
        <a:accent4>
          <a:srgbClr val="DCDCDC"/>
        </a:accent4>
        <a:accent5>
          <a:srgbClr val="ADE2E2"/>
        </a:accent5>
        <a:accent6>
          <a:srgbClr val="007272"/>
        </a:accent6>
        <a:hlink>
          <a:srgbClr val="FFCC00"/>
        </a:hlink>
        <a:folHlink>
          <a:srgbClr val="0066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333399"/>
        </a:lt1>
        <a:dk2>
          <a:srgbClr val="FFFFFF"/>
        </a:dk2>
        <a:lt2>
          <a:srgbClr val="006699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CDCDC"/>
        </a:accent4>
        <a:accent5>
          <a:srgbClr val="AACAE2"/>
        </a:accent5>
        <a:accent6>
          <a:srgbClr val="02789D"/>
        </a:accent6>
        <a:hlink>
          <a:srgbClr val="FFCC00"/>
        </a:hlink>
        <a:folHlink>
          <a:srgbClr val="66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2F978D"/>
        </a:lt1>
        <a:dk2>
          <a:srgbClr val="FFFFFF"/>
        </a:dk2>
        <a:lt2>
          <a:srgbClr val="008080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CDCDC"/>
        </a:accent4>
        <a:accent5>
          <a:srgbClr val="AACAFF"/>
        </a:accent5>
        <a:accent6>
          <a:srgbClr val="008989"/>
        </a:accent6>
        <a:hlink>
          <a:srgbClr val="FFFFCC"/>
        </a:hlink>
        <a:folHlink>
          <a:srgbClr val="70CAC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330000"/>
        </a:lt1>
        <a:dk2>
          <a:srgbClr val="FFFFFF"/>
        </a:dk2>
        <a:lt2>
          <a:srgbClr val="822504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CDCDC"/>
        </a:accent4>
        <a:accent5>
          <a:srgbClr val="FFCAAA"/>
        </a:accent5>
        <a:accent6>
          <a:srgbClr val="8D2504"/>
        </a:accent6>
        <a:hlink>
          <a:srgbClr val="FF3300"/>
        </a:hlink>
        <a:folHlink>
          <a:srgbClr val="7C070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4A7911"/>
        </a:lt1>
        <a:dk2>
          <a:srgbClr val="FFFFFF"/>
        </a:dk2>
        <a:lt2>
          <a:srgbClr val="336600"/>
        </a:lt2>
        <a:accent1>
          <a:srgbClr val="666633"/>
        </a:accent1>
        <a:accent2>
          <a:srgbClr val="669900"/>
        </a:accent2>
        <a:accent3>
          <a:srgbClr val="B2BEAA"/>
        </a:accent3>
        <a:accent4>
          <a:srgbClr val="DCDCDC"/>
        </a:accent4>
        <a:accent5>
          <a:srgbClr val="B9B9AD"/>
        </a:accent5>
        <a:accent6>
          <a:srgbClr val="5B8900"/>
        </a:accent6>
        <a:hlink>
          <a:srgbClr val="FFCC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75B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B89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C0465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192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CAEC1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989B7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4615</Words>
  <Application>WPS 演示</Application>
  <PresentationFormat>在屏幕上显示</PresentationFormat>
  <Paragraphs>243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18</vt:i4>
      </vt:variant>
    </vt:vector>
  </HeadingPairs>
  <TitlesOfParts>
    <vt:vector size="35" baseType="lpstr">
      <vt:lpstr>Arial</vt:lpstr>
      <vt:lpstr>宋体</vt:lpstr>
      <vt:lpstr>Wingdings</vt:lpstr>
      <vt:lpstr>MS PGothic</vt:lpstr>
      <vt:lpstr>Century Gothic</vt:lpstr>
      <vt:lpstr>Arial Black</vt:lpstr>
      <vt:lpstr>Times New Roman</vt:lpstr>
      <vt:lpstr>华文行楷</vt:lpstr>
      <vt:lpstr>隶书</vt:lpstr>
      <vt:lpstr>黑体</vt:lpstr>
      <vt:lpstr>微软雅黑</vt:lpstr>
      <vt:lpstr>Arial Unicode MS</vt:lpstr>
      <vt:lpstr>Calibri</vt:lpstr>
      <vt:lpstr>东方纹理图案设计模板</vt:lpstr>
      <vt:lpstr>书堆型设计模板</vt:lpstr>
      <vt:lpstr>Network</vt:lpstr>
      <vt:lpstr>Pixel</vt:lpstr>
      <vt:lpstr>模块六  会议组织</vt:lpstr>
      <vt:lpstr>目  录</vt:lpstr>
      <vt:lpstr>【学习目标】</vt:lpstr>
      <vt:lpstr>【单元一】会议文书</vt:lpstr>
      <vt:lpstr>【单元六】会议文书</vt:lpstr>
      <vt:lpstr>【单元一】会议文书</vt:lpstr>
      <vt:lpstr>【单元一】会议文书</vt:lpstr>
      <vt:lpstr>【单元一】会议文书</vt:lpstr>
      <vt:lpstr>【单元一】会议文书</vt:lpstr>
      <vt:lpstr>【单元一】会议文书</vt:lpstr>
      <vt:lpstr>【单元二】会议沟通</vt:lpstr>
      <vt:lpstr>【单元二】会议沟通</vt:lpstr>
      <vt:lpstr>【单元二】会议沟通</vt:lpstr>
      <vt:lpstr>【单元二】会议沟通</vt:lpstr>
      <vt:lpstr>【单元二】会议沟通</vt:lpstr>
      <vt:lpstr>【单元二】会议沟通</vt:lpstr>
      <vt:lpstr>【单元二】会议沟通</vt:lpstr>
      <vt:lpstr>【单元二】会议沟通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DELL</cp:lastModifiedBy>
  <cp:revision>317</cp:revision>
  <dcterms:created xsi:type="dcterms:W3CDTF">2017-02-14T08:32:00Z</dcterms:created>
  <dcterms:modified xsi:type="dcterms:W3CDTF">2023-06-12T10:52:45Z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2052-11.1.0.14309</vt:lpwstr>
  </property>
  <property fmtid="{D5CDD505-2E9C-101B-9397-08002B2CF9AE}" pid="4" name="ICV">
    <vt:lpwstr>CA36D04A8D844A6099F1BA3019A3BD68_13</vt:lpwstr>
  </property>
</Properties>
</file>