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5" r:id="rId5"/>
  </p:sldMasterIdLst>
  <p:sldIdLst>
    <p:sldId id="256" r:id="rId6"/>
    <p:sldId id="273" r:id="rId7"/>
    <p:sldId id="261" r:id="rId8"/>
    <p:sldId id="271" r:id="rId9"/>
    <p:sldId id="274" r:id="rId10"/>
    <p:sldId id="275" r:id="rId11"/>
    <p:sldId id="276" r:id="rId12"/>
    <p:sldId id="278" r:id="rId13"/>
    <p:sldId id="280" r:id="rId14"/>
    <p:sldId id="281" r:id="rId15"/>
    <p:sldId id="282" r:id="rId16"/>
    <p:sldId id="283" r:id="rId17"/>
    <p:sldId id="290" r:id="rId18"/>
    <p:sldId id="291" r:id="rId19"/>
    <p:sldId id="292" r:id="rId20"/>
    <p:sldId id="293" r:id="rId21"/>
    <p:sldId id="294" r:id="rId22"/>
    <p:sldId id="300" r:id="rId23"/>
    <p:sldId id="301" r:id="rId24"/>
    <p:sldId id="302" r:id="rId25"/>
    <p:sldId id="303" r:id="rId26"/>
    <p:sldId id="304" r:id="rId27"/>
    <p:sldId id="305" r:id="rId28"/>
    <p:sldId id="306" r:id="rId29"/>
    <p:sldId id="307" r:id="rId30"/>
  </p:sldIdLst>
  <p:sldSz cx="9144000" cy="6858000" type="screen4x3"/>
  <p:notesSz cx="6858000" cy="9144000"/>
  <p:custDataLst>
    <p:tags r:id="rId34"/>
  </p:custDataLst>
  <p:defaultTextStyle>
    <a:defPPr>
      <a:defRPr lang="zh-CN"/>
    </a:defPPr>
    <a:lvl1pPr marL="0" lvl="0"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90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CC0000"/>
    </p:penClr>
    <p:extLst>
      <p:ext uri="{2FDB2607-1784-4EEB-B798-7EB5836EED8A}">
        <p14:showMediaCtrls xmlns:p14="http://schemas.microsoft.com/office/powerpoint/2010/main" val="1"/>
      </p:ext>
    </p:extLst>
  </p:showPr>
  <p:clrMru>
    <a:srgbClr val="000000"/>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76"/>
    <p:restoredTop sz="86371"/>
  </p:normalViewPr>
  <p:slideViewPr>
    <p:cSldViewPr showGuides="1">
      <p:cViewPr varScale="1">
        <p:scale>
          <a:sx n="64" d="100"/>
          <a:sy n="64" d="100"/>
        </p:scale>
        <p:origin x="-120" y="-204"/>
      </p:cViewPr>
      <p:guideLst>
        <p:guide orient="horz" pos="2160"/>
        <p:guide pos="2908"/>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8976"/>
    </p:cViewPr>
  </p:sorter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slide" Target="slides/slide1.xml"/><Relationship Id="rId5" Type="http://schemas.openxmlformats.org/officeDocument/2006/relationships/slideMaster" Target="slideMasters/slideMaster4.xml"/><Relationship Id="rId4" Type="http://schemas.openxmlformats.org/officeDocument/2006/relationships/slideMaster" Target="slideMasters/slideMaster3.xml"/><Relationship Id="rId34" Type="http://schemas.openxmlformats.org/officeDocument/2006/relationships/tags" Target="tags/tag45.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pic>
        <p:nvPicPr>
          <p:cNvPr id="5122" name="图片 10241" descr="e_0"/>
          <p:cNvPicPr>
            <a:picLocks noChangeAspect="1"/>
          </p:cNvPicPr>
          <p:nvPr/>
        </p:nvPicPr>
        <p:blipFill>
          <a:blip r:embed="rId2"/>
          <a:stretch>
            <a:fillRect/>
          </a:stretch>
        </p:blipFill>
        <p:spPr>
          <a:xfrm>
            <a:off x="0" y="0"/>
            <a:ext cx="9144000" cy="6858000"/>
          </a:xfrm>
          <a:prstGeom prst="rect">
            <a:avLst/>
          </a:prstGeom>
          <a:noFill/>
          <a:ln w="9525">
            <a:noFill/>
          </a:ln>
        </p:spPr>
      </p:pic>
      <p:sp>
        <p:nvSpPr>
          <p:cNvPr id="10243" name="标题 10242"/>
          <p:cNvSpPr>
            <a:spLocks noGrp="1"/>
          </p:cNvSpPr>
          <p:nvPr>
            <p:ph type="ctrTitle"/>
          </p:nvPr>
        </p:nvSpPr>
        <p:spPr>
          <a:xfrm>
            <a:off x="685800" y="2130425"/>
            <a:ext cx="7772400" cy="1470025"/>
          </a:xfrm>
          <a:prstGeom prst="rect">
            <a:avLst/>
          </a:prstGeom>
          <a:noFill/>
          <a:ln w="9525">
            <a:noFill/>
          </a:ln>
        </p:spPr>
        <p:txBody>
          <a:bodyPr anchor="ctr"/>
          <a:lstStyle>
            <a:lvl1pPr lvl="0" algn="ctr">
              <a:defRPr kern="1200">
                <a:solidFill>
                  <a:srgbClr val="000066"/>
                </a:solidFill>
              </a:defRPr>
            </a:lvl1pPr>
          </a:lstStyle>
          <a:p>
            <a:pPr lvl="0" fontAlgn="base"/>
            <a:r>
              <a:rPr lang="ja-JP" altLang="en-US" strike="noStrike" noProof="1" dirty="0"/>
              <a:t>マスタ タイトルの書式設定</a:t>
            </a:r>
            <a:endParaRPr lang="ja-JP" altLang="en-US" strike="noStrike" noProof="1" dirty="0"/>
          </a:p>
        </p:txBody>
      </p:sp>
      <p:sp>
        <p:nvSpPr>
          <p:cNvPr id="10244" name="副标题 10243"/>
          <p:cNvSpPr>
            <a:spLocks noGrp="1"/>
          </p:cNvSpPr>
          <p:nvPr>
            <p:ph type="subTitle" idx="1"/>
          </p:nvPr>
        </p:nvSpPr>
        <p:spPr>
          <a:xfrm>
            <a:off x="1371600" y="3886200"/>
            <a:ext cx="6400800" cy="1752600"/>
          </a:xfrm>
          <a:prstGeom prst="rect">
            <a:avLst/>
          </a:prstGeom>
          <a:noFill/>
          <a:ln w="9525">
            <a:noFill/>
          </a:ln>
        </p:spPr>
        <p:txBody>
          <a:bodyPr anchor="t"/>
          <a:lstStyle>
            <a:lvl1pPr marL="0" lvl="0" indent="0" algn="ctr">
              <a:buNone/>
              <a:defRPr kern="1200">
                <a:solidFill>
                  <a:srgbClr val="000066"/>
                </a:solidFill>
              </a:defRPr>
            </a:lvl1pPr>
            <a:lvl2pPr marL="457200" lvl="1" indent="-457200" algn="ctr">
              <a:buNone/>
              <a:defRPr kern="1200">
                <a:solidFill>
                  <a:srgbClr val="000066"/>
                </a:solidFill>
              </a:defRPr>
            </a:lvl2pPr>
            <a:lvl3pPr marL="914400" lvl="2" indent="-914400" algn="ctr">
              <a:buNone/>
              <a:defRPr kern="1200">
                <a:solidFill>
                  <a:srgbClr val="000066"/>
                </a:solidFill>
              </a:defRPr>
            </a:lvl3pPr>
            <a:lvl4pPr marL="1371600" lvl="3" indent="-1371600" algn="ctr">
              <a:buNone/>
              <a:defRPr kern="1200">
                <a:solidFill>
                  <a:srgbClr val="000066"/>
                </a:solidFill>
              </a:defRPr>
            </a:lvl4pPr>
            <a:lvl5pPr marL="1828800" lvl="4" indent="-1828800" algn="ctr">
              <a:buNone/>
              <a:defRPr kern="1200">
                <a:solidFill>
                  <a:srgbClr val="000066"/>
                </a:solidFill>
              </a:defRPr>
            </a:lvl5pPr>
          </a:lstStyle>
          <a:p>
            <a:pPr lvl="0" fontAlgn="base"/>
            <a:r>
              <a:rPr lang="ja-JP" altLang="en-US" strike="noStrike" noProof="1" dirty="0"/>
              <a:t>マスタ サブタイトルの書式設定</a:t>
            </a:r>
            <a:endParaRPr lang="ja-JP" altLang="en-US" strike="noStrike" noProof="1" dirty="0"/>
          </a:p>
        </p:txBody>
      </p:sp>
      <p:sp>
        <p:nvSpPr>
          <p:cNvPr id="10245" name="日期占位符 10244"/>
          <p:cNvSpPr>
            <a:spLocks noGrp="1"/>
          </p:cNvSpPr>
          <p:nvPr>
            <p:ph type="dt" sz="half" idx="2"/>
          </p:nvPr>
        </p:nvSpPr>
        <p:spPr>
          <a:xfrm>
            <a:off x="457200" y="6245225"/>
            <a:ext cx="2133600" cy="476250"/>
          </a:xfrm>
          <a:prstGeom prst="rect">
            <a:avLst/>
          </a:prstGeom>
          <a:noFill/>
          <a:ln w="9525">
            <a:noFill/>
          </a:ln>
        </p:spPr>
        <p:txBody>
          <a:bodyPr anchor="t"/>
          <a:p>
            <a:pPr fontAlgn="base"/>
            <a:endParaRPr lang="zh-CN" altLang="ja-JP" strike="noStrike" noProof="1" dirty="0">
              <a:solidFill>
                <a:srgbClr val="000066"/>
              </a:solidFill>
              <a:ea typeface="MS PGothic" panose="020B0600070205080204" pitchFamily="34" charset="-128"/>
            </a:endParaRPr>
          </a:p>
        </p:txBody>
      </p:sp>
      <p:sp>
        <p:nvSpPr>
          <p:cNvPr id="10246" name="页脚占位符 10245"/>
          <p:cNvSpPr>
            <a:spLocks noGrp="1"/>
          </p:cNvSpPr>
          <p:nvPr>
            <p:ph type="ftr" sz="quarter" idx="3"/>
          </p:nvPr>
        </p:nvSpPr>
        <p:spPr>
          <a:xfrm>
            <a:off x="3124200" y="6245225"/>
            <a:ext cx="2895600" cy="476250"/>
          </a:xfrm>
          <a:prstGeom prst="rect">
            <a:avLst/>
          </a:prstGeom>
          <a:noFill/>
          <a:ln w="9525">
            <a:noFill/>
          </a:ln>
        </p:spPr>
        <p:txBody>
          <a:bodyPr anchor="t"/>
          <a:p>
            <a:pPr fontAlgn="base"/>
            <a:endParaRPr lang="ja-JP" altLang="en-US" strike="noStrike" noProof="1" dirty="0">
              <a:solidFill>
                <a:srgbClr val="000066"/>
              </a:solidFill>
              <a:ea typeface="MS PGothic" panose="020B0600070205080204" pitchFamily="34" charset="-128"/>
            </a:endParaRPr>
          </a:p>
        </p:txBody>
      </p:sp>
      <p:sp>
        <p:nvSpPr>
          <p:cNvPr id="10247" name="灯片编号占位符 10246"/>
          <p:cNvSpPr>
            <a:spLocks noGrp="1"/>
          </p:cNvSpPr>
          <p:nvPr>
            <p:ph type="sldNum" sz="quarter" idx="4"/>
          </p:nvPr>
        </p:nvSpPr>
        <p:spPr>
          <a:xfrm>
            <a:off x="6553200" y="6245225"/>
            <a:ext cx="2133600" cy="476250"/>
          </a:xfrm>
          <a:prstGeom prst="rect">
            <a:avLst/>
          </a:prstGeom>
          <a:noFill/>
          <a:ln w="9525">
            <a:noFill/>
          </a:ln>
        </p:spPr>
        <p:txBody>
          <a:bodyPr anchor="t"/>
          <a:p>
            <a:pPr fontAlgn="base"/>
            <a:fld id="{9A0DB2DC-4C9A-4742-B13C-FB6460FD3503}" type="slidenum">
              <a:rPr lang="ja-JP" altLang="en-US" strike="noStrike" noProof="1" dirty="0">
                <a:solidFill>
                  <a:srgbClr val="000066"/>
                </a:solidFill>
                <a:latin typeface="Arial" panose="020B0604020202020204" pitchFamily="34" charset="0"/>
                <a:ea typeface="MS PGothic" panose="020B0600070205080204" pitchFamily="34" charset="-128"/>
                <a:cs typeface="+mn-ea"/>
              </a:rPr>
            </a:fld>
            <a:endParaRPr lang="ja-JP" altLang="en-US" strike="noStrike" noProof="1" dirty="0">
              <a:solidFill>
                <a:srgbClr val="000066"/>
              </a:solidFill>
              <a:ea typeface="MS PGothic" panose="020B0600070205080204" pitchFamily="34" charset="-128"/>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ja-JP" altLang="en-US"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960394" y="274638"/>
            <a:ext cx="1726406"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1781175" y="274638"/>
            <a:ext cx="5079137"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ja-JP" altLang="en-US"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sp>
        <p:nvSpPr>
          <p:cNvPr id="24578" name="标题 24577"/>
          <p:cNvSpPr>
            <a:spLocks noGrp="1"/>
          </p:cNvSpPr>
          <p:nvPr>
            <p:ph type="ctrTitle"/>
          </p:nvPr>
        </p:nvSpPr>
        <p:spPr>
          <a:xfrm>
            <a:off x="1279525" y="1600200"/>
            <a:ext cx="7085013" cy="1066800"/>
          </a:xfrm>
          <a:prstGeom prst="rect">
            <a:avLst/>
          </a:prstGeom>
          <a:noFill/>
          <a:ln w="9525">
            <a:noFill/>
          </a:ln>
        </p:spPr>
        <p:txBody>
          <a:bodyPr anchor="ctr"/>
          <a:lstStyle>
            <a:lvl1pPr lvl="0">
              <a:defRPr kern="1200"/>
            </a:lvl1pPr>
          </a:lstStyle>
          <a:p>
            <a:pPr lvl="0" fontAlgn="base"/>
            <a:r>
              <a:rPr lang="zh-CN" altLang="en-US" strike="noStrike" noProof="1" dirty="0"/>
              <a:t>单击此处编辑母版标题样式</a:t>
            </a:r>
            <a:endParaRPr lang="zh-CN" altLang="en-US" strike="noStrike" noProof="1" dirty="0"/>
          </a:p>
        </p:txBody>
      </p:sp>
      <p:sp>
        <p:nvSpPr>
          <p:cNvPr id="24579" name="副标题 24578"/>
          <p:cNvSpPr>
            <a:spLocks noGrp="1"/>
          </p:cNvSpPr>
          <p:nvPr>
            <p:ph type="subTitle" idx="1"/>
          </p:nvPr>
        </p:nvSpPr>
        <p:spPr>
          <a:xfrm>
            <a:off x="1279525" y="2819400"/>
            <a:ext cx="5256213" cy="1143000"/>
          </a:xfrm>
          <a:prstGeom prst="rect">
            <a:avLst/>
          </a:prstGeom>
          <a:noFill/>
          <a:ln w="9525">
            <a:noFill/>
          </a:ln>
        </p:spPr>
        <p:txBody>
          <a:bodyPr anchor="t"/>
          <a:lstStyle>
            <a:lvl1pPr marL="0" lvl="0" indent="0">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fontAlgn="base"/>
            <a:r>
              <a:rPr lang="zh-CN" altLang="en-US" strike="noStrike" noProof="1" dirty="0"/>
              <a:t>单击此处编辑母版副标题样式</a:t>
            </a:r>
            <a:endParaRPr lang="zh-CN" altLang="en-US" strike="noStrike" noProof="1" dirty="0"/>
          </a:p>
        </p:txBody>
      </p:sp>
      <p:sp>
        <p:nvSpPr>
          <p:cNvPr id="24580" name="日期占位符 24579"/>
          <p:cNvSpPr>
            <a:spLocks noGrp="1"/>
          </p:cNvSpPr>
          <p:nvPr>
            <p:ph type="dt" sz="half" idx="2"/>
          </p:nvPr>
        </p:nvSpPr>
        <p:spPr>
          <a:xfrm>
            <a:off x="457200" y="6429375"/>
            <a:ext cx="2133600" cy="323850"/>
          </a:xfrm>
          <a:prstGeom prst="rect">
            <a:avLst/>
          </a:prstGeom>
          <a:noFill/>
          <a:ln w="9525">
            <a:noFill/>
          </a:ln>
        </p:spPr>
        <p:txBody>
          <a:bodyPr anchor="t"/>
          <a:p>
            <a:pPr fontAlgn="base"/>
            <a:endParaRPr lang="zh-CN" altLang="en-US" strike="noStrike" noProof="1" dirty="0">
              <a:latin typeface="Century Gothic" panose="020B0502020202020204" pitchFamily="34" charset="0"/>
            </a:endParaRPr>
          </a:p>
        </p:txBody>
      </p:sp>
      <p:sp>
        <p:nvSpPr>
          <p:cNvPr id="24581" name="页脚占位符 24580"/>
          <p:cNvSpPr>
            <a:spLocks noGrp="1"/>
          </p:cNvSpPr>
          <p:nvPr>
            <p:ph type="ftr" sz="quarter" idx="3"/>
          </p:nvPr>
        </p:nvSpPr>
        <p:spPr>
          <a:xfrm>
            <a:off x="3124200" y="6429375"/>
            <a:ext cx="2895600" cy="323850"/>
          </a:xfrm>
          <a:prstGeom prst="rect">
            <a:avLst/>
          </a:prstGeom>
          <a:noFill/>
          <a:ln w="9525">
            <a:noFill/>
          </a:ln>
        </p:spPr>
        <p:txBody>
          <a:bodyPr anchor="t"/>
          <a:p>
            <a:pPr fontAlgn="base"/>
            <a:endParaRPr lang="zh-CN" strike="noStrike" noProof="1" dirty="0">
              <a:latin typeface="Century Gothic" panose="020B0502020202020204" pitchFamily="34" charset="0"/>
            </a:endParaRPr>
          </a:p>
        </p:txBody>
      </p:sp>
      <p:sp>
        <p:nvSpPr>
          <p:cNvPr id="24582" name="灯片编号占位符 24581"/>
          <p:cNvSpPr>
            <a:spLocks noGrp="1"/>
          </p:cNvSpPr>
          <p:nvPr>
            <p:ph type="sldNum" sz="quarter" idx="4"/>
          </p:nvPr>
        </p:nvSpPr>
        <p:spPr>
          <a:xfrm>
            <a:off x="6553200" y="6429375"/>
            <a:ext cx="2133600" cy="323850"/>
          </a:xfrm>
          <a:prstGeom prst="rect">
            <a:avLst/>
          </a:prstGeom>
          <a:noFill/>
          <a:ln w="9525">
            <a:noFill/>
          </a:ln>
        </p:spPr>
        <p:txBody>
          <a:bodyPr anchor="t"/>
          <a:p>
            <a:pPr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latin typeface="Century Gothic" panose="020B0502020202020204" pitchFamily="34" charset="0"/>
            </a:endParaRPr>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1279525" y="1600200"/>
            <a:ext cx="2576322"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3961003" y="1600200"/>
            <a:ext cx="2576322"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dirty="0"/>
          </a:p>
        </p:txBody>
      </p:sp>
      <p:sp>
        <p:nvSpPr>
          <p:cNvPr id="8" name="页脚占位符 7"/>
          <p:cNvSpPr>
            <a:spLocks noGrp="1"/>
          </p:cNvSpPr>
          <p:nvPr>
            <p:ph type="ftr" sz="quarter" idx="11"/>
          </p:nvPr>
        </p:nvSpPr>
        <p:spPr/>
        <p:txBody>
          <a:bodyPr/>
          <a:p>
            <a:pPr lvl="0" fontAlgn="base"/>
            <a:endParaRPr lang="zh-CN" strike="noStrike" noProof="1" dirty="0"/>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p>
        </p:txBody>
      </p:sp>
      <p:sp>
        <p:nvSpPr>
          <p:cNvPr id="4" name="页脚占位符 3"/>
          <p:cNvSpPr>
            <a:spLocks noGrp="1"/>
          </p:cNvSpPr>
          <p:nvPr>
            <p:ph type="ftr" sz="quarter" idx="11"/>
          </p:nvPr>
        </p:nvSpPr>
        <p:spPr/>
        <p:txBody>
          <a:bodyPr/>
          <a:p>
            <a:pPr lvl="0" fontAlgn="base"/>
            <a:endParaRPr lang="zh-CN" strike="noStrike" noProof="1" dirty="0"/>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dirty="0"/>
          </a:p>
        </p:txBody>
      </p:sp>
      <p:sp>
        <p:nvSpPr>
          <p:cNvPr id="3" name="页脚占位符 2"/>
          <p:cNvSpPr>
            <a:spLocks noGrp="1"/>
          </p:cNvSpPr>
          <p:nvPr>
            <p:ph type="ftr" sz="quarter" idx="11"/>
          </p:nvPr>
        </p:nvSpPr>
        <p:spPr/>
        <p:txBody>
          <a:bodyPr/>
          <a:p>
            <a:pPr lvl="0" fontAlgn="base"/>
            <a:endParaRPr lang="zh-CN" strike="noStrike" noProof="1" dirty="0"/>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ja-JP" altLang="en-US"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94475" y="685800"/>
            <a:ext cx="1771650" cy="5440363"/>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1279525" y="685800"/>
            <a:ext cx="5212246" cy="5440363"/>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sp>
        <p:nvSpPr>
          <p:cNvPr id="7170" name="直接连接符 306177"/>
          <p:cNvSpPr/>
          <p:nvPr/>
        </p:nvSpPr>
        <p:spPr>
          <a:xfrm>
            <a:off x="7315200" y="1066800"/>
            <a:ext cx="0" cy="4495800"/>
          </a:xfrm>
          <a:prstGeom prst="line">
            <a:avLst/>
          </a:prstGeom>
          <a:ln w="9525" cap="flat" cmpd="sng">
            <a:solidFill>
              <a:schemeClr val="tx1"/>
            </a:solidFill>
            <a:prstDash val="solid"/>
            <a:round/>
            <a:headEnd type="none" w="med" len="med"/>
            <a:tailEnd type="none" w="med" len="med"/>
          </a:ln>
        </p:spPr>
      </p:sp>
      <p:grpSp>
        <p:nvGrpSpPr>
          <p:cNvPr id="7171" name="组合 306183"/>
          <p:cNvGrpSpPr/>
          <p:nvPr/>
        </p:nvGrpSpPr>
        <p:grpSpPr>
          <a:xfrm>
            <a:off x="7493000" y="2992438"/>
            <a:ext cx="1338263" cy="2189162"/>
            <a:chOff x="4704" y="1885"/>
            <a:chExt cx="843" cy="1379"/>
          </a:xfrm>
        </p:grpSpPr>
        <p:sp>
          <p:nvSpPr>
            <p:cNvPr id="7172" name="椭圆 306184"/>
            <p:cNvSpPr/>
            <p:nvPr/>
          </p:nvSpPr>
          <p:spPr>
            <a:xfrm>
              <a:off x="4704" y="1885"/>
              <a:ext cx="127" cy="127"/>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73" name="椭圆 306185"/>
            <p:cNvSpPr/>
            <p:nvPr/>
          </p:nvSpPr>
          <p:spPr>
            <a:xfrm>
              <a:off x="4883" y="1885"/>
              <a:ext cx="127" cy="127"/>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74" name="椭圆 306186"/>
            <p:cNvSpPr/>
            <p:nvPr/>
          </p:nvSpPr>
          <p:spPr>
            <a:xfrm>
              <a:off x="5062" y="1885"/>
              <a:ext cx="127" cy="127"/>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75" name="椭圆 306187"/>
            <p:cNvSpPr/>
            <p:nvPr/>
          </p:nvSpPr>
          <p:spPr>
            <a:xfrm>
              <a:off x="4704" y="2064"/>
              <a:ext cx="127" cy="127"/>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76" name="椭圆 306188"/>
            <p:cNvSpPr/>
            <p:nvPr/>
          </p:nvSpPr>
          <p:spPr>
            <a:xfrm>
              <a:off x="4883" y="2064"/>
              <a:ext cx="127" cy="127"/>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77" name="椭圆 306189"/>
            <p:cNvSpPr/>
            <p:nvPr/>
          </p:nvSpPr>
          <p:spPr>
            <a:xfrm>
              <a:off x="5062" y="2064"/>
              <a:ext cx="127" cy="127"/>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78" name="椭圆 306190"/>
            <p:cNvSpPr/>
            <p:nvPr/>
          </p:nvSpPr>
          <p:spPr>
            <a:xfrm>
              <a:off x="5241" y="2064"/>
              <a:ext cx="127" cy="127"/>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79" name="椭圆 306191"/>
            <p:cNvSpPr/>
            <p:nvPr/>
          </p:nvSpPr>
          <p:spPr>
            <a:xfrm>
              <a:off x="4704" y="2243"/>
              <a:ext cx="127" cy="127"/>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80" name="椭圆 306192"/>
            <p:cNvSpPr/>
            <p:nvPr/>
          </p:nvSpPr>
          <p:spPr>
            <a:xfrm>
              <a:off x="4883" y="2243"/>
              <a:ext cx="127" cy="127"/>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81" name="椭圆 306193"/>
            <p:cNvSpPr/>
            <p:nvPr/>
          </p:nvSpPr>
          <p:spPr>
            <a:xfrm>
              <a:off x="5062" y="2243"/>
              <a:ext cx="127" cy="127"/>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82" name="椭圆 306194"/>
            <p:cNvSpPr/>
            <p:nvPr/>
          </p:nvSpPr>
          <p:spPr>
            <a:xfrm>
              <a:off x="5241" y="2243"/>
              <a:ext cx="127" cy="127"/>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83" name="椭圆 306195"/>
            <p:cNvSpPr/>
            <p:nvPr/>
          </p:nvSpPr>
          <p:spPr>
            <a:xfrm>
              <a:off x="5420" y="2243"/>
              <a:ext cx="127" cy="127"/>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84" name="椭圆 306196"/>
            <p:cNvSpPr/>
            <p:nvPr/>
          </p:nvSpPr>
          <p:spPr>
            <a:xfrm>
              <a:off x="4704" y="2421"/>
              <a:ext cx="127" cy="128"/>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85" name="椭圆 306197"/>
            <p:cNvSpPr/>
            <p:nvPr/>
          </p:nvSpPr>
          <p:spPr>
            <a:xfrm>
              <a:off x="4883" y="2421"/>
              <a:ext cx="127" cy="128"/>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86" name="椭圆 306198"/>
            <p:cNvSpPr/>
            <p:nvPr/>
          </p:nvSpPr>
          <p:spPr>
            <a:xfrm>
              <a:off x="5062" y="2421"/>
              <a:ext cx="127" cy="128"/>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87" name="椭圆 306199"/>
            <p:cNvSpPr/>
            <p:nvPr/>
          </p:nvSpPr>
          <p:spPr>
            <a:xfrm>
              <a:off x="5241" y="2421"/>
              <a:ext cx="127" cy="128"/>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88" name="椭圆 306200"/>
            <p:cNvSpPr/>
            <p:nvPr/>
          </p:nvSpPr>
          <p:spPr>
            <a:xfrm>
              <a:off x="4704" y="2600"/>
              <a:ext cx="127" cy="128"/>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89" name="椭圆 306201"/>
            <p:cNvSpPr/>
            <p:nvPr/>
          </p:nvSpPr>
          <p:spPr>
            <a:xfrm>
              <a:off x="4883" y="2600"/>
              <a:ext cx="127" cy="128"/>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90" name="椭圆 306202"/>
            <p:cNvSpPr/>
            <p:nvPr/>
          </p:nvSpPr>
          <p:spPr>
            <a:xfrm>
              <a:off x="5062" y="2600"/>
              <a:ext cx="127" cy="128"/>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91" name="椭圆 306203"/>
            <p:cNvSpPr/>
            <p:nvPr/>
          </p:nvSpPr>
          <p:spPr>
            <a:xfrm>
              <a:off x="5241" y="2600"/>
              <a:ext cx="127" cy="128"/>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92" name="椭圆 306204"/>
            <p:cNvSpPr/>
            <p:nvPr/>
          </p:nvSpPr>
          <p:spPr>
            <a:xfrm>
              <a:off x="5420" y="2600"/>
              <a:ext cx="127" cy="128"/>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93" name="椭圆 306205"/>
            <p:cNvSpPr/>
            <p:nvPr/>
          </p:nvSpPr>
          <p:spPr>
            <a:xfrm>
              <a:off x="4704" y="2779"/>
              <a:ext cx="127" cy="127"/>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94" name="椭圆 306206"/>
            <p:cNvSpPr/>
            <p:nvPr/>
          </p:nvSpPr>
          <p:spPr>
            <a:xfrm>
              <a:off x="4883" y="2779"/>
              <a:ext cx="127" cy="127"/>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95" name="椭圆 306207"/>
            <p:cNvSpPr/>
            <p:nvPr/>
          </p:nvSpPr>
          <p:spPr>
            <a:xfrm>
              <a:off x="5062" y="2779"/>
              <a:ext cx="127" cy="127"/>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96" name="椭圆 306208"/>
            <p:cNvSpPr/>
            <p:nvPr/>
          </p:nvSpPr>
          <p:spPr>
            <a:xfrm>
              <a:off x="5241" y="2779"/>
              <a:ext cx="127" cy="127"/>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97" name="椭圆 306209"/>
            <p:cNvSpPr/>
            <p:nvPr/>
          </p:nvSpPr>
          <p:spPr>
            <a:xfrm>
              <a:off x="4704" y="2958"/>
              <a:ext cx="127" cy="127"/>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98" name="椭圆 306210"/>
            <p:cNvSpPr/>
            <p:nvPr/>
          </p:nvSpPr>
          <p:spPr>
            <a:xfrm>
              <a:off x="4883" y="2958"/>
              <a:ext cx="127" cy="127"/>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99" name="椭圆 306211"/>
            <p:cNvSpPr/>
            <p:nvPr/>
          </p:nvSpPr>
          <p:spPr>
            <a:xfrm>
              <a:off x="5062" y="2958"/>
              <a:ext cx="127" cy="127"/>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200" name="椭圆 306212"/>
            <p:cNvSpPr/>
            <p:nvPr/>
          </p:nvSpPr>
          <p:spPr>
            <a:xfrm>
              <a:off x="5241" y="2958"/>
              <a:ext cx="127" cy="127"/>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201" name="椭圆 306213"/>
            <p:cNvSpPr/>
            <p:nvPr/>
          </p:nvSpPr>
          <p:spPr>
            <a:xfrm>
              <a:off x="4883" y="3137"/>
              <a:ext cx="127" cy="127"/>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202" name="椭圆 306214"/>
            <p:cNvSpPr/>
            <p:nvPr/>
          </p:nvSpPr>
          <p:spPr>
            <a:xfrm>
              <a:off x="5241" y="3137"/>
              <a:ext cx="127" cy="127"/>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grpSp>
      <p:sp>
        <p:nvSpPr>
          <p:cNvPr id="7203" name="直接连接符 306215"/>
          <p:cNvSpPr/>
          <p:nvPr/>
        </p:nvSpPr>
        <p:spPr>
          <a:xfrm>
            <a:off x="304800" y="2819400"/>
            <a:ext cx="8229600" cy="0"/>
          </a:xfrm>
          <a:prstGeom prst="line">
            <a:avLst/>
          </a:prstGeom>
          <a:ln w="6350" cap="flat" cmpd="sng">
            <a:solidFill>
              <a:schemeClr val="tx1"/>
            </a:solidFill>
            <a:prstDash val="solid"/>
            <a:round/>
            <a:headEnd type="none" w="med" len="med"/>
            <a:tailEnd type="none" w="med" len="med"/>
          </a:ln>
        </p:spPr>
      </p:sp>
      <p:sp>
        <p:nvSpPr>
          <p:cNvPr id="306179" name="标题 306178"/>
          <p:cNvSpPr>
            <a:spLocks noGrp="1"/>
          </p:cNvSpPr>
          <p:nvPr>
            <p:ph type="ctrTitle"/>
          </p:nvPr>
        </p:nvSpPr>
        <p:spPr>
          <a:xfrm>
            <a:off x="315913" y="466725"/>
            <a:ext cx="6781800" cy="2133600"/>
          </a:xfrm>
          <a:prstGeom prst="rect">
            <a:avLst/>
          </a:prstGeom>
          <a:noFill/>
          <a:ln w="9525">
            <a:noFill/>
          </a:ln>
        </p:spPr>
        <p:txBody>
          <a:bodyPr anchor="b"/>
          <a:lstStyle>
            <a:lvl1pPr lvl="0" algn="r">
              <a:defRPr sz="4800" kern="1200"/>
            </a:lvl1pPr>
          </a:lstStyle>
          <a:p>
            <a:pPr lvl="0" fontAlgn="base"/>
            <a:r>
              <a:rPr lang="zh-CN" altLang="en-US" strike="noStrike" noProof="1" dirty="0"/>
              <a:t>单击此处编辑母版标题样式</a:t>
            </a:r>
            <a:endParaRPr lang="zh-CN" altLang="en-US" strike="noStrike" noProof="1" dirty="0"/>
          </a:p>
        </p:txBody>
      </p:sp>
      <p:sp>
        <p:nvSpPr>
          <p:cNvPr id="306180" name="副标题 306179"/>
          <p:cNvSpPr>
            <a:spLocks noGrp="1"/>
          </p:cNvSpPr>
          <p:nvPr>
            <p:ph type="subTitle" idx="1"/>
          </p:nvPr>
        </p:nvSpPr>
        <p:spPr>
          <a:xfrm>
            <a:off x="849313" y="3049588"/>
            <a:ext cx="6248400" cy="2362200"/>
          </a:xfrm>
          <a:prstGeom prst="rect">
            <a:avLst/>
          </a:prstGeom>
          <a:noFill/>
          <a:ln w="9525">
            <a:noFill/>
          </a:ln>
        </p:spPr>
        <p:txBody>
          <a:bodyPr anchor="t"/>
          <a:lstStyle>
            <a:lvl1pPr marL="0" lvl="0" indent="0" algn="r">
              <a:buNone/>
              <a:defRPr sz="3200" kern="1200"/>
            </a:lvl1pPr>
            <a:lvl2pPr marL="344805" lvl="1" indent="-344805" algn="ctr">
              <a:buNone/>
              <a:defRPr sz="3200" kern="1200"/>
            </a:lvl2pPr>
            <a:lvl3pPr marL="694055" lvl="2" indent="-694055" algn="ctr">
              <a:buNone/>
              <a:defRPr sz="3200" kern="1200"/>
            </a:lvl3pPr>
            <a:lvl4pPr marL="989330" lvl="3" indent="-989330" algn="ctr">
              <a:buNone/>
              <a:defRPr sz="3200" kern="1200"/>
            </a:lvl4pPr>
            <a:lvl5pPr marL="1282700" lvl="4" indent="-1282700" algn="ctr">
              <a:buNone/>
              <a:defRPr sz="3200" kern="1200"/>
            </a:lvl5pPr>
          </a:lstStyle>
          <a:p>
            <a:pPr lvl="0" fontAlgn="base"/>
            <a:r>
              <a:rPr lang="zh-CN" altLang="en-US" strike="noStrike" noProof="1" dirty="0"/>
              <a:t>单击此处编辑母版副标题样式</a:t>
            </a:r>
            <a:endParaRPr lang="zh-CN" altLang="en-US" strike="noStrike" noProof="1" dirty="0"/>
          </a:p>
        </p:txBody>
      </p:sp>
      <p:sp>
        <p:nvSpPr>
          <p:cNvPr id="306181" name="日期占位符 306180"/>
          <p:cNvSpPr>
            <a:spLocks noGrp="1"/>
          </p:cNvSpPr>
          <p:nvPr>
            <p:ph type="dt" sz="half" idx="2"/>
          </p:nvPr>
        </p:nvSpPr>
        <p:spPr>
          <a:xfrm>
            <a:off x="457200" y="6248400"/>
            <a:ext cx="2133600" cy="457200"/>
          </a:xfrm>
          <a:prstGeom prst="rect">
            <a:avLst/>
          </a:prstGeom>
          <a:noFill/>
          <a:ln w="9525">
            <a:noFill/>
          </a:ln>
        </p:spPr>
        <p:txBody>
          <a:bodyPr anchor="t"/>
          <a:p>
            <a:pPr fontAlgn="base"/>
            <a:endParaRPr lang="zh-CN" altLang="en-US" strike="noStrike" noProof="1" dirty="0"/>
          </a:p>
        </p:txBody>
      </p:sp>
      <p:sp>
        <p:nvSpPr>
          <p:cNvPr id="306182" name="页脚占位符 306181"/>
          <p:cNvSpPr>
            <a:spLocks noGrp="1"/>
          </p:cNvSpPr>
          <p:nvPr>
            <p:ph type="ftr" sz="quarter" idx="3"/>
          </p:nvPr>
        </p:nvSpPr>
        <p:spPr>
          <a:xfrm>
            <a:off x="3124200" y="6248400"/>
            <a:ext cx="2895600" cy="457200"/>
          </a:xfrm>
          <a:prstGeom prst="rect">
            <a:avLst/>
          </a:prstGeom>
          <a:noFill/>
          <a:ln w="9525">
            <a:noFill/>
          </a:ln>
        </p:spPr>
        <p:txBody>
          <a:bodyPr anchor="t"/>
          <a:p>
            <a:pPr fontAlgn="base"/>
            <a:endParaRPr lang="zh-CN" strike="noStrike" noProof="1" dirty="0"/>
          </a:p>
        </p:txBody>
      </p:sp>
      <p:sp>
        <p:nvSpPr>
          <p:cNvPr id="306183" name="灯片编号占位符 306182"/>
          <p:cNvSpPr>
            <a:spLocks noGrp="1"/>
          </p:cNvSpPr>
          <p:nvPr>
            <p:ph type="sldNum" sz="quarter" idx="4"/>
          </p:nvPr>
        </p:nvSpPr>
        <p:spPr>
          <a:xfrm>
            <a:off x="6553200" y="6248400"/>
            <a:ext cx="2133600" cy="457200"/>
          </a:xfrm>
          <a:prstGeom prst="rect">
            <a:avLst/>
          </a:prstGeom>
          <a:noFill/>
          <a:ln w="9525">
            <a:noFill/>
          </a:ln>
        </p:spPr>
        <p:txBody>
          <a:bodyPr anchor="t"/>
          <a:p>
            <a:pPr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719263"/>
            <a:ext cx="4032504" cy="4411662"/>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719263"/>
            <a:ext cx="4032504" cy="4411662"/>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dirty="0"/>
          </a:p>
        </p:txBody>
      </p:sp>
      <p:sp>
        <p:nvSpPr>
          <p:cNvPr id="8" name="页脚占位符 7"/>
          <p:cNvSpPr>
            <a:spLocks noGrp="1"/>
          </p:cNvSpPr>
          <p:nvPr>
            <p:ph type="ftr" sz="quarter" idx="11"/>
          </p:nvPr>
        </p:nvSpPr>
        <p:spPr/>
        <p:txBody>
          <a:bodyPr/>
          <a:p>
            <a:pPr lvl="0" fontAlgn="base"/>
            <a:endParaRPr lang="zh-CN" strike="noStrike" noProof="1" dirty="0"/>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p>
        </p:txBody>
      </p:sp>
      <p:sp>
        <p:nvSpPr>
          <p:cNvPr id="4" name="页脚占位符 3"/>
          <p:cNvSpPr>
            <a:spLocks noGrp="1"/>
          </p:cNvSpPr>
          <p:nvPr>
            <p:ph type="ftr" sz="quarter" idx="11"/>
          </p:nvPr>
        </p:nvSpPr>
        <p:spPr/>
        <p:txBody>
          <a:bodyPr/>
          <a:p>
            <a:pPr lvl="0" fontAlgn="base"/>
            <a:endParaRPr lang="zh-CN" strike="noStrike" noProof="1" dirty="0"/>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dirty="0"/>
          </a:p>
        </p:txBody>
      </p:sp>
      <p:sp>
        <p:nvSpPr>
          <p:cNvPr id="3" name="页脚占位符 2"/>
          <p:cNvSpPr>
            <a:spLocks noGrp="1"/>
          </p:cNvSpPr>
          <p:nvPr>
            <p:ph type="ftr" sz="quarter" idx="11"/>
          </p:nvPr>
        </p:nvSpPr>
        <p:spPr/>
        <p:txBody>
          <a:bodyPr/>
          <a:p>
            <a:pPr lvl="0" fontAlgn="base"/>
            <a:endParaRPr lang="zh-CN" strike="noStrike" noProof="1" dirty="0"/>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ja-JP" altLang="en-US"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22238"/>
            <a:ext cx="2057400" cy="6008687"/>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122238"/>
            <a:ext cx="6052930" cy="6008687"/>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286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291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grpSp>
        <p:nvGrpSpPr>
          <p:cNvPr id="8194" name="组合 309249"/>
          <p:cNvGrpSpPr/>
          <p:nvPr/>
        </p:nvGrpSpPr>
        <p:grpSpPr>
          <a:xfrm>
            <a:off x="0" y="0"/>
            <a:ext cx="9144000" cy="6858000"/>
            <a:chOff x="0" y="0"/>
            <a:chExt cx="5760" cy="4320"/>
          </a:xfrm>
        </p:grpSpPr>
        <p:sp>
          <p:nvSpPr>
            <p:cNvPr id="8195" name="矩形 309250"/>
            <p:cNvSpPr/>
            <p:nvPr/>
          </p:nvSpPr>
          <p:spPr>
            <a:xfrm>
              <a:off x="0" y="0"/>
              <a:ext cx="2208" cy="4320"/>
            </a:xfrm>
            <a:prstGeom prst="rect">
              <a:avLst/>
            </a:prstGeom>
            <a:gradFill rotWithShape="0">
              <a:gsLst>
                <a:gs pos="0">
                  <a:schemeClr val="folHlink"/>
                </a:gs>
                <a:gs pos="100000">
                  <a:schemeClr val="bg1"/>
                </a:gs>
              </a:gsLst>
              <a:lin ang="0" scaled="1"/>
              <a:tileRect/>
            </a:gradFill>
            <a:ln w="9525">
              <a:noFill/>
            </a:ln>
          </p:spPr>
          <p:txBody>
            <a:bodyPr wrap="none" anchor="ctr" anchorCtr="0"/>
            <a:p>
              <a:pPr lvl="0" indent="0" algn="ctr"/>
              <a:endParaRPr lang="zh-CN" altLang="en-US" sz="2400" dirty="0">
                <a:latin typeface="Times New Roman" panose="02020603050405020304" pitchFamily="18" charset="0"/>
                <a:ea typeface="宋体" panose="02010600030101010101" pitchFamily="2" charset="-122"/>
              </a:endParaRPr>
            </a:p>
          </p:txBody>
        </p:sp>
        <p:sp>
          <p:nvSpPr>
            <p:cNvPr id="8196" name="矩形 309251"/>
            <p:cNvSpPr/>
            <p:nvPr/>
          </p:nvSpPr>
          <p:spPr>
            <a:xfrm>
              <a:off x="1081" y="1065"/>
              <a:ext cx="4679" cy="1596"/>
            </a:xfrm>
            <a:prstGeom prst="rect">
              <a:avLst/>
            </a:prstGeom>
            <a:solidFill>
              <a:schemeClr val="bg2"/>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grpSp>
          <p:nvGrpSpPr>
            <p:cNvPr id="8197" name="组合 309252"/>
            <p:cNvGrpSpPr/>
            <p:nvPr/>
          </p:nvGrpSpPr>
          <p:grpSpPr>
            <a:xfrm>
              <a:off x="0" y="672"/>
              <a:ext cx="1806" cy="1989"/>
              <a:chOff x="0" y="672"/>
              <a:chExt cx="1806" cy="1989"/>
            </a:xfrm>
          </p:grpSpPr>
          <p:sp>
            <p:nvSpPr>
              <p:cNvPr id="8198" name="矩形 309253"/>
              <p:cNvSpPr/>
              <p:nvPr userDrawn="1"/>
            </p:nvSpPr>
            <p:spPr>
              <a:xfrm>
                <a:off x="361" y="2257"/>
                <a:ext cx="363" cy="404"/>
              </a:xfrm>
              <a:prstGeom prst="rect">
                <a:avLst/>
              </a:prstGeom>
              <a:solidFill>
                <a:schemeClr val="accent2"/>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8199" name="矩形 309254"/>
              <p:cNvSpPr/>
              <p:nvPr userDrawn="1"/>
            </p:nvSpPr>
            <p:spPr>
              <a:xfrm>
                <a:off x="1081" y="1065"/>
                <a:ext cx="362" cy="405"/>
              </a:xfrm>
              <a:prstGeom prst="rect">
                <a:avLst/>
              </a:prstGeom>
              <a:solidFill>
                <a:schemeClr val="folHlink"/>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8200" name="矩形 309255"/>
              <p:cNvSpPr/>
              <p:nvPr userDrawn="1"/>
            </p:nvSpPr>
            <p:spPr>
              <a:xfrm>
                <a:off x="1437" y="672"/>
                <a:ext cx="369" cy="400"/>
              </a:xfrm>
              <a:prstGeom prst="rect">
                <a:avLst/>
              </a:prstGeom>
              <a:solidFill>
                <a:schemeClr val="folHlink"/>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8201" name="矩形 309256"/>
              <p:cNvSpPr/>
              <p:nvPr userDrawn="1"/>
            </p:nvSpPr>
            <p:spPr>
              <a:xfrm>
                <a:off x="719" y="2257"/>
                <a:ext cx="368" cy="404"/>
              </a:xfrm>
              <a:prstGeom prst="rect">
                <a:avLst/>
              </a:prstGeom>
              <a:solidFill>
                <a:schemeClr val="bg2"/>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8202" name="矩形 309257"/>
              <p:cNvSpPr/>
              <p:nvPr userDrawn="1"/>
            </p:nvSpPr>
            <p:spPr>
              <a:xfrm>
                <a:off x="1437" y="1065"/>
                <a:ext cx="369" cy="405"/>
              </a:xfrm>
              <a:prstGeom prst="rect">
                <a:avLst/>
              </a:prstGeom>
              <a:solidFill>
                <a:schemeClr val="accent2"/>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8203" name="矩形 309258"/>
              <p:cNvSpPr/>
              <p:nvPr userDrawn="1"/>
            </p:nvSpPr>
            <p:spPr>
              <a:xfrm>
                <a:off x="719" y="1464"/>
                <a:ext cx="368" cy="399"/>
              </a:xfrm>
              <a:prstGeom prst="rect">
                <a:avLst/>
              </a:prstGeom>
              <a:solidFill>
                <a:schemeClr val="folHlink"/>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8204" name="矩形 309259"/>
              <p:cNvSpPr/>
              <p:nvPr userDrawn="1"/>
            </p:nvSpPr>
            <p:spPr>
              <a:xfrm>
                <a:off x="0" y="1464"/>
                <a:ext cx="367" cy="399"/>
              </a:xfrm>
              <a:prstGeom prst="rect">
                <a:avLst/>
              </a:prstGeom>
              <a:solidFill>
                <a:schemeClr val="bg2"/>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8205" name="矩形 309260"/>
              <p:cNvSpPr/>
              <p:nvPr userDrawn="1"/>
            </p:nvSpPr>
            <p:spPr>
              <a:xfrm>
                <a:off x="1081" y="1464"/>
                <a:ext cx="362" cy="399"/>
              </a:xfrm>
              <a:prstGeom prst="rect">
                <a:avLst/>
              </a:prstGeom>
              <a:solidFill>
                <a:schemeClr val="accent2"/>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8206" name="矩形 309261"/>
              <p:cNvSpPr/>
              <p:nvPr userDrawn="1"/>
            </p:nvSpPr>
            <p:spPr>
              <a:xfrm>
                <a:off x="361" y="1857"/>
                <a:ext cx="363" cy="406"/>
              </a:xfrm>
              <a:prstGeom prst="rect">
                <a:avLst/>
              </a:prstGeom>
              <a:solidFill>
                <a:schemeClr val="folHlink"/>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8207" name="矩形 309262"/>
              <p:cNvSpPr/>
              <p:nvPr userDrawn="1"/>
            </p:nvSpPr>
            <p:spPr>
              <a:xfrm>
                <a:off x="719" y="1857"/>
                <a:ext cx="368" cy="406"/>
              </a:xfrm>
              <a:prstGeom prst="rect">
                <a:avLst/>
              </a:prstGeom>
              <a:solidFill>
                <a:schemeClr val="accent2"/>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grpSp>
      </p:grpSp>
      <p:sp>
        <p:nvSpPr>
          <p:cNvPr id="309267" name="标题 309266"/>
          <p:cNvSpPr>
            <a:spLocks noGrp="1"/>
          </p:cNvSpPr>
          <p:nvPr>
            <p:ph type="ctrTitle"/>
          </p:nvPr>
        </p:nvSpPr>
        <p:spPr>
          <a:xfrm>
            <a:off x="2971800" y="1828800"/>
            <a:ext cx="6019800" cy="2209800"/>
          </a:xfrm>
          <a:prstGeom prst="rect">
            <a:avLst/>
          </a:prstGeom>
          <a:noFill/>
          <a:ln w="9525">
            <a:noFill/>
          </a:ln>
        </p:spPr>
        <p:txBody>
          <a:bodyPr anchor="ctr"/>
          <a:lstStyle>
            <a:lvl1pPr lvl="0">
              <a:defRPr sz="5000" kern="1200">
                <a:solidFill>
                  <a:srgbClr val="FFFFFF"/>
                </a:solidFill>
              </a:defRPr>
            </a:lvl1pPr>
          </a:lstStyle>
          <a:p>
            <a:pPr lvl="0" fontAlgn="base"/>
            <a:r>
              <a:rPr lang="zh-CN" altLang="en-US" strike="noStrike" noProof="1" dirty="0"/>
              <a:t>单击此处编辑母版标题样式</a:t>
            </a:r>
            <a:endParaRPr lang="zh-CN" altLang="en-US" strike="noStrike" noProof="1" dirty="0"/>
          </a:p>
        </p:txBody>
      </p:sp>
      <p:sp>
        <p:nvSpPr>
          <p:cNvPr id="309268" name="副标题 309267"/>
          <p:cNvSpPr>
            <a:spLocks noGrp="1"/>
          </p:cNvSpPr>
          <p:nvPr>
            <p:ph type="subTitle" idx="1"/>
          </p:nvPr>
        </p:nvSpPr>
        <p:spPr>
          <a:xfrm>
            <a:off x="2971800" y="4267200"/>
            <a:ext cx="6019800" cy="1752600"/>
          </a:xfrm>
          <a:prstGeom prst="rect">
            <a:avLst/>
          </a:prstGeom>
          <a:noFill/>
          <a:ln w="9525">
            <a:noFill/>
          </a:ln>
        </p:spPr>
        <p:txBody>
          <a:bodyPr anchor="t"/>
          <a:lstStyle>
            <a:lvl1pPr marL="0" lvl="0" indent="0">
              <a:buNone/>
              <a:defRPr sz="3400" kern="1200"/>
            </a:lvl1pPr>
            <a:lvl2pPr marL="457200" lvl="1" indent="-457200" algn="ctr">
              <a:buNone/>
              <a:defRPr sz="3400" kern="1200"/>
            </a:lvl2pPr>
            <a:lvl3pPr marL="914400" lvl="2" indent="-914400" algn="ctr">
              <a:buNone/>
              <a:defRPr sz="3400" kern="1200"/>
            </a:lvl3pPr>
            <a:lvl4pPr marL="1371600" lvl="3" indent="-1371600" algn="ctr">
              <a:buNone/>
              <a:defRPr sz="3400" kern="1200"/>
            </a:lvl4pPr>
            <a:lvl5pPr marL="1828800" lvl="4" indent="-1828800" algn="ctr">
              <a:buNone/>
              <a:defRPr sz="3400" kern="1200"/>
            </a:lvl5pPr>
          </a:lstStyle>
          <a:p>
            <a:pPr lvl="0" fontAlgn="base"/>
            <a:r>
              <a:rPr lang="zh-CN" altLang="en-US" strike="noStrike" noProof="1" dirty="0"/>
              <a:t>单击此处编辑母版副标题样式</a:t>
            </a:r>
            <a:endParaRPr lang="zh-CN" altLang="en-US" strike="noStrike" noProof="1" dirty="0"/>
          </a:p>
        </p:txBody>
      </p:sp>
      <p:sp>
        <p:nvSpPr>
          <p:cNvPr id="309264" name="日期占位符 309263"/>
          <p:cNvSpPr>
            <a:spLocks noGrp="1"/>
          </p:cNvSpPr>
          <p:nvPr>
            <p:ph type="dt" sz="half" idx="2"/>
          </p:nvPr>
        </p:nvSpPr>
        <p:spPr>
          <a:xfrm>
            <a:off x="457200" y="6248400"/>
            <a:ext cx="2133600" cy="457200"/>
          </a:xfrm>
          <a:prstGeom prst="rect">
            <a:avLst/>
          </a:prstGeom>
          <a:noFill/>
          <a:ln w="9525">
            <a:noFill/>
          </a:ln>
        </p:spPr>
        <p:txBody>
          <a:bodyPr anchor="b"/>
          <a:p>
            <a:pPr fontAlgn="base"/>
            <a:endParaRPr lang="zh-CN" altLang="en-US" strike="noStrike" noProof="1" dirty="0"/>
          </a:p>
        </p:txBody>
      </p:sp>
      <p:sp>
        <p:nvSpPr>
          <p:cNvPr id="309265" name="页脚占位符 309264"/>
          <p:cNvSpPr>
            <a:spLocks noGrp="1"/>
          </p:cNvSpPr>
          <p:nvPr>
            <p:ph type="ftr" sz="quarter" idx="3"/>
          </p:nvPr>
        </p:nvSpPr>
        <p:spPr>
          <a:xfrm>
            <a:off x="3124200" y="6248400"/>
            <a:ext cx="2895600" cy="457200"/>
          </a:xfrm>
          <a:prstGeom prst="rect">
            <a:avLst/>
          </a:prstGeom>
          <a:noFill/>
          <a:ln w="9525">
            <a:noFill/>
          </a:ln>
        </p:spPr>
        <p:txBody>
          <a:bodyPr anchor="b"/>
          <a:p>
            <a:pPr fontAlgn="base"/>
            <a:endParaRPr lang="zh-CN" strike="noStrike" noProof="1" dirty="0"/>
          </a:p>
        </p:txBody>
      </p:sp>
      <p:sp>
        <p:nvSpPr>
          <p:cNvPr id="309266" name="灯片编号占位符 309265"/>
          <p:cNvSpPr>
            <a:spLocks noGrp="1"/>
          </p:cNvSpPr>
          <p:nvPr>
            <p:ph type="sldNum" sz="quarter" idx="4"/>
          </p:nvPr>
        </p:nvSpPr>
        <p:spPr>
          <a:xfrm>
            <a:off x="6553200" y="6248400"/>
            <a:ext cx="2133600" cy="457200"/>
          </a:xfrm>
          <a:prstGeom prst="rect">
            <a:avLst/>
          </a:prstGeom>
          <a:noFill/>
          <a:ln w="9525">
            <a:noFill/>
          </a:ln>
        </p:spPr>
        <p:txBody>
          <a:bodyPr anchor="b"/>
          <a:p>
            <a:pPr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latin typeface="Arial Black" panose="020B0A04020102020204" pitchFamily="34" charset="0"/>
            </a:endParaRPr>
          </a:p>
        </p:txBody>
      </p:sp>
    </p:spTree>
  </p:cSld>
  <p:clrMapOvr>
    <a:masterClrMapping/>
  </p:clrMapOvr>
  <p:hf sldNum="0"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p>
            <a:pPr lvl="0" fontAlgn="base"/>
            <a:endParaRPr lang="zh-CN" strike="noStrike" noProof="1" dirty="0"/>
          </a:p>
        </p:txBody>
      </p:sp>
      <p:sp>
        <p:nvSpPr>
          <p:cNvPr id="5" name="灯片编号占位符 4"/>
          <p:cNvSpPr>
            <a:spLocks noGrp="1"/>
          </p:cNvSpPr>
          <p:nvPr>
            <p:ph type="sldNum" sz="quarter" idx="11"/>
          </p:nvPr>
        </p:nvSpPr>
        <p:spPr/>
        <p:txBody>
          <a:bodyPr/>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sp>
        <p:nvSpPr>
          <p:cNvPr id="6" name="日期占位符 5"/>
          <p:cNvSpPr>
            <a:spLocks noGrp="1"/>
          </p:cNvSpPr>
          <p:nvPr>
            <p:ph type="dt" sz="half" idx="12"/>
          </p:nvPr>
        </p:nvSpPr>
        <p:spPr/>
        <p:txBody>
          <a:bodyPr/>
          <a:p>
            <a:pPr lvl="0" fontAlgn="base"/>
            <a:endParaRPr lang="zh-CN" altLang="en-US" strike="noStrike" noProof="1"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页脚占位符 3"/>
          <p:cNvSpPr>
            <a:spLocks noGrp="1"/>
          </p:cNvSpPr>
          <p:nvPr>
            <p:ph type="ftr" sz="quarter" idx="10"/>
          </p:nvPr>
        </p:nvSpPr>
        <p:spPr/>
        <p:txBody>
          <a:bodyPr/>
          <a:p>
            <a:pPr lvl="0" fontAlgn="base"/>
            <a:endParaRPr lang="zh-CN" strike="noStrike" noProof="1" dirty="0"/>
          </a:p>
        </p:txBody>
      </p:sp>
      <p:sp>
        <p:nvSpPr>
          <p:cNvPr id="5" name="灯片编号占位符 4"/>
          <p:cNvSpPr>
            <a:spLocks noGrp="1"/>
          </p:cNvSpPr>
          <p:nvPr>
            <p:ph type="sldNum" sz="quarter" idx="11"/>
          </p:nvPr>
        </p:nvSpPr>
        <p:spPr/>
        <p:txBody>
          <a:bodyPr/>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sp>
        <p:nvSpPr>
          <p:cNvPr id="6" name="日期占位符 5"/>
          <p:cNvSpPr>
            <a:spLocks noGrp="1"/>
          </p:cNvSpPr>
          <p:nvPr>
            <p:ph type="dt" sz="half" idx="12"/>
          </p:nvPr>
        </p:nvSpPr>
        <p:spPr/>
        <p:txBody>
          <a:bodyPr/>
          <a:p>
            <a:pPr lvl="0" fontAlgn="base"/>
            <a:endParaRPr lang="zh-CN" altLang="en-US" strike="noStrike" noProof="1"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981200"/>
            <a:ext cx="4032504" cy="38862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981200"/>
            <a:ext cx="4032504" cy="38862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页脚占位符 4"/>
          <p:cNvSpPr>
            <a:spLocks noGrp="1"/>
          </p:cNvSpPr>
          <p:nvPr>
            <p:ph type="ftr" sz="quarter" idx="10"/>
          </p:nvPr>
        </p:nvSpPr>
        <p:spPr/>
        <p:txBody>
          <a:bodyPr/>
          <a:p>
            <a:pPr lvl="0" fontAlgn="base"/>
            <a:endParaRPr lang="zh-CN" strike="noStrike" noProof="1" dirty="0"/>
          </a:p>
        </p:txBody>
      </p:sp>
      <p:sp>
        <p:nvSpPr>
          <p:cNvPr id="6" name="灯片编号占位符 5"/>
          <p:cNvSpPr>
            <a:spLocks noGrp="1"/>
          </p:cNvSpPr>
          <p:nvPr>
            <p:ph type="sldNum" sz="quarter" idx="11"/>
          </p:nvPr>
        </p:nvSpPr>
        <p:spPr/>
        <p:txBody>
          <a:bodyPr/>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sp>
        <p:nvSpPr>
          <p:cNvPr id="7" name="日期占位符 6"/>
          <p:cNvSpPr>
            <a:spLocks noGrp="1"/>
          </p:cNvSpPr>
          <p:nvPr>
            <p:ph type="dt" sz="half" idx="12"/>
          </p:nvPr>
        </p:nvSpPr>
        <p:spPr/>
        <p:txBody>
          <a:bodyPr/>
          <a:p>
            <a:pPr lvl="0" fontAlgn="base"/>
            <a:endParaRPr lang="zh-CN" altLang="en-US" strike="noStrike" noProof="1"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页脚占位符 6"/>
          <p:cNvSpPr>
            <a:spLocks noGrp="1"/>
          </p:cNvSpPr>
          <p:nvPr>
            <p:ph type="ftr" sz="quarter" idx="10"/>
          </p:nvPr>
        </p:nvSpPr>
        <p:spPr/>
        <p:txBody>
          <a:bodyPr/>
          <a:p>
            <a:pPr lvl="0" fontAlgn="base"/>
            <a:endParaRPr lang="zh-CN" strike="noStrike" noProof="1" dirty="0"/>
          </a:p>
        </p:txBody>
      </p:sp>
      <p:sp>
        <p:nvSpPr>
          <p:cNvPr id="8" name="灯片编号占位符 7"/>
          <p:cNvSpPr>
            <a:spLocks noGrp="1"/>
          </p:cNvSpPr>
          <p:nvPr>
            <p:ph type="sldNum" sz="quarter" idx="11"/>
          </p:nvPr>
        </p:nvSpPr>
        <p:spPr/>
        <p:txBody>
          <a:bodyPr/>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sp>
        <p:nvSpPr>
          <p:cNvPr id="9" name="日期占位符 8"/>
          <p:cNvSpPr>
            <a:spLocks noGrp="1"/>
          </p:cNvSpPr>
          <p:nvPr>
            <p:ph type="dt" sz="half" idx="12"/>
          </p:nvPr>
        </p:nvSpPr>
        <p:spPr/>
        <p:txBody>
          <a:bodyPr/>
          <a:p>
            <a:pPr lvl="0" fontAlgn="base"/>
            <a:endParaRPr lang="zh-CN" altLang="en-US" strike="noStrike" noProof="1"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1781175" y="1600200"/>
            <a:ext cx="3383756"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5303044" y="1600200"/>
            <a:ext cx="3383756"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ja-JP" altLang="en-US"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页脚占位符 2"/>
          <p:cNvSpPr>
            <a:spLocks noGrp="1"/>
          </p:cNvSpPr>
          <p:nvPr>
            <p:ph type="ftr" sz="quarter" idx="10"/>
          </p:nvPr>
        </p:nvSpPr>
        <p:spPr/>
        <p:txBody>
          <a:bodyPr/>
          <a:p>
            <a:pPr lvl="0" fontAlgn="base"/>
            <a:endParaRPr lang="zh-CN" strike="noStrike" noProof="1" dirty="0"/>
          </a:p>
        </p:txBody>
      </p:sp>
      <p:sp>
        <p:nvSpPr>
          <p:cNvPr id="4" name="灯片编号占位符 3"/>
          <p:cNvSpPr>
            <a:spLocks noGrp="1"/>
          </p:cNvSpPr>
          <p:nvPr>
            <p:ph type="sldNum" sz="quarter" idx="11"/>
          </p:nvPr>
        </p:nvSpPr>
        <p:spPr/>
        <p:txBody>
          <a:bodyPr/>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sp>
        <p:nvSpPr>
          <p:cNvPr id="5" name="日期占位符 4"/>
          <p:cNvSpPr>
            <a:spLocks noGrp="1"/>
          </p:cNvSpPr>
          <p:nvPr>
            <p:ph type="dt" sz="half" idx="12"/>
          </p:nvPr>
        </p:nvSpPr>
        <p:spPr/>
        <p:txBody>
          <a:bodyPr/>
          <a:p>
            <a:pPr lvl="0" fontAlgn="base"/>
            <a:endParaRPr lang="zh-CN" altLang="en-US" strike="noStrike" noProof="1"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p>
            <a:pPr lvl="0" fontAlgn="base"/>
            <a:endParaRPr lang="zh-CN" strike="noStrike" noProof="1" dirty="0"/>
          </a:p>
        </p:txBody>
      </p:sp>
      <p:sp>
        <p:nvSpPr>
          <p:cNvPr id="3" name="灯片编号占位符 2"/>
          <p:cNvSpPr>
            <a:spLocks noGrp="1"/>
          </p:cNvSpPr>
          <p:nvPr>
            <p:ph type="sldNum" sz="quarter" idx="11"/>
          </p:nvPr>
        </p:nvSpPr>
        <p:spPr/>
        <p:txBody>
          <a:bodyPr/>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sp>
        <p:nvSpPr>
          <p:cNvPr id="4" name="日期占位符 3"/>
          <p:cNvSpPr>
            <a:spLocks noGrp="1"/>
          </p:cNvSpPr>
          <p:nvPr>
            <p:ph type="dt" sz="half" idx="12"/>
          </p:nvPr>
        </p:nvSpPr>
        <p:spPr/>
        <p:txBody>
          <a:bodyPr/>
          <a:p>
            <a:pPr lvl="0" fontAlgn="base"/>
            <a:endParaRPr lang="zh-CN" altLang="en-US" strike="noStrike" noProof="1"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页脚占位符 4"/>
          <p:cNvSpPr>
            <a:spLocks noGrp="1"/>
          </p:cNvSpPr>
          <p:nvPr>
            <p:ph type="ftr" sz="quarter" idx="10"/>
          </p:nvPr>
        </p:nvSpPr>
        <p:spPr/>
        <p:txBody>
          <a:bodyPr/>
          <a:p>
            <a:pPr lvl="0" fontAlgn="base"/>
            <a:endParaRPr lang="zh-CN" strike="noStrike" noProof="1" dirty="0"/>
          </a:p>
        </p:txBody>
      </p:sp>
      <p:sp>
        <p:nvSpPr>
          <p:cNvPr id="6" name="灯片编号占位符 5"/>
          <p:cNvSpPr>
            <a:spLocks noGrp="1"/>
          </p:cNvSpPr>
          <p:nvPr>
            <p:ph type="sldNum" sz="quarter" idx="11"/>
          </p:nvPr>
        </p:nvSpPr>
        <p:spPr/>
        <p:txBody>
          <a:bodyPr/>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sp>
        <p:nvSpPr>
          <p:cNvPr id="7" name="日期占位符 6"/>
          <p:cNvSpPr>
            <a:spLocks noGrp="1"/>
          </p:cNvSpPr>
          <p:nvPr>
            <p:ph type="dt" sz="half" idx="12"/>
          </p:nvPr>
        </p:nvSpPr>
        <p:spPr/>
        <p:txBody>
          <a:bodyPr/>
          <a:p>
            <a:pPr lvl="0" fontAlgn="base"/>
            <a:endParaRPr lang="zh-CN" altLang="en-US" strike="noStrike" noProof="1"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页脚占位符 4"/>
          <p:cNvSpPr>
            <a:spLocks noGrp="1"/>
          </p:cNvSpPr>
          <p:nvPr>
            <p:ph type="ftr" sz="quarter" idx="10"/>
          </p:nvPr>
        </p:nvSpPr>
        <p:spPr/>
        <p:txBody>
          <a:bodyPr/>
          <a:p>
            <a:pPr lvl="0" fontAlgn="base"/>
            <a:endParaRPr lang="zh-CN" strike="noStrike" noProof="1" dirty="0"/>
          </a:p>
        </p:txBody>
      </p:sp>
      <p:sp>
        <p:nvSpPr>
          <p:cNvPr id="6" name="灯片编号占位符 5"/>
          <p:cNvSpPr>
            <a:spLocks noGrp="1"/>
          </p:cNvSpPr>
          <p:nvPr>
            <p:ph type="sldNum" sz="quarter" idx="11"/>
          </p:nvPr>
        </p:nvSpPr>
        <p:spPr/>
        <p:txBody>
          <a:bodyPr/>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sp>
        <p:nvSpPr>
          <p:cNvPr id="7" name="日期占位符 6"/>
          <p:cNvSpPr>
            <a:spLocks noGrp="1"/>
          </p:cNvSpPr>
          <p:nvPr>
            <p:ph type="dt" sz="half" idx="12"/>
          </p:nvPr>
        </p:nvSpPr>
        <p:spPr/>
        <p:txBody>
          <a:bodyPr/>
          <a:p>
            <a:pPr lvl="0" fontAlgn="base"/>
            <a:endParaRPr lang="zh-CN" altLang="en-US" strike="noStrike" noProof="1"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p>
            <a:pPr lvl="0" fontAlgn="base"/>
            <a:endParaRPr lang="zh-CN" strike="noStrike" noProof="1" dirty="0"/>
          </a:p>
        </p:txBody>
      </p:sp>
      <p:sp>
        <p:nvSpPr>
          <p:cNvPr id="5" name="灯片编号占位符 4"/>
          <p:cNvSpPr>
            <a:spLocks noGrp="1"/>
          </p:cNvSpPr>
          <p:nvPr>
            <p:ph type="sldNum" sz="quarter" idx="11"/>
          </p:nvPr>
        </p:nvSpPr>
        <p:spPr/>
        <p:txBody>
          <a:bodyPr/>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sp>
        <p:nvSpPr>
          <p:cNvPr id="6" name="日期占位符 5"/>
          <p:cNvSpPr>
            <a:spLocks noGrp="1"/>
          </p:cNvSpPr>
          <p:nvPr>
            <p:ph type="dt" sz="half" idx="12"/>
          </p:nvPr>
        </p:nvSpPr>
        <p:spPr/>
        <p:txBody>
          <a:bodyPr/>
          <a:p>
            <a:pPr lvl="0" fontAlgn="base"/>
            <a:endParaRPr lang="zh-CN" altLang="en-US" strike="noStrike" noProof="1"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57200"/>
            <a:ext cx="2057400" cy="54102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457200"/>
            <a:ext cx="6052930" cy="54102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p>
            <a:pPr lvl="0" fontAlgn="base"/>
            <a:endParaRPr lang="zh-CN" strike="noStrike" noProof="1" dirty="0"/>
          </a:p>
        </p:txBody>
      </p:sp>
      <p:sp>
        <p:nvSpPr>
          <p:cNvPr id="5" name="灯片编号占位符 4"/>
          <p:cNvSpPr>
            <a:spLocks noGrp="1"/>
          </p:cNvSpPr>
          <p:nvPr>
            <p:ph type="sldNum" sz="quarter" idx="11"/>
          </p:nvPr>
        </p:nvSpPr>
        <p:spPr/>
        <p:txBody>
          <a:bodyPr/>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sp>
        <p:nvSpPr>
          <p:cNvPr id="6" name="日期占位符 5"/>
          <p:cNvSpPr>
            <a:spLocks noGrp="1"/>
          </p:cNvSpPr>
          <p:nvPr>
            <p:ph type="dt" sz="half" idx="12"/>
          </p:nvPr>
        </p:nvSpPr>
        <p:spPr/>
        <p:txBody>
          <a:bodyPr/>
          <a:p>
            <a:pPr lvl="0" fontAlgn="base"/>
            <a:endParaRPr lang="zh-CN" altLang="en-US" strike="noStrike" noProof="1"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dirty="0"/>
          </a:p>
        </p:txBody>
      </p:sp>
      <p:sp>
        <p:nvSpPr>
          <p:cNvPr id="8" name="页脚占位符 7"/>
          <p:cNvSpPr>
            <a:spLocks noGrp="1"/>
          </p:cNvSpPr>
          <p:nvPr>
            <p:ph type="ftr" sz="quarter" idx="11"/>
          </p:nvPr>
        </p:nvSpPr>
        <p:spPr/>
        <p:txBody>
          <a:bodyPr/>
          <a:p>
            <a:pPr lvl="0" fontAlgn="base"/>
            <a:endParaRPr lang="ja-JP" altLang="en-US" strike="noStrike" noProof="1" dirty="0"/>
          </a:p>
        </p:txBody>
      </p:sp>
      <p:sp>
        <p:nvSpPr>
          <p:cNvPr id="9" name="灯片编号占位符 8"/>
          <p:cNvSpPr>
            <a:spLocks noGrp="1"/>
          </p:cNvSpPr>
          <p:nvPr>
            <p:ph type="sldNum" sz="quarter" idx="12"/>
          </p:nvPr>
        </p:nvSpPr>
        <p:spPr/>
        <p:txBody>
          <a:bodyPr/>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p>
        </p:txBody>
      </p:sp>
      <p:sp>
        <p:nvSpPr>
          <p:cNvPr id="4" name="页脚占位符 3"/>
          <p:cNvSpPr>
            <a:spLocks noGrp="1"/>
          </p:cNvSpPr>
          <p:nvPr>
            <p:ph type="ftr" sz="quarter" idx="11"/>
          </p:nvPr>
        </p:nvSpPr>
        <p:spPr/>
        <p:txBody>
          <a:bodyPr/>
          <a:p>
            <a:pPr lvl="0" fontAlgn="base"/>
            <a:endParaRPr lang="ja-JP" altLang="en-US" strike="noStrike" noProof="1" dirty="0"/>
          </a:p>
        </p:txBody>
      </p:sp>
      <p:sp>
        <p:nvSpPr>
          <p:cNvPr id="5" name="灯片编号占位符 4"/>
          <p:cNvSpPr>
            <a:spLocks noGrp="1"/>
          </p:cNvSpPr>
          <p:nvPr>
            <p:ph type="sldNum" sz="quarter" idx="12"/>
          </p:nvPr>
        </p:nvSpPr>
        <p:spPr/>
        <p:txBody>
          <a:bodyPr/>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dirty="0"/>
          </a:p>
        </p:txBody>
      </p:sp>
      <p:sp>
        <p:nvSpPr>
          <p:cNvPr id="3" name="页脚占位符 2"/>
          <p:cNvSpPr>
            <a:spLocks noGrp="1"/>
          </p:cNvSpPr>
          <p:nvPr>
            <p:ph type="ftr" sz="quarter" idx="11"/>
          </p:nvPr>
        </p:nvSpPr>
        <p:spPr/>
        <p:txBody>
          <a:bodyPr/>
          <a:p>
            <a:pPr lvl="0" fontAlgn="base"/>
            <a:endParaRPr lang="ja-JP" altLang="en-US" strike="noStrike" noProof="1" dirty="0"/>
          </a:p>
        </p:txBody>
      </p:sp>
      <p:sp>
        <p:nvSpPr>
          <p:cNvPr id="4" name="灯片编号占位符 3"/>
          <p:cNvSpPr>
            <a:spLocks noGrp="1"/>
          </p:cNvSpPr>
          <p:nvPr>
            <p:ph type="sldNum" sz="quarter" idx="12"/>
          </p:nvPr>
        </p:nvSpPr>
        <p:spPr/>
        <p:txBody>
          <a:bodyPr/>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ja-JP" altLang="en-US"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ja-JP" altLang="en-US"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5.png"/><Relationship Id="rId14" Type="http://schemas.openxmlformats.org/officeDocument/2006/relationships/image" Target="../media/image4.png"/><Relationship Id="rId13" Type="http://schemas.openxmlformats.org/officeDocument/2006/relationships/image" Target="../media/image3.png"/><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6.pn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slideLayout" Target="../slideLayouts/slideLayout34.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3.xml"/><Relationship Id="rId8" Type="http://schemas.openxmlformats.org/officeDocument/2006/relationships/slideLayout" Target="../slideLayouts/slideLayout42.xml"/><Relationship Id="rId7" Type="http://schemas.openxmlformats.org/officeDocument/2006/relationships/slideLayout" Target="../slideLayouts/slideLayout41.xml"/><Relationship Id="rId6" Type="http://schemas.openxmlformats.org/officeDocument/2006/relationships/slideLayout" Target="../slideLayouts/slideLayout40.xml"/><Relationship Id="rId5" Type="http://schemas.openxmlformats.org/officeDocument/2006/relationships/slideLayout" Target="../slideLayouts/slideLayout39.xml"/><Relationship Id="rId4" Type="http://schemas.openxmlformats.org/officeDocument/2006/relationships/slideLayout" Target="../slideLayouts/slideLayout38.xml"/><Relationship Id="rId3" Type="http://schemas.openxmlformats.org/officeDocument/2006/relationships/slideLayout" Target="../slideLayouts/slideLayout37.xml"/><Relationship Id="rId2" Type="http://schemas.openxmlformats.org/officeDocument/2006/relationships/slideLayout" Target="../slideLayouts/slideLayout36.xml"/><Relationship Id="rId12" Type="http://schemas.openxmlformats.org/officeDocument/2006/relationships/theme" Target="../theme/theme4.xml"/><Relationship Id="rId11" Type="http://schemas.openxmlformats.org/officeDocument/2006/relationships/slideLayout" Target="../slideLayouts/slideLayout45.xml"/><Relationship Id="rId10" Type="http://schemas.openxmlformats.org/officeDocument/2006/relationships/slideLayout" Target="../slideLayouts/slideLayout44.xml"/><Relationship Id="rId1"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1026" name="图片 9217" descr="e"/>
          <p:cNvPicPr>
            <a:picLocks noChangeAspect="1"/>
          </p:cNvPicPr>
          <p:nvPr/>
        </p:nvPicPr>
        <p:blipFill>
          <a:blip r:embed="rId12"/>
          <a:stretch>
            <a:fillRect/>
          </a:stretch>
        </p:blipFill>
        <p:spPr>
          <a:xfrm>
            <a:off x="0" y="0"/>
            <a:ext cx="9144000" cy="6858000"/>
          </a:xfrm>
          <a:prstGeom prst="rect">
            <a:avLst/>
          </a:prstGeom>
          <a:noFill/>
          <a:ln w="9525">
            <a:noFill/>
          </a:ln>
        </p:spPr>
      </p:pic>
      <p:sp>
        <p:nvSpPr>
          <p:cNvPr id="1027" name="标题 9218"/>
          <p:cNvSpPr>
            <a:spLocks noGrp="1"/>
          </p:cNvSpPr>
          <p:nvPr>
            <p:ph type="title"/>
          </p:nvPr>
        </p:nvSpPr>
        <p:spPr>
          <a:xfrm>
            <a:off x="1781175" y="274638"/>
            <a:ext cx="6905625" cy="1143000"/>
          </a:xfrm>
          <a:prstGeom prst="rect">
            <a:avLst/>
          </a:prstGeom>
          <a:noFill/>
          <a:ln w="9525">
            <a:noFill/>
          </a:ln>
        </p:spPr>
        <p:txBody>
          <a:bodyPr anchor="ctr" anchorCtr="0"/>
          <a:p>
            <a:pPr lvl="0" indent="0"/>
            <a:r>
              <a:rPr lang="ja-JP" altLang="en-US" dirty="0"/>
              <a:t>マスタ タイトルの書式設定</a:t>
            </a:r>
            <a:endParaRPr lang="ja-JP" altLang="en-US" dirty="0"/>
          </a:p>
        </p:txBody>
      </p:sp>
      <p:sp>
        <p:nvSpPr>
          <p:cNvPr id="1028" name="文本占位符 9219"/>
          <p:cNvSpPr>
            <a:spLocks noGrp="1"/>
          </p:cNvSpPr>
          <p:nvPr>
            <p:ph type="body"/>
          </p:nvPr>
        </p:nvSpPr>
        <p:spPr>
          <a:xfrm>
            <a:off x="1781175" y="1600200"/>
            <a:ext cx="6905625" cy="4525963"/>
          </a:xfrm>
          <a:prstGeom prst="rect">
            <a:avLst/>
          </a:prstGeom>
          <a:noFill/>
          <a:ln w="9525">
            <a:noFill/>
          </a:ln>
        </p:spPr>
        <p:txBody>
          <a:bodyPr anchor="t" anchorCtr="0"/>
          <a:p>
            <a:pPr lvl="0" indent="-342900"/>
            <a:r>
              <a:rPr lang="ja-JP" altLang="en-US" dirty="0"/>
              <a:t>マスタ テキストの書式設定</a:t>
            </a:r>
            <a:endParaRPr lang="ja-JP" altLang="en-US" dirty="0"/>
          </a:p>
          <a:p>
            <a:pPr lvl="1" indent="-285750"/>
            <a:r>
              <a:rPr lang="ja-JP" altLang="en-US" dirty="0"/>
              <a:t>第 </a:t>
            </a:r>
            <a:r>
              <a:rPr lang="en-US" altLang="ja-JP" dirty="0"/>
              <a:t>2 </a:t>
            </a:r>
            <a:r>
              <a:rPr lang="ja-JP" altLang="en-US" dirty="0"/>
              <a:t>レベル</a:t>
            </a:r>
            <a:endParaRPr lang="ja-JP" altLang="en-US" dirty="0"/>
          </a:p>
          <a:p>
            <a:pPr lvl="2" indent="-228600"/>
            <a:r>
              <a:rPr lang="ja-JP" altLang="en-US" dirty="0"/>
              <a:t>第 </a:t>
            </a:r>
            <a:r>
              <a:rPr lang="en-US" altLang="ja-JP" dirty="0"/>
              <a:t>3 </a:t>
            </a:r>
            <a:r>
              <a:rPr lang="ja-JP" altLang="en-US" dirty="0"/>
              <a:t>レベル</a:t>
            </a:r>
            <a:endParaRPr lang="ja-JP" altLang="en-US" dirty="0"/>
          </a:p>
          <a:p>
            <a:pPr lvl="3" indent="-228600"/>
            <a:r>
              <a:rPr lang="ja-JP" altLang="en-US" dirty="0"/>
              <a:t>第 </a:t>
            </a:r>
            <a:r>
              <a:rPr lang="en-US" altLang="ja-JP" dirty="0"/>
              <a:t>4 </a:t>
            </a:r>
            <a:r>
              <a:rPr lang="ja-JP" altLang="en-US" dirty="0"/>
              <a:t>レベル</a:t>
            </a:r>
            <a:endParaRPr lang="ja-JP" altLang="en-US" dirty="0"/>
          </a:p>
          <a:p>
            <a:pPr lvl="4" indent="-228600"/>
            <a:r>
              <a:rPr lang="ja-JP" altLang="en-US" dirty="0"/>
              <a:t>第 </a:t>
            </a:r>
            <a:r>
              <a:rPr lang="en-US" altLang="ja-JP" dirty="0"/>
              <a:t>5 </a:t>
            </a:r>
            <a:r>
              <a:rPr lang="ja-JP" altLang="en-US" dirty="0"/>
              <a:t>レベル</a:t>
            </a:r>
            <a:endParaRPr lang="ja-JP" altLang="en-US" dirty="0"/>
          </a:p>
        </p:txBody>
      </p:sp>
      <p:sp>
        <p:nvSpPr>
          <p:cNvPr id="9221" name="日期占位符 9220"/>
          <p:cNvSpPr>
            <a:spLocks noGrp="1"/>
          </p:cNvSpPr>
          <p:nvPr>
            <p:ph type="dt" sz="half" idx="2"/>
          </p:nvPr>
        </p:nvSpPr>
        <p:spPr>
          <a:xfrm>
            <a:off x="1781175" y="6245225"/>
            <a:ext cx="2133600" cy="476250"/>
          </a:xfrm>
          <a:prstGeom prst="rect">
            <a:avLst/>
          </a:prstGeom>
          <a:noFill/>
          <a:ln w="9525">
            <a:noFill/>
          </a:ln>
        </p:spPr>
        <p:txBody>
          <a:bodyPr/>
          <a:lstStyle>
            <a:lvl1pPr>
              <a:defRPr sz="1400">
                <a:ea typeface="MS PGothic" panose="020B0600070205080204" pitchFamily="34" charset="-128"/>
              </a:defRPr>
            </a:lvl1pPr>
          </a:lstStyle>
          <a:p>
            <a:pPr lvl="0" fontAlgn="base"/>
            <a:endParaRPr lang="zh-CN" altLang="en-US" strike="noStrike" noProof="1" dirty="0"/>
          </a:p>
        </p:txBody>
      </p:sp>
      <p:sp>
        <p:nvSpPr>
          <p:cNvPr id="9222" name="页脚占位符 9221"/>
          <p:cNvSpPr>
            <a:spLocks noGrp="1"/>
          </p:cNvSpPr>
          <p:nvPr>
            <p:ph type="ftr" sz="quarter" idx="3"/>
          </p:nvPr>
        </p:nvSpPr>
        <p:spPr>
          <a:xfrm>
            <a:off x="3973513" y="6245225"/>
            <a:ext cx="2895600" cy="476250"/>
          </a:xfrm>
          <a:prstGeom prst="rect">
            <a:avLst/>
          </a:prstGeom>
          <a:noFill/>
          <a:ln w="9525">
            <a:noFill/>
          </a:ln>
        </p:spPr>
        <p:txBody>
          <a:bodyPr/>
          <a:lstStyle>
            <a:lvl1pPr algn="ctr">
              <a:defRPr sz="1400">
                <a:ea typeface="MS PGothic" panose="020B0600070205080204" pitchFamily="34" charset="-128"/>
              </a:defRPr>
            </a:lvl1pPr>
          </a:lstStyle>
          <a:p>
            <a:pPr lvl="0" fontAlgn="base"/>
            <a:endParaRPr lang="ja-JP" altLang="en-US" strike="noStrike" noProof="1" dirty="0"/>
          </a:p>
        </p:txBody>
      </p:sp>
      <p:sp>
        <p:nvSpPr>
          <p:cNvPr id="9223" name="灯片编号占位符 9222"/>
          <p:cNvSpPr>
            <a:spLocks noGrp="1"/>
          </p:cNvSpPr>
          <p:nvPr>
            <p:ph type="sldNum" sz="quarter" idx="4"/>
          </p:nvPr>
        </p:nvSpPr>
        <p:spPr>
          <a:xfrm>
            <a:off x="6964363" y="6245225"/>
            <a:ext cx="1722438" cy="476250"/>
          </a:xfrm>
          <a:prstGeom prst="rect">
            <a:avLst/>
          </a:prstGeom>
          <a:noFill/>
          <a:ln w="9525">
            <a:noFill/>
          </a:ln>
        </p:spPr>
        <p:txBody>
          <a:bodyPr/>
          <a:lstStyle>
            <a:lvl1pPr algn="r">
              <a:defRPr sz="1400">
                <a:ea typeface="MS PGothic" panose="020B0600070205080204" pitchFamily="34" charset="-128"/>
              </a:defRPr>
            </a:lvl1pPr>
          </a:lstStyle>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l"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Blip>
          <a:blip r:embed="rId13"/>
        </a:buBlip>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Blip>
          <a:blip r:embed="rId14"/>
        </a:buBlip>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Blip>
          <a:blip r:embed="rId15"/>
        </a:buBlip>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lr>
          <a:srgbClr val="6699FF"/>
        </a:buClr>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lr>
          <a:srgbClr val="6699FF"/>
        </a:buClr>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rgbClr val="6699FF"/>
        </a:buClr>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rgbClr val="6699FF"/>
        </a:buClr>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rgbClr val="6699FF"/>
        </a:buClr>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rgbClr val="6699FF"/>
        </a:buClr>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2050" name="标题 23553"/>
          <p:cNvSpPr>
            <a:spLocks noGrp="1"/>
          </p:cNvSpPr>
          <p:nvPr>
            <p:ph type="title"/>
          </p:nvPr>
        </p:nvSpPr>
        <p:spPr>
          <a:xfrm>
            <a:off x="1279525" y="685800"/>
            <a:ext cx="7086600" cy="731838"/>
          </a:xfrm>
          <a:prstGeom prst="rect">
            <a:avLst/>
          </a:prstGeom>
          <a:noFill/>
          <a:ln w="9525">
            <a:noFill/>
          </a:ln>
        </p:spPr>
        <p:txBody>
          <a:bodyPr anchor="ctr" anchorCtr="0"/>
          <a:p>
            <a:pPr lvl="0" indent="0"/>
            <a:r>
              <a:rPr lang="zh-CN" altLang="en-US" dirty="0"/>
              <a:t>单击此处编辑母版标题样式</a:t>
            </a:r>
            <a:endParaRPr lang="zh-CN" altLang="en-US" dirty="0"/>
          </a:p>
        </p:txBody>
      </p:sp>
      <p:sp>
        <p:nvSpPr>
          <p:cNvPr id="2051" name="文本占位符 23554"/>
          <p:cNvSpPr>
            <a:spLocks noGrp="1"/>
          </p:cNvSpPr>
          <p:nvPr>
            <p:ph type="body"/>
          </p:nvPr>
        </p:nvSpPr>
        <p:spPr>
          <a:xfrm>
            <a:off x="1279525" y="1600200"/>
            <a:ext cx="5257800" cy="4525963"/>
          </a:xfrm>
          <a:prstGeom prst="rect">
            <a:avLst/>
          </a:prstGeom>
          <a:noFill/>
          <a:ln w="9525">
            <a:noFill/>
          </a:ln>
        </p:spPr>
        <p:txBody>
          <a:bodyPr anchor="t" anchorCtr="0"/>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23556" name="日期占位符 23555"/>
          <p:cNvSpPr>
            <a:spLocks noGrp="1"/>
          </p:cNvSpPr>
          <p:nvPr>
            <p:ph type="dt" sz="half" idx="2"/>
          </p:nvPr>
        </p:nvSpPr>
        <p:spPr>
          <a:xfrm>
            <a:off x="457200" y="6429375"/>
            <a:ext cx="2133600" cy="323850"/>
          </a:xfrm>
          <a:prstGeom prst="rect">
            <a:avLst/>
          </a:prstGeom>
          <a:noFill/>
          <a:ln w="9525">
            <a:noFill/>
          </a:ln>
        </p:spPr>
        <p:txBody>
          <a:bodyPr/>
          <a:lstStyle>
            <a:lvl1pPr>
              <a:defRPr sz="1200">
                <a:latin typeface="Century Gothic" panose="020B0502020202020204" pitchFamily="34" charset="0"/>
              </a:defRPr>
            </a:lvl1pPr>
          </a:lstStyle>
          <a:p>
            <a:pPr lvl="0" fontAlgn="base"/>
            <a:endParaRPr lang="zh-CN" altLang="en-US" strike="noStrike" noProof="1" dirty="0"/>
          </a:p>
        </p:txBody>
      </p:sp>
      <p:sp>
        <p:nvSpPr>
          <p:cNvPr id="23557" name="页脚占位符 23556"/>
          <p:cNvSpPr>
            <a:spLocks noGrp="1"/>
          </p:cNvSpPr>
          <p:nvPr>
            <p:ph type="ftr" sz="quarter" idx="3"/>
          </p:nvPr>
        </p:nvSpPr>
        <p:spPr>
          <a:xfrm>
            <a:off x="3124200" y="6429375"/>
            <a:ext cx="2895600" cy="323850"/>
          </a:xfrm>
          <a:prstGeom prst="rect">
            <a:avLst/>
          </a:prstGeom>
          <a:noFill/>
          <a:ln w="9525">
            <a:noFill/>
          </a:ln>
        </p:spPr>
        <p:txBody>
          <a:bodyPr/>
          <a:lstStyle>
            <a:lvl1pPr algn="ctr">
              <a:defRPr sz="1200">
                <a:latin typeface="Century Gothic" panose="020B0502020202020204" pitchFamily="34" charset="0"/>
              </a:defRPr>
            </a:lvl1pPr>
          </a:lstStyle>
          <a:p>
            <a:pPr lvl="0" fontAlgn="base"/>
            <a:endParaRPr lang="zh-CN" strike="noStrike" noProof="1" dirty="0"/>
          </a:p>
        </p:txBody>
      </p:sp>
      <p:sp>
        <p:nvSpPr>
          <p:cNvPr id="23558" name="灯片编号占位符 23557"/>
          <p:cNvSpPr>
            <a:spLocks noGrp="1"/>
          </p:cNvSpPr>
          <p:nvPr>
            <p:ph type="sldNum" sz="quarter" idx="4"/>
          </p:nvPr>
        </p:nvSpPr>
        <p:spPr>
          <a:xfrm>
            <a:off x="6553200" y="6429375"/>
            <a:ext cx="2133600" cy="323850"/>
          </a:xfrm>
          <a:prstGeom prst="rect">
            <a:avLst/>
          </a:prstGeom>
          <a:noFill/>
          <a:ln w="9525">
            <a:noFill/>
          </a:ln>
        </p:spPr>
        <p:txBody>
          <a:bodyPr/>
          <a:lstStyle>
            <a:lvl1pPr algn="r">
              <a:defRPr sz="1200">
                <a:latin typeface="Century Gothic" panose="020B0502020202020204" pitchFamily="34" charset="0"/>
              </a:defRPr>
            </a:lvl1pPr>
          </a:lstStyle>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marL="0" lvl="0" indent="0" algn="l" defTabSz="914400" eaLnBrk="1" fontAlgn="base" latinLnBrk="0" hangingPunct="1">
        <a:lnSpc>
          <a:spcPct val="100000"/>
        </a:lnSpc>
        <a:spcBef>
          <a:spcPct val="0"/>
        </a:spcBef>
        <a:spcAft>
          <a:spcPct val="0"/>
        </a:spcAft>
        <a:buClr>
          <a:srgbClr val="000000"/>
        </a:buClr>
        <a:buNone/>
        <a:defRPr sz="36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直接连接符 305153"/>
          <p:cNvSpPr/>
          <p:nvPr/>
        </p:nvSpPr>
        <p:spPr>
          <a:xfrm>
            <a:off x="7962900" y="152400"/>
            <a:ext cx="0" cy="1524000"/>
          </a:xfrm>
          <a:prstGeom prst="line">
            <a:avLst/>
          </a:prstGeom>
          <a:ln w="9525" cap="flat" cmpd="sng">
            <a:solidFill>
              <a:schemeClr val="tx1"/>
            </a:solidFill>
            <a:prstDash val="solid"/>
            <a:round/>
            <a:headEnd type="none" w="med" len="med"/>
            <a:tailEnd type="none" w="med" len="med"/>
          </a:ln>
        </p:spPr>
      </p:sp>
      <p:sp>
        <p:nvSpPr>
          <p:cNvPr id="3075" name="标题 305154"/>
          <p:cNvSpPr>
            <a:spLocks noGrp="1"/>
          </p:cNvSpPr>
          <p:nvPr>
            <p:ph type="title"/>
          </p:nvPr>
        </p:nvSpPr>
        <p:spPr>
          <a:xfrm>
            <a:off x="457200" y="122238"/>
            <a:ext cx="7543800" cy="1295400"/>
          </a:xfrm>
          <a:prstGeom prst="rect">
            <a:avLst/>
          </a:prstGeom>
          <a:noFill/>
          <a:ln w="9525">
            <a:noFill/>
          </a:ln>
        </p:spPr>
        <p:txBody>
          <a:bodyPr anchor="b" anchorCtr="0"/>
          <a:p>
            <a:pPr lvl="0" indent="0"/>
            <a:r>
              <a:rPr lang="zh-CN" altLang="en-US" dirty="0"/>
              <a:t>单击此处编辑母版标题样式</a:t>
            </a:r>
            <a:endParaRPr lang="zh-CN" altLang="en-US" dirty="0"/>
          </a:p>
        </p:txBody>
      </p:sp>
      <p:sp>
        <p:nvSpPr>
          <p:cNvPr id="3076" name="文本占位符 305155"/>
          <p:cNvSpPr>
            <a:spLocks noGrp="1"/>
          </p:cNvSpPr>
          <p:nvPr>
            <p:ph type="body"/>
          </p:nvPr>
        </p:nvSpPr>
        <p:spPr>
          <a:xfrm>
            <a:off x="457200" y="1719263"/>
            <a:ext cx="8229600" cy="4411662"/>
          </a:xfrm>
          <a:prstGeom prst="rect">
            <a:avLst/>
          </a:prstGeom>
          <a:noFill/>
          <a:ln w="9525">
            <a:noFill/>
          </a:ln>
        </p:spPr>
        <p:txBody>
          <a:bodyPr anchor="t" anchorCtr="0"/>
          <a:p>
            <a:pPr lvl="0" indent="-342900"/>
            <a:r>
              <a:rPr lang="zh-CN" altLang="en-US" dirty="0"/>
              <a:t>单击此处编辑母版文本样式</a:t>
            </a:r>
            <a:endParaRPr lang="zh-CN" altLang="en-US" dirty="0"/>
          </a:p>
          <a:p>
            <a:pPr lvl="1" indent="-347345"/>
            <a:r>
              <a:rPr lang="zh-CN" altLang="en-US" dirty="0"/>
              <a:t>第二级</a:t>
            </a:r>
            <a:endParaRPr lang="zh-CN" altLang="en-US" dirty="0"/>
          </a:p>
          <a:p>
            <a:pPr lvl="2" indent="-293370"/>
            <a:r>
              <a:rPr lang="zh-CN" altLang="en-US" dirty="0"/>
              <a:t>第三级</a:t>
            </a:r>
            <a:endParaRPr lang="zh-CN" altLang="en-US" dirty="0"/>
          </a:p>
          <a:p>
            <a:pPr lvl="3" indent="-292100"/>
            <a:r>
              <a:rPr lang="zh-CN" altLang="en-US" dirty="0"/>
              <a:t>第四级</a:t>
            </a:r>
            <a:endParaRPr lang="zh-CN" altLang="en-US" dirty="0"/>
          </a:p>
          <a:p>
            <a:pPr lvl="4" indent="-316230"/>
            <a:r>
              <a:rPr lang="zh-CN" altLang="en-US" dirty="0"/>
              <a:t>第五级</a:t>
            </a:r>
            <a:endParaRPr lang="zh-CN" altLang="en-US" dirty="0"/>
          </a:p>
        </p:txBody>
      </p:sp>
      <p:sp>
        <p:nvSpPr>
          <p:cNvPr id="305157" name="日期占位符 305156"/>
          <p:cNvSpPr>
            <a:spLocks noGrp="1"/>
          </p:cNvSpPr>
          <p:nvPr>
            <p:ph type="dt" sz="half" idx="2"/>
          </p:nvPr>
        </p:nvSpPr>
        <p:spPr>
          <a:xfrm>
            <a:off x="457200" y="6248400"/>
            <a:ext cx="2133600" cy="457200"/>
          </a:xfrm>
          <a:prstGeom prst="rect">
            <a:avLst/>
          </a:prstGeom>
          <a:noFill/>
          <a:ln w="9525">
            <a:noFill/>
          </a:ln>
        </p:spPr>
        <p:txBody>
          <a:bodyPr/>
          <a:lstStyle>
            <a:lvl1pPr>
              <a:defRPr sz="1000"/>
            </a:lvl1pPr>
          </a:lstStyle>
          <a:p>
            <a:pPr lvl="0" fontAlgn="base"/>
            <a:endParaRPr lang="zh-CN" altLang="en-US" strike="noStrike" noProof="1" dirty="0"/>
          </a:p>
        </p:txBody>
      </p:sp>
      <p:sp>
        <p:nvSpPr>
          <p:cNvPr id="305158" name="页脚占位符 305157"/>
          <p:cNvSpPr>
            <a:spLocks noGrp="1"/>
          </p:cNvSpPr>
          <p:nvPr>
            <p:ph type="ftr" sz="quarter" idx="3"/>
          </p:nvPr>
        </p:nvSpPr>
        <p:spPr>
          <a:xfrm>
            <a:off x="3124200" y="6248400"/>
            <a:ext cx="2895600" cy="457200"/>
          </a:xfrm>
          <a:prstGeom prst="rect">
            <a:avLst/>
          </a:prstGeom>
          <a:noFill/>
          <a:ln w="9525">
            <a:noFill/>
          </a:ln>
        </p:spPr>
        <p:txBody>
          <a:bodyPr/>
          <a:lstStyle>
            <a:lvl1pPr algn="ctr">
              <a:defRPr sz="1000"/>
            </a:lvl1pPr>
          </a:lstStyle>
          <a:p>
            <a:pPr lvl="0" fontAlgn="base"/>
            <a:endParaRPr lang="zh-CN" strike="noStrike" noProof="1" dirty="0"/>
          </a:p>
        </p:txBody>
      </p:sp>
      <p:sp>
        <p:nvSpPr>
          <p:cNvPr id="305159" name="灯片编号占位符 305158"/>
          <p:cNvSpPr>
            <a:spLocks noGrp="1"/>
          </p:cNvSpPr>
          <p:nvPr>
            <p:ph type="sldNum" sz="quarter" idx="4"/>
          </p:nvPr>
        </p:nvSpPr>
        <p:spPr>
          <a:xfrm>
            <a:off x="6553200" y="6248400"/>
            <a:ext cx="2133600" cy="457200"/>
          </a:xfrm>
          <a:prstGeom prst="rect">
            <a:avLst/>
          </a:prstGeom>
          <a:noFill/>
          <a:ln w="9525">
            <a:noFill/>
          </a:ln>
        </p:spPr>
        <p:txBody>
          <a:bodyPr/>
          <a:lstStyle>
            <a:lvl1pPr algn="r">
              <a:defRPr sz="1000"/>
            </a:lvl1pPr>
          </a:lstStyle>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grpSp>
        <p:nvGrpSpPr>
          <p:cNvPr id="3080" name="组合 305159"/>
          <p:cNvGrpSpPr/>
          <p:nvPr/>
        </p:nvGrpSpPr>
        <p:grpSpPr>
          <a:xfrm>
            <a:off x="8153400" y="152400"/>
            <a:ext cx="792163" cy="1295400"/>
            <a:chOff x="5136" y="960"/>
            <a:chExt cx="528" cy="864"/>
          </a:xfrm>
        </p:grpSpPr>
        <p:sp>
          <p:nvSpPr>
            <p:cNvPr id="3081" name="椭圆 305160"/>
            <p:cNvSpPr/>
            <p:nvPr/>
          </p:nvSpPr>
          <p:spPr>
            <a:xfrm>
              <a:off x="5136" y="960"/>
              <a:ext cx="80" cy="80"/>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82" name="椭圆 305161"/>
            <p:cNvSpPr/>
            <p:nvPr/>
          </p:nvSpPr>
          <p:spPr>
            <a:xfrm>
              <a:off x="5248" y="960"/>
              <a:ext cx="80" cy="80"/>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83" name="椭圆 305162"/>
            <p:cNvSpPr/>
            <p:nvPr/>
          </p:nvSpPr>
          <p:spPr>
            <a:xfrm>
              <a:off x="5360" y="960"/>
              <a:ext cx="80" cy="80"/>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84" name="椭圆 305163"/>
            <p:cNvSpPr/>
            <p:nvPr/>
          </p:nvSpPr>
          <p:spPr>
            <a:xfrm>
              <a:off x="5136" y="1072"/>
              <a:ext cx="80" cy="80"/>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85" name="椭圆 305164"/>
            <p:cNvSpPr/>
            <p:nvPr/>
          </p:nvSpPr>
          <p:spPr>
            <a:xfrm>
              <a:off x="5248" y="1072"/>
              <a:ext cx="80" cy="80"/>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86" name="椭圆 305165"/>
            <p:cNvSpPr/>
            <p:nvPr/>
          </p:nvSpPr>
          <p:spPr>
            <a:xfrm>
              <a:off x="5360" y="1072"/>
              <a:ext cx="80" cy="80"/>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87" name="椭圆 305166"/>
            <p:cNvSpPr/>
            <p:nvPr/>
          </p:nvSpPr>
          <p:spPr>
            <a:xfrm>
              <a:off x="5472" y="1072"/>
              <a:ext cx="80" cy="80"/>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88" name="椭圆 305167"/>
            <p:cNvSpPr/>
            <p:nvPr/>
          </p:nvSpPr>
          <p:spPr>
            <a:xfrm>
              <a:off x="5136" y="1184"/>
              <a:ext cx="80" cy="80"/>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89" name="椭圆 305168"/>
            <p:cNvSpPr/>
            <p:nvPr/>
          </p:nvSpPr>
          <p:spPr>
            <a:xfrm>
              <a:off x="5248" y="1184"/>
              <a:ext cx="80" cy="80"/>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90" name="椭圆 305169"/>
            <p:cNvSpPr/>
            <p:nvPr/>
          </p:nvSpPr>
          <p:spPr>
            <a:xfrm>
              <a:off x="5360" y="1184"/>
              <a:ext cx="80" cy="80"/>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91" name="椭圆 305170"/>
            <p:cNvSpPr/>
            <p:nvPr/>
          </p:nvSpPr>
          <p:spPr>
            <a:xfrm>
              <a:off x="5472" y="1184"/>
              <a:ext cx="80" cy="80"/>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92" name="椭圆 305171"/>
            <p:cNvSpPr/>
            <p:nvPr/>
          </p:nvSpPr>
          <p:spPr>
            <a:xfrm>
              <a:off x="5584" y="1184"/>
              <a:ext cx="80" cy="80"/>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93" name="椭圆 305172"/>
            <p:cNvSpPr/>
            <p:nvPr/>
          </p:nvSpPr>
          <p:spPr>
            <a:xfrm>
              <a:off x="5136" y="1296"/>
              <a:ext cx="80" cy="80"/>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94" name="椭圆 305173"/>
            <p:cNvSpPr/>
            <p:nvPr/>
          </p:nvSpPr>
          <p:spPr>
            <a:xfrm>
              <a:off x="5248" y="1296"/>
              <a:ext cx="80" cy="80"/>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95" name="椭圆 305174"/>
            <p:cNvSpPr/>
            <p:nvPr/>
          </p:nvSpPr>
          <p:spPr>
            <a:xfrm>
              <a:off x="5360" y="1296"/>
              <a:ext cx="80" cy="80"/>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96" name="椭圆 305175"/>
            <p:cNvSpPr/>
            <p:nvPr/>
          </p:nvSpPr>
          <p:spPr>
            <a:xfrm>
              <a:off x="5472" y="1296"/>
              <a:ext cx="80" cy="80"/>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97" name="椭圆 305176"/>
            <p:cNvSpPr/>
            <p:nvPr/>
          </p:nvSpPr>
          <p:spPr>
            <a:xfrm>
              <a:off x="5136" y="1408"/>
              <a:ext cx="80" cy="80"/>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98" name="椭圆 305177"/>
            <p:cNvSpPr/>
            <p:nvPr/>
          </p:nvSpPr>
          <p:spPr>
            <a:xfrm>
              <a:off x="5248" y="1408"/>
              <a:ext cx="80" cy="80"/>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99" name="椭圆 305178"/>
            <p:cNvSpPr/>
            <p:nvPr/>
          </p:nvSpPr>
          <p:spPr>
            <a:xfrm>
              <a:off x="5360" y="1408"/>
              <a:ext cx="80" cy="80"/>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00" name="椭圆 305179"/>
            <p:cNvSpPr/>
            <p:nvPr/>
          </p:nvSpPr>
          <p:spPr>
            <a:xfrm>
              <a:off x="5472" y="1408"/>
              <a:ext cx="80" cy="80"/>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01" name="椭圆 305180"/>
            <p:cNvSpPr/>
            <p:nvPr/>
          </p:nvSpPr>
          <p:spPr>
            <a:xfrm>
              <a:off x="5584" y="1408"/>
              <a:ext cx="80" cy="80"/>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02" name="椭圆 305181"/>
            <p:cNvSpPr/>
            <p:nvPr/>
          </p:nvSpPr>
          <p:spPr>
            <a:xfrm>
              <a:off x="5136" y="1520"/>
              <a:ext cx="80" cy="80"/>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03" name="椭圆 305182"/>
            <p:cNvSpPr/>
            <p:nvPr/>
          </p:nvSpPr>
          <p:spPr>
            <a:xfrm>
              <a:off x="5248" y="1520"/>
              <a:ext cx="80" cy="80"/>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04" name="椭圆 305183"/>
            <p:cNvSpPr/>
            <p:nvPr/>
          </p:nvSpPr>
          <p:spPr>
            <a:xfrm>
              <a:off x="5360" y="1520"/>
              <a:ext cx="80" cy="80"/>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05" name="椭圆 305184"/>
            <p:cNvSpPr/>
            <p:nvPr/>
          </p:nvSpPr>
          <p:spPr>
            <a:xfrm>
              <a:off x="5472" y="1520"/>
              <a:ext cx="80" cy="80"/>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06" name="椭圆 305185"/>
            <p:cNvSpPr/>
            <p:nvPr/>
          </p:nvSpPr>
          <p:spPr>
            <a:xfrm>
              <a:off x="5136" y="1632"/>
              <a:ext cx="80" cy="80"/>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07" name="椭圆 305186"/>
            <p:cNvSpPr/>
            <p:nvPr/>
          </p:nvSpPr>
          <p:spPr>
            <a:xfrm>
              <a:off x="5248" y="1632"/>
              <a:ext cx="80" cy="80"/>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08" name="椭圆 305187"/>
            <p:cNvSpPr/>
            <p:nvPr/>
          </p:nvSpPr>
          <p:spPr>
            <a:xfrm>
              <a:off x="5360" y="1632"/>
              <a:ext cx="80" cy="80"/>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09" name="椭圆 305188"/>
            <p:cNvSpPr/>
            <p:nvPr/>
          </p:nvSpPr>
          <p:spPr>
            <a:xfrm>
              <a:off x="5472" y="1632"/>
              <a:ext cx="80" cy="80"/>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10" name="椭圆 305189"/>
            <p:cNvSpPr/>
            <p:nvPr/>
          </p:nvSpPr>
          <p:spPr>
            <a:xfrm>
              <a:off x="5248" y="1744"/>
              <a:ext cx="80" cy="80"/>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11" name="椭圆 305190"/>
            <p:cNvSpPr/>
            <p:nvPr/>
          </p:nvSpPr>
          <p:spPr>
            <a:xfrm>
              <a:off x="5472" y="1744"/>
              <a:ext cx="80" cy="80"/>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hf sldNum="0" hdr="0" ftr="0" dt="0"/>
  <p:txStyles>
    <p:titleStyle>
      <a:lvl1pPr marL="0" lvl="0" indent="0" algn="l" defTabSz="914400" eaLnBrk="1" fontAlgn="base" latinLnBrk="0" hangingPunct="1">
        <a:lnSpc>
          <a:spcPct val="100000"/>
        </a:lnSpc>
        <a:spcBef>
          <a:spcPct val="0"/>
        </a:spcBef>
        <a:spcAft>
          <a:spcPct val="0"/>
        </a:spcAft>
        <a:buClr>
          <a:srgbClr val="000000"/>
        </a:buClr>
        <a:buNone/>
        <a:defRPr sz="3900" b="1"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l"/>
        <a:defRPr sz="3000" b="0" i="0" u="none" kern="1200" baseline="0">
          <a:solidFill>
            <a:schemeClr val="tx1"/>
          </a:solidFill>
          <a:latin typeface="+mn-lt"/>
          <a:ea typeface="+mn-ea"/>
          <a:cs typeface="+mn-cs"/>
        </a:defRPr>
      </a:lvl1pPr>
      <a:lvl2pPr marL="692150" lvl="1" indent="-347345" algn="l" defTabSz="91440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l"/>
        <a:defRPr sz="2600" b="0" i="0" u="none" kern="1200" baseline="0">
          <a:solidFill>
            <a:schemeClr val="tx1"/>
          </a:solidFill>
          <a:latin typeface="+mn-lt"/>
          <a:ea typeface="+mn-ea"/>
          <a:cs typeface="+mn-cs"/>
        </a:defRPr>
      </a:lvl2pPr>
      <a:lvl3pPr marL="987425" lvl="2" indent="-293370" algn="l" defTabSz="914400" eaLnBrk="1" fontAlgn="base" latinLnBrk="0" hangingPunct="1">
        <a:lnSpc>
          <a:spcPct val="100000"/>
        </a:lnSpc>
        <a:spcBef>
          <a:spcPct val="20000"/>
        </a:spcBef>
        <a:spcAft>
          <a:spcPct val="0"/>
        </a:spcAft>
        <a:buClr>
          <a:schemeClr val="accent1"/>
        </a:buClr>
        <a:buSzPct val="70000"/>
        <a:buFont typeface="Wingdings" panose="05000000000000000000" pitchFamily="2" charset="2"/>
        <a:buChar char="l"/>
        <a:defRPr sz="2300" b="0" i="0" u="none" kern="1200" baseline="0">
          <a:solidFill>
            <a:schemeClr val="tx1"/>
          </a:solidFill>
          <a:latin typeface="+mn-lt"/>
          <a:ea typeface="+mn-ea"/>
          <a:cs typeface="+mn-cs"/>
        </a:defRPr>
      </a:lvl3pPr>
      <a:lvl4pPr marL="1281430" lvl="3" indent="-292100" algn="l" defTabSz="914400" eaLnBrk="1" fontAlgn="base" latinLnBrk="0" hangingPunct="1">
        <a:lnSpc>
          <a:spcPct val="100000"/>
        </a:lnSpc>
        <a:spcBef>
          <a:spcPct val="20000"/>
        </a:spcBef>
        <a:spcAft>
          <a:spcPct val="0"/>
        </a:spcAft>
        <a:buClr>
          <a:schemeClr val="tx2"/>
        </a:buClr>
        <a:buSzPct val="75000"/>
        <a:buFont typeface="Wingdings" panose="05000000000000000000" pitchFamily="2" charset="2"/>
        <a:buChar char="§"/>
        <a:defRPr sz="2000" b="0" i="0" u="none" kern="1200" baseline="0">
          <a:solidFill>
            <a:schemeClr val="tx1"/>
          </a:solidFill>
          <a:latin typeface="+mn-lt"/>
          <a:ea typeface="+mn-ea"/>
          <a:cs typeface="+mn-cs"/>
        </a:defRPr>
      </a:lvl4pPr>
      <a:lvl5pPr marL="1598930" lvl="4" indent="-31623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8226" name="页脚占位符 308225"/>
          <p:cNvSpPr>
            <a:spLocks noGrp="1"/>
          </p:cNvSpPr>
          <p:nvPr>
            <p:ph type="ftr" sz="quarter" idx="3"/>
          </p:nvPr>
        </p:nvSpPr>
        <p:spPr>
          <a:xfrm>
            <a:off x="3124200" y="6248400"/>
            <a:ext cx="2895600" cy="457200"/>
          </a:xfrm>
          <a:prstGeom prst="rect">
            <a:avLst/>
          </a:prstGeom>
          <a:noFill/>
          <a:ln w="9525">
            <a:noFill/>
          </a:ln>
        </p:spPr>
        <p:txBody>
          <a:bodyPr anchor="b"/>
          <a:lstStyle>
            <a:lvl1pPr algn="ctr">
              <a:defRPr sz="1200"/>
            </a:lvl1pPr>
          </a:lstStyle>
          <a:p>
            <a:pPr lvl="0" fontAlgn="base"/>
            <a:endParaRPr lang="zh-CN" strike="noStrike" noProof="1" dirty="0"/>
          </a:p>
        </p:txBody>
      </p:sp>
      <p:sp>
        <p:nvSpPr>
          <p:cNvPr id="308227" name="灯片编号占位符 308226"/>
          <p:cNvSpPr>
            <a:spLocks noGrp="1"/>
          </p:cNvSpPr>
          <p:nvPr>
            <p:ph type="sldNum" sz="quarter" idx="4"/>
          </p:nvPr>
        </p:nvSpPr>
        <p:spPr>
          <a:xfrm>
            <a:off x="6553200" y="6248400"/>
            <a:ext cx="2133600" cy="457200"/>
          </a:xfrm>
          <a:prstGeom prst="rect">
            <a:avLst/>
          </a:prstGeom>
          <a:noFill/>
          <a:ln w="9525">
            <a:noFill/>
          </a:ln>
        </p:spPr>
        <p:txBody>
          <a:bodyPr anchor="b"/>
          <a:lstStyle>
            <a:lvl1pPr algn="r">
              <a:defRPr sz="1200">
                <a:latin typeface="Arial Black" panose="020B0A04020102020204" pitchFamily="34" charset="0"/>
              </a:defRPr>
            </a:lvl1pPr>
          </a:lstStyle>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grpSp>
        <p:nvGrpSpPr>
          <p:cNvPr id="4100" name="组合 308227"/>
          <p:cNvGrpSpPr/>
          <p:nvPr/>
        </p:nvGrpSpPr>
        <p:grpSpPr>
          <a:xfrm>
            <a:off x="0" y="0"/>
            <a:ext cx="9144000" cy="546100"/>
            <a:chOff x="0" y="0"/>
            <a:chExt cx="5760" cy="344"/>
          </a:xfrm>
        </p:grpSpPr>
        <p:sp>
          <p:nvSpPr>
            <p:cNvPr id="4101" name="矩形 308228"/>
            <p:cNvSpPr/>
            <p:nvPr/>
          </p:nvSpPr>
          <p:spPr>
            <a:xfrm>
              <a:off x="0" y="0"/>
              <a:ext cx="180" cy="336"/>
            </a:xfrm>
            <a:prstGeom prst="rect">
              <a:avLst/>
            </a:prstGeom>
            <a:gradFill rotWithShape="0">
              <a:gsLst>
                <a:gs pos="0">
                  <a:schemeClr val="folHlink"/>
                </a:gs>
                <a:gs pos="100000">
                  <a:schemeClr val="bg1"/>
                </a:gs>
              </a:gsLst>
              <a:lin ang="0" scaled="1"/>
              <a:tileRect/>
            </a:gradFill>
            <a:ln w="9525">
              <a:noFill/>
            </a:ln>
          </p:spPr>
          <p:txBody>
            <a:bodyPr wrap="none" anchor="ctr" anchorCtr="0"/>
            <a:p>
              <a:pPr lvl="0" indent="0" algn="ctr"/>
              <a:endParaRPr lang="zh-CN" altLang="en-US" sz="2400" dirty="0">
                <a:latin typeface="Times New Roman" panose="02020603050405020304" pitchFamily="18" charset="0"/>
                <a:ea typeface="宋体" panose="02010600030101010101" pitchFamily="2" charset="-122"/>
              </a:endParaRPr>
            </a:p>
          </p:txBody>
        </p:sp>
        <p:sp>
          <p:nvSpPr>
            <p:cNvPr id="4102" name="矩形 308229"/>
            <p:cNvSpPr/>
            <p:nvPr/>
          </p:nvSpPr>
          <p:spPr>
            <a:xfrm>
              <a:off x="260" y="85"/>
              <a:ext cx="5500" cy="173"/>
            </a:xfrm>
            <a:prstGeom prst="rect">
              <a:avLst/>
            </a:prstGeom>
            <a:gradFill rotWithShape="0">
              <a:gsLst>
                <a:gs pos="0">
                  <a:schemeClr val="bg2"/>
                </a:gs>
                <a:gs pos="100000">
                  <a:schemeClr val="bg1"/>
                </a:gs>
              </a:gsLst>
              <a:lin ang="0" scaled="1"/>
              <a:tileRect/>
            </a:gra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4103" name="矩形 308230"/>
            <p:cNvSpPr/>
            <p:nvPr/>
          </p:nvSpPr>
          <p:spPr>
            <a:xfrm>
              <a:off x="258" y="85"/>
              <a:ext cx="87" cy="89"/>
            </a:xfrm>
            <a:prstGeom prst="rect">
              <a:avLst/>
            </a:prstGeom>
            <a:solidFill>
              <a:schemeClr val="folHlink"/>
            </a:solidFill>
            <a:ln w="9525">
              <a:noFill/>
            </a:ln>
          </p:spPr>
          <p:txBody>
            <a:bodyPr anchor="t" anchorCtr="0"/>
            <a:p>
              <a:pPr lvl="0" indent="0"/>
              <a:endParaRPr lang="zh-CN" altLang="en-US" dirty="0">
                <a:solidFill>
                  <a:schemeClr val="hlink"/>
                </a:solidFill>
                <a:latin typeface="Arial" panose="020B0604020202020204" pitchFamily="34" charset="0"/>
                <a:ea typeface="宋体" panose="02010600030101010101" pitchFamily="2" charset="-122"/>
              </a:endParaRPr>
            </a:p>
          </p:txBody>
        </p:sp>
        <p:sp>
          <p:nvSpPr>
            <p:cNvPr id="4104" name="矩形 308231"/>
            <p:cNvSpPr/>
            <p:nvPr/>
          </p:nvSpPr>
          <p:spPr>
            <a:xfrm>
              <a:off x="345" y="0"/>
              <a:ext cx="88" cy="87"/>
            </a:xfrm>
            <a:prstGeom prst="rect">
              <a:avLst/>
            </a:prstGeom>
            <a:solidFill>
              <a:schemeClr val="folHlink"/>
            </a:solidFill>
            <a:ln w="9525">
              <a:noFill/>
            </a:ln>
          </p:spPr>
          <p:txBody>
            <a:bodyPr anchor="t" anchorCtr="0"/>
            <a:p>
              <a:pPr lvl="0" indent="0"/>
              <a:endParaRPr lang="zh-CN" altLang="en-US" dirty="0">
                <a:solidFill>
                  <a:schemeClr val="hlink"/>
                </a:solidFill>
                <a:latin typeface="Arial" panose="020B0604020202020204" pitchFamily="34" charset="0"/>
                <a:ea typeface="宋体" panose="02010600030101010101" pitchFamily="2" charset="-122"/>
              </a:endParaRPr>
            </a:p>
          </p:txBody>
        </p:sp>
        <p:sp>
          <p:nvSpPr>
            <p:cNvPr id="4105" name="矩形 308232"/>
            <p:cNvSpPr/>
            <p:nvPr/>
          </p:nvSpPr>
          <p:spPr>
            <a:xfrm>
              <a:off x="345" y="85"/>
              <a:ext cx="88" cy="89"/>
            </a:xfrm>
            <a:prstGeom prst="rect">
              <a:avLst/>
            </a:prstGeom>
            <a:solidFill>
              <a:schemeClr val="accent2"/>
            </a:solidFill>
            <a:ln w="9525">
              <a:noFill/>
            </a:ln>
          </p:spPr>
          <p:txBody>
            <a:bodyPr anchor="t" anchorCtr="0"/>
            <a:p>
              <a:pPr lvl="0" indent="0"/>
              <a:endParaRPr lang="zh-CN" altLang="en-US" dirty="0">
                <a:solidFill>
                  <a:schemeClr val="accent2"/>
                </a:solidFill>
                <a:latin typeface="Arial" panose="020B0604020202020204" pitchFamily="34" charset="0"/>
                <a:ea typeface="宋体" panose="02010600030101010101" pitchFamily="2" charset="-122"/>
              </a:endParaRPr>
            </a:p>
          </p:txBody>
        </p:sp>
        <p:sp>
          <p:nvSpPr>
            <p:cNvPr id="4106" name="矩形 308233"/>
            <p:cNvSpPr/>
            <p:nvPr/>
          </p:nvSpPr>
          <p:spPr>
            <a:xfrm>
              <a:off x="173" y="173"/>
              <a:ext cx="86" cy="87"/>
            </a:xfrm>
            <a:prstGeom prst="rect">
              <a:avLst/>
            </a:prstGeom>
            <a:solidFill>
              <a:schemeClr val="folHlink"/>
            </a:solidFill>
            <a:ln w="9525">
              <a:noFill/>
            </a:ln>
          </p:spPr>
          <p:txBody>
            <a:bodyPr anchor="t" anchorCtr="0"/>
            <a:p>
              <a:pPr lvl="0" indent="0"/>
              <a:endParaRPr lang="zh-CN" altLang="en-US" dirty="0">
                <a:solidFill>
                  <a:schemeClr val="hlink"/>
                </a:solidFill>
                <a:latin typeface="Arial" panose="020B0604020202020204" pitchFamily="34" charset="0"/>
                <a:ea typeface="宋体" panose="02010600030101010101" pitchFamily="2" charset="-122"/>
              </a:endParaRPr>
            </a:p>
          </p:txBody>
        </p:sp>
        <p:sp>
          <p:nvSpPr>
            <p:cNvPr id="4107" name="矩形 308234"/>
            <p:cNvSpPr/>
            <p:nvPr/>
          </p:nvSpPr>
          <p:spPr>
            <a:xfrm>
              <a:off x="83" y="86"/>
              <a:ext cx="89" cy="87"/>
            </a:xfrm>
            <a:prstGeom prst="rect">
              <a:avLst/>
            </a:prstGeom>
            <a:solidFill>
              <a:schemeClr val="bg2"/>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4108" name="矩形 308235"/>
            <p:cNvSpPr/>
            <p:nvPr/>
          </p:nvSpPr>
          <p:spPr>
            <a:xfrm>
              <a:off x="258" y="171"/>
              <a:ext cx="87" cy="87"/>
            </a:xfrm>
            <a:prstGeom prst="rect">
              <a:avLst/>
            </a:prstGeom>
            <a:solidFill>
              <a:schemeClr val="accent2"/>
            </a:solidFill>
            <a:ln w="9525">
              <a:noFill/>
            </a:ln>
          </p:spPr>
          <p:txBody>
            <a:bodyPr anchor="t" anchorCtr="0"/>
            <a:p>
              <a:pPr lvl="0" indent="0"/>
              <a:endParaRPr lang="zh-CN" altLang="en-US" dirty="0">
                <a:solidFill>
                  <a:schemeClr val="accent2"/>
                </a:solidFill>
                <a:latin typeface="Arial" panose="020B0604020202020204" pitchFamily="34" charset="0"/>
                <a:ea typeface="宋体" panose="02010600030101010101" pitchFamily="2" charset="-122"/>
              </a:endParaRPr>
            </a:p>
          </p:txBody>
        </p:sp>
        <p:sp>
          <p:nvSpPr>
            <p:cNvPr id="4109" name="矩形 308236"/>
            <p:cNvSpPr/>
            <p:nvPr/>
          </p:nvSpPr>
          <p:spPr>
            <a:xfrm>
              <a:off x="173" y="258"/>
              <a:ext cx="86" cy="86"/>
            </a:xfrm>
            <a:prstGeom prst="rect">
              <a:avLst/>
            </a:prstGeom>
            <a:solidFill>
              <a:schemeClr val="accent2"/>
            </a:solidFill>
            <a:ln w="9525">
              <a:noFill/>
            </a:ln>
          </p:spPr>
          <p:txBody>
            <a:bodyPr anchor="t" anchorCtr="0"/>
            <a:p>
              <a:pPr lvl="0" indent="0"/>
              <a:endParaRPr lang="zh-CN" altLang="en-US" dirty="0">
                <a:solidFill>
                  <a:schemeClr val="accent2"/>
                </a:solidFill>
                <a:latin typeface="Arial" panose="020B0604020202020204" pitchFamily="34" charset="0"/>
                <a:ea typeface="宋体" panose="02010600030101010101" pitchFamily="2" charset="-122"/>
              </a:endParaRPr>
            </a:p>
          </p:txBody>
        </p:sp>
      </p:grpSp>
      <p:sp>
        <p:nvSpPr>
          <p:cNvPr id="4110" name="标题 308237"/>
          <p:cNvSpPr>
            <a:spLocks noGrp="1"/>
          </p:cNvSpPr>
          <p:nvPr>
            <p:ph type="title"/>
          </p:nvPr>
        </p:nvSpPr>
        <p:spPr>
          <a:xfrm>
            <a:off x="457200" y="457200"/>
            <a:ext cx="8229600" cy="1371600"/>
          </a:xfrm>
          <a:prstGeom prst="rect">
            <a:avLst/>
          </a:prstGeom>
          <a:noFill/>
          <a:ln w="9525">
            <a:noFill/>
          </a:ln>
        </p:spPr>
        <p:txBody>
          <a:bodyPr anchor="ctr" anchorCtr="0"/>
          <a:p>
            <a:pPr lvl="0" indent="0"/>
            <a:r>
              <a:rPr lang="zh-CN" altLang="en-US" dirty="0"/>
              <a:t>单击此处编辑母版标题样式</a:t>
            </a:r>
            <a:endParaRPr lang="zh-CN" altLang="en-US" dirty="0"/>
          </a:p>
        </p:txBody>
      </p:sp>
      <p:sp>
        <p:nvSpPr>
          <p:cNvPr id="4111" name="文本占位符 308238"/>
          <p:cNvSpPr>
            <a:spLocks noGrp="1"/>
          </p:cNvSpPr>
          <p:nvPr>
            <p:ph type="body"/>
          </p:nvPr>
        </p:nvSpPr>
        <p:spPr>
          <a:xfrm>
            <a:off x="457200" y="1981200"/>
            <a:ext cx="8229600" cy="3886200"/>
          </a:xfrm>
          <a:prstGeom prst="rect">
            <a:avLst/>
          </a:prstGeom>
          <a:noFill/>
          <a:ln w="9525">
            <a:noFill/>
          </a:ln>
        </p:spPr>
        <p:txBody>
          <a:bodyPr anchor="t" anchorCtr="0"/>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308240" name="日期占位符 308239"/>
          <p:cNvSpPr>
            <a:spLocks noGrp="1"/>
          </p:cNvSpPr>
          <p:nvPr>
            <p:ph type="dt" sz="half" idx="2"/>
          </p:nvPr>
        </p:nvSpPr>
        <p:spPr>
          <a:xfrm>
            <a:off x="457200" y="6245225"/>
            <a:ext cx="2133600" cy="476250"/>
          </a:xfrm>
          <a:prstGeom prst="rect">
            <a:avLst/>
          </a:prstGeom>
          <a:noFill/>
          <a:ln w="9525">
            <a:noFill/>
          </a:ln>
        </p:spPr>
        <p:txBody>
          <a:bodyPr anchor="b"/>
          <a:lstStyle>
            <a:lvl1pPr>
              <a:defRPr sz="1200"/>
            </a:lvl1pPr>
          </a:lstStyle>
          <a:p>
            <a:pPr lvl="0" fontAlgn="base"/>
            <a:endParaRPr lang="zh-CN" altLang="en-US" strike="noStrike" noProof="1" dirty="0"/>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hf sldNum="0" hdr="0" ftr="0" dt="0"/>
  <p:txStyles>
    <p:titleStyle>
      <a:lvl1pPr marL="0" lvl="0" indent="0" algn="l" defTabSz="914400" eaLnBrk="1" fontAlgn="base" latinLnBrk="0" hangingPunct="1">
        <a:lnSpc>
          <a:spcPct val="100000"/>
        </a:lnSpc>
        <a:spcBef>
          <a:spcPct val="0"/>
        </a:spcBef>
        <a:spcAft>
          <a:spcPct val="0"/>
        </a:spcAft>
        <a:buClr>
          <a:srgbClr val="000000"/>
        </a:buClr>
        <a:buNone/>
        <a:defRPr sz="4400" b="0" i="0" u="none" kern="1200" baseline="0">
          <a:solidFill>
            <a:schemeClr val="tx1"/>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lr>
          <a:schemeClr val="bg2"/>
        </a:buClr>
        <a:buSzPct val="65000"/>
        <a:buFont typeface="Wingdings" panose="05000000000000000000" pitchFamily="2" charset="2"/>
        <a:buChar char="n"/>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lr>
          <a:schemeClr val="bg2"/>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bg2"/>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bg2"/>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bg2"/>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bg2"/>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14.xml"/><Relationship Id="rId1" Type="http://schemas.openxmlformats.org/officeDocument/2006/relationships/tags" Target="../tags/tag13.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16.xml"/><Relationship Id="rId1" Type="http://schemas.openxmlformats.org/officeDocument/2006/relationships/tags" Target="../tags/tag15.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18.xml"/><Relationship Id="rId1" Type="http://schemas.openxmlformats.org/officeDocument/2006/relationships/tags" Target="../tags/tag17.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20.xml"/><Relationship Id="rId1" Type="http://schemas.openxmlformats.org/officeDocument/2006/relationships/tags" Target="../tags/tag19.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22.xml"/><Relationship Id="rId1" Type="http://schemas.openxmlformats.org/officeDocument/2006/relationships/tags" Target="../tags/tag21.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24.xml"/><Relationship Id="rId1" Type="http://schemas.openxmlformats.org/officeDocument/2006/relationships/tags" Target="../tags/tag23.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26.xml"/><Relationship Id="rId1" Type="http://schemas.openxmlformats.org/officeDocument/2006/relationships/tags" Target="../tags/tag25.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28.xml"/><Relationship Id="rId1" Type="http://schemas.openxmlformats.org/officeDocument/2006/relationships/tags" Target="../tags/tag2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30.xml"/><Relationship Id="rId1" Type="http://schemas.openxmlformats.org/officeDocument/2006/relationships/tags" Target="../tags/tag29.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32.xml"/><Relationship Id="rId1" Type="http://schemas.openxmlformats.org/officeDocument/2006/relationships/tags" Target="../tags/tag3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34.xml"/><Relationship Id="rId1" Type="http://schemas.openxmlformats.org/officeDocument/2006/relationships/tags" Target="../tags/tag33.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36.xml"/><Relationship Id="rId1" Type="http://schemas.openxmlformats.org/officeDocument/2006/relationships/tags" Target="../tags/tag35.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38.xml"/><Relationship Id="rId1" Type="http://schemas.openxmlformats.org/officeDocument/2006/relationships/tags" Target="../tags/tag37.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40.xml"/><Relationship Id="rId1" Type="http://schemas.openxmlformats.org/officeDocument/2006/relationships/tags" Target="../tags/tag39.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42.xml"/><Relationship Id="rId1" Type="http://schemas.openxmlformats.org/officeDocument/2006/relationships/tags" Target="../tags/tag41.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44.xml"/><Relationship Id="rId1" Type="http://schemas.openxmlformats.org/officeDocument/2006/relationships/tags" Target="../tags/tag4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4.xml"/><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6.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8.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10.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12.xml"/><Relationship Id="rId1" Type="http://schemas.openxmlformats.org/officeDocument/2006/relationships/tags" Target="../tags/tag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标题 4097"/>
          <p:cNvSpPr>
            <a:spLocks noGrp="1"/>
          </p:cNvSpPr>
          <p:nvPr>
            <p:ph type="ctrTitle"/>
          </p:nvPr>
        </p:nvSpPr>
        <p:spPr>
          <a:xfrm>
            <a:off x="2437130" y="2514600"/>
            <a:ext cx="6693535" cy="1019175"/>
          </a:xfrm>
        </p:spPr>
        <p:txBody>
          <a:bodyPr anchor="ctr" anchorCtr="0"/>
          <a:p>
            <a:pPr defTabSz="914400">
              <a:buClrTx/>
              <a:buSzTx/>
              <a:buFontTx/>
              <a:buNone/>
            </a:pPr>
            <a:r>
              <a:rPr lang="zh-CN" sz="6000" b="1" kern="1200" baseline="0" dirty="0">
                <a:solidFill>
                  <a:srgbClr val="FFFFFF"/>
                </a:solidFill>
                <a:latin typeface="华文行楷" panose="02010800040101010101" pitchFamily="2" charset="-122"/>
                <a:ea typeface="华文行楷" panose="02010800040101010101" pitchFamily="2" charset="-122"/>
                <a:cs typeface="华文行楷" panose="02010800040101010101" pitchFamily="2" charset="-122"/>
              </a:rPr>
              <a:t>模块九</a:t>
            </a:r>
            <a:r>
              <a:rPr lang="en-US" altLang="zh-CN" sz="6000" b="1" kern="1200" baseline="0" dirty="0">
                <a:solidFill>
                  <a:srgbClr val="FFFFFF"/>
                </a:solidFill>
                <a:latin typeface="华文行楷" panose="02010800040101010101" pitchFamily="2" charset="-122"/>
                <a:ea typeface="华文行楷" panose="02010800040101010101" pitchFamily="2" charset="-122"/>
                <a:cs typeface="华文行楷" panose="02010800040101010101" pitchFamily="2" charset="-122"/>
              </a:rPr>
              <a:t>  </a:t>
            </a:r>
            <a:r>
              <a:rPr lang="zh-CN" altLang="en-US" sz="6000" b="1" kern="1200" baseline="0" dirty="0">
                <a:solidFill>
                  <a:srgbClr val="FFFFFF"/>
                </a:solidFill>
                <a:latin typeface="华文行楷" panose="02010800040101010101" pitchFamily="2" charset="-122"/>
                <a:ea typeface="华文行楷" panose="02010800040101010101" pitchFamily="2" charset="-122"/>
                <a:cs typeface="华文行楷" panose="02010800040101010101" pitchFamily="2" charset="-122"/>
              </a:rPr>
              <a:t>商务活动</a:t>
            </a:r>
            <a:endParaRPr lang="zh-CN" altLang="en-US" sz="6000" b="1" kern="1200" baseline="0" dirty="0">
              <a:solidFill>
                <a:srgbClr val="FFFFFF"/>
              </a:solidFill>
              <a:latin typeface="华文行楷" panose="02010800040101010101" pitchFamily="2" charset="-122"/>
              <a:ea typeface="华文行楷" panose="02010800040101010101" pitchFamily="2" charset="-122"/>
              <a:cs typeface="华文行楷" panose="02010800040101010101" pitchFamily="2" charset="-122"/>
            </a:endParaRPr>
          </a:p>
        </p:txBody>
      </p:sp>
    </p:spTree>
  </p:cSld>
  <p:clrMapOvr>
    <a:masterClrMapping/>
  </p:clrMapOvr>
  <p:transition/>
  <p:timing>
    <p:tnLst>
      <p:par>
        <p:cTn id="1" dur="indefinite" restart="never" nodeType="tmRoot"/>
      </p:par>
    </p:tnLst>
    <p:bldLst>
      <p:bldP spid="409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383530"/>
          </a:xfrm>
        </p:spPr>
        <p:txBody>
          <a:bodyPr anchor="t" anchorCtr="0"/>
          <a:p>
            <a:pPr>
              <a:lnSpc>
                <a:spcPct val="130000"/>
              </a:lnSpc>
              <a:spcBef>
                <a:spcPts val="100"/>
              </a:spcBef>
              <a:spcAft>
                <a:spcPts val="0"/>
              </a:spcAft>
              <a:buNone/>
            </a:pPr>
            <a:r>
              <a:rPr lang="zh-CN" altLang="en-US" sz="2500" b="1" dirty="0"/>
              <a:t>三、解说词</a:t>
            </a:r>
            <a:endParaRPr lang="zh-CN" altLang="en-US" sz="2500" b="1" dirty="0"/>
          </a:p>
          <a:p>
            <a:pPr marL="0" algn="l">
              <a:lnSpc>
                <a:spcPct val="130000"/>
              </a:lnSpc>
              <a:spcBef>
                <a:spcPts val="100"/>
              </a:spcBef>
              <a:spcAft>
                <a:spcPts val="0"/>
              </a:spcAft>
              <a:buNone/>
            </a:pPr>
            <a:r>
              <a:rPr lang="zh-CN" altLang="en-US" sz="2000" b="1" dirty="0"/>
              <a:t>（一）概念</a:t>
            </a:r>
            <a:endParaRPr lang="zh-CN" altLang="en-US" sz="2000" b="1" dirty="0"/>
          </a:p>
          <a:p>
            <a:pPr marL="0" indent="0">
              <a:lnSpc>
                <a:spcPct val="130000"/>
              </a:lnSpc>
              <a:spcBef>
                <a:spcPts val="100"/>
              </a:spcBef>
              <a:spcAft>
                <a:spcPts val="0"/>
              </a:spcAft>
              <a:buNone/>
            </a:pPr>
            <a:r>
              <a:rPr lang="zh-CN" altLang="en-US" sz="1800" dirty="0">
                <a:ea typeface="宋体" panose="02010600030101010101" pitchFamily="2" charset="-122"/>
              </a:rPr>
              <a:t>解说词是指通过叙述、描写、说明、议论等表达方式，对事、物、人进行口头或书面解释的文体。解说词广泛应用于商业、科技、艺术、文教、旅游等领域，有着强大的生命力和广泛的实用价值。</a:t>
            </a:r>
            <a:endParaRPr lang="zh-CN" altLang="en-US" sz="1800" dirty="0">
              <a:ea typeface="宋体" panose="02010600030101010101" pitchFamily="2" charset="-122"/>
            </a:endParaRPr>
          </a:p>
          <a:p>
            <a:pPr marL="0" indent="0">
              <a:lnSpc>
                <a:spcPct val="130000"/>
              </a:lnSpc>
              <a:spcBef>
                <a:spcPts val="100"/>
              </a:spcBef>
              <a:spcAft>
                <a:spcPts val="0"/>
              </a:spcAft>
              <a:buNone/>
            </a:pPr>
            <a:r>
              <a:rPr lang="zh-CN" altLang="en-US" sz="2000" b="1" dirty="0"/>
              <a:t>（二）种类</a:t>
            </a:r>
            <a:endParaRPr lang="zh-CN" altLang="en-US" sz="2000" b="1" dirty="0"/>
          </a:p>
          <a:p>
            <a:pPr marL="0" indent="0">
              <a:lnSpc>
                <a:spcPct val="130000"/>
              </a:lnSpc>
              <a:spcBef>
                <a:spcPts val="100"/>
              </a:spcBef>
              <a:spcAft>
                <a:spcPts val="0"/>
              </a:spcAft>
              <a:buNone/>
            </a:pPr>
            <a:r>
              <a:rPr lang="zh-CN" altLang="en-US" sz="1800" b="1" dirty="0">
                <a:ea typeface="宋体" panose="02010600030101010101" pitchFamily="2" charset="-122"/>
                <a:sym typeface="+mn-ea"/>
              </a:rPr>
              <a:t>1.实物解说</a:t>
            </a:r>
            <a:endParaRPr lang="zh-CN" altLang="en-US" sz="1800" b="1" dirty="0">
              <a:ea typeface="宋体" panose="02010600030101010101" pitchFamily="2" charset="-122"/>
              <a:sym typeface="+mn-ea"/>
            </a:endParaRPr>
          </a:p>
          <a:p>
            <a:pPr marL="0" indent="0">
              <a:lnSpc>
                <a:spcPct val="130000"/>
              </a:lnSpc>
              <a:spcBef>
                <a:spcPts val="100"/>
              </a:spcBef>
              <a:spcAft>
                <a:spcPts val="0"/>
              </a:spcAft>
              <a:buNone/>
            </a:pPr>
            <a:r>
              <a:rPr lang="zh-CN" altLang="en-US" sz="1800" dirty="0">
                <a:ea typeface="宋体" panose="02010600030101010101" pitchFamily="2" charset="-122"/>
                <a:sym typeface="+mn-ea"/>
              </a:rPr>
              <a:t>被解说的对象是各种静态的实物。如文物藏品、人物图片、历史遗迹、各种产品、标本等。</a:t>
            </a:r>
            <a:endParaRPr lang="zh-CN" altLang="en-US" sz="1800" dirty="0">
              <a:ea typeface="宋体" panose="02010600030101010101" pitchFamily="2" charset="-122"/>
              <a:sym typeface="+mn-ea"/>
            </a:endParaRPr>
          </a:p>
          <a:p>
            <a:pPr marL="0" indent="0">
              <a:lnSpc>
                <a:spcPct val="130000"/>
              </a:lnSpc>
              <a:spcBef>
                <a:spcPts val="100"/>
              </a:spcBef>
              <a:spcAft>
                <a:spcPts val="0"/>
              </a:spcAft>
              <a:buNone/>
            </a:pPr>
            <a:r>
              <a:rPr lang="zh-CN" altLang="en-US" sz="1800" b="1" dirty="0">
                <a:ea typeface="宋体" panose="02010600030101010101" pitchFamily="2" charset="-122"/>
                <a:sym typeface="+mn-ea"/>
              </a:rPr>
              <a:t>2.画面解说</a:t>
            </a:r>
            <a:endParaRPr lang="zh-CN" altLang="en-US" sz="1800" b="1" dirty="0">
              <a:ea typeface="宋体" panose="02010600030101010101" pitchFamily="2" charset="-122"/>
              <a:sym typeface="+mn-ea"/>
            </a:endParaRPr>
          </a:p>
          <a:p>
            <a:pPr marL="0" indent="0">
              <a:lnSpc>
                <a:spcPct val="130000"/>
              </a:lnSpc>
              <a:spcBef>
                <a:spcPts val="100"/>
              </a:spcBef>
              <a:spcAft>
                <a:spcPts val="0"/>
              </a:spcAft>
              <a:buNone/>
            </a:pPr>
            <a:r>
              <a:rPr lang="zh-CN" altLang="en-US" sz="1800" dirty="0">
                <a:ea typeface="宋体" panose="02010600030101010101" pitchFamily="2" charset="-122"/>
                <a:sym typeface="+mn-ea"/>
              </a:rPr>
              <a:t>解说对象是动或静的画面。如电影、电视、美术作品等。</a:t>
            </a:r>
            <a:endParaRPr lang="zh-CN" altLang="en-US" sz="1800" dirty="0">
              <a:ea typeface="宋体" panose="02010600030101010101" pitchFamily="2" charset="-122"/>
              <a:sym typeface="+mn-ea"/>
            </a:endParaRPr>
          </a:p>
          <a:p>
            <a:pPr marL="0" indent="0">
              <a:lnSpc>
                <a:spcPct val="130000"/>
              </a:lnSpc>
              <a:spcBef>
                <a:spcPts val="100"/>
              </a:spcBef>
              <a:spcAft>
                <a:spcPts val="0"/>
              </a:spcAft>
              <a:buNone/>
            </a:pPr>
            <a:r>
              <a:rPr lang="zh-CN" altLang="en-US" sz="1800" b="1" dirty="0">
                <a:ea typeface="宋体" panose="02010600030101010101" pitchFamily="2" charset="-122"/>
                <a:sym typeface="+mn-ea"/>
              </a:rPr>
              <a:t>3.音响解说</a:t>
            </a:r>
            <a:endParaRPr lang="zh-CN" altLang="en-US" sz="1800" b="1" dirty="0">
              <a:ea typeface="宋体" panose="02010600030101010101" pitchFamily="2" charset="-122"/>
              <a:sym typeface="+mn-ea"/>
            </a:endParaRPr>
          </a:p>
          <a:p>
            <a:pPr marL="0" indent="0">
              <a:lnSpc>
                <a:spcPct val="130000"/>
              </a:lnSpc>
              <a:spcBef>
                <a:spcPts val="100"/>
              </a:spcBef>
              <a:spcAft>
                <a:spcPts val="0"/>
              </a:spcAft>
              <a:buNone/>
            </a:pPr>
            <a:r>
              <a:rPr lang="zh-CN" altLang="en-US" sz="1800" dirty="0">
                <a:ea typeface="宋体" panose="02010600030101010101" pitchFamily="2" charset="-122"/>
                <a:sym typeface="+mn-ea"/>
              </a:rPr>
              <a:t>解说对象是音乐、广播剧以及电影录音等。</a:t>
            </a:r>
            <a:endParaRPr lang="zh-CN" altLang="en-US" sz="1800" dirty="0">
              <a:ea typeface="宋体" panose="02010600030101010101" pitchFamily="2" charset="-122"/>
              <a:sym typeface="+mn-ea"/>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16305"/>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4" name="标题 3"/>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【单元一】</a:t>
            </a:r>
            <a:r>
              <a:rPr lang="zh-CN" sz="3500" dirty="0">
                <a:solidFill>
                  <a:schemeClr val="tx1"/>
                </a:solidFill>
                <a:latin typeface="隶书" panose="02010509060101010101" pitchFamily="49" charset="-122"/>
                <a:ea typeface="隶书" panose="02010509060101010101" pitchFamily="49" charset="-122"/>
                <a:sym typeface="+mn-ea"/>
              </a:rPr>
              <a:t>商务</a:t>
            </a:r>
            <a:r>
              <a:rPr lang="zh-CN" sz="3500" dirty="0">
                <a:solidFill>
                  <a:schemeClr val="tx1"/>
                </a:solidFill>
                <a:latin typeface="隶书" panose="02010509060101010101" pitchFamily="49" charset="-122"/>
                <a:ea typeface="隶书" panose="02010509060101010101" pitchFamily="49" charset="-122"/>
                <a:sym typeface="+mn-ea"/>
              </a:rPr>
              <a:t>文书</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383530"/>
          </a:xfrm>
        </p:spPr>
        <p:txBody>
          <a:bodyPr anchor="t" anchorCtr="0"/>
          <a:p>
            <a:pPr>
              <a:lnSpc>
                <a:spcPct val="150000"/>
              </a:lnSpc>
              <a:spcBef>
                <a:spcPts val="100"/>
              </a:spcBef>
              <a:spcAft>
                <a:spcPts val="0"/>
              </a:spcAft>
              <a:buNone/>
            </a:pPr>
            <a:r>
              <a:rPr lang="zh-CN" altLang="en-US" sz="2500" b="1" dirty="0"/>
              <a:t>三、解说词</a:t>
            </a:r>
            <a:endParaRPr lang="zh-CN" altLang="en-US" sz="2500" b="1" dirty="0"/>
          </a:p>
          <a:p>
            <a:pPr marL="0" algn="l">
              <a:lnSpc>
                <a:spcPct val="150000"/>
              </a:lnSpc>
              <a:spcBef>
                <a:spcPts val="100"/>
              </a:spcBef>
              <a:spcAft>
                <a:spcPts val="0"/>
              </a:spcAft>
              <a:buNone/>
            </a:pPr>
            <a:r>
              <a:rPr lang="zh-CN" altLang="en-US" sz="2000" b="1" dirty="0"/>
              <a:t>（三）特点</a:t>
            </a:r>
            <a:endParaRPr lang="zh-CN" altLang="en-US" sz="2000" b="1" dirty="0"/>
          </a:p>
          <a:p>
            <a:pPr marL="0" indent="0">
              <a:lnSpc>
                <a:spcPct val="150000"/>
              </a:lnSpc>
              <a:spcBef>
                <a:spcPts val="100"/>
              </a:spcBef>
              <a:spcAft>
                <a:spcPts val="0"/>
              </a:spcAft>
              <a:buNone/>
            </a:pPr>
            <a:r>
              <a:rPr lang="zh-CN" altLang="en-US" sz="1800" b="1" dirty="0">
                <a:ea typeface="宋体" panose="02010600030101010101" pitchFamily="2" charset="-122"/>
              </a:rPr>
              <a:t>1.结构形式的分合性</a:t>
            </a:r>
            <a:endParaRPr lang="zh-CN" altLang="en-US" sz="1800" b="1" dirty="0">
              <a:ea typeface="宋体" panose="02010600030101010101" pitchFamily="2" charset="-122"/>
            </a:endParaRPr>
          </a:p>
          <a:p>
            <a:pPr marL="0" indent="0">
              <a:lnSpc>
                <a:spcPct val="150000"/>
              </a:lnSpc>
              <a:spcBef>
                <a:spcPts val="100"/>
              </a:spcBef>
              <a:spcAft>
                <a:spcPts val="0"/>
              </a:spcAft>
              <a:buNone/>
            </a:pPr>
            <a:r>
              <a:rPr lang="zh-CN" altLang="en-US" sz="1800" dirty="0">
                <a:ea typeface="宋体" panose="02010600030101010101" pitchFamily="2" charset="-122"/>
              </a:rPr>
              <a:t>由于解说词是针对画面、实物、场景内容而编写的，因此在结构形式上可分可合。“分”指按照各个画面或场景写成相对独立的片段；“合”指按照时间或空间转换顺序将各个画面、各个景点内容组成一篇完整文章。</a:t>
            </a:r>
            <a:endParaRPr lang="zh-CN" altLang="en-US" sz="1800" dirty="0">
              <a:ea typeface="宋体" panose="02010600030101010101" pitchFamily="2" charset="-122"/>
            </a:endParaRPr>
          </a:p>
          <a:p>
            <a:pPr marL="0" indent="0">
              <a:lnSpc>
                <a:spcPct val="150000"/>
              </a:lnSpc>
              <a:spcBef>
                <a:spcPts val="100"/>
              </a:spcBef>
              <a:spcAft>
                <a:spcPts val="0"/>
              </a:spcAft>
              <a:buNone/>
            </a:pPr>
            <a:r>
              <a:rPr lang="zh-CN" altLang="en-US" sz="1800" b="1" dirty="0">
                <a:ea typeface="宋体" panose="02010600030101010101" pitchFamily="2" charset="-122"/>
              </a:rPr>
              <a:t>2.表达方式的多样性</a:t>
            </a:r>
            <a:endParaRPr lang="zh-CN" altLang="en-US" sz="1800" b="1" dirty="0">
              <a:ea typeface="宋体" panose="02010600030101010101" pitchFamily="2" charset="-122"/>
            </a:endParaRPr>
          </a:p>
          <a:p>
            <a:pPr marL="0" indent="0">
              <a:lnSpc>
                <a:spcPct val="150000"/>
              </a:lnSpc>
              <a:spcBef>
                <a:spcPts val="100"/>
              </a:spcBef>
              <a:spcAft>
                <a:spcPts val="0"/>
              </a:spcAft>
              <a:buNone/>
            </a:pPr>
            <a:r>
              <a:rPr lang="zh-CN" altLang="en-US" sz="1800" dirty="0">
                <a:ea typeface="宋体" panose="02010600030101010101" pitchFamily="2" charset="-122"/>
              </a:rPr>
              <a:t>不同类型的解说词侧重点是不同的：展览会上实物、图片的解说一般以说明为主，旅游景点解说一般以说明和描写为主，电视新闻的解说以概括性叙述为主。</a:t>
            </a:r>
            <a:endParaRPr lang="zh-CN" altLang="en-US" sz="1800" dirty="0">
              <a:ea typeface="宋体" panose="02010600030101010101" pitchFamily="2" charset="-122"/>
            </a:endParaRPr>
          </a:p>
          <a:p>
            <a:pPr marL="0" indent="0">
              <a:lnSpc>
                <a:spcPct val="150000"/>
              </a:lnSpc>
              <a:spcBef>
                <a:spcPts val="100"/>
              </a:spcBef>
              <a:spcAft>
                <a:spcPts val="0"/>
              </a:spcAft>
              <a:buNone/>
            </a:pPr>
            <a:r>
              <a:rPr lang="zh-CN" altLang="en-US" sz="1800" b="1" dirty="0">
                <a:ea typeface="宋体" panose="02010600030101010101" pitchFamily="2" charset="-122"/>
              </a:rPr>
              <a:t>3.雅俗共赏的融合性</a:t>
            </a:r>
            <a:endParaRPr lang="zh-CN" altLang="en-US" sz="1800" b="1" dirty="0">
              <a:ea typeface="宋体" panose="02010600030101010101" pitchFamily="2" charset="-122"/>
            </a:endParaRPr>
          </a:p>
          <a:p>
            <a:pPr marL="0" indent="0">
              <a:lnSpc>
                <a:spcPct val="150000"/>
              </a:lnSpc>
              <a:spcBef>
                <a:spcPts val="100"/>
              </a:spcBef>
              <a:spcAft>
                <a:spcPts val="0"/>
              </a:spcAft>
              <a:buNone/>
            </a:pPr>
            <a:r>
              <a:rPr lang="zh-CN" altLang="en-US" sz="1800" dirty="0">
                <a:ea typeface="宋体" panose="02010600030101010101" pitchFamily="2" charset="-122"/>
              </a:rPr>
              <a:t>解说词主要是通过口语来表达，语言必须口语化、通俗化，同时语言还应文明、清新、自然，在通俗中透出典雅，真正达到“雅俗共赏”，感染听众。</a:t>
            </a:r>
            <a:endParaRPr lang="zh-CN" altLang="en-US" sz="1800"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16305"/>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4" name="标题 3"/>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【单元一】</a:t>
            </a:r>
            <a:r>
              <a:rPr lang="zh-CN" sz="3500" dirty="0">
                <a:solidFill>
                  <a:schemeClr val="tx1"/>
                </a:solidFill>
                <a:latin typeface="隶书" panose="02010509060101010101" pitchFamily="49" charset="-122"/>
                <a:ea typeface="隶书" panose="02010509060101010101" pitchFamily="49" charset="-122"/>
                <a:sym typeface="+mn-ea"/>
              </a:rPr>
              <a:t>商务</a:t>
            </a:r>
            <a:r>
              <a:rPr lang="zh-CN" sz="3500" dirty="0">
                <a:solidFill>
                  <a:schemeClr val="tx1"/>
                </a:solidFill>
                <a:latin typeface="隶书" panose="02010509060101010101" pitchFamily="49" charset="-122"/>
                <a:ea typeface="隶书" panose="02010509060101010101" pitchFamily="49" charset="-122"/>
                <a:sym typeface="+mn-ea"/>
              </a:rPr>
              <a:t>文书</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6104255"/>
          </a:xfrm>
        </p:spPr>
        <p:txBody>
          <a:bodyPr anchor="t" anchorCtr="0"/>
          <a:p>
            <a:pPr>
              <a:lnSpc>
                <a:spcPct val="110000"/>
              </a:lnSpc>
              <a:spcBef>
                <a:spcPts val="100"/>
              </a:spcBef>
              <a:spcAft>
                <a:spcPts val="0"/>
              </a:spcAft>
              <a:buNone/>
            </a:pPr>
            <a:r>
              <a:rPr lang="zh-CN" altLang="en-US" sz="2500" b="1" dirty="0"/>
              <a:t>三、解说词</a:t>
            </a:r>
            <a:endParaRPr lang="zh-CN" altLang="en-US" sz="2500" b="1" dirty="0"/>
          </a:p>
          <a:p>
            <a:pPr marL="0" algn="l">
              <a:lnSpc>
                <a:spcPct val="110000"/>
              </a:lnSpc>
              <a:spcBef>
                <a:spcPts val="100"/>
              </a:spcBef>
              <a:spcAft>
                <a:spcPts val="0"/>
              </a:spcAft>
              <a:buNone/>
            </a:pPr>
            <a:r>
              <a:rPr lang="zh-CN" altLang="en-US" sz="2000" b="1" dirty="0"/>
              <a:t>（四）结构</a:t>
            </a:r>
            <a:r>
              <a:rPr lang="en-US" altLang="zh-CN" sz="2000" b="1" dirty="0"/>
              <a:t>     </a:t>
            </a:r>
            <a:r>
              <a:rPr lang="zh-CN" altLang="en-US" sz="1800" dirty="0">
                <a:ea typeface="宋体" panose="02010600030101010101" pitchFamily="2" charset="-122"/>
              </a:rPr>
              <a:t>一般由前言、主体、结束语三部分组成。</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1.前言</a:t>
            </a:r>
            <a:endParaRPr lang="zh-CN" altLang="en-US" sz="1800" b="1" dirty="0">
              <a:ea typeface="宋体" panose="02010600030101010101" pitchFamily="2" charset="-122"/>
            </a:endParaRPr>
          </a:p>
          <a:p>
            <a:pPr marL="0" indent="0">
              <a:lnSpc>
                <a:spcPct val="110000"/>
              </a:lnSpc>
              <a:spcBef>
                <a:spcPts val="100"/>
              </a:spcBef>
              <a:spcAft>
                <a:spcPts val="0"/>
              </a:spcAft>
              <a:buNone/>
            </a:pPr>
            <a:r>
              <a:rPr lang="zh-CN" altLang="en-US" sz="1800" dirty="0">
                <a:ea typeface="宋体" panose="02010600030101010101" pitchFamily="2" charset="-122"/>
              </a:rPr>
              <a:t>前言是对解说对象文化背景、发现情况、意义价值等概貌的总括。前言写作方式</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dirty="0">
                <a:ea typeface="宋体" panose="02010600030101010101" pitchFamily="2" charset="-122"/>
              </a:rPr>
              <a:t>主要有概括式、叙事式、描述式、抒情式等。</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2.主体</a:t>
            </a:r>
            <a:endParaRPr lang="zh-CN" altLang="en-US" sz="1800" b="1"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（1）总分式。</a:t>
            </a:r>
            <a:r>
              <a:rPr lang="zh-CN" altLang="en-US" sz="1800" dirty="0">
                <a:ea typeface="宋体" panose="02010600030101010101" pitchFamily="2" charset="-122"/>
              </a:rPr>
              <a:t>人物事迹展览解说词通常采用这种方式，先写前言，简要概述（包括姓名、籍贯、身份、地位、主要贡献等），然后写主体，按时间顺序或逻辑关系介绍人物在各个时期的具体事迹。</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（2）板块式。</a:t>
            </a:r>
            <a:r>
              <a:rPr lang="zh-CN" altLang="en-US" sz="1800" dirty="0">
                <a:ea typeface="宋体" panose="02010600030101010101" pitchFamily="2" charset="-122"/>
              </a:rPr>
              <a:t>展览馆解说词多采用这种方式，以历史演变为经线，以主要成就为纬线，划分成若干个“板块”，组成版与块之间的“意义链环”。</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（3）流动式。</a:t>
            </a:r>
            <a:r>
              <a:rPr lang="zh-CN" altLang="en-US" sz="1800" dirty="0">
                <a:ea typeface="宋体" panose="02010600030101010101" pitchFamily="2" charset="-122"/>
              </a:rPr>
              <a:t>用于参观、旅游的解说词，一般是移步换景，对景点进行具体生动的解说，中间点缀着不少名人典故和美丽的传说，显得轻松活泼。</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sym typeface="+mn-ea"/>
              </a:rPr>
              <a:t>（4）蒙太奇。</a:t>
            </a:r>
            <a:r>
              <a:rPr lang="zh-CN" altLang="en-US" sz="1800" dirty="0">
                <a:ea typeface="宋体" panose="02010600030101010101" pitchFamily="2" charset="-122"/>
                <a:sym typeface="+mn-ea"/>
              </a:rPr>
              <a:t>这是影视节目解说词的主要结构方式，讲究画面之间叠合和过渡，可以变换和重组时空顺序，变现空间更宽广。</a:t>
            </a:r>
            <a:endParaRPr lang="zh-CN" altLang="en-US" sz="1800" dirty="0">
              <a:ea typeface="宋体" panose="02010600030101010101" pitchFamily="2" charset="-122"/>
            </a:endParaRPr>
          </a:p>
          <a:p>
            <a:pPr marL="0" indent="0">
              <a:lnSpc>
                <a:spcPct val="110000"/>
              </a:lnSpc>
              <a:spcBef>
                <a:spcPts val="100"/>
              </a:spcBef>
              <a:spcAft>
                <a:spcPts val="0"/>
              </a:spcAft>
              <a:buNone/>
            </a:pPr>
            <a:r>
              <a:rPr lang="en-US" altLang="zh-CN" sz="1800" b="1" dirty="0">
                <a:ea typeface="宋体" panose="02010600030101010101" pitchFamily="2" charset="-122"/>
                <a:sym typeface="+mn-ea"/>
              </a:rPr>
              <a:t>3.</a:t>
            </a:r>
            <a:r>
              <a:rPr lang="zh-CN" altLang="en-US" sz="1800" b="1" dirty="0">
                <a:ea typeface="宋体" panose="02010600030101010101" pitchFamily="2" charset="-122"/>
                <a:sym typeface="+mn-ea"/>
              </a:rPr>
              <a:t>结束语</a:t>
            </a:r>
            <a:endParaRPr lang="zh-CN" altLang="en-US" sz="1800" b="1" dirty="0">
              <a:ea typeface="宋体" panose="02010600030101010101" pitchFamily="2" charset="-122"/>
            </a:endParaRPr>
          </a:p>
          <a:p>
            <a:pPr marL="0" indent="0">
              <a:lnSpc>
                <a:spcPct val="110000"/>
              </a:lnSpc>
              <a:spcBef>
                <a:spcPts val="100"/>
              </a:spcBef>
              <a:spcAft>
                <a:spcPts val="0"/>
              </a:spcAft>
              <a:buNone/>
            </a:pPr>
            <a:r>
              <a:rPr lang="zh-CN" altLang="en-US" sz="1800" dirty="0">
                <a:ea typeface="宋体" panose="02010600030101010101" pitchFamily="2" charset="-122"/>
                <a:sym typeface="+mn-ea"/>
              </a:rPr>
              <a:t>要求画龙点睛或意味深长。</a:t>
            </a:r>
            <a:endParaRPr lang="zh-CN" altLang="en-US" sz="1800" dirty="0">
              <a:ea typeface="宋体" panose="02010600030101010101" pitchFamily="2" charset="-122"/>
            </a:endParaRPr>
          </a:p>
          <a:p>
            <a:pPr marL="0" indent="0">
              <a:lnSpc>
                <a:spcPct val="110000"/>
              </a:lnSpc>
              <a:spcBef>
                <a:spcPts val="100"/>
              </a:spcBef>
              <a:spcAft>
                <a:spcPts val="0"/>
              </a:spcAft>
              <a:buNone/>
            </a:pPr>
            <a:endParaRPr lang="zh-CN" altLang="en-US" sz="1800" dirty="0">
              <a:ea typeface="宋体" panose="02010600030101010101" pitchFamily="2" charset="-122"/>
            </a:endParaRPr>
          </a:p>
          <a:p>
            <a:pPr marL="0" indent="0">
              <a:lnSpc>
                <a:spcPct val="110000"/>
              </a:lnSpc>
              <a:spcBef>
                <a:spcPts val="100"/>
              </a:spcBef>
              <a:spcAft>
                <a:spcPts val="0"/>
              </a:spcAft>
              <a:buNone/>
            </a:pPr>
            <a:endParaRPr lang="zh-CN" altLang="en-US" sz="1800"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16305"/>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4" name="标题 3"/>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【单元一】</a:t>
            </a:r>
            <a:r>
              <a:rPr lang="zh-CN" sz="3500" dirty="0">
                <a:solidFill>
                  <a:schemeClr val="tx1"/>
                </a:solidFill>
                <a:latin typeface="隶书" panose="02010509060101010101" pitchFamily="49" charset="-122"/>
                <a:ea typeface="隶书" panose="02010509060101010101" pitchFamily="49" charset="-122"/>
                <a:sym typeface="+mn-ea"/>
              </a:rPr>
              <a:t>商务</a:t>
            </a:r>
            <a:r>
              <a:rPr lang="zh-CN" sz="3500" dirty="0">
                <a:solidFill>
                  <a:schemeClr val="tx1"/>
                </a:solidFill>
                <a:latin typeface="隶书" panose="02010509060101010101" pitchFamily="49" charset="-122"/>
                <a:ea typeface="隶书" panose="02010509060101010101" pitchFamily="49" charset="-122"/>
                <a:sym typeface="+mn-ea"/>
              </a:rPr>
              <a:t>文书</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812790"/>
          </a:xfrm>
        </p:spPr>
        <p:txBody>
          <a:bodyPr anchor="t" anchorCtr="0"/>
          <a:p>
            <a:pPr>
              <a:lnSpc>
                <a:spcPct val="110000"/>
              </a:lnSpc>
              <a:spcBef>
                <a:spcPts val="100"/>
              </a:spcBef>
              <a:spcAft>
                <a:spcPts val="0"/>
              </a:spcAft>
              <a:buNone/>
            </a:pPr>
            <a:r>
              <a:rPr lang="zh-CN" altLang="en-US" sz="2500" b="1" dirty="0"/>
              <a:t>一、电话沟通</a:t>
            </a:r>
            <a:endParaRPr lang="zh-CN" altLang="en-US" sz="2500" b="1" dirty="0"/>
          </a:p>
          <a:p>
            <a:pPr marL="0" algn="l">
              <a:lnSpc>
                <a:spcPct val="110000"/>
              </a:lnSpc>
              <a:spcBef>
                <a:spcPts val="100"/>
              </a:spcBef>
              <a:spcAft>
                <a:spcPts val="0"/>
              </a:spcAft>
              <a:buNone/>
            </a:pPr>
            <a:r>
              <a:rPr lang="zh-CN" altLang="en-US" sz="2000" b="1" dirty="0"/>
              <a:t>（一）打电话时机</a:t>
            </a:r>
            <a:endParaRPr lang="zh-CN" altLang="en-US" sz="2000" b="1" dirty="0"/>
          </a:p>
          <a:p>
            <a:pPr marL="0" algn="l">
              <a:lnSpc>
                <a:spcPct val="110000"/>
              </a:lnSpc>
              <a:spcBef>
                <a:spcPts val="100"/>
              </a:spcBef>
              <a:spcAft>
                <a:spcPts val="0"/>
              </a:spcAft>
              <a:buNone/>
            </a:pPr>
            <a:r>
              <a:rPr lang="zh-CN" altLang="en-US" sz="1800" b="1" dirty="0">
                <a:ea typeface="宋体" panose="02010600030101010101" pitchFamily="2" charset="-122"/>
              </a:rPr>
              <a:t> </a:t>
            </a:r>
            <a:r>
              <a:rPr lang="zh-CN" altLang="en-US" sz="1800" dirty="0">
                <a:ea typeface="宋体" panose="02010600030101010101" pitchFamily="2" charset="-122"/>
              </a:rPr>
              <a:t>向对方家里打电话，应避开早晨8点钟以前、晚上10点钟以后。向对方单位打电话，最好避开刚上班</a:t>
            </a:r>
            <a:r>
              <a:rPr lang="en-US" altLang="zh-CN" sz="1800" dirty="0">
                <a:ea typeface="宋体" panose="02010600030101010101" pitchFamily="2" charset="-122"/>
              </a:rPr>
              <a:t>10</a:t>
            </a:r>
            <a:r>
              <a:rPr lang="zh-CN" altLang="en-US" sz="1800" dirty="0">
                <a:ea typeface="宋体" panose="02010600030101010101" pitchFamily="2" charset="-122"/>
              </a:rPr>
              <a:t>分钟和下班前10分钟。</a:t>
            </a:r>
            <a:endParaRPr lang="zh-CN" altLang="en-US" sz="1800" dirty="0">
              <a:ea typeface="宋体" panose="02010600030101010101" pitchFamily="2" charset="-122"/>
            </a:endParaRPr>
          </a:p>
          <a:p>
            <a:pPr marL="0" algn="l">
              <a:lnSpc>
                <a:spcPct val="110000"/>
              </a:lnSpc>
              <a:spcBef>
                <a:spcPts val="100"/>
              </a:spcBef>
              <a:spcAft>
                <a:spcPts val="0"/>
              </a:spcAft>
              <a:buNone/>
            </a:pPr>
            <a:r>
              <a:rPr lang="zh-CN" altLang="en-US" sz="1800" b="1" dirty="0">
                <a:ea typeface="宋体" panose="02010600030101010101" pitchFamily="2" charset="-122"/>
              </a:rPr>
              <a:t>（二）打电话的技巧 </a:t>
            </a:r>
            <a:endParaRPr lang="zh-CN" altLang="en-US" sz="1800" b="1" dirty="0">
              <a:ea typeface="宋体" panose="02010600030101010101" pitchFamily="2" charset="-122"/>
            </a:endParaRPr>
          </a:p>
          <a:p>
            <a:pPr marL="0" algn="l">
              <a:lnSpc>
                <a:spcPct val="110000"/>
              </a:lnSpc>
              <a:spcBef>
                <a:spcPts val="100"/>
              </a:spcBef>
              <a:spcAft>
                <a:spcPts val="0"/>
              </a:spcAft>
              <a:buNone/>
            </a:pPr>
            <a:r>
              <a:rPr lang="zh-CN" altLang="en-US" sz="1800" b="1" dirty="0">
                <a:ea typeface="宋体" panose="02010600030101010101" pitchFamily="2" charset="-122"/>
              </a:rPr>
              <a:t>1.准备工作</a:t>
            </a:r>
            <a:endParaRPr lang="zh-CN" altLang="en-US" sz="1800" b="1" dirty="0">
              <a:ea typeface="宋体" panose="02010600030101010101" pitchFamily="2" charset="-122"/>
            </a:endParaRPr>
          </a:p>
          <a:p>
            <a:pPr marL="0" algn="l">
              <a:lnSpc>
                <a:spcPct val="110000"/>
              </a:lnSpc>
              <a:spcBef>
                <a:spcPts val="100"/>
              </a:spcBef>
              <a:spcAft>
                <a:spcPts val="0"/>
              </a:spcAft>
              <a:buNone/>
            </a:pPr>
            <a:r>
              <a:rPr lang="zh-CN" altLang="en-US" sz="1800" dirty="0">
                <a:ea typeface="宋体" panose="02010600030101010101" pitchFamily="2" charset="-122"/>
              </a:rPr>
              <a:t>确认对方的电话号码、单位及姓名；准备好纸、笔及相关资料；提前写下要说的事情及次序。</a:t>
            </a:r>
            <a:endParaRPr lang="zh-CN" altLang="en-US" sz="1800" b="1" dirty="0">
              <a:ea typeface="宋体" panose="02010600030101010101" pitchFamily="2" charset="-122"/>
            </a:endParaRPr>
          </a:p>
          <a:p>
            <a:pPr marL="0" algn="l">
              <a:lnSpc>
                <a:spcPct val="110000"/>
              </a:lnSpc>
              <a:spcBef>
                <a:spcPts val="100"/>
              </a:spcBef>
              <a:spcAft>
                <a:spcPts val="0"/>
              </a:spcAft>
              <a:buNone/>
            </a:pPr>
            <a:r>
              <a:rPr lang="zh-CN" altLang="en-US" sz="1800" b="1" dirty="0">
                <a:ea typeface="宋体" panose="02010600030101010101" pitchFamily="2" charset="-122"/>
              </a:rPr>
              <a:t>2.问候交谈</a:t>
            </a:r>
            <a:endParaRPr lang="zh-CN" altLang="en-US" sz="1800" b="1" dirty="0">
              <a:ea typeface="宋体" panose="02010600030101010101" pitchFamily="2" charset="-122"/>
            </a:endParaRPr>
          </a:p>
          <a:p>
            <a:pPr marL="0" algn="l">
              <a:lnSpc>
                <a:spcPct val="110000"/>
              </a:lnSpc>
              <a:spcBef>
                <a:spcPts val="100"/>
              </a:spcBef>
              <a:spcAft>
                <a:spcPts val="0"/>
              </a:spcAft>
              <a:buNone/>
            </a:pPr>
            <a:r>
              <a:rPr lang="zh-CN" altLang="en-US" sz="1800" dirty="0">
                <a:ea typeface="宋体" panose="02010600030101010101" pitchFamily="2" charset="-122"/>
              </a:rPr>
              <a:t>电话接通后，要先通报自己的单位或姓名，然后确认对方的名字。礼貌地询问对方是否方便接听之后，再开始交谈。</a:t>
            </a:r>
            <a:endParaRPr lang="zh-CN" altLang="en-US" sz="1800" b="1" dirty="0">
              <a:ea typeface="宋体" panose="02010600030101010101" pitchFamily="2" charset="-122"/>
            </a:endParaRPr>
          </a:p>
          <a:p>
            <a:pPr marL="0" algn="l">
              <a:lnSpc>
                <a:spcPct val="110000"/>
              </a:lnSpc>
              <a:spcBef>
                <a:spcPts val="100"/>
              </a:spcBef>
              <a:spcAft>
                <a:spcPts val="0"/>
              </a:spcAft>
              <a:buNone/>
            </a:pPr>
            <a:r>
              <a:rPr lang="zh-CN" altLang="en-US" sz="1800" b="1" dirty="0">
                <a:ea typeface="宋体" panose="02010600030101010101" pitchFamily="2" charset="-122"/>
              </a:rPr>
              <a:t>3.阐明事由</a:t>
            </a:r>
            <a:endParaRPr lang="zh-CN" altLang="en-US" sz="1800" b="1" dirty="0">
              <a:ea typeface="宋体" panose="02010600030101010101" pitchFamily="2" charset="-122"/>
            </a:endParaRPr>
          </a:p>
          <a:p>
            <a:pPr marL="0" algn="l">
              <a:lnSpc>
                <a:spcPct val="110000"/>
              </a:lnSpc>
              <a:spcBef>
                <a:spcPts val="100"/>
              </a:spcBef>
              <a:spcAft>
                <a:spcPts val="0"/>
              </a:spcAft>
              <a:buNone/>
            </a:pPr>
            <a:r>
              <a:rPr lang="zh-CN" altLang="en-US" sz="1800" dirty="0">
                <a:ea typeface="宋体" panose="02010600030101010101" pitchFamily="2" charset="-122"/>
              </a:rPr>
              <a:t>阐明事由要简明扼要，遵循5W1H原则：when（时间）、where（地点）、who（人物）、what（事件）、why（原因）、how（方法）。</a:t>
            </a:r>
            <a:endParaRPr lang="zh-CN" altLang="en-US" sz="1800" dirty="0">
              <a:ea typeface="宋体" panose="02010600030101010101" pitchFamily="2" charset="-122"/>
            </a:endParaRPr>
          </a:p>
          <a:p>
            <a:pPr marL="0" algn="l">
              <a:lnSpc>
                <a:spcPct val="110000"/>
              </a:lnSpc>
              <a:spcBef>
                <a:spcPts val="100"/>
              </a:spcBef>
              <a:spcAft>
                <a:spcPts val="0"/>
              </a:spcAft>
              <a:buNone/>
            </a:pPr>
            <a:r>
              <a:rPr lang="zh-CN" altLang="en-US" sz="1800" b="1" dirty="0">
                <a:ea typeface="宋体" panose="02010600030101010101" pitchFamily="2" charset="-122"/>
              </a:rPr>
              <a:t>4.结束通话</a:t>
            </a:r>
            <a:endParaRPr lang="zh-CN" altLang="en-US" sz="1800" b="1" dirty="0">
              <a:ea typeface="宋体" panose="02010600030101010101" pitchFamily="2" charset="-122"/>
            </a:endParaRPr>
          </a:p>
          <a:p>
            <a:pPr marL="0" algn="l">
              <a:lnSpc>
                <a:spcPct val="110000"/>
              </a:lnSpc>
              <a:spcBef>
                <a:spcPts val="100"/>
              </a:spcBef>
              <a:spcAft>
                <a:spcPts val="0"/>
              </a:spcAft>
              <a:buNone/>
            </a:pPr>
            <a:r>
              <a:rPr lang="zh-CN" altLang="en-US" sz="1800" dirty="0">
                <a:ea typeface="宋体" panose="02010600030101010101" pitchFamily="2" charset="-122"/>
              </a:rPr>
              <a:t>在通话结束前，表示谢意并说声“再见”。如“李先生，谢谢您，再见！”</a:t>
            </a:r>
            <a:endParaRPr lang="zh-CN" altLang="en-US" sz="1800" dirty="0">
              <a:ea typeface="宋体" panose="02010600030101010101" pitchFamily="2" charset="-122"/>
            </a:endParaRPr>
          </a:p>
        </p:txBody>
      </p:sp>
      <p:cxnSp>
        <p:nvCxnSpPr>
          <p:cNvPr id="6" name="直接连接符 5"/>
          <p:cNvCxnSpPr/>
          <p:nvPr>
            <p:custDataLst>
              <p:tags r:id="rId1"/>
            </p:custDataLst>
          </p:nvPr>
        </p:nvCxnSpPr>
        <p:spPr>
          <a:xfrm flipV="1">
            <a:off x="423545" y="916305"/>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4" name="标题 3"/>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【单元二】商务沟通</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064500" cy="5383530"/>
          </a:xfrm>
        </p:spPr>
        <p:txBody>
          <a:bodyPr anchor="t" anchorCtr="0"/>
          <a:p>
            <a:pPr>
              <a:lnSpc>
                <a:spcPct val="120000"/>
              </a:lnSpc>
              <a:spcBef>
                <a:spcPts val="100"/>
              </a:spcBef>
              <a:spcAft>
                <a:spcPts val="0"/>
              </a:spcAft>
              <a:buNone/>
            </a:pPr>
            <a:r>
              <a:rPr lang="zh-CN" altLang="en-US" sz="2500" b="1" dirty="0"/>
              <a:t>一、电话沟通</a:t>
            </a:r>
            <a:endParaRPr lang="zh-CN" altLang="en-US" sz="2500" b="1" dirty="0"/>
          </a:p>
          <a:p>
            <a:pPr marL="0" algn="l">
              <a:lnSpc>
                <a:spcPct val="120000"/>
              </a:lnSpc>
              <a:spcBef>
                <a:spcPts val="100"/>
              </a:spcBef>
              <a:spcAft>
                <a:spcPts val="0"/>
              </a:spcAft>
              <a:buNone/>
            </a:pPr>
            <a:r>
              <a:rPr lang="zh-CN" altLang="en-US" sz="2000" b="1" dirty="0"/>
              <a:t>（三）接电话技巧</a:t>
            </a:r>
            <a:endParaRPr lang="zh-CN" altLang="en-US" sz="2000" b="1" dirty="0"/>
          </a:p>
          <a:p>
            <a:pPr marL="0" algn="l">
              <a:lnSpc>
                <a:spcPct val="120000"/>
              </a:lnSpc>
              <a:spcBef>
                <a:spcPts val="100"/>
              </a:spcBef>
              <a:spcAft>
                <a:spcPts val="0"/>
              </a:spcAft>
              <a:buNone/>
            </a:pPr>
            <a:r>
              <a:rPr lang="zh-CN" altLang="en-US" sz="1800" b="1" dirty="0">
                <a:ea typeface="宋体" panose="02010600030101010101" pitchFamily="2" charset="-122"/>
              </a:rPr>
              <a:t>1.问候语言</a:t>
            </a:r>
            <a:endParaRPr lang="zh-CN" altLang="en-US" sz="1800" b="1" dirty="0">
              <a:ea typeface="宋体" panose="02010600030101010101" pitchFamily="2" charset="-122"/>
            </a:endParaRPr>
          </a:p>
          <a:p>
            <a:pPr marL="0" algn="l">
              <a:lnSpc>
                <a:spcPct val="120000"/>
              </a:lnSpc>
              <a:spcBef>
                <a:spcPts val="100"/>
              </a:spcBef>
              <a:spcAft>
                <a:spcPts val="0"/>
              </a:spcAft>
              <a:buNone/>
            </a:pPr>
            <a:r>
              <a:rPr lang="zh-CN" altLang="en-US" sz="1800" dirty="0">
                <a:ea typeface="宋体" panose="02010600030101010101" pitchFamily="2" charset="-122"/>
              </a:rPr>
              <a:t>最恰当的接电话时机是在电话铃响的第三声接起，热情问候，自报家门，及时告诉对方自己是谁，以免对方是误打或再次询问而浪费时间。</a:t>
            </a:r>
            <a:r>
              <a:rPr lang="zh-CN" altLang="en-US" sz="1800" dirty="0">
                <a:ea typeface="宋体" panose="02010600030101010101" pitchFamily="2" charset="-122"/>
                <a:sym typeface="+mn-ea"/>
              </a:rPr>
              <a:t>问候语要让对方感到他得到了你的友好接待，尽量使用礼貌用语，如“请</a:t>
            </a:r>
            <a:r>
              <a:rPr lang="en-US" altLang="zh-CN" sz="1800" dirty="0">
                <a:ea typeface="宋体" panose="02010600030101010101" pitchFamily="2" charset="-122"/>
                <a:sym typeface="+mn-ea"/>
              </a:rPr>
              <a:t>”“</a:t>
            </a:r>
            <a:r>
              <a:rPr lang="zh-CN" altLang="en-US" sz="1800" dirty="0">
                <a:ea typeface="宋体" panose="02010600030101010101" pitchFamily="2" charset="-122"/>
                <a:sym typeface="+mn-ea"/>
              </a:rPr>
              <a:t>请稍等</a:t>
            </a:r>
            <a:r>
              <a:rPr lang="en-US" altLang="zh-CN" sz="1800" dirty="0">
                <a:ea typeface="宋体" panose="02010600030101010101" pitchFamily="2" charset="-122"/>
                <a:sym typeface="+mn-ea"/>
              </a:rPr>
              <a:t>”“</a:t>
            </a:r>
            <a:r>
              <a:rPr lang="zh-CN" altLang="en-US" sz="1800" dirty="0">
                <a:ea typeface="宋体" panose="02010600030101010101" pitchFamily="2" charset="-122"/>
                <a:sym typeface="+mn-ea"/>
              </a:rPr>
              <a:t>谢谢</a:t>
            </a:r>
            <a:r>
              <a:rPr lang="en-US" altLang="zh-CN" sz="1800" dirty="0">
                <a:ea typeface="宋体" panose="02010600030101010101" pitchFamily="2" charset="-122"/>
                <a:sym typeface="+mn-ea"/>
              </a:rPr>
              <a:t>”“</a:t>
            </a:r>
            <a:r>
              <a:rPr lang="zh-CN" altLang="en-US" sz="1800" dirty="0">
                <a:ea typeface="宋体" panose="02010600030101010101" pitchFamily="2" charset="-122"/>
                <a:sym typeface="+mn-ea"/>
              </a:rPr>
              <a:t>对不起</a:t>
            </a:r>
            <a:r>
              <a:rPr lang="en-US" altLang="zh-CN" sz="1800" dirty="0">
                <a:ea typeface="宋体" panose="02010600030101010101" pitchFamily="2" charset="-122"/>
                <a:sym typeface="+mn-ea"/>
              </a:rPr>
              <a:t>”“</a:t>
            </a:r>
            <a:r>
              <a:rPr lang="zh-CN" altLang="en-US" sz="1800" dirty="0">
                <a:ea typeface="宋体" panose="02010600030101010101" pitchFamily="2" charset="-122"/>
                <a:sym typeface="+mn-ea"/>
              </a:rPr>
              <a:t>再见”等。</a:t>
            </a:r>
            <a:endParaRPr lang="zh-CN" altLang="en-US" sz="1800" dirty="0">
              <a:ea typeface="宋体" panose="02010600030101010101" pitchFamily="2" charset="-122"/>
            </a:endParaRPr>
          </a:p>
          <a:p>
            <a:pPr marL="0" algn="l">
              <a:lnSpc>
                <a:spcPct val="120000"/>
              </a:lnSpc>
              <a:spcBef>
                <a:spcPts val="100"/>
              </a:spcBef>
              <a:spcAft>
                <a:spcPts val="0"/>
              </a:spcAft>
              <a:buNone/>
            </a:pPr>
            <a:r>
              <a:rPr lang="zh-CN" altLang="en-US" sz="1800" b="1" dirty="0">
                <a:ea typeface="宋体" panose="02010600030101010101" pitchFamily="2" charset="-122"/>
              </a:rPr>
              <a:t>2.专心聆听</a:t>
            </a:r>
            <a:endParaRPr lang="zh-CN" altLang="en-US" sz="1800" b="1" dirty="0">
              <a:ea typeface="宋体" panose="02010600030101010101" pitchFamily="2" charset="-122"/>
            </a:endParaRPr>
          </a:p>
          <a:p>
            <a:pPr marL="0" algn="l">
              <a:lnSpc>
                <a:spcPct val="120000"/>
              </a:lnSpc>
              <a:spcBef>
                <a:spcPts val="100"/>
              </a:spcBef>
              <a:spcAft>
                <a:spcPts val="0"/>
              </a:spcAft>
              <a:buNone/>
            </a:pPr>
            <a:r>
              <a:rPr lang="zh-CN" altLang="en-US" sz="1800" dirty="0">
                <a:ea typeface="宋体" panose="02010600030101010101" pitchFamily="2" charset="-122"/>
              </a:rPr>
              <a:t>接电话应放下手头任何事情，左手拿听筒，右手做好记录，专心致志听对方讲话，以避免误会，或不致遗漏重要的信息等。通话中提及的金额、日期、数字、人名、地址等信息必须要确认的。</a:t>
            </a:r>
            <a:endParaRPr lang="zh-CN" altLang="en-US" sz="1800" dirty="0">
              <a:ea typeface="宋体" panose="02010600030101010101" pitchFamily="2" charset="-122"/>
            </a:endParaRPr>
          </a:p>
          <a:p>
            <a:pPr marL="0" algn="l">
              <a:lnSpc>
                <a:spcPct val="120000"/>
              </a:lnSpc>
              <a:spcBef>
                <a:spcPts val="100"/>
              </a:spcBef>
              <a:spcAft>
                <a:spcPts val="0"/>
              </a:spcAft>
              <a:buNone/>
            </a:pPr>
            <a:r>
              <a:rPr lang="zh-CN" altLang="en-US" sz="1800" b="1" dirty="0">
                <a:ea typeface="宋体" panose="02010600030101010101" pitchFamily="2" charset="-122"/>
              </a:rPr>
              <a:t>3.结束电话</a:t>
            </a:r>
            <a:endParaRPr lang="zh-CN" altLang="en-US" sz="1800" b="1" dirty="0">
              <a:ea typeface="宋体" panose="02010600030101010101" pitchFamily="2" charset="-122"/>
            </a:endParaRPr>
          </a:p>
          <a:p>
            <a:pPr marL="0" algn="l">
              <a:lnSpc>
                <a:spcPct val="120000"/>
              </a:lnSpc>
              <a:spcBef>
                <a:spcPts val="100"/>
              </a:spcBef>
              <a:spcAft>
                <a:spcPts val="0"/>
              </a:spcAft>
              <a:buNone/>
            </a:pPr>
            <a:r>
              <a:rPr lang="zh-CN" altLang="en-US" sz="1800" dirty="0">
                <a:ea typeface="宋体" panose="02010600030101010101" pitchFamily="2" charset="-122"/>
              </a:rPr>
              <a:t>在通话结束前，要让对方感受到你非常乐意帮忙，表示谢意并道“再见”；要等对方放下听筒后，再轻轻放下听筒。在对方还在说话时就挂断电话是很不礼貌的。</a:t>
            </a:r>
            <a:endParaRPr lang="zh-CN" altLang="en-US" sz="1800"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16305"/>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5" name="标题 4"/>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【单元二】</a:t>
            </a:r>
            <a:r>
              <a:rPr lang="zh-CN" sz="3500" dirty="0">
                <a:solidFill>
                  <a:schemeClr val="tx1"/>
                </a:solidFill>
                <a:latin typeface="隶书" panose="02010509060101010101" pitchFamily="49" charset="-122"/>
                <a:ea typeface="隶书" panose="02010509060101010101" pitchFamily="49" charset="-122"/>
                <a:sym typeface="+mn-ea"/>
              </a:rPr>
              <a:t>商务</a:t>
            </a:r>
            <a:r>
              <a:rPr lang="zh-CN" sz="3500" dirty="0">
                <a:solidFill>
                  <a:schemeClr val="tx1"/>
                </a:solidFill>
                <a:latin typeface="隶书" panose="02010509060101010101" pitchFamily="49" charset="-122"/>
                <a:ea typeface="隶书" panose="02010509060101010101" pitchFamily="49" charset="-122"/>
                <a:sym typeface="+mn-ea"/>
              </a:rPr>
              <a:t>沟通</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485765"/>
          </a:xfrm>
        </p:spPr>
        <p:txBody>
          <a:bodyPr anchor="t" anchorCtr="0"/>
          <a:p>
            <a:pPr>
              <a:lnSpc>
                <a:spcPct val="120000"/>
              </a:lnSpc>
              <a:spcBef>
                <a:spcPts val="100"/>
              </a:spcBef>
              <a:spcAft>
                <a:spcPts val="0"/>
              </a:spcAft>
              <a:buNone/>
            </a:pPr>
            <a:r>
              <a:rPr lang="zh-CN" altLang="en-US" sz="2500" b="1" dirty="0"/>
              <a:t>二、网络沟通</a:t>
            </a:r>
            <a:endParaRPr lang="zh-CN" altLang="en-US" sz="2500" b="1" dirty="0"/>
          </a:p>
          <a:p>
            <a:pPr marL="0" algn="l">
              <a:lnSpc>
                <a:spcPct val="120000"/>
              </a:lnSpc>
              <a:spcBef>
                <a:spcPts val="100"/>
              </a:spcBef>
              <a:spcAft>
                <a:spcPts val="0"/>
              </a:spcAft>
              <a:buNone/>
            </a:pPr>
            <a:r>
              <a:rPr lang="zh-CN" altLang="en-US" sz="2000" b="1" dirty="0"/>
              <a:t>（一）电子邮件沟通</a:t>
            </a:r>
            <a:endParaRPr lang="zh-CN" altLang="en-US" sz="2000" b="1" dirty="0"/>
          </a:p>
          <a:p>
            <a:pPr>
              <a:lnSpc>
                <a:spcPct val="120000"/>
              </a:lnSpc>
              <a:spcBef>
                <a:spcPts val="100"/>
              </a:spcBef>
              <a:spcAft>
                <a:spcPts val="0"/>
              </a:spcAft>
              <a:buNone/>
            </a:pPr>
            <a:r>
              <a:rPr lang="zh-CN" altLang="en-US" sz="1800" b="1" dirty="0">
                <a:ea typeface="宋体" panose="02010600030101010101" pitchFamily="2" charset="-122"/>
              </a:rPr>
              <a:t>1.撰写和发送电子邮件</a:t>
            </a:r>
            <a:endParaRPr lang="zh-CN" altLang="en-US" sz="1800" b="1" dirty="0">
              <a:ea typeface="宋体" panose="02010600030101010101" pitchFamily="2" charset="-122"/>
            </a:endParaRPr>
          </a:p>
          <a:p>
            <a:pPr marL="0" algn="l">
              <a:lnSpc>
                <a:spcPct val="120000"/>
              </a:lnSpc>
              <a:spcBef>
                <a:spcPts val="100"/>
              </a:spcBef>
              <a:spcAft>
                <a:spcPts val="0"/>
              </a:spcAft>
              <a:buNone/>
            </a:pPr>
            <a:r>
              <a:rPr lang="zh-CN" altLang="en-US" sz="1800" dirty="0">
                <a:ea typeface="宋体" panose="02010600030101010101" pitchFamily="2" charset="-122"/>
              </a:rPr>
              <a:t>撰写邮件内容要遵照普通信件或公文所用格式和规则。邮件正文要简洁，以便收件人阅读。用语要礼貌。如果邮件有</a:t>
            </a:r>
            <a:r>
              <a:rPr lang="en-US" altLang="zh-CN" sz="1800" dirty="0">
                <a:ea typeface="宋体" panose="02010600030101010101" pitchFamily="2" charset="-122"/>
              </a:rPr>
              <a:t>“</a:t>
            </a:r>
            <a:r>
              <a:rPr lang="zh-CN" altLang="en-US" sz="1800" dirty="0">
                <a:ea typeface="宋体" panose="02010600030101010101" pitchFamily="2" charset="-122"/>
              </a:rPr>
              <a:t>附件</a:t>
            </a:r>
            <a:r>
              <a:rPr lang="en-US" altLang="zh-CN" sz="1800" dirty="0">
                <a:ea typeface="宋体" panose="02010600030101010101" pitchFamily="2" charset="-122"/>
              </a:rPr>
              <a:t>”</a:t>
            </a:r>
            <a:r>
              <a:rPr lang="zh-CN" altLang="en-US" sz="1800" dirty="0">
                <a:ea typeface="宋体" panose="02010600030101010101" pitchFamily="2" charset="-122"/>
              </a:rPr>
              <a:t>，一定要在内容里加以说明。发送重要邮件时，在电子邮件</a:t>
            </a:r>
            <a:r>
              <a:rPr lang="en-US" altLang="zh-CN" sz="1800" dirty="0">
                <a:ea typeface="宋体" panose="02010600030101010101" pitchFamily="2" charset="-122"/>
                <a:sym typeface="+mn-ea"/>
              </a:rPr>
              <a:t>“</a:t>
            </a:r>
            <a:r>
              <a:rPr lang="zh-CN" altLang="zh-CN" sz="1800" dirty="0">
                <a:ea typeface="宋体" panose="02010600030101010101" pitchFamily="2" charset="-122"/>
                <a:sym typeface="+mn-ea"/>
              </a:rPr>
              <a:t>主题</a:t>
            </a:r>
            <a:r>
              <a:rPr lang="en-US" altLang="zh-CN" sz="1800" dirty="0">
                <a:ea typeface="宋体" panose="02010600030101010101" pitchFamily="2" charset="-122"/>
                <a:sym typeface="+mn-ea"/>
              </a:rPr>
              <a:t>”</a:t>
            </a:r>
            <a:r>
              <a:rPr lang="zh-CN" altLang="en-US" sz="1800" dirty="0">
                <a:ea typeface="宋体" panose="02010600030101010101" pitchFamily="2" charset="-122"/>
                <a:sym typeface="+mn-ea"/>
              </a:rPr>
              <a:t>或</a:t>
            </a:r>
            <a:r>
              <a:rPr lang="en-US" altLang="zh-CN" sz="1800" dirty="0">
                <a:ea typeface="宋体" panose="02010600030101010101" pitchFamily="2" charset="-122"/>
                <a:sym typeface="+mn-ea"/>
              </a:rPr>
              <a:t>“</a:t>
            </a:r>
            <a:r>
              <a:rPr lang="zh-CN" altLang="en-US" sz="1800" dirty="0">
                <a:ea typeface="宋体" panose="02010600030101010101" pitchFamily="2" charset="-122"/>
                <a:sym typeface="+mn-ea"/>
              </a:rPr>
              <a:t>标题</a:t>
            </a:r>
            <a:r>
              <a:rPr lang="en-US" altLang="zh-CN" sz="1800" dirty="0">
                <a:ea typeface="宋体" panose="02010600030101010101" pitchFamily="2" charset="-122"/>
                <a:sym typeface="+mn-ea"/>
              </a:rPr>
              <a:t>”</a:t>
            </a:r>
            <a:r>
              <a:rPr lang="zh-CN" altLang="en-US" sz="1800" dirty="0">
                <a:ea typeface="宋体" panose="02010600030101010101" pitchFamily="2" charset="-122"/>
                <a:sym typeface="+mn-ea"/>
              </a:rPr>
              <a:t>一栏，一定要写清楚信件</a:t>
            </a:r>
            <a:r>
              <a:rPr lang="en-US" altLang="zh-CN" sz="1800" dirty="0">
                <a:ea typeface="宋体" panose="02010600030101010101" pitchFamily="2" charset="-122"/>
                <a:sym typeface="+mn-ea"/>
              </a:rPr>
              <a:t>“</a:t>
            </a:r>
            <a:r>
              <a:rPr lang="zh-CN" altLang="en-US" sz="1800" dirty="0">
                <a:ea typeface="宋体" panose="02010600030101010101" pitchFamily="2" charset="-122"/>
                <a:sym typeface="+mn-ea"/>
              </a:rPr>
              <a:t>主题</a:t>
            </a:r>
            <a:r>
              <a:rPr lang="en-US" altLang="zh-CN" sz="1800" dirty="0">
                <a:ea typeface="宋体" panose="02010600030101010101" pitchFamily="2" charset="-122"/>
                <a:sym typeface="+mn-ea"/>
              </a:rPr>
              <a:t>”</a:t>
            </a:r>
            <a:r>
              <a:rPr lang="zh-CN" altLang="en-US" sz="1800" dirty="0">
                <a:ea typeface="宋体" panose="02010600030101010101" pitchFamily="2" charset="-122"/>
                <a:sym typeface="+mn-ea"/>
              </a:rPr>
              <a:t>或</a:t>
            </a:r>
            <a:r>
              <a:rPr lang="en-US" altLang="zh-CN" sz="1800" dirty="0">
                <a:ea typeface="宋体" panose="02010600030101010101" pitchFamily="2" charset="-122"/>
                <a:sym typeface="+mn-ea"/>
              </a:rPr>
              <a:t>“</a:t>
            </a:r>
            <a:r>
              <a:rPr lang="zh-CN" altLang="en-US" sz="1800" dirty="0">
                <a:ea typeface="宋体" panose="02010600030101010101" pitchFamily="2" charset="-122"/>
                <a:sym typeface="+mn-ea"/>
              </a:rPr>
              <a:t>标题</a:t>
            </a:r>
            <a:r>
              <a:rPr lang="en-US" altLang="zh-CN" sz="1800" dirty="0">
                <a:ea typeface="宋体" panose="02010600030101010101" pitchFamily="2" charset="-122"/>
                <a:sym typeface="+mn-ea"/>
              </a:rPr>
              <a:t>”</a:t>
            </a:r>
            <a:r>
              <a:rPr lang="zh-CN" altLang="en-US" sz="1800" dirty="0">
                <a:ea typeface="宋体" panose="02010600030101010101" pitchFamily="2" charset="-122"/>
                <a:sym typeface="+mn-ea"/>
              </a:rPr>
              <a:t>，否则对方会认为是恶意邮件。不打开就删除。</a:t>
            </a:r>
            <a:endParaRPr lang="zh-CN" altLang="en-US" sz="1800" dirty="0">
              <a:ea typeface="宋体" panose="02010600030101010101" pitchFamily="2" charset="-122"/>
            </a:endParaRPr>
          </a:p>
          <a:p>
            <a:pPr marL="0" algn="l">
              <a:lnSpc>
                <a:spcPct val="120000"/>
              </a:lnSpc>
              <a:spcBef>
                <a:spcPts val="100"/>
              </a:spcBef>
              <a:spcAft>
                <a:spcPts val="0"/>
              </a:spcAft>
              <a:buNone/>
            </a:pPr>
            <a:r>
              <a:rPr lang="zh-CN" altLang="en-US" sz="1800" b="1" dirty="0">
                <a:ea typeface="宋体" panose="02010600030101010101" pitchFamily="2" charset="-122"/>
              </a:rPr>
              <a:t>2.接收和回复电子邮件</a:t>
            </a:r>
            <a:endParaRPr lang="zh-CN" altLang="en-US" sz="1800" b="1" dirty="0">
              <a:ea typeface="宋体" panose="02010600030101010101" pitchFamily="2" charset="-122"/>
            </a:endParaRPr>
          </a:p>
          <a:p>
            <a:pPr marL="0" algn="l">
              <a:lnSpc>
                <a:spcPct val="120000"/>
              </a:lnSpc>
              <a:spcBef>
                <a:spcPts val="100"/>
              </a:spcBef>
              <a:spcAft>
                <a:spcPts val="0"/>
              </a:spcAft>
              <a:buNone/>
            </a:pPr>
            <a:r>
              <a:rPr lang="zh-CN" altLang="en-US" sz="1800" dirty="0">
                <a:ea typeface="宋体" panose="02010600030101010101" pitchFamily="2" charset="-122"/>
              </a:rPr>
              <a:t>平时养成定期打开收件箱查看邮件的习惯，以免遗漏或耽误重要邮件阅读与回复。一般应在收到邮件当天予以回复。如果涉及较难处理问题，先告诉对方正在处理，后续及时回复。对于标题稀奇古怪或者没有标题、发信人的邮件，可直接删掉。</a:t>
            </a:r>
            <a:endParaRPr lang="zh-CN" altLang="en-US" sz="1800" dirty="0">
              <a:ea typeface="宋体" panose="02010600030101010101" pitchFamily="2" charset="-122"/>
            </a:endParaRPr>
          </a:p>
          <a:p>
            <a:pPr marL="0" algn="l">
              <a:lnSpc>
                <a:spcPct val="120000"/>
              </a:lnSpc>
              <a:spcBef>
                <a:spcPts val="100"/>
              </a:spcBef>
              <a:spcAft>
                <a:spcPts val="0"/>
              </a:spcAft>
              <a:buNone/>
            </a:pPr>
            <a:r>
              <a:rPr lang="zh-CN" altLang="en-US" sz="1800" b="1" dirty="0">
                <a:ea typeface="宋体" panose="02010600030101010101" pitchFamily="2" charset="-122"/>
              </a:rPr>
              <a:t>3.保存和删除电子邮件</a:t>
            </a:r>
            <a:endParaRPr lang="zh-CN" altLang="en-US" sz="1800" b="1" dirty="0">
              <a:ea typeface="宋体" panose="02010600030101010101" pitchFamily="2" charset="-122"/>
            </a:endParaRPr>
          </a:p>
          <a:p>
            <a:pPr marL="0" algn="l">
              <a:lnSpc>
                <a:spcPct val="120000"/>
              </a:lnSpc>
              <a:spcBef>
                <a:spcPts val="100"/>
              </a:spcBef>
              <a:spcAft>
                <a:spcPts val="0"/>
              </a:spcAft>
              <a:buNone/>
            </a:pPr>
            <a:r>
              <a:rPr lang="zh-CN" altLang="en-US" sz="1800" dirty="0">
                <a:ea typeface="宋体" panose="02010600030101010101" pitchFamily="2" charset="-122"/>
              </a:rPr>
              <a:t>网络信箱空间有限，有些网站会对邮件进行自动删除。建议平时养成定期整理收件箱习惯，对不同邮件分别予以保存和删除，对有价值的邮件必须保留，对无关的垃圾邮件或者已无实际价值的邮件要及时删除。</a:t>
            </a:r>
            <a:endParaRPr lang="zh-CN" altLang="en-US" sz="1800"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16305"/>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4" name="标题 3"/>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【单元二】</a:t>
            </a:r>
            <a:r>
              <a:rPr lang="zh-CN" sz="3500" dirty="0">
                <a:solidFill>
                  <a:schemeClr val="tx1"/>
                </a:solidFill>
                <a:latin typeface="隶书" panose="02010509060101010101" pitchFamily="49" charset="-122"/>
                <a:ea typeface="隶书" panose="02010509060101010101" pitchFamily="49" charset="-122"/>
                <a:sym typeface="+mn-ea"/>
              </a:rPr>
              <a:t>商务</a:t>
            </a:r>
            <a:r>
              <a:rPr lang="zh-CN" sz="3500" dirty="0">
                <a:solidFill>
                  <a:schemeClr val="tx1"/>
                </a:solidFill>
                <a:latin typeface="隶书" panose="02010509060101010101" pitchFamily="49" charset="-122"/>
                <a:ea typeface="隶书" panose="02010509060101010101" pitchFamily="49" charset="-122"/>
                <a:sym typeface="+mn-ea"/>
              </a:rPr>
              <a:t>沟通</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788025"/>
          </a:xfrm>
        </p:spPr>
        <p:txBody>
          <a:bodyPr anchor="t" anchorCtr="0"/>
          <a:p>
            <a:pPr>
              <a:lnSpc>
                <a:spcPct val="110000"/>
              </a:lnSpc>
              <a:spcBef>
                <a:spcPts val="100"/>
              </a:spcBef>
              <a:spcAft>
                <a:spcPts val="0"/>
              </a:spcAft>
              <a:buNone/>
            </a:pPr>
            <a:r>
              <a:rPr lang="zh-CN" altLang="en-US" sz="2500" b="1" dirty="0"/>
              <a:t>二、网络沟通</a:t>
            </a:r>
            <a:endParaRPr lang="zh-CN" altLang="en-US" sz="2500" b="1" dirty="0"/>
          </a:p>
          <a:p>
            <a:pPr marL="0" algn="l">
              <a:lnSpc>
                <a:spcPct val="150000"/>
              </a:lnSpc>
              <a:spcBef>
                <a:spcPts val="100"/>
              </a:spcBef>
              <a:spcAft>
                <a:spcPts val="0"/>
              </a:spcAft>
              <a:buNone/>
            </a:pPr>
            <a:r>
              <a:rPr lang="zh-CN" altLang="en-US" sz="2000" b="1" dirty="0"/>
              <a:t>（二）网络视频会议</a:t>
            </a:r>
            <a:endParaRPr lang="zh-CN" altLang="en-US" sz="2000" b="1" dirty="0"/>
          </a:p>
          <a:p>
            <a:pPr marL="0" algn="l">
              <a:lnSpc>
                <a:spcPct val="150000"/>
              </a:lnSpc>
              <a:spcBef>
                <a:spcPts val="100"/>
              </a:spcBef>
              <a:spcAft>
                <a:spcPts val="0"/>
              </a:spcAft>
              <a:buNone/>
            </a:pPr>
            <a:r>
              <a:rPr lang="zh-CN" altLang="en-US" sz="1800" dirty="0">
                <a:ea typeface="宋体" panose="02010600030101010101" pitchFamily="2" charset="-122"/>
              </a:rPr>
              <a:t>1.</a:t>
            </a:r>
            <a:r>
              <a:rPr lang="zh-CN" altLang="en-US" sz="1800" dirty="0">
                <a:ea typeface="宋体" panose="02010600030101010101" pitchFamily="2" charset="-122"/>
                <a:sym typeface="+mn-ea"/>
              </a:rPr>
              <a:t>明确会议目的、会议议题、会议时间及参会人员</a:t>
            </a:r>
            <a:endParaRPr lang="zh-CN" altLang="en-US" sz="1800" dirty="0">
              <a:ea typeface="宋体" panose="02010600030101010101" pitchFamily="2" charset="-122"/>
            </a:endParaRPr>
          </a:p>
          <a:p>
            <a:pPr marL="0" algn="l">
              <a:lnSpc>
                <a:spcPct val="150000"/>
              </a:lnSpc>
              <a:spcBef>
                <a:spcPts val="100"/>
              </a:spcBef>
              <a:spcAft>
                <a:spcPts val="0"/>
              </a:spcAft>
              <a:buNone/>
            </a:pPr>
            <a:r>
              <a:rPr lang="zh-CN" altLang="en-US" sz="1800" dirty="0">
                <a:ea typeface="宋体" panose="02010600030101010101" pitchFamily="2" charset="-122"/>
              </a:rPr>
              <a:t>2.提前检查网络系统，</a:t>
            </a:r>
            <a:r>
              <a:rPr lang="zh-CN" altLang="en-US" sz="1800" dirty="0">
                <a:ea typeface="宋体" panose="02010600030101010101" pitchFamily="2" charset="-122"/>
                <a:sym typeface="+mn-ea"/>
              </a:rPr>
              <a:t>检测视频会议设备运作状况</a:t>
            </a:r>
            <a:endParaRPr lang="zh-CN" altLang="en-US" sz="1800" dirty="0">
              <a:ea typeface="宋体" panose="02010600030101010101" pitchFamily="2" charset="-122"/>
            </a:endParaRPr>
          </a:p>
          <a:p>
            <a:pPr marL="0" algn="l">
              <a:lnSpc>
                <a:spcPct val="150000"/>
              </a:lnSpc>
              <a:spcBef>
                <a:spcPts val="100"/>
              </a:spcBef>
              <a:spcAft>
                <a:spcPts val="0"/>
              </a:spcAft>
              <a:buNone/>
            </a:pPr>
            <a:r>
              <a:rPr lang="zh-CN" altLang="en-US" sz="1800" dirty="0">
                <a:ea typeface="宋体" panose="02010600030101010101" pitchFamily="2" charset="-122"/>
              </a:rPr>
              <a:t>3.提前进入视频会议，注意个人仪容、仪表和言行</a:t>
            </a:r>
            <a:endParaRPr lang="zh-CN" altLang="en-US" sz="1800" dirty="0">
              <a:ea typeface="宋体" panose="02010600030101010101" pitchFamily="2" charset="-122"/>
            </a:endParaRPr>
          </a:p>
          <a:p>
            <a:pPr marL="0" algn="l">
              <a:lnSpc>
                <a:spcPct val="150000"/>
              </a:lnSpc>
              <a:spcBef>
                <a:spcPts val="100"/>
              </a:spcBef>
              <a:spcAft>
                <a:spcPts val="0"/>
              </a:spcAft>
              <a:buNone/>
            </a:pPr>
            <a:r>
              <a:rPr lang="zh-CN" altLang="en-US" sz="1800" b="1" dirty="0">
                <a:ea typeface="宋体" panose="02010600030101010101" pitchFamily="2" charset="-122"/>
              </a:rPr>
              <a:t>（三）网络查阅与交流</a:t>
            </a:r>
            <a:endParaRPr lang="zh-CN" altLang="en-US" sz="1800" b="1" dirty="0">
              <a:ea typeface="宋体" panose="02010600030101010101" pitchFamily="2" charset="-122"/>
            </a:endParaRPr>
          </a:p>
          <a:p>
            <a:pPr marL="0" algn="l">
              <a:lnSpc>
                <a:spcPct val="150000"/>
              </a:lnSpc>
              <a:spcBef>
                <a:spcPts val="100"/>
              </a:spcBef>
              <a:spcAft>
                <a:spcPts val="0"/>
              </a:spcAft>
              <a:buNone/>
            </a:pPr>
            <a:r>
              <a:rPr lang="zh-CN" altLang="en-US" sz="1800" dirty="0">
                <a:ea typeface="宋体" panose="02010600030101010101" pitchFamily="2" charset="-122"/>
              </a:rPr>
              <a:t>确需上网查询的内容应提前准备，常用网址可保存以便随时使用。坚决不登录不良网站，不点击不明链接。网上与人交流，应当用语规范，谨慎使用网络流行语言符号，以免因对方不理解而导致交流受阻。</a:t>
            </a:r>
            <a:endParaRPr lang="zh-CN" altLang="en-US" sz="1800" dirty="0">
              <a:ea typeface="宋体" panose="02010600030101010101" pitchFamily="2" charset="-122"/>
            </a:endParaRPr>
          </a:p>
          <a:p>
            <a:pPr marL="0" algn="l">
              <a:lnSpc>
                <a:spcPct val="150000"/>
              </a:lnSpc>
              <a:spcBef>
                <a:spcPts val="100"/>
              </a:spcBef>
              <a:spcAft>
                <a:spcPts val="0"/>
              </a:spcAft>
              <a:buNone/>
            </a:pPr>
            <a:r>
              <a:rPr lang="zh-CN" altLang="en-US" sz="1800" b="1" dirty="0">
                <a:ea typeface="宋体" panose="02010600030101010101" pitchFamily="2" charset="-122"/>
              </a:rPr>
              <a:t>（四）网络安全与维护</a:t>
            </a:r>
            <a:endParaRPr lang="zh-CN" altLang="en-US" sz="1800" b="1" dirty="0">
              <a:ea typeface="宋体" panose="02010600030101010101" pitchFamily="2" charset="-122"/>
            </a:endParaRPr>
          </a:p>
          <a:p>
            <a:pPr marL="0" algn="l">
              <a:lnSpc>
                <a:spcPct val="150000"/>
              </a:lnSpc>
              <a:spcBef>
                <a:spcPts val="100"/>
              </a:spcBef>
              <a:spcAft>
                <a:spcPts val="0"/>
              </a:spcAft>
              <a:buNone/>
            </a:pPr>
            <a:r>
              <a:rPr lang="zh-CN" altLang="en-US" sz="1800" dirty="0">
                <a:ea typeface="宋体" panose="02010600030101010101" pitchFamily="2" charset="-122"/>
              </a:rPr>
              <a:t>平时进行网络聊天、制作个人主页、网上购物、电子公告板及其他网络沟通时，要有保密与安全意识，不随便在网上留下单位名称、联系方式及个人信息，避免谈及自己知道的商业、国家机密话题，更不能故意泄密。</a:t>
            </a:r>
            <a:endParaRPr lang="zh-CN" altLang="en-US" sz="1800" dirty="0">
              <a:ea typeface="宋体" panose="02010600030101010101" pitchFamily="2" charset="-122"/>
            </a:endParaRPr>
          </a:p>
        </p:txBody>
      </p:sp>
      <p:cxnSp>
        <p:nvCxnSpPr>
          <p:cNvPr id="6" name="直接连接符 5"/>
          <p:cNvCxnSpPr/>
          <p:nvPr>
            <p:custDataLst>
              <p:tags r:id="rId1"/>
            </p:custDataLst>
          </p:nvPr>
        </p:nvCxnSpPr>
        <p:spPr>
          <a:xfrm flipV="1">
            <a:off x="423545" y="916305"/>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4" name="标题 3"/>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【单元二】</a:t>
            </a:r>
            <a:r>
              <a:rPr lang="zh-CN" sz="3500" dirty="0">
                <a:solidFill>
                  <a:schemeClr val="tx1"/>
                </a:solidFill>
                <a:latin typeface="隶书" panose="02010509060101010101" pitchFamily="49" charset="-122"/>
                <a:ea typeface="隶书" panose="02010509060101010101" pitchFamily="49" charset="-122"/>
                <a:sym typeface="+mn-ea"/>
              </a:rPr>
              <a:t>商务</a:t>
            </a:r>
            <a:r>
              <a:rPr lang="zh-CN" sz="3500" dirty="0">
                <a:solidFill>
                  <a:schemeClr val="tx1"/>
                </a:solidFill>
                <a:latin typeface="隶书" panose="02010509060101010101" pitchFamily="49" charset="-122"/>
                <a:ea typeface="隶书" panose="02010509060101010101" pitchFamily="49" charset="-122"/>
                <a:sym typeface="+mn-ea"/>
              </a:rPr>
              <a:t>沟通</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383530"/>
          </a:xfrm>
        </p:spPr>
        <p:txBody>
          <a:bodyPr anchor="t" anchorCtr="0"/>
          <a:p>
            <a:pPr>
              <a:lnSpc>
                <a:spcPct val="110000"/>
              </a:lnSpc>
              <a:spcBef>
                <a:spcPts val="100"/>
              </a:spcBef>
              <a:spcAft>
                <a:spcPts val="0"/>
              </a:spcAft>
              <a:buNone/>
            </a:pPr>
            <a:r>
              <a:rPr lang="zh-CN" altLang="en-US" sz="2500" b="1" dirty="0"/>
              <a:t>三、推销洽谈</a:t>
            </a:r>
            <a:endParaRPr lang="zh-CN" altLang="en-US" sz="2500" b="1" dirty="0"/>
          </a:p>
          <a:p>
            <a:pPr marL="0" algn="l">
              <a:lnSpc>
                <a:spcPct val="150000"/>
              </a:lnSpc>
              <a:spcBef>
                <a:spcPts val="100"/>
              </a:spcBef>
              <a:spcAft>
                <a:spcPts val="0"/>
              </a:spcAft>
              <a:buNone/>
            </a:pPr>
            <a:r>
              <a:rPr lang="zh-CN" altLang="en-US" sz="2000" b="1" dirty="0"/>
              <a:t>（一）推销洽谈方法</a:t>
            </a:r>
            <a:endParaRPr lang="zh-CN" altLang="en-US" sz="2000" b="1" dirty="0"/>
          </a:p>
          <a:p>
            <a:pPr marL="0" algn="l">
              <a:lnSpc>
                <a:spcPct val="150000"/>
              </a:lnSpc>
              <a:spcBef>
                <a:spcPts val="100"/>
              </a:spcBef>
              <a:spcAft>
                <a:spcPts val="0"/>
              </a:spcAft>
              <a:buNone/>
            </a:pPr>
            <a:r>
              <a:rPr lang="zh-CN" altLang="en-US" sz="1800" b="1" dirty="0">
                <a:ea typeface="宋体" panose="02010600030101010101" pitchFamily="2" charset="-122"/>
              </a:rPr>
              <a:t>1、提示法</a:t>
            </a:r>
            <a:endParaRPr lang="zh-CN" altLang="en-US" sz="1800" b="1" dirty="0">
              <a:ea typeface="宋体" panose="02010600030101010101" pitchFamily="2" charset="-122"/>
            </a:endParaRPr>
          </a:p>
          <a:p>
            <a:pPr marL="0" algn="l">
              <a:lnSpc>
                <a:spcPct val="150000"/>
              </a:lnSpc>
              <a:spcBef>
                <a:spcPts val="100"/>
              </a:spcBef>
              <a:spcAft>
                <a:spcPts val="0"/>
              </a:spcAft>
              <a:buNone/>
            </a:pPr>
            <a:r>
              <a:rPr lang="zh-CN" altLang="en-US" sz="1800" dirty="0">
                <a:ea typeface="宋体" panose="02010600030101010101" pitchFamily="2" charset="-122"/>
              </a:rPr>
              <a:t>指推销人员在推销洽谈中利用语言的形式启发，诱导顾客购买推销品的方法。</a:t>
            </a:r>
            <a:endParaRPr lang="zh-CN" altLang="en-US" sz="1800" dirty="0">
              <a:ea typeface="宋体" panose="02010600030101010101" pitchFamily="2" charset="-122"/>
            </a:endParaRPr>
          </a:p>
          <a:p>
            <a:pPr marL="0" algn="l">
              <a:lnSpc>
                <a:spcPct val="150000"/>
              </a:lnSpc>
              <a:spcBef>
                <a:spcPts val="100"/>
              </a:spcBef>
              <a:spcAft>
                <a:spcPts val="0"/>
              </a:spcAft>
              <a:buNone/>
            </a:pPr>
            <a:r>
              <a:rPr lang="zh-CN" altLang="en-US" sz="1800" b="1" dirty="0">
                <a:ea typeface="宋体" panose="02010600030101010101" pitchFamily="2" charset="-122"/>
              </a:rPr>
              <a:t>（1）直接提示法</a:t>
            </a:r>
            <a:endParaRPr lang="zh-CN" altLang="en-US" sz="1800" b="1" dirty="0">
              <a:ea typeface="宋体" panose="02010600030101010101" pitchFamily="2" charset="-122"/>
            </a:endParaRPr>
          </a:p>
          <a:p>
            <a:pPr marL="0" algn="l">
              <a:lnSpc>
                <a:spcPct val="150000"/>
              </a:lnSpc>
              <a:spcBef>
                <a:spcPts val="100"/>
              </a:spcBef>
              <a:spcAft>
                <a:spcPts val="0"/>
              </a:spcAft>
              <a:buNone/>
            </a:pPr>
            <a:r>
              <a:rPr lang="zh-CN" altLang="en-US" sz="1800" dirty="0">
                <a:ea typeface="宋体" panose="02010600030101010101" pitchFamily="2" charset="-122"/>
              </a:rPr>
              <a:t>推销人员直接向顾客呈现推销品的利益，劝说顾客购买推销品的洽谈方法。是一种被广泛运用的推销洽谈提示方法。</a:t>
            </a:r>
            <a:endParaRPr lang="zh-CN" altLang="en-US" sz="1800" dirty="0">
              <a:ea typeface="宋体" panose="02010600030101010101" pitchFamily="2" charset="-122"/>
            </a:endParaRPr>
          </a:p>
          <a:p>
            <a:pPr marL="0" algn="l">
              <a:lnSpc>
                <a:spcPct val="150000"/>
              </a:lnSpc>
              <a:spcBef>
                <a:spcPts val="100"/>
              </a:spcBef>
              <a:spcAft>
                <a:spcPts val="0"/>
              </a:spcAft>
              <a:buNone/>
            </a:pPr>
            <a:r>
              <a:rPr lang="zh-CN" altLang="en-US" sz="1800" b="1" dirty="0">
                <a:ea typeface="宋体" panose="02010600030101010101" pitchFamily="2" charset="-122"/>
              </a:rPr>
              <a:t>（2）间接提示法</a:t>
            </a:r>
            <a:endParaRPr lang="zh-CN" altLang="en-US" sz="1800" b="1" dirty="0">
              <a:ea typeface="宋体" panose="02010600030101010101" pitchFamily="2" charset="-122"/>
            </a:endParaRPr>
          </a:p>
          <a:p>
            <a:pPr marL="0" algn="l">
              <a:lnSpc>
                <a:spcPct val="150000"/>
              </a:lnSpc>
              <a:spcBef>
                <a:spcPts val="100"/>
              </a:spcBef>
              <a:spcAft>
                <a:spcPts val="0"/>
              </a:spcAft>
              <a:buNone/>
            </a:pPr>
            <a:r>
              <a:rPr lang="zh-CN" altLang="en-US" sz="1800" dirty="0">
                <a:ea typeface="宋体" panose="02010600030101010101" pitchFamily="2" charset="-122"/>
              </a:rPr>
              <a:t>推销人员间接地劝说顾客购买推销品的洽谈方法。 这种方法可以有效地排除面谈压力，避重就轻，制造有利的面谈气氛。</a:t>
            </a:r>
            <a:endParaRPr lang="zh-CN" altLang="en-US" sz="1800" dirty="0">
              <a:ea typeface="宋体" panose="02010600030101010101" pitchFamily="2" charset="-122"/>
            </a:endParaRPr>
          </a:p>
          <a:p>
            <a:pPr algn="l">
              <a:lnSpc>
                <a:spcPct val="150000"/>
              </a:lnSpc>
              <a:spcBef>
                <a:spcPts val="100"/>
              </a:spcBef>
              <a:spcAft>
                <a:spcPts val="0"/>
              </a:spcAft>
              <a:buNone/>
            </a:pPr>
            <a:endParaRPr lang="zh-CN" altLang="en-US" sz="1800"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16305"/>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4" name="标题 3"/>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【单元二】</a:t>
            </a:r>
            <a:r>
              <a:rPr lang="zh-CN" sz="3500" dirty="0">
                <a:solidFill>
                  <a:schemeClr val="tx1"/>
                </a:solidFill>
                <a:latin typeface="隶书" panose="02010509060101010101" pitchFamily="49" charset="-122"/>
                <a:ea typeface="隶书" panose="02010509060101010101" pitchFamily="49" charset="-122"/>
                <a:sym typeface="+mn-ea"/>
              </a:rPr>
              <a:t>商务</a:t>
            </a:r>
            <a:r>
              <a:rPr lang="zh-CN" sz="3500" dirty="0">
                <a:solidFill>
                  <a:schemeClr val="tx1"/>
                </a:solidFill>
                <a:latin typeface="隶书" panose="02010509060101010101" pitchFamily="49" charset="-122"/>
                <a:ea typeface="隶书" panose="02010509060101010101" pitchFamily="49" charset="-122"/>
                <a:sym typeface="+mn-ea"/>
              </a:rPr>
              <a:t>沟通</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990600"/>
            <a:ext cx="8469630" cy="5455920"/>
          </a:xfrm>
        </p:spPr>
        <p:txBody>
          <a:bodyPr anchor="t" anchorCtr="0"/>
          <a:p>
            <a:pPr>
              <a:lnSpc>
                <a:spcPct val="110000"/>
              </a:lnSpc>
              <a:spcBef>
                <a:spcPts val="100"/>
              </a:spcBef>
              <a:spcAft>
                <a:spcPts val="0"/>
              </a:spcAft>
              <a:buNone/>
            </a:pPr>
            <a:r>
              <a:rPr lang="zh-CN" altLang="en-US" sz="2500" b="1" dirty="0"/>
              <a:t>三、推销洽谈</a:t>
            </a:r>
            <a:endParaRPr lang="zh-CN" altLang="en-US" sz="2500" b="1" dirty="0"/>
          </a:p>
          <a:p>
            <a:pPr marL="0" algn="l">
              <a:lnSpc>
                <a:spcPct val="150000"/>
              </a:lnSpc>
              <a:spcBef>
                <a:spcPts val="100"/>
              </a:spcBef>
              <a:spcAft>
                <a:spcPts val="0"/>
              </a:spcAft>
              <a:buNone/>
            </a:pPr>
            <a:r>
              <a:rPr lang="zh-CN" altLang="en-US" sz="2000" b="1" dirty="0"/>
              <a:t>（一）推销洽谈方法</a:t>
            </a:r>
            <a:endParaRPr lang="zh-CN" altLang="en-US" sz="2000" b="1" dirty="0"/>
          </a:p>
          <a:p>
            <a:pPr marL="0" algn="l">
              <a:lnSpc>
                <a:spcPct val="150000"/>
              </a:lnSpc>
              <a:spcBef>
                <a:spcPts val="100"/>
              </a:spcBef>
              <a:spcAft>
                <a:spcPts val="0"/>
              </a:spcAft>
              <a:buNone/>
            </a:pPr>
            <a:r>
              <a:rPr lang="en-US" altLang="zh-CN" sz="1800" b="1" dirty="0">
                <a:ea typeface="宋体" panose="02010600030101010101" pitchFamily="2" charset="-122"/>
              </a:rPr>
              <a:t>2</a:t>
            </a:r>
            <a:r>
              <a:rPr lang="zh-CN" altLang="en-US" sz="1800" b="1" dirty="0">
                <a:ea typeface="宋体" panose="02010600030101010101" pitchFamily="2" charset="-122"/>
              </a:rPr>
              <a:t>、演示法</a:t>
            </a:r>
            <a:endParaRPr lang="zh-CN" altLang="en-US" sz="1800" b="1" dirty="0">
              <a:ea typeface="宋体" panose="02010600030101010101" pitchFamily="2" charset="-122"/>
            </a:endParaRPr>
          </a:p>
          <a:p>
            <a:pPr marL="0" algn="l">
              <a:lnSpc>
                <a:spcPct val="150000"/>
              </a:lnSpc>
              <a:spcBef>
                <a:spcPts val="100"/>
              </a:spcBef>
              <a:spcAft>
                <a:spcPts val="0"/>
              </a:spcAft>
              <a:buNone/>
            </a:pPr>
            <a:r>
              <a:rPr lang="zh-CN" altLang="en-US" sz="1800" dirty="0">
                <a:ea typeface="宋体" panose="02010600030101010101" pitchFamily="2" charset="-122"/>
              </a:rPr>
              <a:t>指推销人员运用非语言的形式，通过实际操作推销品或辅助物品，让顾客通过视觉、听觉、味觉、嗅觉和触觉直接感受推销品信息，最终让顾客购买推销品的洽谈方法。</a:t>
            </a:r>
            <a:endParaRPr lang="zh-CN" altLang="en-US" sz="1800" dirty="0">
              <a:ea typeface="宋体" panose="02010600030101010101" pitchFamily="2" charset="-122"/>
            </a:endParaRPr>
          </a:p>
          <a:p>
            <a:pPr marL="0" algn="l">
              <a:lnSpc>
                <a:spcPct val="150000"/>
              </a:lnSpc>
              <a:spcBef>
                <a:spcPts val="100"/>
              </a:spcBef>
              <a:spcAft>
                <a:spcPts val="0"/>
              </a:spcAft>
              <a:buNone/>
            </a:pPr>
            <a:r>
              <a:rPr lang="zh-CN" altLang="en-US" sz="1800" b="1" dirty="0">
                <a:ea typeface="宋体" panose="02010600030101010101" pitchFamily="2" charset="-122"/>
              </a:rPr>
              <a:t>（1）实物产品演示法 </a:t>
            </a:r>
            <a:endParaRPr lang="zh-CN" altLang="en-US" sz="1800" b="1" dirty="0">
              <a:ea typeface="宋体" panose="02010600030101010101" pitchFamily="2" charset="-122"/>
            </a:endParaRPr>
          </a:p>
          <a:p>
            <a:pPr marL="0" algn="l">
              <a:lnSpc>
                <a:spcPct val="150000"/>
              </a:lnSpc>
              <a:spcBef>
                <a:spcPts val="100"/>
              </a:spcBef>
              <a:spcAft>
                <a:spcPts val="0"/>
              </a:spcAft>
              <a:buNone/>
            </a:pPr>
            <a:r>
              <a:rPr lang="zh-CN" altLang="en-US" sz="1800" dirty="0">
                <a:ea typeface="宋体" panose="02010600030101010101" pitchFamily="2" charset="-122"/>
              </a:rPr>
              <a:t>推销人员通过直接演示推销品本身来劝说顾客购买推销品的洽谈方法。推销员通过对产品的现场展示、操作表演等方式，把产品的性能、特色、优点表现出来，使顾客对产品有直观的了解。　　</a:t>
            </a:r>
            <a:endParaRPr lang="zh-CN" altLang="en-US" sz="1800" dirty="0">
              <a:ea typeface="宋体" panose="02010600030101010101" pitchFamily="2" charset="-122"/>
            </a:endParaRPr>
          </a:p>
          <a:p>
            <a:pPr marL="0" algn="l">
              <a:lnSpc>
                <a:spcPct val="150000"/>
              </a:lnSpc>
              <a:spcBef>
                <a:spcPts val="100"/>
              </a:spcBef>
              <a:spcAft>
                <a:spcPts val="0"/>
              </a:spcAft>
              <a:buNone/>
            </a:pPr>
            <a:r>
              <a:rPr lang="zh-CN" altLang="en-US" sz="1800" b="1" dirty="0">
                <a:ea typeface="宋体" panose="02010600030101010101" pitchFamily="2" charset="-122"/>
              </a:rPr>
              <a:t>（2）非</a:t>
            </a:r>
            <a:r>
              <a:rPr lang="zh-CN" altLang="en-US" sz="1800" b="1" dirty="0">
                <a:ea typeface="宋体" panose="02010600030101010101" pitchFamily="2" charset="-122"/>
                <a:sym typeface="+mn-ea"/>
              </a:rPr>
              <a:t>实物产品演示法</a:t>
            </a:r>
            <a:endParaRPr lang="zh-CN" altLang="en-US" sz="1800" b="1" dirty="0">
              <a:ea typeface="宋体" panose="02010600030101010101" pitchFamily="2" charset="-122"/>
              <a:sym typeface="+mn-ea"/>
            </a:endParaRPr>
          </a:p>
          <a:p>
            <a:pPr marL="0" algn="l">
              <a:lnSpc>
                <a:spcPct val="150000"/>
              </a:lnSpc>
              <a:spcBef>
                <a:spcPts val="100"/>
              </a:spcBef>
              <a:spcAft>
                <a:spcPts val="0"/>
              </a:spcAft>
              <a:buNone/>
            </a:pPr>
            <a:r>
              <a:rPr lang="zh-CN" altLang="en-US" sz="1800" dirty="0">
                <a:ea typeface="宋体" panose="02010600030101010101" pitchFamily="2" charset="-122"/>
              </a:rPr>
              <a:t>在不能或不便直接展示或用语言难以说明的产品的情况下，推销人员通过文字、图片、录音、录像、光盘，生动形象地劝说顾客购买产品的洽谈方法。 </a:t>
            </a:r>
            <a:endParaRPr lang="zh-CN" altLang="en-US" sz="1800"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16305"/>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4" name="标题 3"/>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【单元二】</a:t>
            </a:r>
            <a:r>
              <a:rPr lang="zh-CN" sz="3500" dirty="0">
                <a:solidFill>
                  <a:schemeClr val="tx1"/>
                </a:solidFill>
                <a:latin typeface="隶书" panose="02010509060101010101" pitchFamily="49" charset="-122"/>
                <a:ea typeface="隶书" panose="02010509060101010101" pitchFamily="49" charset="-122"/>
                <a:sym typeface="+mn-ea"/>
              </a:rPr>
              <a:t>商务</a:t>
            </a:r>
            <a:r>
              <a:rPr lang="zh-CN" sz="3500" dirty="0">
                <a:solidFill>
                  <a:schemeClr val="tx1"/>
                </a:solidFill>
                <a:latin typeface="隶书" panose="02010509060101010101" pitchFamily="49" charset="-122"/>
                <a:ea typeface="隶书" panose="02010509060101010101" pitchFamily="49" charset="-122"/>
                <a:sym typeface="+mn-ea"/>
              </a:rPr>
              <a:t>沟通</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869940"/>
          </a:xfrm>
        </p:spPr>
        <p:txBody>
          <a:bodyPr anchor="t" anchorCtr="0"/>
          <a:p>
            <a:pPr>
              <a:lnSpc>
                <a:spcPct val="110000"/>
              </a:lnSpc>
              <a:spcBef>
                <a:spcPts val="100"/>
              </a:spcBef>
              <a:spcAft>
                <a:spcPts val="0"/>
              </a:spcAft>
              <a:buNone/>
            </a:pPr>
            <a:r>
              <a:rPr lang="zh-CN" altLang="en-US" sz="2500" b="1" dirty="0"/>
              <a:t>三、推销洽谈</a:t>
            </a:r>
            <a:endParaRPr lang="zh-CN" altLang="en-US" sz="2500" b="1" dirty="0"/>
          </a:p>
          <a:p>
            <a:pPr marL="0" algn="l">
              <a:lnSpc>
                <a:spcPct val="150000"/>
              </a:lnSpc>
              <a:spcBef>
                <a:spcPts val="100"/>
              </a:spcBef>
              <a:spcAft>
                <a:spcPts val="0"/>
              </a:spcAft>
              <a:buNone/>
            </a:pPr>
            <a:r>
              <a:rPr lang="zh-CN" altLang="en-US" sz="2000" b="1" dirty="0"/>
              <a:t>（二）推销洽谈策略</a:t>
            </a:r>
            <a:endParaRPr lang="zh-CN" altLang="en-US" sz="2000" b="1" dirty="0"/>
          </a:p>
          <a:p>
            <a:pPr marL="0" algn="l">
              <a:lnSpc>
                <a:spcPct val="150000"/>
              </a:lnSpc>
              <a:spcBef>
                <a:spcPts val="100"/>
              </a:spcBef>
              <a:spcAft>
                <a:spcPts val="0"/>
              </a:spcAft>
              <a:buNone/>
            </a:pPr>
            <a:r>
              <a:rPr lang="zh-CN" altLang="en-US" sz="1800" b="1" dirty="0">
                <a:ea typeface="宋体" panose="02010600030101010101" pitchFamily="2" charset="-122"/>
              </a:rPr>
              <a:t>（1）最后通牒策略</a:t>
            </a:r>
            <a:endParaRPr lang="zh-CN" altLang="en-US" sz="1800" b="1" dirty="0">
              <a:ea typeface="宋体" panose="02010600030101010101" pitchFamily="2" charset="-122"/>
            </a:endParaRPr>
          </a:p>
          <a:p>
            <a:pPr marL="0" algn="l">
              <a:lnSpc>
                <a:spcPct val="150000"/>
              </a:lnSpc>
              <a:spcBef>
                <a:spcPts val="100"/>
              </a:spcBef>
              <a:spcAft>
                <a:spcPts val="0"/>
              </a:spcAft>
              <a:buNone/>
            </a:pPr>
            <a:r>
              <a:rPr lang="zh-CN" altLang="en-US" sz="1800" dirty="0">
                <a:ea typeface="宋体" panose="02010600030101010101" pitchFamily="2" charset="-122"/>
              </a:rPr>
              <a:t>在推销洽谈过程中，富有经验的洽谈人员常常体验到，通常约有90％的时间花费在讨论一些无关紧要的事情上，而关键性的问题和实质性的问题却是在最后剩下的不到10％的时间里谈成的。因此，洽谈者必须认真安排好谈判的全部时间与最后时间的关系。</a:t>
            </a:r>
            <a:endParaRPr lang="zh-CN" altLang="en-US" sz="1800" dirty="0">
              <a:ea typeface="宋体" panose="02010600030101010101" pitchFamily="2" charset="-122"/>
            </a:endParaRPr>
          </a:p>
          <a:p>
            <a:pPr marL="0" algn="l">
              <a:lnSpc>
                <a:spcPct val="150000"/>
              </a:lnSpc>
              <a:spcBef>
                <a:spcPts val="100"/>
              </a:spcBef>
              <a:spcAft>
                <a:spcPts val="0"/>
              </a:spcAft>
              <a:buNone/>
            </a:pPr>
            <a:r>
              <a:rPr lang="zh-CN" altLang="en-US" sz="1800" b="1" dirty="0">
                <a:ea typeface="宋体" panose="02010600030101010101" pitchFamily="2" charset="-122"/>
              </a:rPr>
              <a:t>（2）自我发难策略</a:t>
            </a:r>
            <a:endParaRPr lang="zh-CN" altLang="en-US" sz="1800" b="1" dirty="0">
              <a:ea typeface="宋体" panose="02010600030101010101" pitchFamily="2" charset="-122"/>
            </a:endParaRPr>
          </a:p>
          <a:p>
            <a:pPr marL="0" algn="l">
              <a:lnSpc>
                <a:spcPct val="150000"/>
              </a:lnSpc>
              <a:spcBef>
                <a:spcPts val="100"/>
              </a:spcBef>
              <a:spcAft>
                <a:spcPts val="0"/>
              </a:spcAft>
              <a:buNone/>
            </a:pPr>
            <a:r>
              <a:rPr lang="zh-CN" altLang="en-US" sz="1800" dirty="0">
                <a:ea typeface="宋体" panose="02010600030101010101" pitchFamily="2" charset="-122"/>
              </a:rPr>
              <a:t>自我发难策略是在洽谈中针对对方可能提出的问题，先自行摆出，再加以解释并阐明立场的洽谈策略。这种策略必须建立在深入调查，知己知彼的基础上，问题必须选得恰当，理由必须令人信服。否则不但达不到预定的目的，还会使自己处于被动的局面。</a:t>
            </a:r>
            <a:endParaRPr lang="zh-CN" altLang="en-US" sz="1800" dirty="0">
              <a:ea typeface="宋体" panose="02010600030101010101" pitchFamily="2" charset="-122"/>
            </a:endParaRPr>
          </a:p>
          <a:p>
            <a:pPr marL="0" algn="l">
              <a:lnSpc>
                <a:spcPct val="150000"/>
              </a:lnSpc>
              <a:spcBef>
                <a:spcPts val="100"/>
              </a:spcBef>
              <a:spcAft>
                <a:spcPts val="0"/>
              </a:spcAft>
              <a:buNone/>
            </a:pPr>
            <a:endParaRPr lang="zh-CN" altLang="en-US" sz="1800"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16305"/>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4" name="标题 3"/>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【单元二】</a:t>
            </a:r>
            <a:r>
              <a:rPr lang="zh-CN" sz="3500" dirty="0">
                <a:solidFill>
                  <a:schemeClr val="tx1"/>
                </a:solidFill>
                <a:latin typeface="隶书" panose="02010509060101010101" pitchFamily="49" charset="-122"/>
                <a:ea typeface="隶书" panose="02010509060101010101" pitchFamily="49" charset="-122"/>
                <a:sym typeface="+mn-ea"/>
              </a:rPr>
              <a:t>商务</a:t>
            </a:r>
            <a:r>
              <a:rPr lang="zh-CN" sz="3500" dirty="0">
                <a:solidFill>
                  <a:schemeClr val="tx1"/>
                </a:solidFill>
                <a:latin typeface="隶书" panose="02010509060101010101" pitchFamily="49" charset="-122"/>
                <a:ea typeface="隶书" panose="02010509060101010101" pitchFamily="49" charset="-122"/>
                <a:sym typeface="+mn-ea"/>
              </a:rPr>
              <a:t>沟通</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标题 49153"/>
          <p:cNvSpPr>
            <a:spLocks noGrp="1"/>
          </p:cNvSpPr>
          <p:nvPr>
            <p:ph type="title"/>
          </p:nvPr>
        </p:nvSpPr>
        <p:spPr>
          <a:xfrm>
            <a:off x="457200" y="479425"/>
            <a:ext cx="7543800" cy="787400"/>
          </a:xfrm>
        </p:spPr>
        <p:txBody>
          <a:bodyPr anchor="b" anchorCtr="0"/>
          <a:p>
            <a:pPr algn="ctr"/>
            <a:r>
              <a:rPr lang="zh-CN" altLang="en-US" sz="5200" dirty="0">
                <a:latin typeface="隶书" panose="02010509060101010101" pitchFamily="49" charset="-122"/>
                <a:ea typeface="隶书" panose="02010509060101010101" pitchFamily="49" charset="-122"/>
              </a:rPr>
              <a:t>目  录</a:t>
            </a:r>
            <a:endParaRPr lang="zh-CN" altLang="en-US" sz="5200" dirty="0">
              <a:latin typeface="隶书" panose="02010509060101010101" pitchFamily="49" charset="-122"/>
              <a:ea typeface="隶书" panose="02010509060101010101" pitchFamily="49" charset="-122"/>
            </a:endParaRPr>
          </a:p>
        </p:txBody>
      </p:sp>
      <p:sp>
        <p:nvSpPr>
          <p:cNvPr id="10242" name="文本占位符 49154"/>
          <p:cNvSpPr>
            <a:spLocks noGrp="1"/>
          </p:cNvSpPr>
          <p:nvPr>
            <p:ph idx="1"/>
          </p:nvPr>
        </p:nvSpPr>
        <p:spPr>
          <a:xfrm>
            <a:off x="381000" y="1266825"/>
            <a:ext cx="8280400" cy="5571490"/>
          </a:xfrm>
          <a:ln>
            <a:solidFill>
              <a:schemeClr val="tx1"/>
            </a:solidFill>
            <a:miter/>
          </a:ln>
        </p:spPr>
        <p:txBody>
          <a:bodyPr anchor="t" anchorCtr="0"/>
          <a:p>
            <a:pPr marL="1132205" lvl="2" indent="-438150">
              <a:lnSpc>
                <a:spcPct val="90000"/>
              </a:lnSpc>
              <a:buNone/>
            </a:pPr>
            <a:endParaRPr lang="en-US" altLang="zh-CN" sz="2600" b="1" dirty="0"/>
          </a:p>
          <a:p>
            <a:pPr marL="840105" lvl="1" indent="-495300">
              <a:lnSpc>
                <a:spcPct val="90000"/>
              </a:lnSpc>
              <a:buFont typeface="Wingdings" panose="05000000000000000000" pitchFamily="2" charset="2"/>
              <a:buChar char="&amp;"/>
            </a:pPr>
            <a:r>
              <a:rPr lang="zh-CN" b="1" dirty="0">
                <a:latin typeface="黑体" panose="02010609060101010101" pitchFamily="2" charset="-122"/>
                <a:ea typeface="黑体" panose="02010609060101010101" pitchFamily="2" charset="-122"/>
              </a:rPr>
              <a:t>学习目标</a:t>
            </a:r>
            <a:endParaRPr lang="zh-CN" altLang="en-US" b="1" dirty="0">
              <a:latin typeface="黑体" panose="02010609060101010101" pitchFamily="2" charset="-122"/>
              <a:ea typeface="黑体" panose="02010609060101010101" pitchFamily="2" charset="-122"/>
            </a:endParaRPr>
          </a:p>
          <a:p>
            <a:pPr marL="840105" lvl="1" indent="-495300" algn="l">
              <a:lnSpc>
                <a:spcPct val="90000"/>
              </a:lnSpc>
              <a:buFont typeface="Wingdings" panose="05000000000000000000" pitchFamily="2" charset="2"/>
              <a:buChar char="&amp;"/>
            </a:pPr>
            <a:r>
              <a:rPr lang="zh-CN" b="1" dirty="0">
                <a:latin typeface="黑体" panose="02010609060101010101" pitchFamily="2" charset="-122"/>
                <a:ea typeface="黑体" panose="02010609060101010101" pitchFamily="2" charset="-122"/>
              </a:rPr>
              <a:t>商务文书</a:t>
            </a:r>
            <a:endParaRPr lang="zh-CN" b="1" dirty="0">
              <a:latin typeface="黑体" panose="02010609060101010101" pitchFamily="2" charset="-122"/>
              <a:ea typeface="黑体" panose="02010609060101010101" pitchFamily="2" charset="-122"/>
            </a:endParaRPr>
          </a:p>
          <a:p>
            <a:pPr marL="344805" lvl="1" indent="0">
              <a:lnSpc>
                <a:spcPct val="90000"/>
              </a:lnSpc>
              <a:buFont typeface="Wingdings" panose="05000000000000000000" pitchFamily="2" charset="2"/>
              <a:buNone/>
            </a:pPr>
            <a:r>
              <a:rPr lang="en-US" altLang="zh-CN" b="1" dirty="0">
                <a:latin typeface="华文行楷" panose="02010800040101010101" pitchFamily="2" charset="-122"/>
                <a:ea typeface="华文行楷" panose="02010800040101010101" pitchFamily="2" charset="-122"/>
                <a:cs typeface="华文行楷" panose="02010800040101010101" pitchFamily="2" charset="-122"/>
              </a:rPr>
              <a:t>      </a:t>
            </a:r>
            <a:r>
              <a:rPr lang="en-US" altLang="zh-CN" dirty="0">
                <a:latin typeface="华文行楷" panose="02010800040101010101" pitchFamily="2" charset="-122"/>
                <a:ea typeface="华文行楷" panose="02010800040101010101" pitchFamily="2" charset="-122"/>
                <a:cs typeface="华文行楷" panose="02010800040101010101" pitchFamily="2" charset="-122"/>
              </a:rPr>
              <a:t> —</a:t>
            </a:r>
            <a:r>
              <a:rPr lang="zh-CN" altLang="en-US" dirty="0">
                <a:latin typeface="华文行楷" panose="02010800040101010101" pitchFamily="2" charset="-122"/>
                <a:ea typeface="华文行楷" panose="02010800040101010101" pitchFamily="2" charset="-122"/>
                <a:cs typeface="华文行楷" panose="02010800040101010101" pitchFamily="2" charset="-122"/>
              </a:rPr>
              <a:t>策划书</a:t>
            </a:r>
            <a:endParaRPr lang="zh-CN" altLang="en-US" dirty="0">
              <a:latin typeface="华文行楷" panose="02010800040101010101" pitchFamily="2" charset="-122"/>
              <a:ea typeface="华文行楷" panose="02010800040101010101" pitchFamily="2" charset="-122"/>
              <a:cs typeface="华文行楷" panose="02010800040101010101" pitchFamily="2" charset="-122"/>
            </a:endParaRPr>
          </a:p>
          <a:p>
            <a:pPr marL="344805" lvl="1" indent="0">
              <a:lnSpc>
                <a:spcPct val="90000"/>
              </a:lnSpc>
              <a:buFont typeface="Wingdings" panose="05000000000000000000" pitchFamily="2" charset="2"/>
              <a:buNone/>
            </a:pPr>
            <a:r>
              <a:rPr lang="en-US" altLang="zh-CN" dirty="0">
                <a:latin typeface="华文行楷" panose="02010800040101010101" pitchFamily="2" charset="-122"/>
                <a:ea typeface="华文行楷" panose="02010800040101010101" pitchFamily="2" charset="-122"/>
                <a:cs typeface="华文行楷" panose="02010800040101010101" pitchFamily="2" charset="-122"/>
                <a:sym typeface="+mn-ea"/>
              </a:rPr>
              <a:t>       —</a:t>
            </a:r>
            <a:r>
              <a:rPr lang="zh-CN" altLang="en-US" dirty="0">
                <a:latin typeface="华文行楷" panose="02010800040101010101" pitchFamily="2" charset="-122"/>
                <a:ea typeface="华文行楷" panose="02010800040101010101" pitchFamily="2" charset="-122"/>
                <a:cs typeface="华文行楷" panose="02010800040101010101" pitchFamily="2" charset="-122"/>
                <a:sym typeface="+mn-ea"/>
              </a:rPr>
              <a:t>意向书</a:t>
            </a:r>
            <a:endParaRPr lang="zh-CN" altLang="en-US" dirty="0">
              <a:latin typeface="华文行楷" panose="02010800040101010101" pitchFamily="2" charset="-122"/>
              <a:ea typeface="华文行楷" panose="02010800040101010101" pitchFamily="2" charset="-122"/>
              <a:cs typeface="华文行楷" panose="02010800040101010101" pitchFamily="2" charset="-122"/>
            </a:endParaRPr>
          </a:p>
          <a:p>
            <a:pPr marL="344805" lvl="1" indent="0">
              <a:lnSpc>
                <a:spcPct val="90000"/>
              </a:lnSpc>
              <a:buFont typeface="Wingdings" panose="05000000000000000000" pitchFamily="2" charset="2"/>
              <a:buNone/>
            </a:pPr>
            <a:r>
              <a:rPr lang="en-US" altLang="zh-CN" dirty="0">
                <a:latin typeface="华文行楷" panose="02010800040101010101" pitchFamily="2" charset="-122"/>
                <a:ea typeface="华文行楷" panose="02010800040101010101" pitchFamily="2" charset="-122"/>
                <a:cs typeface="华文行楷" panose="02010800040101010101" pitchFamily="2" charset="-122"/>
                <a:sym typeface="+mn-ea"/>
              </a:rPr>
              <a:t>       —</a:t>
            </a:r>
            <a:r>
              <a:rPr lang="zh-CN" altLang="en-US" dirty="0">
                <a:latin typeface="华文行楷" panose="02010800040101010101" pitchFamily="2" charset="-122"/>
                <a:ea typeface="华文行楷" panose="02010800040101010101" pitchFamily="2" charset="-122"/>
                <a:cs typeface="华文行楷" panose="02010800040101010101" pitchFamily="2" charset="-122"/>
                <a:sym typeface="+mn-ea"/>
              </a:rPr>
              <a:t>解说词</a:t>
            </a:r>
            <a:endParaRPr lang="zh-CN" altLang="en-US" dirty="0">
              <a:latin typeface="华文行楷" panose="02010800040101010101" pitchFamily="2" charset="-122"/>
              <a:ea typeface="华文行楷" panose="02010800040101010101" pitchFamily="2" charset="-122"/>
              <a:cs typeface="华文行楷" panose="02010800040101010101" pitchFamily="2" charset="-122"/>
            </a:endParaRPr>
          </a:p>
          <a:p>
            <a:pPr marL="840105" lvl="1" indent="-495300" algn="l">
              <a:lnSpc>
                <a:spcPct val="90000"/>
              </a:lnSpc>
              <a:buFont typeface="Wingdings" panose="05000000000000000000" pitchFamily="2" charset="2"/>
              <a:buChar char="&amp;"/>
            </a:pPr>
            <a:r>
              <a:rPr lang="zh-CN" b="1" dirty="0">
                <a:latin typeface="黑体" panose="02010609060101010101" pitchFamily="2" charset="-122"/>
                <a:ea typeface="黑体" panose="02010609060101010101" pitchFamily="2" charset="-122"/>
              </a:rPr>
              <a:t>商务沟通</a:t>
            </a:r>
            <a:endParaRPr lang="zh-CN" b="1" dirty="0">
              <a:latin typeface="黑体" panose="02010609060101010101" pitchFamily="2" charset="-122"/>
              <a:ea typeface="黑体" panose="02010609060101010101" pitchFamily="2" charset="-122"/>
            </a:endParaRPr>
          </a:p>
          <a:p>
            <a:pPr marL="344805" lvl="1" algn="l">
              <a:lnSpc>
                <a:spcPct val="90000"/>
              </a:lnSpc>
              <a:buFont typeface="Wingdings" panose="05000000000000000000" pitchFamily="2" charset="2"/>
              <a:buNone/>
            </a:pPr>
            <a:r>
              <a:rPr lang="en-US" altLang="zh-CN" b="1" dirty="0">
                <a:latin typeface="华文行楷" panose="02010800040101010101" pitchFamily="2" charset="-122"/>
                <a:ea typeface="华文行楷" panose="02010800040101010101" pitchFamily="2" charset="-122"/>
                <a:cs typeface="华文行楷" panose="02010800040101010101" pitchFamily="2" charset="-122"/>
                <a:sym typeface="+mn-ea"/>
              </a:rPr>
              <a:t>          </a:t>
            </a:r>
            <a:r>
              <a:rPr lang="en-US" altLang="zh-CN" dirty="0">
                <a:latin typeface="华文行楷" panose="02010800040101010101" pitchFamily="2" charset="-122"/>
                <a:ea typeface="华文行楷" panose="02010800040101010101" pitchFamily="2" charset="-122"/>
                <a:cs typeface="华文行楷" panose="02010800040101010101" pitchFamily="2" charset="-122"/>
                <a:sym typeface="+mn-ea"/>
              </a:rPr>
              <a:t> —</a:t>
            </a:r>
            <a:r>
              <a:rPr lang="zh-CN" altLang="en-US" dirty="0">
                <a:latin typeface="华文行楷" panose="02010800040101010101" pitchFamily="2" charset="-122"/>
                <a:ea typeface="华文行楷" panose="02010800040101010101" pitchFamily="2" charset="-122"/>
                <a:cs typeface="华文行楷" panose="02010800040101010101" pitchFamily="2" charset="-122"/>
              </a:rPr>
              <a:t>电话</a:t>
            </a:r>
            <a:r>
              <a:rPr lang="en-US" altLang="zh-CN" dirty="0">
                <a:latin typeface="华文行楷" panose="02010800040101010101" pitchFamily="2" charset="-122"/>
                <a:ea typeface="华文行楷" panose="02010800040101010101" pitchFamily="2" charset="-122"/>
                <a:cs typeface="华文行楷" panose="02010800040101010101" pitchFamily="2" charset="-122"/>
              </a:rPr>
              <a:t>沟通</a:t>
            </a:r>
            <a:endParaRPr lang="en-US" altLang="zh-CN" dirty="0">
              <a:latin typeface="华文行楷" panose="02010800040101010101" pitchFamily="2" charset="-122"/>
              <a:ea typeface="华文行楷" panose="02010800040101010101" pitchFamily="2" charset="-122"/>
              <a:cs typeface="华文行楷" panose="02010800040101010101" pitchFamily="2" charset="-122"/>
            </a:endParaRPr>
          </a:p>
          <a:p>
            <a:pPr marL="344805" lvl="1" algn="l">
              <a:lnSpc>
                <a:spcPct val="90000"/>
              </a:lnSpc>
              <a:buFont typeface="Wingdings" panose="05000000000000000000" pitchFamily="2" charset="2"/>
              <a:buNone/>
            </a:pPr>
            <a:r>
              <a:rPr lang="en-US" altLang="zh-CN" dirty="0">
                <a:latin typeface="华文行楷" panose="02010800040101010101" pitchFamily="2" charset="-122"/>
                <a:ea typeface="华文行楷" panose="02010800040101010101" pitchFamily="2" charset="-122"/>
                <a:cs typeface="华文行楷" panose="02010800040101010101" pitchFamily="2" charset="-122"/>
                <a:sym typeface="+mn-ea"/>
              </a:rPr>
              <a:t>           —</a:t>
            </a:r>
            <a:r>
              <a:rPr lang="zh-CN" altLang="en-US" dirty="0">
                <a:latin typeface="华文行楷" panose="02010800040101010101" pitchFamily="2" charset="-122"/>
                <a:ea typeface="华文行楷" panose="02010800040101010101" pitchFamily="2" charset="-122"/>
                <a:cs typeface="华文行楷" panose="02010800040101010101" pitchFamily="2" charset="-122"/>
              </a:rPr>
              <a:t>网络</a:t>
            </a:r>
            <a:r>
              <a:rPr lang="en-US" altLang="zh-CN" dirty="0">
                <a:latin typeface="华文行楷" panose="02010800040101010101" pitchFamily="2" charset="-122"/>
                <a:ea typeface="华文行楷" panose="02010800040101010101" pitchFamily="2" charset="-122"/>
                <a:cs typeface="华文行楷" panose="02010800040101010101" pitchFamily="2" charset="-122"/>
              </a:rPr>
              <a:t>沟通</a:t>
            </a:r>
            <a:endParaRPr lang="en-US" altLang="zh-CN" dirty="0">
              <a:latin typeface="华文行楷" panose="02010800040101010101" pitchFamily="2" charset="-122"/>
              <a:ea typeface="华文行楷" panose="02010800040101010101" pitchFamily="2" charset="-122"/>
              <a:cs typeface="华文行楷" panose="02010800040101010101" pitchFamily="2" charset="-122"/>
            </a:endParaRPr>
          </a:p>
          <a:p>
            <a:pPr marL="344805" lvl="1" algn="l">
              <a:lnSpc>
                <a:spcPct val="90000"/>
              </a:lnSpc>
              <a:buFont typeface="Wingdings" panose="05000000000000000000" pitchFamily="2" charset="2"/>
              <a:buNone/>
            </a:pPr>
            <a:r>
              <a:rPr lang="en-US" altLang="zh-CN" dirty="0">
                <a:latin typeface="华文行楷" panose="02010800040101010101" pitchFamily="2" charset="-122"/>
                <a:ea typeface="华文行楷" panose="02010800040101010101" pitchFamily="2" charset="-122"/>
                <a:cs typeface="华文行楷" panose="02010800040101010101" pitchFamily="2" charset="-122"/>
                <a:sym typeface="+mn-ea"/>
              </a:rPr>
              <a:t>           —</a:t>
            </a:r>
            <a:r>
              <a:rPr lang="zh-CN" altLang="en-US" dirty="0">
                <a:latin typeface="华文行楷" panose="02010800040101010101" pitchFamily="2" charset="-122"/>
                <a:ea typeface="华文行楷" panose="02010800040101010101" pitchFamily="2" charset="-122"/>
                <a:cs typeface="华文行楷" panose="02010800040101010101" pitchFamily="2" charset="-122"/>
              </a:rPr>
              <a:t>推销洽谈</a:t>
            </a:r>
            <a:endParaRPr lang="zh-CN" altLang="en-US" dirty="0">
              <a:latin typeface="华文行楷" panose="02010800040101010101" pitchFamily="2" charset="-122"/>
              <a:ea typeface="华文行楷" panose="02010800040101010101" pitchFamily="2" charset="-122"/>
              <a:cs typeface="华文行楷" panose="02010800040101010101" pitchFamily="2" charset="-122"/>
            </a:endParaRPr>
          </a:p>
          <a:p>
            <a:pPr marL="344805" lvl="1" algn="l">
              <a:lnSpc>
                <a:spcPct val="90000"/>
              </a:lnSpc>
              <a:buFont typeface="Wingdings" panose="05000000000000000000" pitchFamily="2" charset="2"/>
              <a:buNone/>
            </a:pPr>
            <a:r>
              <a:rPr lang="en-US" altLang="zh-CN" dirty="0">
                <a:latin typeface="华文行楷" panose="02010800040101010101" pitchFamily="2" charset="-122"/>
                <a:ea typeface="华文行楷" panose="02010800040101010101" pitchFamily="2" charset="-122"/>
                <a:cs typeface="华文行楷" panose="02010800040101010101" pitchFamily="2" charset="-122"/>
              </a:rPr>
              <a:t>           </a:t>
            </a:r>
            <a:r>
              <a:rPr lang="en-US" altLang="zh-CN" dirty="0">
                <a:latin typeface="华文行楷" panose="02010800040101010101" pitchFamily="2" charset="-122"/>
                <a:ea typeface="华文行楷" panose="02010800040101010101" pitchFamily="2" charset="-122"/>
                <a:cs typeface="华文行楷" panose="02010800040101010101" pitchFamily="2" charset="-122"/>
                <a:sym typeface="+mn-ea"/>
              </a:rPr>
              <a:t>—</a:t>
            </a:r>
            <a:r>
              <a:rPr lang="zh-CN" altLang="en-US" dirty="0">
                <a:latin typeface="华文行楷" panose="02010800040101010101" pitchFamily="2" charset="-122"/>
                <a:ea typeface="华文行楷" panose="02010800040101010101" pitchFamily="2" charset="-122"/>
                <a:cs typeface="华文行楷" panose="02010800040101010101" pitchFamily="2" charset="-122"/>
                <a:sym typeface="+mn-ea"/>
              </a:rPr>
              <a:t>商务谈判</a:t>
            </a:r>
            <a:endParaRPr lang="en-US" altLang="zh-CN" dirty="0">
              <a:latin typeface="华文行楷" panose="02010800040101010101" pitchFamily="2" charset="-122"/>
              <a:ea typeface="华文行楷" panose="02010800040101010101" pitchFamily="2" charset="-122"/>
              <a:cs typeface="华文行楷" panose="02010800040101010101" pitchFamily="2" charset="-122"/>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869940"/>
          </a:xfrm>
        </p:spPr>
        <p:txBody>
          <a:bodyPr anchor="t" anchorCtr="0"/>
          <a:p>
            <a:pPr>
              <a:lnSpc>
                <a:spcPct val="110000"/>
              </a:lnSpc>
              <a:spcBef>
                <a:spcPts val="100"/>
              </a:spcBef>
              <a:spcAft>
                <a:spcPts val="0"/>
              </a:spcAft>
              <a:buNone/>
            </a:pPr>
            <a:r>
              <a:rPr lang="zh-CN" altLang="en-US" sz="2500" b="1" dirty="0"/>
              <a:t>三、推销洽谈</a:t>
            </a:r>
            <a:endParaRPr lang="zh-CN" altLang="en-US" sz="2500" b="1" dirty="0"/>
          </a:p>
          <a:p>
            <a:pPr marL="0" algn="l">
              <a:lnSpc>
                <a:spcPct val="150000"/>
              </a:lnSpc>
              <a:spcBef>
                <a:spcPts val="100"/>
              </a:spcBef>
              <a:spcAft>
                <a:spcPts val="0"/>
              </a:spcAft>
              <a:buNone/>
            </a:pPr>
            <a:r>
              <a:rPr lang="zh-CN" altLang="en-US" sz="2000" b="1" dirty="0"/>
              <a:t>（二）推销洽谈策略</a:t>
            </a:r>
            <a:endParaRPr lang="zh-CN" altLang="en-US" sz="2000" b="1" dirty="0"/>
          </a:p>
          <a:p>
            <a:pPr marL="0" algn="l">
              <a:lnSpc>
                <a:spcPct val="150000"/>
              </a:lnSpc>
              <a:spcBef>
                <a:spcPts val="100"/>
              </a:spcBef>
              <a:spcAft>
                <a:spcPts val="0"/>
              </a:spcAft>
              <a:buNone/>
            </a:pPr>
            <a:r>
              <a:rPr lang="zh-CN" altLang="en-US" sz="1800" b="1" dirty="0">
                <a:ea typeface="宋体" panose="02010600030101010101" pitchFamily="2" charset="-122"/>
              </a:rPr>
              <a:t>（3）步步为营策略</a:t>
            </a:r>
            <a:endParaRPr lang="zh-CN" altLang="en-US" sz="1800" dirty="0">
              <a:ea typeface="宋体" panose="02010600030101010101" pitchFamily="2" charset="-122"/>
            </a:endParaRPr>
          </a:p>
          <a:p>
            <a:pPr marL="0" algn="l">
              <a:lnSpc>
                <a:spcPct val="150000"/>
              </a:lnSpc>
              <a:spcBef>
                <a:spcPts val="100"/>
              </a:spcBef>
              <a:spcAft>
                <a:spcPts val="0"/>
              </a:spcAft>
              <a:buNone/>
            </a:pPr>
            <a:r>
              <a:rPr lang="zh-CN" altLang="en-US" sz="1800" dirty="0">
                <a:ea typeface="宋体" panose="02010600030101010101" pitchFamily="2" charset="-122"/>
              </a:rPr>
              <a:t>在洽谈中，不是一次就提出总目标，而是先从某一具体目标入手，步步为营，最后完成整个目标的洽谈策略。这种洽谈方法有利于取得阶段性的胜利，可以一步一步掌握主动，相反，如果一揽子将己方目标一下子说出来，会令对手难以接受。</a:t>
            </a:r>
            <a:endParaRPr lang="zh-CN" altLang="en-US" sz="1800" dirty="0">
              <a:ea typeface="宋体" panose="02010600030101010101" pitchFamily="2" charset="-122"/>
            </a:endParaRPr>
          </a:p>
          <a:p>
            <a:pPr marL="0" algn="l">
              <a:lnSpc>
                <a:spcPct val="150000"/>
              </a:lnSpc>
              <a:spcBef>
                <a:spcPts val="100"/>
              </a:spcBef>
              <a:spcAft>
                <a:spcPts val="0"/>
              </a:spcAft>
              <a:buNone/>
            </a:pPr>
            <a:r>
              <a:rPr lang="zh-CN" altLang="en-US" sz="1800" b="1" dirty="0">
                <a:ea typeface="宋体" panose="02010600030101010101" pitchFamily="2" charset="-122"/>
              </a:rPr>
              <a:t>（4）折衷调和策略</a:t>
            </a:r>
            <a:endParaRPr lang="zh-CN" altLang="en-US" sz="1800" b="1" dirty="0">
              <a:ea typeface="宋体" panose="02010600030101010101" pitchFamily="2" charset="-122"/>
            </a:endParaRPr>
          </a:p>
          <a:p>
            <a:pPr marL="0" algn="l">
              <a:lnSpc>
                <a:spcPct val="150000"/>
              </a:lnSpc>
              <a:spcBef>
                <a:spcPts val="100"/>
              </a:spcBef>
              <a:spcAft>
                <a:spcPts val="0"/>
              </a:spcAft>
              <a:buNone/>
            </a:pPr>
            <a:r>
              <a:rPr lang="zh-CN" altLang="en-US" sz="1800" dirty="0">
                <a:ea typeface="宋体" panose="02010600030101010101" pitchFamily="2" charset="-122"/>
              </a:rPr>
              <a:t>在洽谈处于僵持局面时，由一方提出折衷调和方案的前提是对方也必须作出一些让步以达成协议的策略。　</a:t>
            </a:r>
            <a:endParaRPr lang="zh-CN" altLang="en-US" sz="1800" dirty="0">
              <a:ea typeface="宋体" panose="02010600030101010101" pitchFamily="2" charset="-122"/>
            </a:endParaRPr>
          </a:p>
          <a:p>
            <a:pPr marL="0" algn="l">
              <a:lnSpc>
                <a:spcPct val="150000"/>
              </a:lnSpc>
              <a:spcBef>
                <a:spcPts val="100"/>
              </a:spcBef>
              <a:spcAft>
                <a:spcPts val="0"/>
              </a:spcAft>
              <a:buNone/>
            </a:pPr>
            <a:endParaRPr lang="zh-CN" altLang="en-US" sz="1800"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16305"/>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4" name="标题 3"/>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【单元二】</a:t>
            </a:r>
            <a:r>
              <a:rPr lang="zh-CN" sz="3500" dirty="0">
                <a:solidFill>
                  <a:schemeClr val="tx1"/>
                </a:solidFill>
                <a:latin typeface="隶书" panose="02010509060101010101" pitchFamily="49" charset="-122"/>
                <a:ea typeface="隶书" panose="02010509060101010101" pitchFamily="49" charset="-122"/>
                <a:sym typeface="+mn-ea"/>
              </a:rPr>
              <a:t>商务</a:t>
            </a:r>
            <a:r>
              <a:rPr lang="zh-CN" sz="3500" dirty="0">
                <a:solidFill>
                  <a:schemeClr val="tx1"/>
                </a:solidFill>
                <a:latin typeface="隶书" panose="02010509060101010101" pitchFamily="49" charset="-122"/>
                <a:ea typeface="隶书" panose="02010509060101010101" pitchFamily="49" charset="-122"/>
                <a:sym typeface="+mn-ea"/>
              </a:rPr>
              <a:t>沟通</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869940"/>
          </a:xfrm>
        </p:spPr>
        <p:txBody>
          <a:bodyPr anchor="t" anchorCtr="0"/>
          <a:p>
            <a:pPr>
              <a:lnSpc>
                <a:spcPct val="110000"/>
              </a:lnSpc>
              <a:spcBef>
                <a:spcPts val="100"/>
              </a:spcBef>
              <a:spcAft>
                <a:spcPts val="0"/>
              </a:spcAft>
              <a:buNone/>
            </a:pPr>
            <a:r>
              <a:rPr lang="zh-CN" altLang="en-US" sz="2500" b="1" dirty="0"/>
              <a:t>三、推销洽谈</a:t>
            </a:r>
            <a:endParaRPr lang="zh-CN" altLang="en-US" sz="2500" b="1" dirty="0"/>
          </a:p>
          <a:p>
            <a:pPr marL="0" algn="l">
              <a:lnSpc>
                <a:spcPct val="150000"/>
              </a:lnSpc>
              <a:spcBef>
                <a:spcPts val="100"/>
              </a:spcBef>
              <a:spcAft>
                <a:spcPts val="0"/>
              </a:spcAft>
              <a:buNone/>
            </a:pPr>
            <a:r>
              <a:rPr lang="zh-CN" altLang="en-US" sz="2000" b="1" dirty="0"/>
              <a:t>（二）推销洽谈策略</a:t>
            </a:r>
            <a:endParaRPr lang="zh-CN" altLang="en-US" sz="2000" b="1" dirty="0"/>
          </a:p>
          <a:p>
            <a:pPr marL="0" algn="l">
              <a:lnSpc>
                <a:spcPct val="150000"/>
              </a:lnSpc>
              <a:spcBef>
                <a:spcPts val="100"/>
              </a:spcBef>
              <a:spcAft>
                <a:spcPts val="0"/>
              </a:spcAft>
              <a:buNone/>
            </a:pPr>
            <a:r>
              <a:rPr lang="zh-CN" altLang="en-US" sz="1800" b="1" dirty="0">
                <a:ea typeface="宋体" panose="02010600030101010101" pitchFamily="2" charset="-122"/>
              </a:rPr>
              <a:t>（5）参与说服策略</a:t>
            </a:r>
            <a:endParaRPr lang="zh-CN" altLang="en-US" sz="1800" b="1" dirty="0">
              <a:ea typeface="宋体" panose="02010600030101010101" pitchFamily="2" charset="-122"/>
            </a:endParaRPr>
          </a:p>
          <a:p>
            <a:pPr marL="0" algn="l">
              <a:lnSpc>
                <a:spcPct val="150000"/>
              </a:lnSpc>
              <a:spcBef>
                <a:spcPts val="100"/>
              </a:spcBef>
              <a:spcAft>
                <a:spcPts val="0"/>
              </a:spcAft>
              <a:buNone/>
            </a:pPr>
            <a:r>
              <a:rPr lang="zh-CN" altLang="en-US" sz="1800" dirty="0">
                <a:ea typeface="宋体" panose="02010600030101010101" pitchFamily="2" charset="-122"/>
              </a:rPr>
              <a:t>在推销洽谈中，如果推销员把意见说成是自己的，可能顾客会有异议，因此往往聪明的推销员先倾听顾客的意见，在顾客提出自己能够接受的意见后，推销人员在承认顾客意见的前提下，结合实际情况做出适当的补充和修改。</a:t>
            </a:r>
            <a:endParaRPr lang="zh-CN" altLang="en-US" sz="1800" dirty="0">
              <a:ea typeface="宋体" panose="02010600030101010101" pitchFamily="2" charset="-122"/>
            </a:endParaRPr>
          </a:p>
          <a:p>
            <a:pPr marL="0" algn="l">
              <a:lnSpc>
                <a:spcPct val="150000"/>
              </a:lnSpc>
              <a:spcBef>
                <a:spcPts val="100"/>
              </a:spcBef>
              <a:spcAft>
                <a:spcPts val="0"/>
              </a:spcAft>
              <a:buNone/>
            </a:pPr>
            <a:r>
              <a:rPr lang="zh-CN" altLang="en-US" sz="1800" b="1" dirty="0">
                <a:ea typeface="宋体" panose="02010600030101010101" pitchFamily="2" charset="-122"/>
              </a:rPr>
              <a:t>（6）寻找共同点策略</a:t>
            </a:r>
            <a:endParaRPr lang="zh-CN" altLang="en-US" sz="1800" b="1" dirty="0">
              <a:ea typeface="宋体" panose="02010600030101010101" pitchFamily="2" charset="-122"/>
            </a:endParaRPr>
          </a:p>
          <a:p>
            <a:pPr marL="0" algn="l">
              <a:lnSpc>
                <a:spcPct val="150000"/>
              </a:lnSpc>
              <a:spcBef>
                <a:spcPts val="100"/>
              </a:spcBef>
              <a:spcAft>
                <a:spcPts val="0"/>
              </a:spcAft>
              <a:buNone/>
            </a:pPr>
            <a:r>
              <a:rPr lang="zh-CN" altLang="en-US" sz="1800" dirty="0">
                <a:ea typeface="宋体" panose="02010600030101010101" pitchFamily="2" charset="-122"/>
              </a:rPr>
              <a:t>推销洽谈几乎都是从寻找共同点开始的，因为大家彼此都不愿意接受不同意见，从部分意见相同点开始入手谈判，可以形成良好的气氛，缩短双方与顾客之间的感情距离，为进一步洽谈打下良好的基础。</a:t>
            </a:r>
            <a:endParaRPr lang="zh-CN" altLang="en-US" sz="1800"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16305"/>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4" name="标题 3"/>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【单元二】</a:t>
            </a:r>
            <a:r>
              <a:rPr lang="zh-CN" sz="3500" dirty="0">
                <a:solidFill>
                  <a:schemeClr val="tx1"/>
                </a:solidFill>
                <a:latin typeface="隶书" panose="02010509060101010101" pitchFamily="49" charset="-122"/>
                <a:ea typeface="隶书" panose="02010509060101010101" pitchFamily="49" charset="-122"/>
                <a:sym typeface="+mn-ea"/>
              </a:rPr>
              <a:t>商务</a:t>
            </a:r>
            <a:r>
              <a:rPr lang="zh-CN" sz="3500" dirty="0">
                <a:solidFill>
                  <a:schemeClr val="tx1"/>
                </a:solidFill>
                <a:latin typeface="隶书" panose="02010509060101010101" pitchFamily="49" charset="-122"/>
                <a:ea typeface="隶书" panose="02010509060101010101" pitchFamily="49" charset="-122"/>
                <a:sym typeface="+mn-ea"/>
              </a:rPr>
              <a:t>沟通</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869940"/>
          </a:xfrm>
        </p:spPr>
        <p:txBody>
          <a:bodyPr anchor="t" anchorCtr="0"/>
          <a:p>
            <a:pPr>
              <a:lnSpc>
                <a:spcPct val="110000"/>
              </a:lnSpc>
              <a:spcBef>
                <a:spcPts val="100"/>
              </a:spcBef>
              <a:spcAft>
                <a:spcPts val="0"/>
              </a:spcAft>
              <a:buNone/>
            </a:pPr>
            <a:r>
              <a:rPr lang="zh-CN" altLang="en-US" sz="2500" b="1" dirty="0"/>
              <a:t>三、推销洽谈</a:t>
            </a:r>
            <a:endParaRPr lang="zh-CN" altLang="en-US" sz="2500" b="1" dirty="0"/>
          </a:p>
          <a:p>
            <a:pPr marL="0" algn="l">
              <a:lnSpc>
                <a:spcPct val="150000"/>
              </a:lnSpc>
              <a:spcBef>
                <a:spcPts val="100"/>
              </a:spcBef>
              <a:spcAft>
                <a:spcPts val="0"/>
              </a:spcAft>
              <a:buNone/>
            </a:pPr>
            <a:r>
              <a:rPr lang="zh-CN" altLang="en-US" sz="2000" b="1" dirty="0"/>
              <a:t>（三）推销洽谈技巧</a:t>
            </a:r>
            <a:endParaRPr lang="zh-CN" altLang="en-US" sz="2000" b="1" dirty="0"/>
          </a:p>
          <a:p>
            <a:pPr marL="0" algn="l">
              <a:lnSpc>
                <a:spcPct val="150000"/>
              </a:lnSpc>
              <a:spcBef>
                <a:spcPts val="100"/>
              </a:spcBef>
              <a:spcAft>
                <a:spcPts val="0"/>
              </a:spcAft>
              <a:buNone/>
            </a:pPr>
            <a:r>
              <a:rPr lang="zh-CN" altLang="en-US" sz="1800" b="1" dirty="0">
                <a:ea typeface="宋体" panose="02010600030101010101" pitchFamily="2" charset="-122"/>
              </a:rPr>
              <a:t>1</a:t>
            </a:r>
            <a:r>
              <a:rPr lang="en-US" altLang="zh-CN" sz="1800" b="1" dirty="0">
                <a:ea typeface="宋体" panose="02010600030101010101" pitchFamily="2" charset="-122"/>
              </a:rPr>
              <a:t>.</a:t>
            </a:r>
            <a:r>
              <a:rPr lang="zh-CN" altLang="en-US" sz="1800" b="1" dirty="0">
                <a:ea typeface="宋体" panose="02010600030101010101" pitchFamily="2" charset="-122"/>
              </a:rPr>
              <a:t>洽谈中的倾听技巧</a:t>
            </a:r>
            <a:endParaRPr lang="zh-CN" altLang="en-US" sz="1800" b="1" dirty="0">
              <a:ea typeface="宋体" panose="02010600030101010101" pitchFamily="2" charset="-122"/>
            </a:endParaRPr>
          </a:p>
          <a:p>
            <a:pPr marL="0" algn="l">
              <a:lnSpc>
                <a:spcPct val="150000"/>
              </a:lnSpc>
              <a:spcBef>
                <a:spcPts val="100"/>
              </a:spcBef>
              <a:spcAft>
                <a:spcPts val="0"/>
              </a:spcAft>
              <a:buNone/>
            </a:pPr>
            <a:r>
              <a:rPr lang="zh-CN" altLang="en-US" sz="1800" dirty="0">
                <a:ea typeface="宋体" panose="02010600030101010101" pitchFamily="2" charset="-122"/>
              </a:rPr>
              <a:t>在推销谈判中，倾听能发掘事实真相，探索顾客的真实想法，并且通过倾听能够赢得顾客的好感，容易判断顾客的意图，减少避免推销中的失误。所以，推销人员在倾听顾客谈话时要做到专注听、鉴别听、容忍听。</a:t>
            </a:r>
            <a:endParaRPr lang="zh-CN" altLang="en-US" sz="1800" dirty="0">
              <a:ea typeface="宋体" panose="02010600030101010101" pitchFamily="2" charset="-122"/>
            </a:endParaRPr>
          </a:p>
          <a:p>
            <a:pPr marL="0" algn="l">
              <a:lnSpc>
                <a:spcPct val="150000"/>
              </a:lnSpc>
              <a:spcBef>
                <a:spcPts val="100"/>
              </a:spcBef>
              <a:spcAft>
                <a:spcPts val="0"/>
              </a:spcAft>
              <a:buNone/>
            </a:pPr>
            <a:r>
              <a:rPr lang="en-US" altLang="zh-CN" sz="1800" b="1" dirty="0">
                <a:ea typeface="宋体" panose="02010600030101010101" pitchFamily="2" charset="-122"/>
              </a:rPr>
              <a:t>2.</a:t>
            </a:r>
            <a:r>
              <a:rPr lang="zh-CN" altLang="en-US" sz="1800" b="1" dirty="0">
                <a:ea typeface="宋体" panose="02010600030101010101" pitchFamily="2" charset="-122"/>
              </a:rPr>
              <a:t>洽谈中的阐述技巧</a:t>
            </a:r>
            <a:endParaRPr lang="zh-CN" altLang="en-US" sz="1800" b="1" dirty="0">
              <a:ea typeface="宋体" panose="02010600030101010101" pitchFamily="2" charset="-122"/>
            </a:endParaRPr>
          </a:p>
          <a:p>
            <a:pPr marL="0" algn="l">
              <a:lnSpc>
                <a:spcPct val="150000"/>
              </a:lnSpc>
              <a:spcBef>
                <a:spcPts val="100"/>
              </a:spcBef>
              <a:spcAft>
                <a:spcPts val="0"/>
              </a:spcAft>
              <a:buNone/>
            </a:pPr>
            <a:r>
              <a:rPr lang="zh-CN" altLang="en-US" sz="1800" dirty="0">
                <a:ea typeface="宋体" panose="02010600030101010101" pitchFamily="2" charset="-122"/>
              </a:rPr>
              <a:t>在推销洽谈中，为了争取主动，切不可过早地表明己方的立场、观点、目标。因此往往先请对方先做阐述，通过倾听了解对方的意图后己方再根据对方的立场有针对性地阐明观点。</a:t>
            </a:r>
            <a:endParaRPr lang="zh-CN" altLang="en-US" sz="1800"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16305"/>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4" name="标题 3"/>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【单元二】</a:t>
            </a:r>
            <a:r>
              <a:rPr lang="zh-CN" sz="3500" dirty="0">
                <a:solidFill>
                  <a:schemeClr val="tx1"/>
                </a:solidFill>
                <a:latin typeface="隶书" panose="02010509060101010101" pitchFamily="49" charset="-122"/>
                <a:ea typeface="隶书" panose="02010509060101010101" pitchFamily="49" charset="-122"/>
                <a:sym typeface="+mn-ea"/>
              </a:rPr>
              <a:t>商务</a:t>
            </a:r>
            <a:r>
              <a:rPr lang="zh-CN" sz="3500" dirty="0">
                <a:solidFill>
                  <a:schemeClr val="tx1"/>
                </a:solidFill>
                <a:latin typeface="隶书" panose="02010509060101010101" pitchFamily="49" charset="-122"/>
                <a:ea typeface="隶书" panose="02010509060101010101" pitchFamily="49" charset="-122"/>
                <a:sym typeface="+mn-ea"/>
              </a:rPr>
              <a:t>沟通</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293495"/>
            <a:ext cx="8041640" cy="5869940"/>
          </a:xfrm>
        </p:spPr>
        <p:txBody>
          <a:bodyPr anchor="t" anchorCtr="0"/>
          <a:p>
            <a:pPr>
              <a:lnSpc>
                <a:spcPct val="110000"/>
              </a:lnSpc>
              <a:spcBef>
                <a:spcPts val="100"/>
              </a:spcBef>
              <a:spcAft>
                <a:spcPts val="0"/>
              </a:spcAft>
              <a:buNone/>
            </a:pPr>
            <a:r>
              <a:rPr lang="zh-CN" altLang="en-US" sz="2500" b="1" dirty="0"/>
              <a:t>三、推销洽谈</a:t>
            </a:r>
            <a:endParaRPr lang="zh-CN" altLang="en-US" sz="2500" b="1" dirty="0"/>
          </a:p>
          <a:p>
            <a:pPr marL="0" algn="l">
              <a:lnSpc>
                <a:spcPct val="150000"/>
              </a:lnSpc>
              <a:spcBef>
                <a:spcPts val="100"/>
              </a:spcBef>
              <a:spcAft>
                <a:spcPts val="0"/>
              </a:spcAft>
              <a:buNone/>
            </a:pPr>
            <a:r>
              <a:rPr lang="zh-CN" altLang="en-US" sz="2000" b="1" dirty="0"/>
              <a:t>（三）推销洽谈技巧</a:t>
            </a:r>
            <a:endParaRPr lang="zh-CN" altLang="en-US" sz="2000" b="1" dirty="0"/>
          </a:p>
          <a:p>
            <a:pPr marL="0" algn="l">
              <a:lnSpc>
                <a:spcPct val="150000"/>
              </a:lnSpc>
              <a:spcBef>
                <a:spcPts val="100"/>
              </a:spcBef>
              <a:spcAft>
                <a:spcPts val="0"/>
              </a:spcAft>
              <a:buNone/>
            </a:pPr>
            <a:r>
              <a:rPr lang="en-US" altLang="zh-CN" sz="1800" b="1" dirty="0">
                <a:ea typeface="宋体" panose="02010600030101010101" pitchFamily="2" charset="-122"/>
              </a:rPr>
              <a:t>3.</a:t>
            </a:r>
            <a:r>
              <a:rPr lang="zh-CN" altLang="en-US" sz="1800" b="1" dirty="0">
                <a:ea typeface="宋体" panose="02010600030101010101" pitchFamily="2" charset="-122"/>
              </a:rPr>
              <a:t>洽谈中的提问技巧</a:t>
            </a:r>
            <a:endParaRPr lang="zh-CN" altLang="en-US" sz="1800" b="1" dirty="0">
              <a:ea typeface="宋体" panose="02010600030101010101" pitchFamily="2" charset="-122"/>
            </a:endParaRPr>
          </a:p>
          <a:p>
            <a:pPr marL="0" algn="l">
              <a:lnSpc>
                <a:spcPct val="150000"/>
              </a:lnSpc>
              <a:spcBef>
                <a:spcPts val="100"/>
              </a:spcBef>
              <a:spcAft>
                <a:spcPts val="0"/>
              </a:spcAft>
              <a:buNone/>
            </a:pPr>
            <a:r>
              <a:rPr lang="zh-CN" altLang="en-US" sz="1800" dirty="0">
                <a:ea typeface="宋体" panose="02010600030101010101" pitchFamily="2" charset="-122"/>
              </a:rPr>
              <a:t>在商务洽谈中，往往需要向对方提出问题。提问态度要谦和，用词恰当，同时在对方讲完话后再提问，切忌提出令人不堪或不快、甚至有敌意的问题。，以免伤害顾客感情，使洽谈陷入僵局。</a:t>
            </a:r>
            <a:endParaRPr lang="zh-CN" altLang="en-US" sz="1800" dirty="0">
              <a:ea typeface="宋体" panose="02010600030101010101" pitchFamily="2" charset="-122"/>
            </a:endParaRPr>
          </a:p>
          <a:p>
            <a:pPr marL="0" algn="l">
              <a:lnSpc>
                <a:spcPct val="150000"/>
              </a:lnSpc>
              <a:spcBef>
                <a:spcPts val="100"/>
              </a:spcBef>
              <a:spcAft>
                <a:spcPts val="0"/>
              </a:spcAft>
              <a:buNone/>
            </a:pPr>
            <a:r>
              <a:rPr lang="en-US" altLang="zh-CN" sz="1800" b="1" dirty="0">
                <a:ea typeface="宋体" panose="02010600030101010101" pitchFamily="2" charset="-122"/>
              </a:rPr>
              <a:t>4.</a:t>
            </a:r>
            <a:r>
              <a:rPr lang="zh-CN" altLang="en-US" sz="1800" b="1" dirty="0">
                <a:ea typeface="宋体" panose="02010600030101010101" pitchFamily="2" charset="-122"/>
              </a:rPr>
              <a:t>洽谈中的回答技巧</a:t>
            </a:r>
            <a:endParaRPr lang="zh-CN" altLang="en-US" sz="1800" b="1" dirty="0">
              <a:ea typeface="宋体" panose="02010600030101010101" pitchFamily="2" charset="-122"/>
            </a:endParaRPr>
          </a:p>
          <a:p>
            <a:pPr marL="0" algn="l">
              <a:lnSpc>
                <a:spcPct val="150000"/>
              </a:lnSpc>
              <a:spcBef>
                <a:spcPts val="100"/>
              </a:spcBef>
              <a:spcAft>
                <a:spcPts val="0"/>
              </a:spcAft>
              <a:buNone/>
            </a:pPr>
            <a:r>
              <a:rPr lang="zh-CN" altLang="en-US" sz="1800" dirty="0">
                <a:ea typeface="宋体" panose="02010600030101010101" pitchFamily="2" charset="-122"/>
              </a:rPr>
              <a:t>在推销洽谈中，回答问题要诚实，要条理清楚、言简意赅、通俗易懂。对不便回答的问题，应使用模糊语言、幽默语言，以含蓄委婉的方式回避，或者转移话题。</a:t>
            </a:r>
            <a:endParaRPr lang="zh-CN" altLang="en-US" sz="1800"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16305"/>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4" name="标题 3"/>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【单元二】</a:t>
            </a:r>
            <a:r>
              <a:rPr lang="zh-CN" sz="3500" dirty="0">
                <a:solidFill>
                  <a:schemeClr val="tx1"/>
                </a:solidFill>
                <a:latin typeface="隶书" panose="02010509060101010101" pitchFamily="49" charset="-122"/>
                <a:ea typeface="隶书" panose="02010509060101010101" pitchFamily="49" charset="-122"/>
                <a:sym typeface="+mn-ea"/>
              </a:rPr>
              <a:t>商务</a:t>
            </a:r>
            <a:r>
              <a:rPr lang="zh-CN" sz="3500" dirty="0">
                <a:solidFill>
                  <a:schemeClr val="tx1"/>
                </a:solidFill>
                <a:latin typeface="隶书" panose="02010509060101010101" pitchFamily="49" charset="-122"/>
                <a:ea typeface="隶书" panose="02010509060101010101" pitchFamily="49" charset="-122"/>
                <a:sym typeface="+mn-ea"/>
              </a:rPr>
              <a:t>沟通</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293495"/>
            <a:ext cx="7923530" cy="4479925"/>
          </a:xfrm>
        </p:spPr>
        <p:txBody>
          <a:bodyPr anchor="t" anchorCtr="0"/>
          <a:p>
            <a:pPr>
              <a:lnSpc>
                <a:spcPct val="110000"/>
              </a:lnSpc>
              <a:spcBef>
                <a:spcPts val="100"/>
              </a:spcBef>
              <a:spcAft>
                <a:spcPts val="0"/>
              </a:spcAft>
              <a:buNone/>
            </a:pPr>
            <a:r>
              <a:rPr lang="zh-CN" altLang="en-US" sz="2500" b="1" dirty="0"/>
              <a:t>四、商务谈判</a:t>
            </a:r>
            <a:endParaRPr lang="zh-CN" altLang="en-US" sz="2500" b="1" dirty="0"/>
          </a:p>
          <a:p>
            <a:pPr marL="0" algn="l">
              <a:lnSpc>
                <a:spcPct val="150000"/>
              </a:lnSpc>
              <a:spcBef>
                <a:spcPts val="100"/>
              </a:spcBef>
              <a:spcAft>
                <a:spcPts val="0"/>
              </a:spcAft>
              <a:buNone/>
            </a:pPr>
            <a:r>
              <a:rPr lang="zh-CN" altLang="en-US" sz="2000" b="1" dirty="0"/>
              <a:t>（一）概念</a:t>
            </a:r>
            <a:endParaRPr lang="zh-CN" altLang="en-US" sz="2000" b="1" dirty="0"/>
          </a:p>
          <a:p>
            <a:pPr marL="0" algn="l">
              <a:lnSpc>
                <a:spcPct val="150000"/>
              </a:lnSpc>
              <a:spcBef>
                <a:spcPts val="100"/>
              </a:spcBef>
              <a:spcAft>
                <a:spcPts val="0"/>
              </a:spcAft>
              <a:buNone/>
            </a:pPr>
            <a:r>
              <a:rPr lang="zh-CN" altLang="en-US" sz="1800" dirty="0">
                <a:ea typeface="宋体" panose="02010600030101010101" pitchFamily="2" charset="-122"/>
              </a:rPr>
              <a:t>商务谈判是买卖双方为了解决双方争端，促成交易合作而进行的商业活动，其本质是语言的交流过程。</a:t>
            </a:r>
            <a:endParaRPr lang="zh-CN" altLang="en-US" sz="1800" dirty="0">
              <a:ea typeface="宋体" panose="02010600030101010101" pitchFamily="2" charset="-122"/>
            </a:endParaRPr>
          </a:p>
          <a:p>
            <a:pPr marL="0" algn="l">
              <a:lnSpc>
                <a:spcPct val="150000"/>
              </a:lnSpc>
              <a:spcBef>
                <a:spcPts val="100"/>
              </a:spcBef>
              <a:spcAft>
                <a:spcPts val="0"/>
              </a:spcAft>
              <a:buNone/>
            </a:pPr>
            <a:r>
              <a:rPr lang="zh-CN" altLang="en-US" sz="1800" b="1" dirty="0">
                <a:sym typeface="+mn-ea"/>
              </a:rPr>
              <a:t>（二）特点</a:t>
            </a:r>
            <a:endParaRPr lang="zh-CN" altLang="en-US" sz="1800" b="1" dirty="0">
              <a:sym typeface="+mn-ea"/>
            </a:endParaRPr>
          </a:p>
          <a:p>
            <a:pPr marL="0" algn="l">
              <a:lnSpc>
                <a:spcPct val="150000"/>
              </a:lnSpc>
              <a:spcBef>
                <a:spcPts val="100"/>
              </a:spcBef>
              <a:spcAft>
                <a:spcPts val="0"/>
              </a:spcAft>
              <a:buNone/>
            </a:pPr>
            <a:r>
              <a:rPr lang="en-US" altLang="zh-CN" sz="1800" dirty="0">
                <a:sym typeface="+mn-ea"/>
              </a:rPr>
              <a:t>1.</a:t>
            </a:r>
            <a:r>
              <a:rPr lang="zh-CN" altLang="en-US" sz="1800" dirty="0">
                <a:sym typeface="+mn-ea"/>
              </a:rPr>
              <a:t>以经济利益为目的</a:t>
            </a:r>
            <a:endParaRPr lang="zh-CN" altLang="en-US" sz="1800" dirty="0">
              <a:sym typeface="+mn-ea"/>
            </a:endParaRPr>
          </a:p>
          <a:p>
            <a:pPr marL="0" algn="l">
              <a:lnSpc>
                <a:spcPct val="150000"/>
              </a:lnSpc>
              <a:spcBef>
                <a:spcPts val="100"/>
              </a:spcBef>
              <a:spcAft>
                <a:spcPts val="0"/>
              </a:spcAft>
              <a:buNone/>
            </a:pPr>
            <a:r>
              <a:rPr lang="en-US" altLang="zh-CN" sz="1800" dirty="0">
                <a:sym typeface="+mn-ea"/>
              </a:rPr>
              <a:t>2.</a:t>
            </a:r>
            <a:r>
              <a:rPr lang="zh-CN" altLang="en-US" sz="1800" dirty="0">
                <a:sym typeface="+mn-ea"/>
              </a:rPr>
              <a:t>以价格谈判为核心</a:t>
            </a:r>
            <a:endParaRPr lang="zh-CN" altLang="en-US" sz="1800" dirty="0">
              <a:sym typeface="+mn-ea"/>
            </a:endParaRPr>
          </a:p>
          <a:p>
            <a:pPr marL="0" algn="l">
              <a:lnSpc>
                <a:spcPct val="150000"/>
              </a:lnSpc>
              <a:spcBef>
                <a:spcPts val="100"/>
              </a:spcBef>
              <a:spcAft>
                <a:spcPts val="0"/>
              </a:spcAft>
              <a:buNone/>
            </a:pPr>
            <a:r>
              <a:rPr lang="en-US" altLang="zh-CN" sz="1800" dirty="0">
                <a:sym typeface="+mn-ea"/>
              </a:rPr>
              <a:t>3.</a:t>
            </a:r>
            <a:r>
              <a:rPr lang="zh-CN" altLang="en-US" sz="1800" dirty="0">
                <a:sym typeface="+mn-ea"/>
              </a:rPr>
              <a:t>以互惠双赢为准则</a:t>
            </a:r>
            <a:endParaRPr lang="zh-CN" altLang="en-US" sz="1800" dirty="0">
              <a:sym typeface="+mn-ea"/>
            </a:endParaRPr>
          </a:p>
          <a:p>
            <a:pPr marL="0" algn="l">
              <a:lnSpc>
                <a:spcPct val="150000"/>
              </a:lnSpc>
              <a:spcBef>
                <a:spcPts val="100"/>
              </a:spcBef>
              <a:spcAft>
                <a:spcPts val="0"/>
              </a:spcAft>
              <a:buNone/>
            </a:pPr>
            <a:r>
              <a:rPr lang="en-US" altLang="zh-CN" sz="1800" dirty="0">
                <a:sym typeface="+mn-ea"/>
              </a:rPr>
              <a:t>4.</a:t>
            </a:r>
            <a:r>
              <a:rPr lang="zh-CN" altLang="en-US" sz="1800" dirty="0">
                <a:sym typeface="+mn-ea"/>
              </a:rPr>
              <a:t>以合同签订为结果</a:t>
            </a:r>
            <a:endParaRPr lang="zh-CN" altLang="en-US" sz="1800"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16305"/>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4" name="标题 3"/>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【单元二】</a:t>
            </a:r>
            <a:r>
              <a:rPr lang="zh-CN" sz="3500" dirty="0">
                <a:solidFill>
                  <a:schemeClr val="tx1"/>
                </a:solidFill>
                <a:latin typeface="隶书" panose="02010509060101010101" pitchFamily="49" charset="-122"/>
                <a:ea typeface="隶书" panose="02010509060101010101" pitchFamily="49" charset="-122"/>
                <a:sym typeface="+mn-ea"/>
              </a:rPr>
              <a:t>商务</a:t>
            </a:r>
            <a:r>
              <a:rPr lang="zh-CN" sz="3500" dirty="0">
                <a:solidFill>
                  <a:schemeClr val="tx1"/>
                </a:solidFill>
                <a:latin typeface="隶书" panose="02010509060101010101" pitchFamily="49" charset="-122"/>
                <a:ea typeface="隶书" panose="02010509060101010101" pitchFamily="49" charset="-122"/>
                <a:sym typeface="+mn-ea"/>
              </a:rPr>
              <a:t>沟通</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990600"/>
            <a:ext cx="8174990" cy="5342255"/>
          </a:xfrm>
        </p:spPr>
        <p:txBody>
          <a:bodyPr anchor="t" anchorCtr="0"/>
          <a:p>
            <a:pPr>
              <a:lnSpc>
                <a:spcPct val="110000"/>
              </a:lnSpc>
              <a:spcBef>
                <a:spcPts val="100"/>
              </a:spcBef>
              <a:spcAft>
                <a:spcPts val="0"/>
              </a:spcAft>
              <a:buNone/>
            </a:pPr>
            <a:r>
              <a:rPr lang="zh-CN" altLang="en-US" sz="2500" b="1" dirty="0"/>
              <a:t>四、商务谈判</a:t>
            </a:r>
            <a:endParaRPr lang="zh-CN" altLang="en-US" sz="2500" b="1" dirty="0"/>
          </a:p>
          <a:p>
            <a:pPr marL="0" algn="l">
              <a:lnSpc>
                <a:spcPct val="150000"/>
              </a:lnSpc>
              <a:spcBef>
                <a:spcPts val="100"/>
              </a:spcBef>
              <a:spcAft>
                <a:spcPts val="0"/>
              </a:spcAft>
              <a:buNone/>
            </a:pPr>
            <a:r>
              <a:rPr lang="zh-CN" altLang="en-US" sz="1800" b="1" dirty="0">
                <a:sym typeface="+mn-ea"/>
              </a:rPr>
              <a:t>（三）技巧</a:t>
            </a:r>
            <a:endParaRPr lang="zh-CN" altLang="en-US" sz="1800" b="1" dirty="0"/>
          </a:p>
          <a:p>
            <a:pPr marL="0" algn="l">
              <a:lnSpc>
                <a:spcPct val="150000"/>
              </a:lnSpc>
              <a:spcBef>
                <a:spcPts val="100"/>
              </a:spcBef>
              <a:spcAft>
                <a:spcPts val="0"/>
              </a:spcAft>
              <a:buNone/>
            </a:pPr>
            <a:r>
              <a:rPr lang="en-US" altLang="zh-CN" sz="1800" b="1" dirty="0"/>
              <a:t>1.</a:t>
            </a:r>
            <a:r>
              <a:rPr lang="zh-CN" altLang="en-US" sz="1800" b="1" dirty="0"/>
              <a:t>开局技巧</a:t>
            </a:r>
            <a:endParaRPr lang="zh-CN" altLang="en-US" sz="1800" b="1" dirty="0"/>
          </a:p>
          <a:p>
            <a:pPr marL="0" algn="l">
              <a:lnSpc>
                <a:spcPct val="150000"/>
              </a:lnSpc>
              <a:spcBef>
                <a:spcPts val="100"/>
              </a:spcBef>
              <a:spcAft>
                <a:spcPts val="0"/>
              </a:spcAft>
              <a:buNone/>
            </a:pPr>
            <a:r>
              <a:rPr lang="zh-CN" altLang="en-US" sz="1800" dirty="0"/>
              <a:t>谈判气氛可以在不知不觉中把谈判推进某个方向。热烈的、积极的、合作的气氛会把谈判朝着达成一致的方向推动，而冷淡的、对立的、紧张的气氛会把谈判推向更为严峻的境地。</a:t>
            </a:r>
            <a:endParaRPr lang="zh-CN" altLang="en-US" sz="1800" dirty="0"/>
          </a:p>
          <a:p>
            <a:pPr marL="0" algn="l">
              <a:lnSpc>
                <a:spcPct val="150000"/>
              </a:lnSpc>
              <a:spcBef>
                <a:spcPts val="100"/>
              </a:spcBef>
              <a:spcAft>
                <a:spcPts val="0"/>
              </a:spcAft>
              <a:buNone/>
            </a:pPr>
            <a:r>
              <a:rPr lang="en-US" altLang="zh-CN" sz="1800" b="1" dirty="0"/>
              <a:t>2.</a:t>
            </a:r>
            <a:r>
              <a:rPr lang="zh-CN" altLang="en-US" sz="1800" b="1" dirty="0"/>
              <a:t>报价技巧</a:t>
            </a:r>
            <a:endParaRPr lang="zh-CN" altLang="en-US" sz="1800" b="1" dirty="0"/>
          </a:p>
          <a:p>
            <a:pPr marL="0" algn="l">
              <a:lnSpc>
                <a:spcPct val="150000"/>
              </a:lnSpc>
              <a:spcBef>
                <a:spcPts val="100"/>
              </a:spcBef>
              <a:spcAft>
                <a:spcPts val="0"/>
              </a:spcAft>
              <a:buNone/>
            </a:pPr>
            <a:r>
              <a:rPr lang="zh-CN" altLang="en-US" sz="1800" dirty="0"/>
              <a:t>报价是商务谈判中十分重要的步骤。按照惯例，一般由卖方先报价、买方还价。但在实际谈判中，也可以根据双方实力分析比较，采取不同策略。</a:t>
            </a:r>
            <a:endParaRPr lang="zh-CN" altLang="en-US" sz="1800" b="1" dirty="0"/>
          </a:p>
          <a:p>
            <a:pPr marL="0" algn="l">
              <a:lnSpc>
                <a:spcPct val="150000"/>
              </a:lnSpc>
              <a:spcBef>
                <a:spcPts val="100"/>
              </a:spcBef>
              <a:spcAft>
                <a:spcPts val="0"/>
              </a:spcAft>
              <a:buNone/>
            </a:pPr>
            <a:r>
              <a:rPr lang="en-US" altLang="zh-CN" sz="1800" b="1" dirty="0"/>
              <a:t>3.</a:t>
            </a:r>
            <a:r>
              <a:rPr lang="zh-CN" altLang="en-US" sz="1800" b="1" dirty="0"/>
              <a:t>磋商技巧</a:t>
            </a:r>
            <a:endParaRPr lang="zh-CN" altLang="en-US" sz="1800" b="1" dirty="0"/>
          </a:p>
          <a:p>
            <a:pPr marL="0" algn="l">
              <a:lnSpc>
                <a:spcPct val="150000"/>
              </a:lnSpc>
              <a:spcBef>
                <a:spcPts val="100"/>
              </a:spcBef>
              <a:spcAft>
                <a:spcPts val="0"/>
              </a:spcAft>
              <a:buNone/>
            </a:pPr>
            <a:r>
              <a:rPr lang="zh-CN" altLang="en-US" sz="1800" dirty="0">
                <a:ea typeface="宋体" panose="02010600030101010101" pitchFamily="2" charset="-122"/>
              </a:rPr>
              <a:t>磋商就是谈判中讨价还价的让步过程。迫使对方让步是达到谈判目的的一种侦查手段，有利于一步步弄清对方的最终期望值是什么、程度如何。</a:t>
            </a:r>
            <a:endParaRPr lang="zh-CN" altLang="en-US" sz="1800"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16305"/>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4" name="标题 3"/>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【单元二】</a:t>
            </a:r>
            <a:r>
              <a:rPr lang="zh-CN" sz="3500" dirty="0">
                <a:solidFill>
                  <a:schemeClr val="tx1"/>
                </a:solidFill>
                <a:latin typeface="隶书" panose="02010509060101010101" pitchFamily="49" charset="-122"/>
                <a:ea typeface="隶书" panose="02010509060101010101" pitchFamily="49" charset="-122"/>
                <a:sym typeface="+mn-ea"/>
              </a:rPr>
              <a:t>商务</a:t>
            </a:r>
            <a:r>
              <a:rPr lang="zh-CN" sz="3500" dirty="0">
                <a:solidFill>
                  <a:schemeClr val="tx1"/>
                </a:solidFill>
                <a:latin typeface="隶书" panose="02010509060101010101" pitchFamily="49" charset="-122"/>
                <a:ea typeface="隶书" panose="02010509060101010101" pitchFamily="49" charset="-122"/>
                <a:sym typeface="+mn-ea"/>
              </a:rPr>
              <a:t>沟通</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
        <p:nvSpPr>
          <p:cNvPr id="2" name="文本框 1"/>
          <p:cNvSpPr txBox="1"/>
          <p:nvPr/>
        </p:nvSpPr>
        <p:spPr>
          <a:xfrm>
            <a:off x="4619625" y="6395085"/>
            <a:ext cx="3048000" cy="368300"/>
          </a:xfrm>
          <a:prstGeom prst="rect">
            <a:avLst/>
          </a:prstGeom>
          <a:noFill/>
        </p:spPr>
        <p:txBody>
          <a:bodyPr wrap="square" rtlCol="0">
            <a:spAutoFit/>
          </a:bodyPr>
          <a:p>
            <a:endParaRPr lang="zh-CN" altLang="en-US"/>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标题 57345"/>
          <p:cNvSpPr>
            <a:spLocks noGrp="1"/>
          </p:cNvSpPr>
          <p:nvPr>
            <p:ph type="title"/>
          </p:nvPr>
        </p:nvSpPr>
        <p:spPr>
          <a:xfrm>
            <a:off x="230505" y="381000"/>
            <a:ext cx="2887980" cy="680720"/>
          </a:xfrm>
        </p:spPr>
        <p:txBody>
          <a:bodyPr anchor="b" anchorCtr="0"/>
          <a:p>
            <a:r>
              <a:rPr lang="zh-CN" sz="3500" dirty="0">
                <a:solidFill>
                  <a:schemeClr val="tx1"/>
                </a:solidFill>
                <a:latin typeface="隶书" panose="02010509060101010101" pitchFamily="49" charset="-122"/>
                <a:ea typeface="隶书" panose="02010509060101010101" pitchFamily="49" charset="-122"/>
              </a:rPr>
              <a:t>【</a:t>
            </a:r>
            <a:r>
              <a:rPr lang="zh-CN" sz="3500" dirty="0">
                <a:solidFill>
                  <a:schemeClr val="tx1"/>
                </a:solidFill>
                <a:latin typeface="隶书" panose="02010509060101010101" pitchFamily="49" charset="-122"/>
                <a:ea typeface="隶书" panose="02010509060101010101" pitchFamily="49" charset="-122"/>
                <a:sym typeface="+mn-ea"/>
              </a:rPr>
              <a:t>学习目标</a:t>
            </a:r>
            <a:r>
              <a:rPr lang="zh-CN" sz="3500" dirty="0">
                <a:solidFill>
                  <a:schemeClr val="tx1"/>
                </a:solidFill>
                <a:latin typeface="隶书" panose="02010509060101010101" pitchFamily="49" charset="-122"/>
                <a:ea typeface="隶书" panose="02010509060101010101" pitchFamily="49" charset="-122"/>
              </a:rPr>
              <a:t>】</a:t>
            </a:r>
            <a:endParaRPr lang="zh-CN" altLang="zh-CN" sz="3500" b="0" dirty="0">
              <a:solidFill>
                <a:schemeClr val="tx1"/>
              </a:solidFill>
              <a:latin typeface="隶书" panose="02010509060101010101" pitchFamily="49" charset="-122"/>
              <a:ea typeface="隶书" panose="02010509060101010101" pitchFamily="49" charset="-122"/>
            </a:endParaRPr>
          </a:p>
        </p:txBody>
      </p:sp>
      <p:sp>
        <p:nvSpPr>
          <p:cNvPr id="2" name="文本占位符 57346"/>
          <p:cNvSpPr>
            <a:spLocks noGrp="1"/>
          </p:cNvSpPr>
          <p:nvPr/>
        </p:nvSpPr>
        <p:spPr>
          <a:xfrm>
            <a:off x="685800" y="2970530"/>
            <a:ext cx="8151495" cy="1512570"/>
          </a:xfrm>
          <a:prstGeom prst="rect">
            <a:avLst/>
          </a:prstGeom>
          <a:noFill/>
          <a:ln w="9525">
            <a:noFill/>
          </a:ln>
        </p:spPr>
        <p:txBody>
          <a:bodyPr anchor="t" anchorCtr="0"/>
          <a:lstStyle>
            <a:lvl1pPr marL="342900" lvl="0" indent="-342900" algn="l" defTabSz="91440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l"/>
              <a:defRPr sz="3000" b="0" i="0" u="none" kern="1200" baseline="0">
                <a:solidFill>
                  <a:schemeClr val="tx1"/>
                </a:solidFill>
                <a:latin typeface="+mn-lt"/>
                <a:ea typeface="+mn-ea"/>
                <a:cs typeface="+mn-cs"/>
              </a:defRPr>
            </a:lvl1pPr>
            <a:lvl2pPr marL="692150" lvl="1" indent="-347345" algn="l" defTabSz="91440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l"/>
              <a:defRPr sz="2600" b="0" i="0" u="none" kern="1200" baseline="0">
                <a:solidFill>
                  <a:schemeClr val="tx1"/>
                </a:solidFill>
                <a:latin typeface="+mn-lt"/>
                <a:ea typeface="+mn-ea"/>
                <a:cs typeface="+mn-cs"/>
              </a:defRPr>
            </a:lvl2pPr>
            <a:lvl3pPr marL="987425" lvl="2" indent="-293370" algn="l" defTabSz="914400" eaLnBrk="1" fontAlgn="base" latinLnBrk="0" hangingPunct="1">
              <a:lnSpc>
                <a:spcPct val="100000"/>
              </a:lnSpc>
              <a:spcBef>
                <a:spcPct val="20000"/>
              </a:spcBef>
              <a:spcAft>
                <a:spcPct val="0"/>
              </a:spcAft>
              <a:buClr>
                <a:schemeClr val="accent1"/>
              </a:buClr>
              <a:buSzPct val="70000"/>
              <a:buFont typeface="Wingdings" panose="05000000000000000000" pitchFamily="2" charset="2"/>
              <a:buChar char="l"/>
              <a:defRPr sz="2300" b="0" i="0" u="none" kern="1200" baseline="0">
                <a:solidFill>
                  <a:schemeClr val="tx1"/>
                </a:solidFill>
                <a:latin typeface="+mn-lt"/>
                <a:ea typeface="+mn-ea"/>
                <a:cs typeface="+mn-cs"/>
              </a:defRPr>
            </a:lvl3pPr>
            <a:lvl4pPr marL="1281430" lvl="3" indent="-292100" algn="l" defTabSz="914400" eaLnBrk="1" fontAlgn="base" latinLnBrk="0" hangingPunct="1">
              <a:lnSpc>
                <a:spcPct val="100000"/>
              </a:lnSpc>
              <a:spcBef>
                <a:spcPct val="20000"/>
              </a:spcBef>
              <a:spcAft>
                <a:spcPct val="0"/>
              </a:spcAft>
              <a:buClr>
                <a:schemeClr val="tx2"/>
              </a:buClr>
              <a:buSzPct val="75000"/>
              <a:buFont typeface="Wingdings" panose="05000000000000000000" pitchFamily="2" charset="2"/>
              <a:buChar char="§"/>
              <a:defRPr sz="2000" b="0" i="0" u="none" kern="1200" baseline="0">
                <a:solidFill>
                  <a:schemeClr val="tx1"/>
                </a:solidFill>
                <a:latin typeface="+mn-lt"/>
                <a:ea typeface="+mn-ea"/>
                <a:cs typeface="+mn-cs"/>
              </a:defRPr>
            </a:lvl4pPr>
            <a:lvl5pPr marL="1598930" lvl="4" indent="-31623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9pPr>
          </a:lstStyle>
          <a:p>
            <a:pPr fontAlgn="base">
              <a:lnSpc>
                <a:spcPct val="90000"/>
              </a:lnSpc>
              <a:buFont typeface="Wingdings" panose="05000000000000000000" pitchFamily="2" charset="2"/>
              <a:buNone/>
            </a:pPr>
            <a:r>
              <a:rPr lang="zh-CN" altLang="en-US" sz="2400" b="1" strike="noStrike" noProof="1" dirty="0"/>
              <a:t>【能力目标 】</a:t>
            </a:r>
            <a:r>
              <a:rPr lang="zh-CN" altLang="en-US" sz="2100" b="1" strike="noStrike" noProof="1"/>
              <a:t>    </a:t>
            </a:r>
            <a:endParaRPr lang="zh-CN" altLang="en-US" sz="2100" b="1" strike="noStrike" noProof="1"/>
          </a:p>
          <a:p>
            <a:pPr algn="l" fontAlgn="base">
              <a:lnSpc>
                <a:spcPct val="90000"/>
              </a:lnSpc>
              <a:buFont typeface="Wingdings" panose="05000000000000000000" pitchFamily="2" charset="2"/>
              <a:buNone/>
            </a:pPr>
            <a:r>
              <a:rPr lang="zh-CN" altLang="en-US" sz="1800" strike="noStrike" noProof="1" dirty="0">
                <a:ea typeface="宋体" panose="02010600030101010101" pitchFamily="2" charset="-122"/>
              </a:rPr>
              <a:t>1.按照商务活动具体要求，能够撰写商务策划书、意向书和解说词。</a:t>
            </a:r>
            <a:endParaRPr lang="zh-CN" altLang="en-US" sz="1800" strike="noStrike" noProof="1" dirty="0">
              <a:ea typeface="宋体" panose="02010600030101010101" pitchFamily="2" charset="-122"/>
            </a:endParaRPr>
          </a:p>
          <a:p>
            <a:pPr algn="l" fontAlgn="base">
              <a:lnSpc>
                <a:spcPct val="90000"/>
              </a:lnSpc>
              <a:buFont typeface="Wingdings" panose="05000000000000000000" pitchFamily="2" charset="2"/>
              <a:buNone/>
            </a:pPr>
            <a:r>
              <a:rPr lang="zh-CN" altLang="en-US" sz="1800" strike="noStrike" noProof="1" dirty="0">
                <a:ea typeface="宋体" panose="02010600030101010101" pitchFamily="2" charset="-122"/>
              </a:rPr>
              <a:t>2.能正确选择</a:t>
            </a:r>
            <a:r>
              <a:rPr lang="zh-CN" altLang="en-US" sz="1800" dirty="0">
                <a:ea typeface="宋体" panose="02010600030101010101" pitchFamily="2" charset="-122"/>
                <a:sym typeface="+mn-ea"/>
              </a:rPr>
              <a:t>电话沟通、网络沟通、推销洽谈、商务谈判沟通形式</a:t>
            </a:r>
            <a:r>
              <a:rPr lang="zh-CN" altLang="en-US" sz="1800" strike="noStrike" noProof="1" dirty="0">
                <a:ea typeface="宋体" panose="02010600030101010101" pitchFamily="2" charset="-122"/>
              </a:rPr>
              <a:t>。</a:t>
            </a:r>
            <a:endParaRPr lang="zh-CN" altLang="en-US" sz="1800" strike="noStrike" noProof="1" dirty="0">
              <a:ea typeface="宋体" panose="02010600030101010101" pitchFamily="2" charset="-122"/>
            </a:endParaRPr>
          </a:p>
          <a:p>
            <a:pPr algn="l" fontAlgn="base">
              <a:lnSpc>
                <a:spcPct val="90000"/>
              </a:lnSpc>
              <a:buFont typeface="Wingdings" panose="05000000000000000000" pitchFamily="2" charset="2"/>
              <a:buNone/>
            </a:pPr>
            <a:r>
              <a:rPr lang="zh-CN" altLang="en-US" sz="1800" strike="noStrike" noProof="1" dirty="0">
                <a:ea typeface="宋体" panose="02010600030101010101" pitchFamily="2" charset="-122"/>
              </a:rPr>
              <a:t>3.能运用所学知识进行相关商务活动，具备与客户沟通合作能力。</a:t>
            </a:r>
            <a:endParaRPr lang="zh-CN" altLang="en-US" sz="1800" strike="noStrike" noProof="1" dirty="0">
              <a:ea typeface="宋体" panose="02010600030101010101" pitchFamily="2" charset="-122"/>
            </a:endParaRPr>
          </a:p>
        </p:txBody>
      </p:sp>
      <p:sp>
        <p:nvSpPr>
          <p:cNvPr id="3" name="文本占位符 57346"/>
          <p:cNvSpPr>
            <a:spLocks noGrp="1"/>
          </p:cNvSpPr>
          <p:nvPr/>
        </p:nvSpPr>
        <p:spPr>
          <a:xfrm>
            <a:off x="685800" y="4571365"/>
            <a:ext cx="8152130" cy="1640840"/>
          </a:xfrm>
          <a:prstGeom prst="rect">
            <a:avLst/>
          </a:prstGeom>
          <a:noFill/>
          <a:ln w="9525">
            <a:noFill/>
          </a:ln>
        </p:spPr>
        <p:txBody>
          <a:bodyPr anchor="t" anchorCtr="0"/>
          <a:lstStyle>
            <a:lvl1pPr marL="342900" lvl="0" indent="-342900" algn="l" defTabSz="91440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l"/>
              <a:defRPr sz="3000" b="0" i="0" u="none" kern="1200" baseline="0">
                <a:solidFill>
                  <a:schemeClr val="tx1"/>
                </a:solidFill>
                <a:latin typeface="+mn-lt"/>
                <a:ea typeface="+mn-ea"/>
                <a:cs typeface="+mn-cs"/>
              </a:defRPr>
            </a:lvl1pPr>
            <a:lvl2pPr marL="692150" lvl="1" indent="-347345" algn="l" defTabSz="91440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l"/>
              <a:defRPr sz="2600" b="0" i="0" u="none" kern="1200" baseline="0">
                <a:solidFill>
                  <a:schemeClr val="tx1"/>
                </a:solidFill>
                <a:latin typeface="+mn-lt"/>
                <a:ea typeface="+mn-ea"/>
                <a:cs typeface="+mn-cs"/>
              </a:defRPr>
            </a:lvl2pPr>
            <a:lvl3pPr marL="987425" lvl="2" indent="-293370" algn="l" defTabSz="914400" eaLnBrk="1" fontAlgn="base" latinLnBrk="0" hangingPunct="1">
              <a:lnSpc>
                <a:spcPct val="100000"/>
              </a:lnSpc>
              <a:spcBef>
                <a:spcPct val="20000"/>
              </a:spcBef>
              <a:spcAft>
                <a:spcPct val="0"/>
              </a:spcAft>
              <a:buClr>
                <a:schemeClr val="accent1"/>
              </a:buClr>
              <a:buSzPct val="70000"/>
              <a:buFont typeface="Wingdings" panose="05000000000000000000" pitchFamily="2" charset="2"/>
              <a:buChar char="l"/>
              <a:defRPr sz="2300" b="0" i="0" u="none" kern="1200" baseline="0">
                <a:solidFill>
                  <a:schemeClr val="tx1"/>
                </a:solidFill>
                <a:latin typeface="+mn-lt"/>
                <a:ea typeface="+mn-ea"/>
                <a:cs typeface="+mn-cs"/>
              </a:defRPr>
            </a:lvl3pPr>
            <a:lvl4pPr marL="1281430" lvl="3" indent="-292100" algn="l" defTabSz="914400" eaLnBrk="1" fontAlgn="base" latinLnBrk="0" hangingPunct="1">
              <a:lnSpc>
                <a:spcPct val="100000"/>
              </a:lnSpc>
              <a:spcBef>
                <a:spcPct val="20000"/>
              </a:spcBef>
              <a:spcAft>
                <a:spcPct val="0"/>
              </a:spcAft>
              <a:buClr>
                <a:schemeClr val="tx2"/>
              </a:buClr>
              <a:buSzPct val="75000"/>
              <a:buFont typeface="Wingdings" panose="05000000000000000000" pitchFamily="2" charset="2"/>
              <a:buChar char="§"/>
              <a:defRPr sz="2000" b="0" i="0" u="none" kern="1200" baseline="0">
                <a:solidFill>
                  <a:schemeClr val="tx1"/>
                </a:solidFill>
                <a:latin typeface="+mn-lt"/>
                <a:ea typeface="+mn-ea"/>
                <a:cs typeface="+mn-cs"/>
              </a:defRPr>
            </a:lvl4pPr>
            <a:lvl5pPr marL="1598930" lvl="4" indent="-31623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9pPr>
          </a:lstStyle>
          <a:p>
            <a:pPr fontAlgn="base">
              <a:lnSpc>
                <a:spcPct val="90000"/>
              </a:lnSpc>
              <a:buFont typeface="Wingdings" panose="05000000000000000000" pitchFamily="2" charset="2"/>
              <a:buNone/>
            </a:pPr>
            <a:r>
              <a:rPr lang="zh-CN" altLang="en-US" sz="2400" b="1" strike="noStrike" noProof="1" dirty="0"/>
              <a:t>【素质（思政）目标】 </a:t>
            </a:r>
            <a:r>
              <a:rPr lang="zh-CN" altLang="en-US" sz="2100" b="1" strike="noStrike" noProof="1"/>
              <a:t>   </a:t>
            </a:r>
            <a:endParaRPr lang="zh-CN" altLang="en-US" sz="2100" b="1" strike="noStrike" noProof="1"/>
          </a:p>
          <a:p>
            <a:pPr algn="l" fontAlgn="base">
              <a:lnSpc>
                <a:spcPct val="90000"/>
              </a:lnSpc>
              <a:buFont typeface="Wingdings" panose="05000000000000000000" pitchFamily="2" charset="2"/>
              <a:buNone/>
            </a:pPr>
            <a:r>
              <a:rPr lang="zh-CN" altLang="en-US" sz="1800" strike="noStrike" noProof="1" dirty="0">
                <a:ea typeface="宋体" panose="02010600030101010101" pitchFamily="2" charset="-122"/>
              </a:rPr>
              <a:t>1.树立诚信守信、知法守法的经营理念。 </a:t>
            </a:r>
            <a:endParaRPr lang="zh-CN" altLang="en-US" sz="1800" strike="noStrike" noProof="1" dirty="0">
              <a:ea typeface="宋体" panose="02010600030101010101" pitchFamily="2" charset="-122"/>
            </a:endParaRPr>
          </a:p>
          <a:p>
            <a:pPr algn="l" fontAlgn="base">
              <a:lnSpc>
                <a:spcPct val="90000"/>
              </a:lnSpc>
              <a:buFont typeface="Wingdings" panose="05000000000000000000" pitchFamily="2" charset="2"/>
              <a:buNone/>
            </a:pPr>
            <a:r>
              <a:rPr lang="en-US" altLang="zh-CN" sz="1800" strike="noStrike" noProof="1" dirty="0">
                <a:ea typeface="宋体" panose="02010600030101010101" pitchFamily="2" charset="-122"/>
              </a:rPr>
              <a:t>2</a:t>
            </a:r>
            <a:r>
              <a:rPr lang="zh-CN" altLang="en-US" sz="1800" strike="noStrike" noProof="1" dirty="0">
                <a:ea typeface="宋体" panose="02010600030101010101" pitchFamily="2" charset="-122"/>
              </a:rPr>
              <a:t>.养成积极进取、敢于表现的创新精神。</a:t>
            </a:r>
            <a:endParaRPr lang="zh-CN" altLang="en-US" sz="1800" strike="noStrike" noProof="1" dirty="0">
              <a:ea typeface="宋体" panose="02010600030101010101" pitchFamily="2" charset="-122"/>
            </a:endParaRPr>
          </a:p>
          <a:p>
            <a:pPr algn="l" fontAlgn="base">
              <a:lnSpc>
                <a:spcPct val="90000"/>
              </a:lnSpc>
              <a:buFont typeface="Wingdings" panose="05000000000000000000" pitchFamily="2" charset="2"/>
              <a:buNone/>
            </a:pPr>
            <a:r>
              <a:rPr lang="en-US" altLang="zh-CN" sz="1800" strike="noStrike" noProof="1" dirty="0">
                <a:ea typeface="宋体" panose="02010600030101010101" pitchFamily="2" charset="-122"/>
              </a:rPr>
              <a:t>3.</a:t>
            </a:r>
            <a:r>
              <a:rPr lang="zh-CN" altLang="en-US" sz="1800" strike="noStrike" noProof="1" dirty="0">
                <a:ea typeface="宋体" panose="02010600030101010101" pitchFamily="2" charset="-122"/>
              </a:rPr>
              <a:t>具有心怀家国情、肩负民族任的担当意识</a:t>
            </a:r>
            <a:r>
              <a:rPr lang="zh-CN" altLang="en-US" sz="1800" strike="noStrike" noProof="1" dirty="0">
                <a:ea typeface="宋体" panose="02010600030101010101" pitchFamily="2" charset="-122"/>
              </a:rPr>
              <a:t>。</a:t>
            </a:r>
            <a:endParaRPr lang="zh-CN" altLang="en-US" sz="1800" strike="noStrike" noProof="1" dirty="0">
              <a:ea typeface="宋体" panose="02010600030101010101" pitchFamily="2" charset="-122"/>
            </a:endParaRPr>
          </a:p>
          <a:p>
            <a:pPr algn="l" fontAlgn="base">
              <a:lnSpc>
                <a:spcPct val="90000"/>
              </a:lnSpc>
              <a:buFont typeface="Wingdings" panose="05000000000000000000" pitchFamily="2" charset="2"/>
              <a:buNone/>
            </a:pPr>
            <a:endParaRPr lang="zh-CN" altLang="en-US" sz="1800" strike="noStrike" noProof="1" dirty="0">
              <a:ea typeface="宋体" panose="02010600030101010101" pitchFamily="2" charset="-122"/>
            </a:endParaRPr>
          </a:p>
        </p:txBody>
      </p:sp>
      <p:sp>
        <p:nvSpPr>
          <p:cNvPr id="4" name="文本占位符 57346"/>
          <p:cNvSpPr>
            <a:spLocks noGrp="1"/>
          </p:cNvSpPr>
          <p:nvPr>
            <p:custDataLst>
              <p:tags r:id="rId1"/>
            </p:custDataLst>
          </p:nvPr>
        </p:nvSpPr>
        <p:spPr>
          <a:xfrm>
            <a:off x="685800" y="1371600"/>
            <a:ext cx="8229600" cy="1512570"/>
          </a:xfrm>
          <a:prstGeom prst="rect">
            <a:avLst/>
          </a:prstGeom>
          <a:noFill/>
          <a:ln w="9525">
            <a:noFill/>
          </a:ln>
        </p:spPr>
        <p:txBody>
          <a:bodyPr anchor="t" anchorCtr="0"/>
          <a:lstStyle>
            <a:lvl1pPr marL="342900" lvl="0" indent="-342900" algn="l" defTabSz="91440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l"/>
              <a:defRPr sz="3000" b="0" i="0" u="none" kern="1200" baseline="0">
                <a:solidFill>
                  <a:schemeClr val="tx1"/>
                </a:solidFill>
                <a:latin typeface="+mn-lt"/>
                <a:ea typeface="+mn-ea"/>
                <a:cs typeface="+mn-cs"/>
              </a:defRPr>
            </a:lvl1pPr>
            <a:lvl2pPr marL="692150" lvl="1" indent="-347345" algn="l" defTabSz="91440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l"/>
              <a:defRPr sz="2600" b="0" i="0" u="none" kern="1200" baseline="0">
                <a:solidFill>
                  <a:schemeClr val="tx1"/>
                </a:solidFill>
                <a:latin typeface="+mn-lt"/>
                <a:ea typeface="+mn-ea"/>
                <a:cs typeface="+mn-cs"/>
              </a:defRPr>
            </a:lvl2pPr>
            <a:lvl3pPr marL="987425" lvl="2" indent="-293370" algn="l" defTabSz="914400" eaLnBrk="1" fontAlgn="base" latinLnBrk="0" hangingPunct="1">
              <a:lnSpc>
                <a:spcPct val="100000"/>
              </a:lnSpc>
              <a:spcBef>
                <a:spcPct val="20000"/>
              </a:spcBef>
              <a:spcAft>
                <a:spcPct val="0"/>
              </a:spcAft>
              <a:buClr>
                <a:schemeClr val="accent1"/>
              </a:buClr>
              <a:buSzPct val="70000"/>
              <a:buFont typeface="Wingdings" panose="05000000000000000000" pitchFamily="2" charset="2"/>
              <a:buChar char="l"/>
              <a:defRPr sz="2300" b="0" i="0" u="none" kern="1200" baseline="0">
                <a:solidFill>
                  <a:schemeClr val="tx1"/>
                </a:solidFill>
                <a:latin typeface="+mn-lt"/>
                <a:ea typeface="+mn-ea"/>
                <a:cs typeface="+mn-cs"/>
              </a:defRPr>
            </a:lvl3pPr>
            <a:lvl4pPr marL="1281430" lvl="3" indent="-292100" algn="l" defTabSz="914400" eaLnBrk="1" fontAlgn="base" latinLnBrk="0" hangingPunct="1">
              <a:lnSpc>
                <a:spcPct val="100000"/>
              </a:lnSpc>
              <a:spcBef>
                <a:spcPct val="20000"/>
              </a:spcBef>
              <a:spcAft>
                <a:spcPct val="0"/>
              </a:spcAft>
              <a:buClr>
                <a:schemeClr val="tx2"/>
              </a:buClr>
              <a:buSzPct val="75000"/>
              <a:buFont typeface="Wingdings" panose="05000000000000000000" pitchFamily="2" charset="2"/>
              <a:buChar char="§"/>
              <a:defRPr sz="2000" b="0" i="0" u="none" kern="1200" baseline="0">
                <a:solidFill>
                  <a:schemeClr val="tx1"/>
                </a:solidFill>
                <a:latin typeface="+mn-lt"/>
                <a:ea typeface="+mn-ea"/>
                <a:cs typeface="+mn-cs"/>
              </a:defRPr>
            </a:lvl4pPr>
            <a:lvl5pPr marL="1598930" lvl="4" indent="-31623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9pPr>
          </a:lstStyle>
          <a:p>
            <a:pPr fontAlgn="base">
              <a:lnSpc>
                <a:spcPct val="90000"/>
              </a:lnSpc>
              <a:buFont typeface="Wingdings" panose="05000000000000000000" pitchFamily="2" charset="2"/>
              <a:buNone/>
            </a:pPr>
            <a:r>
              <a:rPr lang="zh-CN" altLang="en-US" sz="2400" b="1" strike="noStrike" noProof="1" dirty="0"/>
              <a:t>【知识目标 】</a:t>
            </a:r>
            <a:r>
              <a:rPr lang="zh-CN" altLang="en-US" sz="2100" b="1" strike="noStrike" noProof="1"/>
              <a:t>    </a:t>
            </a:r>
            <a:endParaRPr lang="zh-CN" altLang="en-US" sz="2100" b="1" strike="noStrike" noProof="1"/>
          </a:p>
          <a:p>
            <a:pPr algn="l" fontAlgn="base">
              <a:lnSpc>
                <a:spcPct val="90000"/>
              </a:lnSpc>
              <a:buFont typeface="Wingdings" panose="05000000000000000000" pitchFamily="2" charset="2"/>
              <a:buNone/>
            </a:pPr>
            <a:r>
              <a:rPr lang="zh-CN" altLang="en-US" sz="1800" strike="noStrike" noProof="1" dirty="0">
                <a:ea typeface="宋体" panose="02010600030101010101" pitchFamily="2" charset="-122"/>
              </a:rPr>
              <a:t>1.掌握商务策划书、意向书和解说词的写作格式与基本要求。</a:t>
            </a:r>
            <a:endParaRPr lang="zh-CN" altLang="en-US" sz="1800" strike="noStrike" noProof="1" dirty="0">
              <a:ea typeface="宋体" panose="02010600030101010101" pitchFamily="2" charset="-122"/>
            </a:endParaRPr>
          </a:p>
          <a:p>
            <a:pPr algn="l" fontAlgn="base">
              <a:lnSpc>
                <a:spcPct val="90000"/>
              </a:lnSpc>
              <a:buFont typeface="Wingdings" panose="05000000000000000000" pitchFamily="2" charset="2"/>
              <a:buNone/>
            </a:pPr>
            <a:r>
              <a:rPr lang="zh-CN" altLang="en-US" sz="1800" strike="noStrike" noProof="1" dirty="0">
                <a:ea typeface="宋体" panose="02010600030101010101" pitchFamily="2" charset="-122"/>
              </a:rPr>
              <a:t>2.理解电话沟通、网络沟通、推销洽谈、商务谈判理论知识。</a:t>
            </a:r>
            <a:endParaRPr lang="zh-CN" altLang="en-US" sz="1800" strike="noStrike" noProof="1" dirty="0">
              <a:ea typeface="宋体" panose="02010600030101010101" pitchFamily="2" charset="-122"/>
            </a:endParaRPr>
          </a:p>
          <a:p>
            <a:pPr algn="l" fontAlgn="base">
              <a:lnSpc>
                <a:spcPct val="90000"/>
              </a:lnSpc>
              <a:buFont typeface="Wingdings" panose="05000000000000000000" pitchFamily="2" charset="2"/>
              <a:buNone/>
            </a:pPr>
            <a:r>
              <a:rPr lang="zh-CN" altLang="en-US" sz="1800" strike="noStrike" noProof="1" dirty="0">
                <a:ea typeface="宋体" panose="02010600030101010101" pitchFamily="2" charset="-122"/>
              </a:rPr>
              <a:t>3.掌握电话沟通、网络沟通、推销洽谈、商务谈判基本技巧。</a:t>
            </a:r>
            <a:endParaRPr lang="zh-CN" altLang="en-US" sz="1800" strike="noStrike" noProof="1" dirty="0">
              <a:ea typeface="宋体" panose="02010600030101010101" pitchFamily="2" charset="-122"/>
            </a:endParaRPr>
          </a:p>
        </p:txBody>
      </p:sp>
      <p:cxnSp>
        <p:nvCxnSpPr>
          <p:cNvPr id="6" name="直接连接符 5"/>
          <p:cNvCxnSpPr/>
          <p:nvPr/>
        </p:nvCxnSpPr>
        <p:spPr>
          <a:xfrm flipV="1">
            <a:off x="423545" y="1067435"/>
            <a:ext cx="7577455" cy="6985"/>
          </a:xfrm>
          <a:prstGeom prst="line">
            <a:avLst/>
          </a:prstGeom>
        </p:spPr>
        <p:style>
          <a:lnRef idx="3">
            <a:schemeClr val="accent4"/>
          </a:lnRef>
          <a:fillRef idx="0">
            <a:schemeClr val="accent4"/>
          </a:fillRef>
          <a:effectRef idx="2">
            <a:schemeClr val="accent4"/>
          </a:effectRef>
          <a:fontRef idx="minor">
            <a:schemeClr val="tx1"/>
          </a:fontRef>
        </p:style>
      </p:cxnSp>
    </p:spTree>
  </p:cSld>
  <p:clrMapOvr>
    <a:masterClrMapping/>
  </p:clrMapOvr>
  <p:transition/>
  <p:timing>
    <p:tnLst>
      <p:par>
        <p:cTn id="1" dur="indefinite" restart="never" nodeType="tmRoot"/>
      </p:par>
    </p:tnLst>
    <p:bldLst>
      <p:bldP spid="2" grpId="0"/>
      <p:bldP spid="2" grpId="1"/>
      <p:bldP spid="3" grpId="0"/>
      <p:bldP spid="3" grpId="1"/>
      <p:bldP spid="4" grpId="0"/>
      <p:bldP spid="4"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标题 73729"/>
          <p:cNvSpPr>
            <a:spLocks noGrp="1"/>
          </p:cNvSpPr>
          <p:nvPr>
            <p:ph type="title"/>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【单元一</a:t>
            </a:r>
            <a:r>
              <a:rPr lang="zh-CN" sz="3500" dirty="0">
                <a:solidFill>
                  <a:schemeClr val="tx1"/>
                </a:solidFill>
                <a:latin typeface="隶书" panose="02010509060101010101" pitchFamily="49" charset="-122"/>
                <a:ea typeface="隶书" panose="02010509060101010101" pitchFamily="49" charset="-122"/>
                <a:sym typeface="+mn-ea"/>
              </a:rPr>
              <a:t>】商务文书</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
        <p:nvSpPr>
          <p:cNvPr id="73731" name="内容占位符 73730"/>
          <p:cNvSpPr>
            <a:spLocks noGrp="1"/>
          </p:cNvSpPr>
          <p:nvPr>
            <p:ph idx="1"/>
          </p:nvPr>
        </p:nvSpPr>
        <p:spPr>
          <a:xfrm>
            <a:off x="457200" y="1444625"/>
            <a:ext cx="7781925" cy="4411345"/>
          </a:xfrm>
        </p:spPr>
        <p:txBody>
          <a:bodyPr anchor="t" anchorCtr="0"/>
          <a:p>
            <a:pPr>
              <a:lnSpc>
                <a:spcPct val="150000"/>
              </a:lnSpc>
              <a:spcBef>
                <a:spcPts val="100"/>
              </a:spcBef>
              <a:spcAft>
                <a:spcPts val="0"/>
              </a:spcAft>
              <a:buNone/>
            </a:pPr>
            <a:r>
              <a:rPr lang="zh-CN" altLang="en-US" sz="2500" b="1" dirty="0"/>
              <a:t>一、策划书</a:t>
            </a:r>
            <a:endParaRPr lang="zh-CN" altLang="en-US" sz="2500" b="1" dirty="0"/>
          </a:p>
          <a:p>
            <a:pPr marL="0" indent="0">
              <a:lnSpc>
                <a:spcPct val="150000"/>
              </a:lnSpc>
              <a:spcBef>
                <a:spcPts val="100"/>
              </a:spcBef>
              <a:spcAft>
                <a:spcPts val="0"/>
              </a:spcAft>
              <a:buNone/>
            </a:pPr>
            <a:r>
              <a:rPr lang="zh-CN" altLang="en-US" sz="2000" b="1" dirty="0"/>
              <a:t>（一）概念</a:t>
            </a:r>
            <a:endParaRPr lang="zh-CN" altLang="en-US" sz="2000" b="1" dirty="0"/>
          </a:p>
          <a:p>
            <a:pPr marL="0" indent="0">
              <a:lnSpc>
                <a:spcPct val="150000"/>
              </a:lnSpc>
              <a:spcBef>
                <a:spcPts val="100"/>
              </a:spcBef>
              <a:spcAft>
                <a:spcPts val="0"/>
              </a:spcAft>
              <a:buNone/>
            </a:pPr>
            <a:r>
              <a:rPr lang="zh-CN" altLang="en-US" sz="1800" dirty="0">
                <a:ea typeface="宋体" panose="02010600030101010101" pitchFamily="2" charset="-122"/>
              </a:rPr>
              <a:t>策划书是个人或组织为了达到一定目的，在充分调查市场及相关环境的基础上，遵循一定方法和规则，对未来即将发生的事情进行系统、周密、科学的预测和安排，并以文字和图表相结合的方式展现给读者的书面汇报方案。</a:t>
            </a:r>
            <a:endParaRPr lang="zh-CN" altLang="en-US" sz="1800" dirty="0">
              <a:ea typeface="宋体" panose="02010600030101010101" pitchFamily="2" charset="-122"/>
            </a:endParaRPr>
          </a:p>
          <a:p>
            <a:pPr marL="0" algn="l">
              <a:lnSpc>
                <a:spcPct val="150000"/>
              </a:lnSpc>
              <a:spcBef>
                <a:spcPts val="100"/>
              </a:spcBef>
              <a:spcAft>
                <a:spcPts val="0"/>
              </a:spcAft>
              <a:buNone/>
            </a:pPr>
            <a:r>
              <a:rPr lang="zh-CN" altLang="en-US" sz="2000" b="1" dirty="0"/>
              <a:t>（二）分类</a:t>
            </a:r>
            <a:endParaRPr lang="zh-CN" altLang="en-US" sz="2000" b="1" dirty="0"/>
          </a:p>
          <a:p>
            <a:pPr marL="0" indent="0">
              <a:lnSpc>
                <a:spcPct val="150000"/>
              </a:lnSpc>
              <a:spcBef>
                <a:spcPts val="100"/>
              </a:spcBef>
              <a:spcAft>
                <a:spcPts val="0"/>
              </a:spcAft>
              <a:buNone/>
            </a:pPr>
            <a:r>
              <a:rPr lang="en-US" altLang="zh-CN" sz="1800" dirty="0">
                <a:ea typeface="宋体" panose="02010600030101010101" pitchFamily="2" charset="-122"/>
              </a:rPr>
              <a:t>1.</a:t>
            </a:r>
            <a:r>
              <a:rPr lang="zh-CN" altLang="en-US" sz="1800" dirty="0">
                <a:ea typeface="宋体" panose="02010600030101010101" pitchFamily="2" charset="-122"/>
              </a:rPr>
              <a:t>按策划规模有宏观策划书、中观策划书和微观策划书。</a:t>
            </a:r>
            <a:endParaRPr lang="zh-CN" altLang="en-US" sz="1800" dirty="0">
              <a:ea typeface="宋体" panose="02010600030101010101" pitchFamily="2" charset="-122"/>
            </a:endParaRPr>
          </a:p>
          <a:p>
            <a:pPr marL="0" indent="0">
              <a:lnSpc>
                <a:spcPct val="150000"/>
              </a:lnSpc>
              <a:spcBef>
                <a:spcPts val="100"/>
              </a:spcBef>
              <a:spcAft>
                <a:spcPts val="0"/>
              </a:spcAft>
              <a:buNone/>
            </a:pPr>
            <a:r>
              <a:rPr lang="en-US" altLang="zh-CN" sz="1800" dirty="0">
                <a:ea typeface="宋体" panose="02010600030101010101" pitchFamily="2" charset="-122"/>
              </a:rPr>
              <a:t>2.</a:t>
            </a:r>
            <a:r>
              <a:rPr lang="zh-CN" altLang="en-US" sz="1800" dirty="0">
                <a:ea typeface="宋体" panose="02010600030101010101" pitchFamily="2" charset="-122"/>
              </a:rPr>
              <a:t>按策划的效果有确定型策划、不确定型策划、风险型策划等。</a:t>
            </a:r>
            <a:endParaRPr lang="zh-CN" altLang="en-US" sz="1800" dirty="0">
              <a:ea typeface="宋体" panose="02010600030101010101" pitchFamily="2" charset="-122"/>
            </a:endParaRPr>
          </a:p>
          <a:p>
            <a:pPr marL="0" indent="0">
              <a:lnSpc>
                <a:spcPct val="150000"/>
              </a:lnSpc>
              <a:spcBef>
                <a:spcPts val="100"/>
              </a:spcBef>
              <a:spcAft>
                <a:spcPts val="0"/>
              </a:spcAft>
              <a:buNone/>
            </a:pPr>
            <a:r>
              <a:rPr lang="en-US" altLang="zh-CN" sz="1800" dirty="0">
                <a:ea typeface="宋体" panose="02010600030101010101" pitchFamily="2" charset="-122"/>
              </a:rPr>
              <a:t>3.</a:t>
            </a:r>
            <a:r>
              <a:rPr lang="zh-CN" altLang="en-US" sz="1800" dirty="0">
                <a:ea typeface="宋体" panose="02010600030101010101" pitchFamily="2" charset="-122"/>
              </a:rPr>
              <a:t>按策划对象内容分为政治策划书、经济策划书、文化策划书、军事策划书等。其中经济策划书分为产品策划、广告策划、营销策划、财务策划、项目策划、创业策划等。</a:t>
            </a:r>
            <a:endParaRPr lang="zh-CN" altLang="en-US" sz="1800"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91870"/>
            <a:ext cx="7577455" cy="6985"/>
          </a:xfrm>
          <a:prstGeom prst="line">
            <a:avLst/>
          </a:prstGeom>
        </p:spPr>
        <p:style>
          <a:lnRef idx="3">
            <a:schemeClr val="accent4"/>
          </a:lnRef>
          <a:fillRef idx="0">
            <a:schemeClr val="accent4"/>
          </a:fillRef>
          <a:effectRef idx="2">
            <a:schemeClr val="accent4"/>
          </a:effectRef>
          <a:fontRef idx="minor">
            <a:schemeClr val="tx1"/>
          </a:fontRef>
        </p:style>
      </p:cxnSp>
    </p:spTree>
  </p:cSld>
  <p:clrMapOvr>
    <a:masterClrMapping/>
  </p:clrMapOvr>
  <p:transition/>
  <p:timing>
    <p:tnLst>
      <p:par>
        <p:cTn id="1" dur="indefinite" restart="never" nodeType="tmRoot"/>
      </p:par>
    </p:tnLst>
    <p:bldLst>
      <p:bldP spid="7373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539740"/>
          </a:xfrm>
        </p:spPr>
        <p:txBody>
          <a:bodyPr anchor="t" anchorCtr="0"/>
          <a:p>
            <a:pPr>
              <a:lnSpc>
                <a:spcPct val="115000"/>
              </a:lnSpc>
              <a:spcBef>
                <a:spcPts val="100"/>
              </a:spcBef>
              <a:spcAft>
                <a:spcPts val="0"/>
              </a:spcAft>
              <a:buNone/>
            </a:pPr>
            <a:r>
              <a:rPr lang="zh-CN" altLang="en-US" sz="2500" b="1" dirty="0"/>
              <a:t>一、策划书</a:t>
            </a:r>
            <a:endParaRPr lang="zh-CN" altLang="en-US" sz="2500" b="1" dirty="0"/>
          </a:p>
          <a:p>
            <a:pPr marL="0" algn="l">
              <a:lnSpc>
                <a:spcPct val="115000"/>
              </a:lnSpc>
              <a:spcBef>
                <a:spcPts val="100"/>
              </a:spcBef>
              <a:spcAft>
                <a:spcPts val="0"/>
              </a:spcAft>
              <a:buNone/>
            </a:pPr>
            <a:r>
              <a:rPr lang="zh-CN" altLang="en-US" sz="2000" b="1" dirty="0"/>
              <a:t>（三）特点</a:t>
            </a:r>
            <a:endParaRPr lang="zh-CN" altLang="en-US" sz="2000" b="1" dirty="0"/>
          </a:p>
          <a:p>
            <a:pPr marL="0" indent="0">
              <a:lnSpc>
                <a:spcPct val="115000"/>
              </a:lnSpc>
              <a:spcBef>
                <a:spcPts val="100"/>
              </a:spcBef>
              <a:spcAft>
                <a:spcPts val="0"/>
              </a:spcAft>
              <a:buNone/>
            </a:pPr>
            <a:r>
              <a:rPr lang="zh-CN" altLang="en-US" sz="1800" dirty="0">
                <a:ea typeface="宋体" panose="02010600030101010101" pitchFamily="2" charset="-122"/>
              </a:rPr>
              <a:t>1.目的性</a:t>
            </a:r>
            <a:endParaRPr lang="zh-CN" altLang="en-US" sz="1800" dirty="0">
              <a:ea typeface="宋体" panose="02010600030101010101" pitchFamily="2" charset="-122"/>
            </a:endParaRPr>
          </a:p>
          <a:p>
            <a:pPr marL="0" indent="0">
              <a:lnSpc>
                <a:spcPct val="115000"/>
              </a:lnSpc>
              <a:spcBef>
                <a:spcPts val="100"/>
              </a:spcBef>
              <a:spcAft>
                <a:spcPts val="0"/>
              </a:spcAft>
              <a:buNone/>
            </a:pPr>
            <a:r>
              <a:rPr lang="zh-CN" altLang="en-US" sz="1800" dirty="0">
                <a:ea typeface="宋体" panose="02010600030101010101" pitchFamily="2" charset="-122"/>
              </a:rPr>
              <a:t>2.预测性</a:t>
            </a:r>
            <a:endParaRPr lang="zh-CN" altLang="en-US" sz="1800" dirty="0">
              <a:ea typeface="宋体" panose="02010600030101010101" pitchFamily="2" charset="-122"/>
            </a:endParaRPr>
          </a:p>
          <a:p>
            <a:pPr marL="0" indent="0">
              <a:lnSpc>
                <a:spcPct val="115000"/>
              </a:lnSpc>
              <a:spcBef>
                <a:spcPts val="100"/>
              </a:spcBef>
              <a:spcAft>
                <a:spcPts val="0"/>
              </a:spcAft>
              <a:buNone/>
            </a:pPr>
            <a:r>
              <a:rPr lang="zh-CN" altLang="en-US" sz="1800" dirty="0">
                <a:ea typeface="宋体" panose="02010600030101010101" pitchFamily="2" charset="-122"/>
              </a:rPr>
              <a:t>3.风险性</a:t>
            </a:r>
            <a:endParaRPr lang="zh-CN" altLang="en-US" sz="1800" dirty="0">
              <a:ea typeface="宋体" panose="02010600030101010101" pitchFamily="2" charset="-122"/>
            </a:endParaRPr>
          </a:p>
          <a:p>
            <a:pPr marL="0" indent="0">
              <a:lnSpc>
                <a:spcPct val="115000"/>
              </a:lnSpc>
              <a:spcBef>
                <a:spcPts val="100"/>
              </a:spcBef>
              <a:spcAft>
                <a:spcPts val="0"/>
              </a:spcAft>
              <a:buNone/>
            </a:pPr>
            <a:r>
              <a:rPr lang="zh-CN" altLang="en-US" sz="1800" dirty="0">
                <a:ea typeface="宋体" panose="02010600030101010101" pitchFamily="2" charset="-122"/>
              </a:rPr>
              <a:t>4.创意性</a:t>
            </a:r>
            <a:endParaRPr lang="zh-CN" altLang="en-US" sz="1800" dirty="0">
              <a:ea typeface="宋体" panose="02010600030101010101" pitchFamily="2" charset="-122"/>
            </a:endParaRPr>
          </a:p>
          <a:p>
            <a:pPr marL="0" indent="0">
              <a:lnSpc>
                <a:spcPct val="115000"/>
              </a:lnSpc>
              <a:spcBef>
                <a:spcPts val="100"/>
              </a:spcBef>
              <a:spcAft>
                <a:spcPts val="0"/>
              </a:spcAft>
              <a:buNone/>
            </a:pPr>
            <a:r>
              <a:rPr lang="en-US" altLang="zh-CN" sz="1800" dirty="0">
                <a:ea typeface="宋体" panose="02010600030101010101" pitchFamily="2" charset="-122"/>
              </a:rPr>
              <a:t>5.</a:t>
            </a:r>
            <a:r>
              <a:rPr lang="zh-CN" altLang="en-US" sz="1800" dirty="0">
                <a:ea typeface="宋体" panose="02010600030101010101" pitchFamily="2" charset="-122"/>
              </a:rPr>
              <a:t>可行性</a:t>
            </a:r>
            <a:endParaRPr lang="zh-CN" altLang="en-US" sz="1800" dirty="0">
              <a:ea typeface="宋体" panose="02010600030101010101" pitchFamily="2" charset="-122"/>
            </a:endParaRPr>
          </a:p>
          <a:p>
            <a:pPr marL="0" indent="0">
              <a:lnSpc>
                <a:spcPct val="115000"/>
              </a:lnSpc>
              <a:spcBef>
                <a:spcPts val="100"/>
              </a:spcBef>
              <a:spcAft>
                <a:spcPts val="0"/>
              </a:spcAft>
              <a:buNone/>
            </a:pPr>
            <a:r>
              <a:rPr lang="zh-CN" altLang="en-US" sz="2000" b="1" dirty="0"/>
              <a:t>（四）结构</a:t>
            </a:r>
            <a:endParaRPr lang="zh-CN" altLang="en-US" sz="2000" b="1" dirty="0"/>
          </a:p>
          <a:p>
            <a:pPr marL="0" indent="0">
              <a:lnSpc>
                <a:spcPct val="115000"/>
              </a:lnSpc>
              <a:spcBef>
                <a:spcPts val="100"/>
              </a:spcBef>
              <a:spcAft>
                <a:spcPts val="0"/>
              </a:spcAft>
              <a:buNone/>
            </a:pPr>
            <a:r>
              <a:rPr lang="en-US" altLang="zh-CN" sz="1800" dirty="0">
                <a:ea typeface="宋体" panose="02010600030101010101" pitchFamily="2" charset="-122"/>
              </a:rPr>
              <a:t> </a:t>
            </a:r>
            <a:r>
              <a:rPr lang="zh-CN" altLang="en-US" sz="1800" dirty="0">
                <a:ea typeface="宋体" panose="02010600030101010101" pitchFamily="2" charset="-122"/>
              </a:rPr>
              <a:t>一般由封面、目录、前言、正文和附录五部分组成。</a:t>
            </a:r>
            <a:endParaRPr lang="zh-CN" altLang="en-US" sz="1800" dirty="0">
              <a:ea typeface="宋体" panose="02010600030101010101" pitchFamily="2" charset="-122"/>
            </a:endParaRPr>
          </a:p>
          <a:p>
            <a:pPr marL="0" indent="0">
              <a:lnSpc>
                <a:spcPct val="115000"/>
              </a:lnSpc>
              <a:spcBef>
                <a:spcPts val="100"/>
              </a:spcBef>
              <a:spcAft>
                <a:spcPts val="0"/>
              </a:spcAft>
              <a:buNone/>
            </a:pPr>
            <a:r>
              <a:rPr lang="zh-CN" altLang="en-US" sz="1800" b="1" dirty="0">
                <a:ea typeface="宋体" panose="02010600030101010101" pitchFamily="2" charset="-122"/>
              </a:rPr>
              <a:t>1.封面</a:t>
            </a:r>
            <a:endParaRPr lang="zh-CN" altLang="en-US" sz="1800" b="1" dirty="0">
              <a:ea typeface="宋体" panose="02010600030101010101" pitchFamily="2" charset="-122"/>
            </a:endParaRPr>
          </a:p>
          <a:p>
            <a:pPr marL="0" indent="0">
              <a:lnSpc>
                <a:spcPct val="115000"/>
              </a:lnSpc>
              <a:spcBef>
                <a:spcPts val="100"/>
              </a:spcBef>
              <a:spcAft>
                <a:spcPts val="0"/>
              </a:spcAft>
              <a:buNone/>
            </a:pPr>
            <a:r>
              <a:rPr lang="zh-CN" altLang="en-US" sz="1800" b="1" dirty="0">
                <a:ea typeface="宋体" panose="02010600030101010101" pitchFamily="2" charset="-122"/>
              </a:rPr>
              <a:t>（1）由</a:t>
            </a:r>
            <a:r>
              <a:rPr lang="en-US" altLang="zh-CN" sz="1800" b="1" dirty="0">
                <a:ea typeface="宋体" panose="02010600030101010101" pitchFamily="2" charset="-122"/>
              </a:rPr>
              <a:t>“</a:t>
            </a:r>
            <a:r>
              <a:rPr lang="zh-CN" altLang="en-US" sz="1800" b="1" dirty="0">
                <a:ea typeface="宋体" panose="02010600030101010101" pitchFamily="2" charset="-122"/>
              </a:rPr>
              <a:t>主题</a:t>
            </a:r>
            <a:r>
              <a:rPr lang="en-US" altLang="zh-CN" sz="1800" b="1" dirty="0">
                <a:ea typeface="宋体" panose="02010600030101010101" pitchFamily="2" charset="-122"/>
              </a:rPr>
              <a:t>+</a:t>
            </a:r>
            <a:r>
              <a:rPr lang="zh-CN" altLang="en-US" sz="1800" b="1" dirty="0">
                <a:ea typeface="宋体" panose="02010600030101010101" pitchFamily="2" charset="-122"/>
              </a:rPr>
              <a:t>策划书</a:t>
            </a:r>
            <a:r>
              <a:rPr lang="en-US" altLang="zh-CN" sz="1800" b="1" dirty="0">
                <a:ea typeface="宋体" panose="02010600030101010101" pitchFamily="2" charset="-122"/>
              </a:rPr>
              <a:t>”</a:t>
            </a:r>
            <a:r>
              <a:rPr lang="zh-CN" altLang="en-US" sz="1800" b="1" dirty="0">
                <a:ea typeface="宋体" panose="02010600030101010101" pitchFamily="2" charset="-122"/>
              </a:rPr>
              <a:t>组成：</a:t>
            </a:r>
            <a:r>
              <a:rPr lang="zh-CN" altLang="en-US" sz="1800" dirty="0">
                <a:ea typeface="宋体" panose="02010600030101010101" pitchFamily="2" charset="-122"/>
              </a:rPr>
              <a:t>如《</a:t>
            </a:r>
            <a:r>
              <a:rPr lang="zh-CN" altLang="zh-CN" sz="1800" dirty="0">
                <a:ea typeface="宋体" panose="02010600030101010101" pitchFamily="2" charset="-122"/>
              </a:rPr>
              <a:t>世界环境日活动策划书》</a:t>
            </a:r>
            <a:r>
              <a:rPr lang="zh-CN" altLang="en-US" sz="1800" dirty="0">
                <a:ea typeface="宋体" panose="02010600030101010101" pitchFamily="2" charset="-122"/>
              </a:rPr>
              <a:t>。</a:t>
            </a:r>
            <a:endParaRPr lang="zh-CN" altLang="en-US" sz="1800" dirty="0">
              <a:ea typeface="宋体" panose="02010600030101010101" pitchFamily="2" charset="-122"/>
            </a:endParaRPr>
          </a:p>
          <a:p>
            <a:pPr marL="0" indent="0">
              <a:lnSpc>
                <a:spcPct val="115000"/>
              </a:lnSpc>
              <a:spcBef>
                <a:spcPts val="100"/>
              </a:spcBef>
              <a:spcAft>
                <a:spcPts val="0"/>
              </a:spcAft>
              <a:buNone/>
            </a:pPr>
            <a:r>
              <a:rPr lang="zh-CN" altLang="en-US" sz="1800" b="1" dirty="0">
                <a:ea typeface="宋体" panose="02010600030101010101" pitchFamily="2" charset="-122"/>
              </a:rPr>
              <a:t>（2）由</a:t>
            </a:r>
            <a:r>
              <a:rPr lang="en-US" altLang="zh-CN" sz="1800" b="1" dirty="0">
                <a:ea typeface="宋体" panose="02010600030101010101" pitchFamily="2" charset="-122"/>
              </a:rPr>
              <a:t>“</a:t>
            </a:r>
            <a:r>
              <a:rPr lang="zh-CN" altLang="en-US" sz="1800" b="1" dirty="0">
                <a:ea typeface="宋体" panose="02010600030101010101" pitchFamily="2" charset="-122"/>
              </a:rPr>
              <a:t>企业名称</a:t>
            </a:r>
            <a:r>
              <a:rPr lang="en-US" altLang="zh-CN" sz="1800" b="1" dirty="0">
                <a:ea typeface="宋体" panose="02010600030101010101" pitchFamily="2" charset="-122"/>
              </a:rPr>
              <a:t>+</a:t>
            </a:r>
            <a:r>
              <a:rPr lang="zh-CN" altLang="en-US" sz="1800" b="1" dirty="0">
                <a:ea typeface="宋体" panose="02010600030101010101" pitchFamily="2" charset="-122"/>
              </a:rPr>
              <a:t>主题</a:t>
            </a:r>
            <a:r>
              <a:rPr lang="en-US" altLang="zh-CN" sz="1800" b="1" dirty="0">
                <a:ea typeface="宋体" panose="02010600030101010101" pitchFamily="2" charset="-122"/>
              </a:rPr>
              <a:t>+</a:t>
            </a:r>
            <a:r>
              <a:rPr lang="zh-CN" altLang="en-US" sz="1800" b="1" dirty="0">
                <a:ea typeface="宋体" panose="02010600030101010101" pitchFamily="2" charset="-122"/>
              </a:rPr>
              <a:t>策划书</a:t>
            </a:r>
            <a:r>
              <a:rPr lang="en-US" altLang="zh-CN" sz="1800" b="1" dirty="0">
                <a:ea typeface="宋体" panose="02010600030101010101" pitchFamily="2" charset="-122"/>
              </a:rPr>
              <a:t>”</a:t>
            </a:r>
            <a:r>
              <a:rPr lang="zh-CN" altLang="en-US" sz="1800" b="1" dirty="0">
                <a:ea typeface="宋体" panose="02010600030101010101" pitchFamily="2" charset="-122"/>
              </a:rPr>
              <a:t>组成：</a:t>
            </a:r>
            <a:r>
              <a:rPr lang="zh-CN" altLang="en-US" sz="1800" dirty="0">
                <a:ea typeface="宋体" panose="02010600030101010101" pitchFamily="2" charset="-122"/>
              </a:rPr>
              <a:t>如《</a:t>
            </a:r>
            <a:r>
              <a:rPr lang="zh-CN" altLang="en-US" sz="1800" dirty="0">
                <a:ea typeface="宋体" panose="02010600030101010101" pitchFamily="2" charset="-122"/>
                <a:sym typeface="+mn-ea"/>
              </a:rPr>
              <a:t>××</a:t>
            </a:r>
            <a:r>
              <a:rPr lang="zh-CN" altLang="en-US" sz="1800" dirty="0">
                <a:ea typeface="宋体" panose="02010600030101010101" pitchFamily="2" charset="-122"/>
              </a:rPr>
              <a:t>公司开业庆典活动策划书》。</a:t>
            </a:r>
            <a:endParaRPr lang="zh-CN" altLang="en-US" sz="1800" dirty="0">
              <a:ea typeface="宋体" panose="02010600030101010101" pitchFamily="2" charset="-122"/>
            </a:endParaRPr>
          </a:p>
          <a:p>
            <a:pPr marL="0" indent="0">
              <a:lnSpc>
                <a:spcPct val="115000"/>
              </a:lnSpc>
              <a:spcBef>
                <a:spcPts val="100"/>
              </a:spcBef>
              <a:spcAft>
                <a:spcPts val="0"/>
              </a:spcAft>
              <a:buNone/>
            </a:pPr>
            <a:r>
              <a:rPr lang="zh-CN" altLang="en-US" sz="1800" b="1" dirty="0">
                <a:ea typeface="宋体" panose="02010600030101010101" pitchFamily="2" charset="-122"/>
              </a:rPr>
              <a:t>（3）也可在标题中加入策划开展的时间、地点：</a:t>
            </a:r>
            <a:r>
              <a:rPr lang="zh-CN" altLang="en-US" sz="1800" dirty="0">
                <a:ea typeface="宋体" panose="02010600030101010101" pitchFamily="2" charset="-122"/>
              </a:rPr>
              <a:t>如《</a:t>
            </a:r>
            <a:r>
              <a:rPr lang="en-US" altLang="zh-CN" sz="1800" dirty="0">
                <a:ea typeface="宋体" panose="02010600030101010101" pitchFamily="2" charset="-122"/>
              </a:rPr>
              <a:t>2022</a:t>
            </a:r>
            <a:r>
              <a:rPr lang="zh-CN" altLang="en-US" sz="1800" dirty="0">
                <a:ea typeface="宋体" panose="02010600030101010101" pitchFamily="2" charset="-122"/>
              </a:rPr>
              <a:t>年五一劳动节期间</a:t>
            </a:r>
            <a:r>
              <a:rPr lang="zh-CN" altLang="en-US" sz="1800" dirty="0">
                <a:ea typeface="宋体" panose="02010600030101010101" pitchFamily="2" charset="-122"/>
                <a:sym typeface="+mn-ea"/>
              </a:rPr>
              <a:t>××</a:t>
            </a:r>
            <a:r>
              <a:rPr lang="zh-CN" altLang="en-US" sz="1800" dirty="0">
                <a:ea typeface="宋体" panose="02010600030101010101" pitchFamily="2" charset="-122"/>
              </a:rPr>
              <a:t>商场促销活动策划书》。</a:t>
            </a:r>
            <a:endParaRPr lang="zh-CN" altLang="en-US" sz="1800" dirty="0">
              <a:ea typeface="宋体" panose="02010600030101010101" pitchFamily="2" charset="-122"/>
            </a:endParaRPr>
          </a:p>
          <a:p>
            <a:pPr marL="0" indent="0">
              <a:lnSpc>
                <a:spcPct val="130000"/>
              </a:lnSpc>
              <a:spcBef>
                <a:spcPts val="100"/>
              </a:spcBef>
              <a:spcAft>
                <a:spcPts val="0"/>
              </a:spcAft>
              <a:buNone/>
            </a:pPr>
            <a:r>
              <a:rPr lang="zh-CN" altLang="en-US" sz="1800" b="1" dirty="0">
                <a:ea typeface="宋体" panose="02010600030101010101" pitchFamily="2" charset="-122"/>
                <a:sym typeface="+mn-ea"/>
              </a:rPr>
              <a:t>2.目录</a:t>
            </a:r>
            <a:endParaRPr lang="zh-CN" altLang="en-US" sz="1800" b="1" dirty="0">
              <a:ea typeface="宋体" panose="02010600030101010101" pitchFamily="2" charset="-122"/>
            </a:endParaRPr>
          </a:p>
          <a:p>
            <a:pPr marL="0" indent="0">
              <a:lnSpc>
                <a:spcPct val="130000"/>
              </a:lnSpc>
              <a:spcBef>
                <a:spcPts val="100"/>
              </a:spcBef>
              <a:spcAft>
                <a:spcPts val="0"/>
              </a:spcAft>
              <a:buNone/>
            </a:pPr>
            <a:r>
              <a:rPr lang="zh-CN" altLang="en-US" sz="1800" dirty="0">
                <a:ea typeface="宋体" panose="02010600030101010101" pitchFamily="2" charset="-122"/>
                <a:sym typeface="+mn-ea"/>
              </a:rPr>
              <a:t>一般不需要目录，如内容超过</a:t>
            </a:r>
            <a:r>
              <a:rPr lang="en-US" altLang="zh-CN" sz="1800" dirty="0">
                <a:ea typeface="宋体" panose="02010600030101010101" pitchFamily="2" charset="-122"/>
                <a:sym typeface="+mn-ea"/>
              </a:rPr>
              <a:t>10</a:t>
            </a:r>
            <a:r>
              <a:rPr lang="zh-CN" altLang="en-US" sz="1800" dirty="0">
                <a:ea typeface="宋体" panose="02010600030101010101" pitchFamily="2" charset="-122"/>
                <a:sym typeface="+mn-ea"/>
              </a:rPr>
              <a:t>页，为方便读者了解策划书逻辑结构，要制作目录。</a:t>
            </a:r>
            <a:endParaRPr lang="zh-CN" altLang="en-US" sz="1800"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91870"/>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4" name="标题 3"/>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【单元一</a:t>
            </a:r>
            <a:r>
              <a:rPr lang="zh-CN" sz="3500" dirty="0">
                <a:solidFill>
                  <a:schemeClr val="tx1"/>
                </a:solidFill>
                <a:latin typeface="隶书" panose="02010509060101010101" pitchFamily="49" charset="-122"/>
                <a:ea typeface="隶书" panose="02010509060101010101" pitchFamily="49" charset="-122"/>
                <a:sym typeface="+mn-ea"/>
              </a:rPr>
              <a:t>】商务文书</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803900"/>
          </a:xfrm>
        </p:spPr>
        <p:txBody>
          <a:bodyPr anchor="t" anchorCtr="0"/>
          <a:p>
            <a:pPr>
              <a:lnSpc>
                <a:spcPct val="110000"/>
              </a:lnSpc>
              <a:spcBef>
                <a:spcPts val="100"/>
              </a:spcBef>
              <a:spcAft>
                <a:spcPts val="0"/>
              </a:spcAft>
              <a:buNone/>
            </a:pPr>
            <a:r>
              <a:rPr lang="zh-CN" altLang="en-US" sz="2500" b="1" dirty="0"/>
              <a:t>一、策划书</a:t>
            </a:r>
            <a:endParaRPr lang="zh-CN" altLang="en-US" sz="2500" b="1" dirty="0"/>
          </a:p>
          <a:p>
            <a:pPr marL="0" algn="l">
              <a:lnSpc>
                <a:spcPct val="130000"/>
              </a:lnSpc>
              <a:spcBef>
                <a:spcPts val="100"/>
              </a:spcBef>
              <a:spcAft>
                <a:spcPts val="0"/>
              </a:spcAft>
              <a:buNone/>
            </a:pPr>
            <a:r>
              <a:rPr lang="zh-CN" altLang="en-US" sz="2000" b="1" dirty="0"/>
              <a:t>（四）结构</a:t>
            </a:r>
            <a:endParaRPr lang="zh-CN" altLang="en-US" sz="1800" dirty="0">
              <a:ea typeface="宋体" panose="02010600030101010101" pitchFamily="2" charset="-122"/>
            </a:endParaRPr>
          </a:p>
          <a:p>
            <a:pPr marL="0" indent="0">
              <a:lnSpc>
                <a:spcPct val="130000"/>
              </a:lnSpc>
              <a:spcBef>
                <a:spcPts val="100"/>
              </a:spcBef>
              <a:spcAft>
                <a:spcPts val="0"/>
              </a:spcAft>
              <a:buNone/>
            </a:pPr>
            <a:r>
              <a:rPr lang="en-US" altLang="zh-CN" sz="1800" b="1" dirty="0">
                <a:ea typeface="宋体" panose="02010600030101010101" pitchFamily="2" charset="-122"/>
              </a:rPr>
              <a:t> </a:t>
            </a:r>
            <a:r>
              <a:rPr lang="zh-CN" altLang="en-US" sz="1800" b="1" dirty="0">
                <a:ea typeface="宋体" panose="02010600030101010101" pitchFamily="2" charset="-122"/>
              </a:rPr>
              <a:t>3.前言</a:t>
            </a:r>
            <a:endParaRPr lang="zh-CN" altLang="en-US" sz="1800" b="1" dirty="0">
              <a:ea typeface="宋体" panose="02010600030101010101" pitchFamily="2" charset="-122"/>
            </a:endParaRPr>
          </a:p>
          <a:p>
            <a:pPr marL="0" indent="0">
              <a:lnSpc>
                <a:spcPct val="130000"/>
              </a:lnSpc>
              <a:spcBef>
                <a:spcPts val="100"/>
              </a:spcBef>
              <a:spcAft>
                <a:spcPts val="0"/>
              </a:spcAft>
              <a:buNone/>
            </a:pPr>
            <a:r>
              <a:rPr lang="zh-CN" altLang="en-US" sz="1800" dirty="0">
                <a:ea typeface="宋体" panose="02010600030101010101" pitchFamily="2" charset="-122"/>
              </a:rPr>
              <a:t>主要陈述策划缘由、必要性及制作策划书简要过程，篇幅一般不超过</a:t>
            </a:r>
            <a:r>
              <a:rPr lang="en-US" altLang="zh-CN" sz="1800" dirty="0">
                <a:ea typeface="宋体" panose="02010600030101010101" pitchFamily="2" charset="-122"/>
              </a:rPr>
              <a:t>1</a:t>
            </a:r>
            <a:r>
              <a:rPr lang="zh-CN" altLang="en-US" sz="1800" dirty="0">
                <a:ea typeface="宋体" panose="02010600030101010101" pitchFamily="2" charset="-122"/>
              </a:rPr>
              <a:t>页。</a:t>
            </a:r>
            <a:endParaRPr lang="zh-CN" altLang="en-US" sz="1800" dirty="0">
              <a:ea typeface="宋体" panose="02010600030101010101" pitchFamily="2" charset="-122"/>
            </a:endParaRPr>
          </a:p>
          <a:p>
            <a:pPr marL="0" indent="0">
              <a:lnSpc>
                <a:spcPct val="130000"/>
              </a:lnSpc>
              <a:spcBef>
                <a:spcPts val="100"/>
              </a:spcBef>
              <a:spcAft>
                <a:spcPts val="0"/>
              </a:spcAft>
              <a:buNone/>
            </a:pPr>
            <a:r>
              <a:rPr lang="en-US" altLang="zh-CN" sz="1800" b="1" dirty="0">
                <a:ea typeface="宋体" panose="02010600030101010101" pitchFamily="2" charset="-122"/>
                <a:sym typeface="+mn-ea"/>
              </a:rPr>
              <a:t>4</a:t>
            </a:r>
            <a:r>
              <a:rPr lang="zh-CN" altLang="en-US" sz="1800" b="1" dirty="0">
                <a:ea typeface="宋体" panose="02010600030101010101" pitchFamily="2" charset="-122"/>
                <a:sym typeface="+mn-ea"/>
              </a:rPr>
              <a:t>.正文</a:t>
            </a:r>
            <a:endParaRPr lang="zh-CN" altLang="en-US" sz="1800" b="1" dirty="0">
              <a:ea typeface="宋体" panose="02010600030101010101" pitchFamily="2" charset="-122"/>
              <a:sym typeface="+mn-ea"/>
            </a:endParaRPr>
          </a:p>
          <a:p>
            <a:pPr marL="0" indent="0">
              <a:lnSpc>
                <a:spcPct val="130000"/>
              </a:lnSpc>
              <a:spcBef>
                <a:spcPts val="100"/>
              </a:spcBef>
              <a:spcAft>
                <a:spcPts val="0"/>
              </a:spcAft>
              <a:buNone/>
            </a:pPr>
            <a:r>
              <a:rPr lang="zh-CN" altLang="en-US" sz="1800" dirty="0">
                <a:ea typeface="宋体" panose="02010600030101010101" pitchFamily="2" charset="-122"/>
                <a:sym typeface="+mn-ea"/>
              </a:rPr>
              <a:t>（</a:t>
            </a:r>
            <a:r>
              <a:rPr lang="en-US" altLang="zh-CN" sz="1800" dirty="0">
                <a:ea typeface="宋体" panose="02010600030101010101" pitchFamily="2" charset="-122"/>
                <a:sym typeface="+mn-ea"/>
              </a:rPr>
              <a:t>1</a:t>
            </a:r>
            <a:r>
              <a:rPr lang="zh-CN" altLang="en-US" sz="1800" dirty="0">
                <a:ea typeface="宋体" panose="02010600030101010101" pitchFamily="2" charset="-122"/>
                <a:sym typeface="+mn-ea"/>
              </a:rPr>
              <a:t>）环境分析。</a:t>
            </a:r>
            <a:endParaRPr lang="zh-CN" altLang="en-US" sz="1800" dirty="0">
              <a:ea typeface="宋体" panose="02010600030101010101" pitchFamily="2" charset="-122"/>
              <a:sym typeface="+mn-ea"/>
            </a:endParaRPr>
          </a:p>
          <a:p>
            <a:pPr marL="0" indent="0">
              <a:lnSpc>
                <a:spcPct val="130000"/>
              </a:lnSpc>
              <a:spcBef>
                <a:spcPts val="100"/>
              </a:spcBef>
              <a:spcAft>
                <a:spcPts val="0"/>
              </a:spcAft>
              <a:buNone/>
            </a:pPr>
            <a:r>
              <a:rPr lang="zh-CN" altLang="en-US" sz="1800" dirty="0">
                <a:ea typeface="宋体" panose="02010600030101010101" pitchFamily="2" charset="-122"/>
                <a:sym typeface="+mn-ea"/>
              </a:rPr>
              <a:t>（</a:t>
            </a:r>
            <a:r>
              <a:rPr lang="en-US" altLang="zh-CN" sz="1800" dirty="0">
                <a:ea typeface="宋体" panose="02010600030101010101" pitchFamily="2" charset="-122"/>
                <a:sym typeface="+mn-ea"/>
              </a:rPr>
              <a:t>2</a:t>
            </a:r>
            <a:r>
              <a:rPr lang="zh-CN" altLang="en-US" sz="1800" dirty="0">
                <a:ea typeface="宋体" panose="02010600030101010101" pitchFamily="2" charset="-122"/>
                <a:sym typeface="+mn-ea"/>
              </a:rPr>
              <a:t>）机会分析。</a:t>
            </a:r>
            <a:endParaRPr lang="zh-CN" altLang="en-US" sz="1800" dirty="0">
              <a:ea typeface="宋体" panose="02010600030101010101" pitchFamily="2" charset="-122"/>
              <a:sym typeface="+mn-ea"/>
            </a:endParaRPr>
          </a:p>
          <a:p>
            <a:pPr marL="0" indent="0">
              <a:lnSpc>
                <a:spcPct val="130000"/>
              </a:lnSpc>
              <a:spcBef>
                <a:spcPts val="100"/>
              </a:spcBef>
              <a:spcAft>
                <a:spcPts val="0"/>
              </a:spcAft>
              <a:buNone/>
            </a:pPr>
            <a:r>
              <a:rPr lang="zh-CN" altLang="en-US" sz="1800" dirty="0">
                <a:ea typeface="宋体" panose="02010600030101010101" pitchFamily="2" charset="-122"/>
                <a:sym typeface="+mn-ea"/>
              </a:rPr>
              <a:t>（</a:t>
            </a:r>
            <a:r>
              <a:rPr lang="en-US" altLang="zh-CN" sz="1800" dirty="0">
                <a:ea typeface="宋体" panose="02010600030101010101" pitchFamily="2" charset="-122"/>
                <a:sym typeface="+mn-ea"/>
              </a:rPr>
              <a:t>3</a:t>
            </a:r>
            <a:r>
              <a:rPr lang="zh-CN" altLang="en-US" sz="1800" dirty="0">
                <a:ea typeface="宋体" panose="02010600030101010101" pitchFamily="2" charset="-122"/>
                <a:sym typeface="+mn-ea"/>
              </a:rPr>
              <a:t>）策划方案。</a:t>
            </a:r>
            <a:endParaRPr lang="zh-CN" altLang="en-US" sz="1800" dirty="0">
              <a:ea typeface="宋体" panose="02010600030101010101" pitchFamily="2" charset="-122"/>
              <a:sym typeface="+mn-ea"/>
            </a:endParaRPr>
          </a:p>
          <a:p>
            <a:pPr marL="0" indent="0">
              <a:lnSpc>
                <a:spcPct val="130000"/>
              </a:lnSpc>
              <a:spcBef>
                <a:spcPts val="100"/>
              </a:spcBef>
              <a:spcAft>
                <a:spcPts val="0"/>
              </a:spcAft>
              <a:buNone/>
            </a:pPr>
            <a:r>
              <a:rPr lang="zh-CN" altLang="en-US" sz="1800" dirty="0">
                <a:ea typeface="宋体" panose="02010600030101010101" pitchFamily="2" charset="-122"/>
                <a:sym typeface="+mn-ea"/>
              </a:rPr>
              <a:t>（</a:t>
            </a:r>
            <a:r>
              <a:rPr lang="en-US" altLang="zh-CN" sz="1800" dirty="0">
                <a:ea typeface="宋体" panose="02010600030101010101" pitchFamily="2" charset="-122"/>
                <a:sym typeface="+mn-ea"/>
              </a:rPr>
              <a:t>4</a:t>
            </a:r>
            <a:r>
              <a:rPr lang="zh-CN" altLang="en-US" sz="1800" dirty="0">
                <a:ea typeface="宋体" panose="02010600030101010101" pitchFamily="2" charset="-122"/>
                <a:sym typeface="+mn-ea"/>
              </a:rPr>
              <a:t>）实施步骤。</a:t>
            </a:r>
            <a:endParaRPr lang="zh-CN" altLang="en-US" sz="1800" dirty="0">
              <a:ea typeface="宋体" panose="02010600030101010101" pitchFamily="2" charset="-122"/>
              <a:sym typeface="+mn-ea"/>
            </a:endParaRPr>
          </a:p>
          <a:p>
            <a:pPr marL="0" indent="0">
              <a:lnSpc>
                <a:spcPct val="130000"/>
              </a:lnSpc>
              <a:spcBef>
                <a:spcPts val="100"/>
              </a:spcBef>
              <a:spcAft>
                <a:spcPts val="0"/>
              </a:spcAft>
              <a:buNone/>
            </a:pPr>
            <a:r>
              <a:rPr lang="zh-CN" altLang="en-US" sz="1800" dirty="0">
                <a:ea typeface="宋体" panose="02010600030101010101" pitchFamily="2" charset="-122"/>
                <a:sym typeface="+mn-ea"/>
              </a:rPr>
              <a:t>（</a:t>
            </a:r>
            <a:r>
              <a:rPr lang="en-US" altLang="zh-CN" sz="1800" dirty="0">
                <a:ea typeface="宋体" panose="02010600030101010101" pitchFamily="2" charset="-122"/>
                <a:sym typeface="+mn-ea"/>
              </a:rPr>
              <a:t>5</a:t>
            </a:r>
            <a:r>
              <a:rPr lang="zh-CN" altLang="en-US" sz="1800" dirty="0">
                <a:ea typeface="宋体" panose="02010600030101010101" pitchFamily="2" charset="-122"/>
                <a:sym typeface="+mn-ea"/>
              </a:rPr>
              <a:t>）效果预测。</a:t>
            </a:r>
            <a:endParaRPr lang="zh-CN" altLang="en-US" sz="1800" dirty="0">
              <a:ea typeface="宋体" panose="02010600030101010101" pitchFamily="2" charset="-122"/>
              <a:sym typeface="+mn-ea"/>
            </a:endParaRPr>
          </a:p>
          <a:p>
            <a:pPr marL="0" indent="0">
              <a:lnSpc>
                <a:spcPct val="130000"/>
              </a:lnSpc>
              <a:spcBef>
                <a:spcPts val="100"/>
              </a:spcBef>
              <a:spcAft>
                <a:spcPts val="0"/>
              </a:spcAft>
              <a:buNone/>
            </a:pPr>
            <a:r>
              <a:rPr lang="zh-CN" altLang="en-US" sz="1800" dirty="0">
                <a:ea typeface="宋体" panose="02010600030101010101" pitchFamily="2" charset="-122"/>
                <a:sym typeface="+mn-ea"/>
              </a:rPr>
              <a:t>（</a:t>
            </a:r>
            <a:r>
              <a:rPr lang="en-US" altLang="zh-CN" sz="1800" dirty="0">
                <a:ea typeface="宋体" panose="02010600030101010101" pitchFamily="2" charset="-122"/>
                <a:sym typeface="+mn-ea"/>
              </a:rPr>
              <a:t>6</a:t>
            </a:r>
            <a:r>
              <a:rPr lang="zh-CN" altLang="en-US" sz="1800" dirty="0">
                <a:ea typeface="宋体" panose="02010600030101010101" pitchFamily="2" charset="-122"/>
                <a:sym typeface="+mn-ea"/>
              </a:rPr>
              <a:t>）保障措施。</a:t>
            </a:r>
            <a:endParaRPr lang="zh-CN" altLang="en-US" sz="1800" dirty="0">
              <a:ea typeface="宋体" panose="02010600030101010101" pitchFamily="2" charset="-122"/>
              <a:sym typeface="+mn-ea"/>
            </a:endParaRPr>
          </a:p>
          <a:p>
            <a:pPr marL="0" indent="0">
              <a:lnSpc>
                <a:spcPct val="130000"/>
              </a:lnSpc>
              <a:spcBef>
                <a:spcPts val="100"/>
              </a:spcBef>
              <a:spcAft>
                <a:spcPts val="0"/>
              </a:spcAft>
              <a:buNone/>
            </a:pPr>
            <a:r>
              <a:rPr lang="zh-CN" altLang="en-US" sz="1800" dirty="0">
                <a:ea typeface="宋体" panose="02010600030101010101" pitchFamily="2" charset="-122"/>
                <a:sym typeface="+mn-ea"/>
              </a:rPr>
              <a:t>（</a:t>
            </a:r>
            <a:r>
              <a:rPr lang="en-US" altLang="zh-CN" sz="1800" dirty="0">
                <a:ea typeface="宋体" panose="02010600030101010101" pitchFamily="2" charset="-122"/>
                <a:sym typeface="+mn-ea"/>
              </a:rPr>
              <a:t>7</a:t>
            </a:r>
            <a:r>
              <a:rPr lang="zh-CN" altLang="en-US" sz="1800" dirty="0">
                <a:ea typeface="宋体" panose="02010600030101010101" pitchFamily="2" charset="-122"/>
                <a:sym typeface="+mn-ea"/>
              </a:rPr>
              <a:t>）问题难点。</a:t>
            </a:r>
            <a:endParaRPr lang="en-US" altLang="zh-CN" sz="1800" dirty="0">
              <a:ea typeface="宋体" panose="02010600030101010101" pitchFamily="2" charset="-122"/>
              <a:sym typeface="+mn-ea"/>
            </a:endParaRPr>
          </a:p>
          <a:p>
            <a:pPr marL="0" indent="0">
              <a:lnSpc>
                <a:spcPct val="130000"/>
              </a:lnSpc>
              <a:spcBef>
                <a:spcPts val="100"/>
              </a:spcBef>
              <a:spcAft>
                <a:spcPts val="0"/>
              </a:spcAft>
              <a:buNone/>
            </a:pPr>
            <a:r>
              <a:rPr lang="en-US" altLang="zh-CN" sz="1800" b="1" dirty="0">
                <a:ea typeface="宋体" panose="02010600030101010101" pitchFamily="2" charset="-122"/>
                <a:sym typeface="+mn-ea"/>
              </a:rPr>
              <a:t>5</a:t>
            </a:r>
            <a:r>
              <a:rPr lang="zh-CN" altLang="en-US" sz="1800" b="1" dirty="0">
                <a:ea typeface="宋体" panose="02010600030101010101" pitchFamily="2" charset="-122"/>
                <a:sym typeface="+mn-ea"/>
              </a:rPr>
              <a:t>.附录</a:t>
            </a:r>
            <a:endParaRPr lang="zh-CN" altLang="en-US" sz="1800"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91870"/>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4" name="标题 3"/>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【单元一</a:t>
            </a:r>
            <a:r>
              <a:rPr lang="zh-CN" sz="3500" dirty="0">
                <a:solidFill>
                  <a:schemeClr val="tx1"/>
                </a:solidFill>
                <a:latin typeface="隶书" panose="02010509060101010101" pitchFamily="49" charset="-122"/>
                <a:ea typeface="隶书" panose="02010509060101010101" pitchFamily="49" charset="-122"/>
                <a:sym typeface="+mn-ea"/>
              </a:rPr>
              <a:t>】商务文书</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739140" y="1066800"/>
            <a:ext cx="7702550" cy="5383530"/>
          </a:xfrm>
        </p:spPr>
        <p:txBody>
          <a:bodyPr anchor="t" anchorCtr="0"/>
          <a:p>
            <a:pPr>
              <a:lnSpc>
                <a:spcPct val="110000"/>
              </a:lnSpc>
              <a:spcBef>
                <a:spcPts val="100"/>
              </a:spcBef>
              <a:spcAft>
                <a:spcPts val="0"/>
              </a:spcAft>
              <a:buNone/>
            </a:pPr>
            <a:r>
              <a:rPr lang="zh-CN" altLang="en-US" sz="2500" b="1" dirty="0"/>
              <a:t>二、意向书</a:t>
            </a:r>
            <a:endParaRPr lang="zh-CN" altLang="en-US" sz="2500" b="1" dirty="0"/>
          </a:p>
          <a:p>
            <a:pPr marL="0" algn="l">
              <a:lnSpc>
                <a:spcPct val="130000"/>
              </a:lnSpc>
              <a:spcBef>
                <a:spcPts val="100"/>
              </a:spcBef>
              <a:spcAft>
                <a:spcPts val="0"/>
              </a:spcAft>
              <a:buNone/>
            </a:pPr>
            <a:r>
              <a:rPr lang="zh-CN" altLang="en-US" sz="2000" b="1" dirty="0"/>
              <a:t>（一）概念</a:t>
            </a:r>
            <a:endParaRPr lang="zh-CN" altLang="en-US" sz="2000" b="1" dirty="0"/>
          </a:p>
          <a:p>
            <a:pPr marL="0" indent="0">
              <a:lnSpc>
                <a:spcPct val="110000"/>
              </a:lnSpc>
              <a:spcBef>
                <a:spcPts val="100"/>
              </a:spcBef>
              <a:spcAft>
                <a:spcPts val="0"/>
              </a:spcAft>
              <a:buNone/>
            </a:pPr>
            <a:r>
              <a:rPr lang="zh-CN" altLang="en-US" sz="1800" dirty="0">
                <a:ea typeface="宋体" panose="02010600030101010101" pitchFamily="2" charset="-122"/>
              </a:rPr>
              <a:t>意向书是指当事人双方或多方之间，在对某项事务签订条约、达成协议之前，表达当事人初步态度、设想、打算的文书。意向书是协议、合同的基础文书，不具有合同法律效力。</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2000" b="1" dirty="0"/>
              <a:t>（二）种类</a:t>
            </a:r>
            <a:endParaRPr lang="zh-CN" altLang="en-US" sz="2000" b="1" dirty="0"/>
          </a:p>
          <a:p>
            <a:pPr marL="0" algn="l">
              <a:lnSpc>
                <a:spcPct val="110000"/>
              </a:lnSpc>
              <a:spcBef>
                <a:spcPts val="100"/>
              </a:spcBef>
              <a:spcAft>
                <a:spcPts val="0"/>
              </a:spcAft>
              <a:buNone/>
            </a:pPr>
            <a:r>
              <a:rPr lang="zh-CN" altLang="en-US" sz="1800" dirty="0">
                <a:ea typeface="宋体" panose="02010600030101010101" pitchFamily="2" charset="-122"/>
              </a:rPr>
              <a:t>1.单签式。</a:t>
            </a:r>
            <a:endParaRPr lang="zh-CN" altLang="en-US" sz="1800" dirty="0">
              <a:ea typeface="宋体" panose="02010600030101010101" pitchFamily="2" charset="-122"/>
            </a:endParaRPr>
          </a:p>
          <a:p>
            <a:pPr marL="0" algn="l">
              <a:lnSpc>
                <a:spcPct val="110000"/>
              </a:lnSpc>
              <a:spcBef>
                <a:spcPts val="100"/>
              </a:spcBef>
              <a:spcAft>
                <a:spcPts val="0"/>
              </a:spcAft>
              <a:buNone/>
            </a:pPr>
            <a:r>
              <a:rPr lang="zh-CN" altLang="en-US" sz="1800" dirty="0">
                <a:ea typeface="宋体" panose="02010600030101010101" pitchFamily="2" charset="-122"/>
              </a:rPr>
              <a:t>2.联签式。</a:t>
            </a:r>
            <a:endParaRPr lang="zh-CN" altLang="en-US" sz="1800" dirty="0">
              <a:ea typeface="宋体" panose="02010600030101010101" pitchFamily="2" charset="-122"/>
            </a:endParaRPr>
          </a:p>
          <a:p>
            <a:pPr marL="0" algn="l">
              <a:lnSpc>
                <a:spcPct val="110000"/>
              </a:lnSpc>
              <a:spcBef>
                <a:spcPts val="100"/>
              </a:spcBef>
              <a:spcAft>
                <a:spcPts val="0"/>
              </a:spcAft>
              <a:buNone/>
            </a:pPr>
            <a:r>
              <a:rPr lang="zh-CN" altLang="en-US" sz="1800" dirty="0">
                <a:ea typeface="宋体" panose="02010600030101010101" pitchFamily="2" charset="-122"/>
              </a:rPr>
              <a:t>3.换文式。</a:t>
            </a:r>
            <a:endParaRPr lang="zh-CN" altLang="en-US" sz="1800" dirty="0">
              <a:ea typeface="宋体" panose="02010600030101010101" pitchFamily="2" charset="-122"/>
            </a:endParaRPr>
          </a:p>
          <a:p>
            <a:pPr marL="0" algn="l">
              <a:lnSpc>
                <a:spcPct val="130000"/>
              </a:lnSpc>
              <a:spcBef>
                <a:spcPts val="100"/>
              </a:spcBef>
              <a:spcAft>
                <a:spcPts val="0"/>
              </a:spcAft>
              <a:buNone/>
            </a:pPr>
            <a:r>
              <a:rPr lang="zh-CN" altLang="en-US" sz="2000" b="1" dirty="0">
                <a:sym typeface="+mn-ea"/>
              </a:rPr>
              <a:t>（三）特点</a:t>
            </a:r>
            <a:endParaRPr lang="zh-CN" altLang="en-US" sz="2000" b="1" dirty="0"/>
          </a:p>
          <a:p>
            <a:pPr marL="0" algn="l">
              <a:lnSpc>
                <a:spcPct val="110000"/>
              </a:lnSpc>
              <a:spcBef>
                <a:spcPts val="100"/>
              </a:spcBef>
              <a:spcAft>
                <a:spcPts val="0"/>
              </a:spcAft>
              <a:buNone/>
            </a:pPr>
            <a:r>
              <a:rPr lang="zh-CN" altLang="en-US" sz="1800" b="1" dirty="0">
                <a:ea typeface="宋体" panose="02010600030101010101" pitchFamily="2" charset="-122"/>
                <a:sym typeface="+mn-ea"/>
              </a:rPr>
              <a:t>1.协商性。</a:t>
            </a:r>
            <a:r>
              <a:rPr lang="zh-CN" altLang="en-US" sz="1800" dirty="0">
                <a:ea typeface="宋体" panose="02010600030101010101" pitchFamily="2" charset="-122"/>
                <a:sym typeface="+mn-ea"/>
              </a:rPr>
              <a:t>双方均可按照各自意图和目的提出意见，多用商量语气，不带强制性。</a:t>
            </a:r>
            <a:endParaRPr lang="zh-CN" altLang="en-US" sz="1800" b="1" dirty="0">
              <a:ea typeface="宋体" panose="02010600030101010101" pitchFamily="2" charset="-122"/>
              <a:sym typeface="+mn-ea"/>
            </a:endParaRPr>
          </a:p>
          <a:p>
            <a:pPr marL="0" algn="l">
              <a:lnSpc>
                <a:spcPct val="110000"/>
              </a:lnSpc>
              <a:spcBef>
                <a:spcPts val="100"/>
              </a:spcBef>
              <a:spcAft>
                <a:spcPts val="0"/>
              </a:spcAft>
              <a:buNone/>
            </a:pPr>
            <a:r>
              <a:rPr lang="zh-CN" altLang="en-US" sz="1800" b="1" dirty="0">
                <a:ea typeface="宋体" panose="02010600030101010101" pitchFamily="2" charset="-122"/>
                <a:sym typeface="+mn-ea"/>
              </a:rPr>
              <a:t>2.临时性。</a:t>
            </a:r>
            <a:r>
              <a:rPr lang="zh-CN" altLang="en-US" sz="1800" dirty="0">
                <a:ea typeface="宋体" panose="02010600030101010101" pitchFamily="2" charset="-122"/>
                <a:sym typeface="+mn-ea"/>
              </a:rPr>
              <a:t>属于双方协商过程中基本观点记录，一旦达成正式协议，其使命宣告完成。</a:t>
            </a:r>
            <a:endParaRPr lang="zh-CN" altLang="en-US" sz="1800" dirty="0">
              <a:ea typeface="宋体" panose="02010600030101010101" pitchFamily="2" charset="-122"/>
              <a:sym typeface="+mn-ea"/>
            </a:endParaRPr>
          </a:p>
          <a:p>
            <a:pPr marL="0" algn="l">
              <a:lnSpc>
                <a:spcPct val="110000"/>
              </a:lnSpc>
              <a:spcBef>
                <a:spcPts val="100"/>
              </a:spcBef>
              <a:spcAft>
                <a:spcPts val="0"/>
              </a:spcAft>
              <a:buNone/>
            </a:pPr>
            <a:r>
              <a:rPr lang="zh-CN" altLang="en-US" sz="1800" b="1" dirty="0">
                <a:ea typeface="宋体" panose="02010600030101010101" pitchFamily="2" charset="-122"/>
                <a:sym typeface="+mn-ea"/>
              </a:rPr>
              <a:t>3.灵活性。</a:t>
            </a:r>
            <a:r>
              <a:rPr lang="zh-CN" altLang="en-US" sz="1800" dirty="0">
                <a:ea typeface="宋体" panose="02010600030101010101" pitchFamily="2" charset="-122"/>
                <a:sym typeface="+mn-ea"/>
              </a:rPr>
              <a:t>正文中可以列出多种方案供对方选择，对方可采纳、可不采纳，或保留意见。</a:t>
            </a:r>
            <a:endParaRPr lang="zh-CN" altLang="en-US" sz="1800"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16305"/>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4" name="标题 3"/>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【单元一</a:t>
            </a:r>
            <a:r>
              <a:rPr lang="zh-CN" sz="3500" dirty="0">
                <a:solidFill>
                  <a:schemeClr val="tx1"/>
                </a:solidFill>
                <a:latin typeface="隶书" panose="02010509060101010101" pitchFamily="49" charset="-122"/>
                <a:ea typeface="隶书" panose="02010509060101010101" pitchFamily="49" charset="-122"/>
                <a:sym typeface="+mn-ea"/>
              </a:rPr>
              <a:t>】商务文书</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366395" y="1066800"/>
            <a:ext cx="8560435" cy="5383530"/>
          </a:xfrm>
        </p:spPr>
        <p:txBody>
          <a:bodyPr anchor="t" anchorCtr="0"/>
          <a:p>
            <a:pPr>
              <a:lnSpc>
                <a:spcPct val="110000"/>
              </a:lnSpc>
              <a:spcBef>
                <a:spcPts val="100"/>
              </a:spcBef>
              <a:spcAft>
                <a:spcPts val="0"/>
              </a:spcAft>
              <a:buNone/>
            </a:pPr>
            <a:r>
              <a:rPr lang="zh-CN" altLang="en-US" sz="2500" b="1" dirty="0"/>
              <a:t>二、意向书</a:t>
            </a:r>
            <a:endParaRPr lang="zh-CN" altLang="en-US" sz="2500" b="1" dirty="0"/>
          </a:p>
          <a:p>
            <a:pPr marL="0" algn="l">
              <a:lnSpc>
                <a:spcPct val="130000"/>
              </a:lnSpc>
              <a:spcBef>
                <a:spcPts val="100"/>
              </a:spcBef>
              <a:spcAft>
                <a:spcPts val="0"/>
              </a:spcAft>
              <a:buNone/>
            </a:pPr>
            <a:r>
              <a:rPr lang="zh-CN" altLang="en-US" sz="2000" b="1" dirty="0"/>
              <a:t>（四）结构</a:t>
            </a:r>
            <a:endParaRPr lang="zh-CN" altLang="en-US" sz="2000" b="1" dirty="0"/>
          </a:p>
          <a:p>
            <a:pPr marL="0" algn="l">
              <a:lnSpc>
                <a:spcPct val="150000"/>
              </a:lnSpc>
              <a:spcBef>
                <a:spcPts val="100"/>
              </a:spcBef>
              <a:spcAft>
                <a:spcPts val="0"/>
              </a:spcAft>
              <a:buNone/>
            </a:pPr>
            <a:r>
              <a:rPr lang="zh-CN" altLang="en-US" sz="1800" dirty="0">
                <a:ea typeface="宋体" panose="02010600030101010101" pitchFamily="2" charset="-122"/>
              </a:rPr>
              <a:t>一般由</a:t>
            </a:r>
            <a:r>
              <a:rPr lang="zh-CN" altLang="en-US" sz="1800" b="1" dirty="0">
                <a:ea typeface="宋体" panose="02010600030101010101" pitchFamily="2" charset="-122"/>
              </a:rPr>
              <a:t>标题、前言、主体、结尾和落款</a:t>
            </a:r>
            <a:r>
              <a:rPr lang="zh-CN" altLang="en-US" sz="1800" dirty="0">
                <a:ea typeface="宋体" panose="02010600030101010101" pitchFamily="2" charset="-122"/>
              </a:rPr>
              <a:t>五</a:t>
            </a:r>
            <a:r>
              <a:rPr lang="zh-CN" altLang="en-US" sz="1800" dirty="0">
                <a:ea typeface="宋体" panose="02010600030101010101" pitchFamily="2" charset="-122"/>
              </a:rPr>
              <a:t>部分组成。</a:t>
            </a:r>
            <a:endParaRPr lang="zh-CN" altLang="en-US" sz="1800" dirty="0">
              <a:ea typeface="宋体" panose="02010600030101010101" pitchFamily="2" charset="-122"/>
            </a:endParaRPr>
          </a:p>
          <a:p>
            <a:pPr marL="0" algn="l">
              <a:lnSpc>
                <a:spcPct val="150000"/>
              </a:lnSpc>
              <a:spcBef>
                <a:spcPts val="100"/>
              </a:spcBef>
              <a:spcAft>
                <a:spcPts val="0"/>
              </a:spcAft>
              <a:buNone/>
            </a:pPr>
            <a:r>
              <a:rPr lang="zh-CN" altLang="en-US" sz="1800" b="1" dirty="0">
                <a:ea typeface="宋体" panose="02010600030101010101" pitchFamily="2" charset="-122"/>
              </a:rPr>
              <a:t>1.标题</a:t>
            </a:r>
            <a:endParaRPr lang="zh-CN" altLang="en-US" sz="1800" dirty="0">
              <a:ea typeface="宋体" panose="02010600030101010101" pitchFamily="2" charset="-122"/>
            </a:endParaRPr>
          </a:p>
          <a:p>
            <a:pPr marL="0" algn="l">
              <a:lnSpc>
                <a:spcPct val="150000"/>
              </a:lnSpc>
              <a:spcBef>
                <a:spcPts val="100"/>
              </a:spcBef>
              <a:spcAft>
                <a:spcPts val="0"/>
              </a:spcAft>
              <a:buNone/>
            </a:pPr>
            <a:r>
              <a:rPr lang="zh-CN" altLang="en-US" sz="1800" b="1" dirty="0">
                <a:ea typeface="宋体" panose="02010600030101010101" pitchFamily="2" charset="-122"/>
              </a:rPr>
              <a:t>（</a:t>
            </a:r>
            <a:r>
              <a:rPr lang="en-US" altLang="zh-CN" sz="1800" b="1" dirty="0">
                <a:ea typeface="宋体" panose="02010600030101010101" pitchFamily="2" charset="-122"/>
              </a:rPr>
              <a:t>1</a:t>
            </a:r>
            <a:r>
              <a:rPr lang="zh-CN" altLang="en-US" sz="1800" b="1" dirty="0">
                <a:ea typeface="宋体" panose="02010600030101010101" pitchFamily="2" charset="-122"/>
              </a:rPr>
              <a:t>）</a:t>
            </a:r>
            <a:r>
              <a:rPr lang="zh-CN" altLang="en-US" sz="1800" b="1" dirty="0">
                <a:ea typeface="宋体" panose="02010600030101010101" pitchFamily="2" charset="-122"/>
                <a:sym typeface="+mn-ea"/>
              </a:rPr>
              <a:t>双方单位名称＋事由＋文种组成，</a:t>
            </a:r>
            <a:r>
              <a:rPr lang="zh-CN" altLang="en-US" sz="1800" dirty="0">
                <a:ea typeface="宋体" panose="02010600030101010101" pitchFamily="2" charset="-122"/>
                <a:sym typeface="+mn-ea"/>
              </a:rPr>
              <a:t>如《××职业技术学院与科大讯飞股份有限公司校企合作意向书》。</a:t>
            </a:r>
            <a:endParaRPr lang="zh-CN" altLang="en-US" sz="1800" dirty="0">
              <a:ea typeface="宋体" panose="02010600030101010101" pitchFamily="2" charset="-122"/>
            </a:endParaRPr>
          </a:p>
          <a:p>
            <a:pPr marL="0" algn="l">
              <a:lnSpc>
                <a:spcPct val="150000"/>
              </a:lnSpc>
              <a:spcBef>
                <a:spcPts val="100"/>
              </a:spcBef>
              <a:spcAft>
                <a:spcPts val="0"/>
              </a:spcAft>
              <a:buNone/>
            </a:pPr>
            <a:r>
              <a:rPr lang="zh-CN" altLang="en-US" sz="1800" b="1" dirty="0">
                <a:ea typeface="宋体" panose="02010600030101010101" pitchFamily="2" charset="-122"/>
              </a:rPr>
              <a:t>（</a:t>
            </a:r>
            <a:r>
              <a:rPr lang="en-US" altLang="zh-CN" sz="1800" b="1" dirty="0">
                <a:ea typeface="宋体" panose="02010600030101010101" pitchFamily="2" charset="-122"/>
              </a:rPr>
              <a:t>2</a:t>
            </a:r>
            <a:r>
              <a:rPr lang="zh-CN" altLang="en-US" sz="1800" b="1" dirty="0">
                <a:ea typeface="宋体" panose="02010600030101010101" pitchFamily="2" charset="-122"/>
              </a:rPr>
              <a:t>）</a:t>
            </a:r>
            <a:r>
              <a:rPr lang="zh-CN" altLang="en-US" sz="1800" b="1" dirty="0">
                <a:ea typeface="宋体" panose="02010600030101010101" pitchFamily="2" charset="-122"/>
                <a:sym typeface="+mn-ea"/>
              </a:rPr>
              <a:t>事由＋文种组成，</a:t>
            </a:r>
            <a:r>
              <a:rPr lang="zh-CN" altLang="en-US" sz="1800" dirty="0">
                <a:ea typeface="宋体" panose="02010600030101010101" pitchFamily="2" charset="-122"/>
                <a:sym typeface="+mn-ea"/>
              </a:rPr>
              <a:t>如《实习基地建设意向书》。</a:t>
            </a:r>
            <a:endParaRPr lang="zh-CN" altLang="en-US" sz="1800" dirty="0">
              <a:ea typeface="宋体" panose="02010600030101010101" pitchFamily="2" charset="-122"/>
              <a:sym typeface="+mn-ea"/>
            </a:endParaRPr>
          </a:p>
          <a:p>
            <a:pPr marL="0" algn="l">
              <a:lnSpc>
                <a:spcPct val="150000"/>
              </a:lnSpc>
              <a:spcBef>
                <a:spcPts val="100"/>
              </a:spcBef>
              <a:spcAft>
                <a:spcPts val="0"/>
              </a:spcAft>
              <a:buNone/>
            </a:pPr>
            <a:r>
              <a:rPr lang="zh-CN" altLang="en-US" sz="1800" b="1" dirty="0">
                <a:ea typeface="宋体" panose="02010600030101010101" pitchFamily="2" charset="-122"/>
              </a:rPr>
              <a:t>（</a:t>
            </a:r>
            <a:r>
              <a:rPr lang="en-US" altLang="zh-CN" sz="1800" b="1" dirty="0">
                <a:ea typeface="宋体" panose="02010600030101010101" pitchFamily="2" charset="-122"/>
              </a:rPr>
              <a:t>3</a:t>
            </a:r>
            <a:r>
              <a:rPr lang="zh-CN" altLang="en-US" sz="1800" b="1" dirty="0">
                <a:ea typeface="宋体" panose="02010600030101010101" pitchFamily="2" charset="-122"/>
              </a:rPr>
              <a:t>）</a:t>
            </a:r>
            <a:r>
              <a:rPr lang="zh-CN" altLang="en-US" sz="1800" b="1" dirty="0">
                <a:ea typeface="宋体" panose="02010600030101010101" pitchFamily="2" charset="-122"/>
                <a:sym typeface="+mn-ea"/>
              </a:rPr>
              <a:t>双方单位名称＋文种组成，</a:t>
            </a:r>
            <a:r>
              <a:rPr lang="zh-CN" altLang="en-US" sz="1800" dirty="0">
                <a:ea typeface="宋体" panose="02010600030101010101" pitchFamily="2" charset="-122"/>
                <a:sym typeface="+mn-ea"/>
              </a:rPr>
              <a:t>如《××公司与××中心意向书》。</a:t>
            </a:r>
            <a:endParaRPr lang="zh-CN" altLang="en-US" sz="1800" dirty="0">
              <a:ea typeface="宋体" panose="02010600030101010101" pitchFamily="2" charset="-122"/>
              <a:sym typeface="+mn-ea"/>
            </a:endParaRPr>
          </a:p>
          <a:p>
            <a:pPr marL="0" algn="l">
              <a:lnSpc>
                <a:spcPct val="150000"/>
              </a:lnSpc>
              <a:spcBef>
                <a:spcPts val="100"/>
              </a:spcBef>
              <a:spcAft>
                <a:spcPts val="0"/>
              </a:spcAft>
              <a:buNone/>
            </a:pPr>
            <a:r>
              <a:rPr lang="zh-CN" altLang="en-US" sz="1800" b="1" dirty="0">
                <a:ea typeface="宋体" panose="02010600030101010101" pitchFamily="2" charset="-122"/>
                <a:sym typeface="+mn-ea"/>
              </a:rPr>
              <a:t>（</a:t>
            </a:r>
            <a:r>
              <a:rPr lang="en-US" altLang="zh-CN" sz="1800" b="1" dirty="0">
                <a:ea typeface="宋体" panose="02010600030101010101" pitchFamily="2" charset="-122"/>
                <a:sym typeface="+mn-ea"/>
              </a:rPr>
              <a:t>4</a:t>
            </a:r>
            <a:r>
              <a:rPr lang="zh-CN" altLang="en-US" sz="1800" b="1" dirty="0">
                <a:ea typeface="宋体" panose="02010600030101010101" pitchFamily="2" charset="-122"/>
                <a:sym typeface="+mn-ea"/>
              </a:rPr>
              <a:t>）</a:t>
            </a:r>
            <a:r>
              <a:rPr lang="zh-CN" altLang="en-US" sz="1800" b="1" dirty="0">
                <a:ea typeface="宋体" panose="02010600030101010101" pitchFamily="2" charset="-122"/>
                <a:sym typeface="+mn-ea"/>
              </a:rPr>
              <a:t>只写文种《意向书》。</a:t>
            </a:r>
            <a:endParaRPr lang="zh-CN" altLang="en-US" sz="1800" b="1" dirty="0">
              <a:ea typeface="宋体" panose="02010600030101010101" pitchFamily="2" charset="-122"/>
              <a:sym typeface="+mn-ea"/>
            </a:endParaRPr>
          </a:p>
          <a:p>
            <a:pPr marL="0" algn="l">
              <a:lnSpc>
                <a:spcPct val="150000"/>
              </a:lnSpc>
              <a:spcBef>
                <a:spcPts val="100"/>
              </a:spcBef>
              <a:spcAft>
                <a:spcPts val="0"/>
              </a:spcAft>
              <a:buNone/>
            </a:pPr>
            <a:r>
              <a:rPr lang="en-US" altLang="zh-CN" sz="1800" b="1" dirty="0">
                <a:ea typeface="宋体" panose="02010600030101010101" pitchFamily="2" charset="-122"/>
                <a:sym typeface="+mn-ea"/>
              </a:rPr>
              <a:t>2.</a:t>
            </a:r>
            <a:r>
              <a:rPr lang="zh-CN" altLang="en-US" sz="1800" b="1" dirty="0">
                <a:ea typeface="宋体" panose="02010600030101010101" pitchFamily="2" charset="-122"/>
                <a:sym typeface="+mn-ea"/>
              </a:rPr>
              <a:t>前言</a:t>
            </a:r>
            <a:endParaRPr lang="zh-CN" altLang="en-US" sz="1800" b="1" dirty="0">
              <a:ea typeface="宋体" panose="02010600030101010101" pitchFamily="2" charset="-122"/>
              <a:sym typeface="+mn-ea"/>
            </a:endParaRPr>
          </a:p>
          <a:p>
            <a:pPr marL="0" algn="l">
              <a:lnSpc>
                <a:spcPct val="150000"/>
              </a:lnSpc>
              <a:spcBef>
                <a:spcPts val="100"/>
              </a:spcBef>
              <a:spcAft>
                <a:spcPts val="0"/>
              </a:spcAft>
              <a:buNone/>
            </a:pPr>
            <a:r>
              <a:rPr lang="zh-CN" altLang="en-US" sz="1800" dirty="0">
                <a:ea typeface="宋体" panose="02010600030101010101" pitchFamily="2" charset="-122"/>
                <a:sym typeface="+mn-ea"/>
              </a:rPr>
              <a:t>写明合作各方当事人单位的全称、双方接触的简要情况、磋商后达成的意向性意见。然后用“本着××原则，建设××项目”或“达成如下意向”话语过渡到主体。</a:t>
            </a:r>
            <a:endParaRPr lang="zh-CN" altLang="en-US" sz="1800" dirty="0">
              <a:ea typeface="宋体" panose="02010600030101010101" pitchFamily="2" charset="-122"/>
              <a:sym typeface="+mn-ea"/>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16305"/>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4" name="标题 3"/>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【单元一】</a:t>
            </a:r>
            <a:r>
              <a:rPr lang="zh-CN" sz="3500" dirty="0">
                <a:solidFill>
                  <a:schemeClr val="tx1"/>
                </a:solidFill>
                <a:latin typeface="隶书" panose="02010509060101010101" pitchFamily="49" charset="-122"/>
                <a:ea typeface="隶书" panose="02010509060101010101" pitchFamily="49" charset="-122"/>
                <a:sym typeface="+mn-ea"/>
              </a:rPr>
              <a:t>商务</a:t>
            </a:r>
            <a:r>
              <a:rPr lang="zh-CN" sz="3500" dirty="0">
                <a:solidFill>
                  <a:schemeClr val="tx1"/>
                </a:solidFill>
                <a:latin typeface="隶书" panose="02010509060101010101" pitchFamily="49" charset="-122"/>
                <a:ea typeface="隶书" panose="02010509060101010101" pitchFamily="49" charset="-122"/>
                <a:sym typeface="+mn-ea"/>
              </a:rPr>
              <a:t>文书</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143000"/>
            <a:ext cx="8034020" cy="5383530"/>
          </a:xfrm>
        </p:spPr>
        <p:txBody>
          <a:bodyPr anchor="t" anchorCtr="0"/>
          <a:p>
            <a:pPr>
              <a:lnSpc>
                <a:spcPct val="150000"/>
              </a:lnSpc>
              <a:spcBef>
                <a:spcPts val="100"/>
              </a:spcBef>
              <a:spcAft>
                <a:spcPts val="0"/>
              </a:spcAft>
              <a:buNone/>
            </a:pPr>
            <a:r>
              <a:rPr lang="zh-CN" altLang="en-US" sz="2500" b="1" dirty="0"/>
              <a:t>二、意向书</a:t>
            </a:r>
            <a:endParaRPr lang="zh-CN" altLang="en-US" sz="2500" b="1" dirty="0"/>
          </a:p>
          <a:p>
            <a:pPr marL="0" algn="l">
              <a:lnSpc>
                <a:spcPct val="150000"/>
              </a:lnSpc>
              <a:spcBef>
                <a:spcPts val="100"/>
              </a:spcBef>
              <a:spcAft>
                <a:spcPts val="0"/>
              </a:spcAft>
              <a:buNone/>
            </a:pPr>
            <a:r>
              <a:rPr lang="zh-CN" altLang="en-US" sz="2000" b="1" dirty="0"/>
              <a:t>（四）结构</a:t>
            </a:r>
            <a:endParaRPr lang="zh-CN" altLang="en-US" sz="2000" b="1" dirty="0"/>
          </a:p>
          <a:p>
            <a:pPr marL="0" algn="l">
              <a:lnSpc>
                <a:spcPct val="150000"/>
              </a:lnSpc>
              <a:spcBef>
                <a:spcPts val="100"/>
              </a:spcBef>
              <a:spcAft>
                <a:spcPts val="0"/>
              </a:spcAft>
              <a:buNone/>
            </a:pPr>
            <a:r>
              <a:rPr lang="en-US" altLang="zh-CN" sz="1800" b="1" dirty="0">
                <a:ea typeface="宋体" panose="02010600030101010101" pitchFamily="2" charset="-122"/>
              </a:rPr>
              <a:t>  3</a:t>
            </a:r>
            <a:r>
              <a:rPr lang="zh-CN" altLang="en-US" sz="1800" b="1" dirty="0">
                <a:ea typeface="宋体" panose="02010600030101010101" pitchFamily="2" charset="-122"/>
              </a:rPr>
              <a:t>.主体</a:t>
            </a:r>
            <a:endParaRPr lang="zh-CN" altLang="en-US" sz="1800" b="1" dirty="0">
              <a:ea typeface="宋体" panose="02010600030101010101" pitchFamily="2" charset="-122"/>
            </a:endParaRPr>
          </a:p>
          <a:p>
            <a:pPr marL="0" algn="l">
              <a:lnSpc>
                <a:spcPct val="150000"/>
              </a:lnSpc>
              <a:spcBef>
                <a:spcPts val="100"/>
              </a:spcBef>
              <a:spcAft>
                <a:spcPts val="0"/>
              </a:spcAft>
              <a:buNone/>
            </a:pPr>
            <a:r>
              <a:rPr lang="en-US" altLang="zh-CN" sz="1800" dirty="0">
                <a:ea typeface="宋体" panose="02010600030101010101" pitchFamily="2" charset="-122"/>
              </a:rPr>
              <a:t>  </a:t>
            </a:r>
            <a:r>
              <a:rPr lang="zh-CN" altLang="en-US" sz="1800" dirty="0">
                <a:ea typeface="宋体" panose="02010600030101010101" pitchFamily="2" charset="-122"/>
              </a:rPr>
              <a:t>分条写明达成的意向性意见，主要包括</a:t>
            </a:r>
            <a:r>
              <a:rPr lang="en-US" altLang="zh-CN" sz="1800" dirty="0">
                <a:ea typeface="宋体" panose="02010600030101010101" pitchFamily="2" charset="-122"/>
              </a:rPr>
              <a:t>对实现意愿的条件、形式、可行性看法、意向目标及下一步商谈的时间、内容、级别、任务。如果是单</a:t>
            </a:r>
            <a:r>
              <a:rPr lang="zh-CN" altLang="en-US" sz="1800" dirty="0">
                <a:ea typeface="宋体" panose="02010600030101010101" pitchFamily="2" charset="-122"/>
              </a:rPr>
              <a:t>签式</a:t>
            </a:r>
            <a:r>
              <a:rPr lang="en-US" altLang="zh-CN" sz="1800" dirty="0">
                <a:ea typeface="宋体" panose="02010600030101010101" pitchFamily="2" charset="-122"/>
              </a:rPr>
              <a:t>，还应</a:t>
            </a:r>
            <a:r>
              <a:rPr lang="zh-CN" altLang="en-US" sz="1800" dirty="0">
                <a:ea typeface="宋体" panose="02010600030101010101" pitchFamily="2" charset="-122"/>
              </a:rPr>
              <a:t>申述</a:t>
            </a:r>
            <a:r>
              <a:rPr lang="en-US" altLang="zh-CN" sz="1800" dirty="0">
                <a:ea typeface="宋体" panose="02010600030101010101" pitchFamily="2" charset="-122"/>
              </a:rPr>
              <a:t>己</a:t>
            </a:r>
            <a:r>
              <a:rPr lang="zh-CN" altLang="en-US" sz="1800" dirty="0">
                <a:ea typeface="宋体" panose="02010600030101010101" pitchFamily="2" charset="-122"/>
              </a:rPr>
              <a:t>方</a:t>
            </a:r>
            <a:r>
              <a:rPr lang="en-US" altLang="zh-CN" sz="1800" dirty="0">
                <a:ea typeface="宋体" panose="02010600030101010101" pitchFamily="2" charset="-122"/>
              </a:rPr>
              <a:t>意图，征询对方意见。</a:t>
            </a:r>
            <a:endParaRPr lang="en-US" altLang="zh-CN" sz="1800" dirty="0">
              <a:ea typeface="宋体" panose="02010600030101010101" pitchFamily="2" charset="-122"/>
            </a:endParaRPr>
          </a:p>
          <a:p>
            <a:pPr marL="0" algn="l">
              <a:lnSpc>
                <a:spcPct val="150000"/>
              </a:lnSpc>
              <a:spcBef>
                <a:spcPts val="100"/>
              </a:spcBef>
              <a:spcAft>
                <a:spcPts val="0"/>
              </a:spcAft>
              <a:buNone/>
            </a:pPr>
            <a:r>
              <a:rPr lang="en-US" altLang="zh-CN" sz="1800" b="1" dirty="0">
                <a:ea typeface="宋体" panose="02010600030101010101" pitchFamily="2" charset="-122"/>
              </a:rPr>
              <a:t> 4</a:t>
            </a:r>
            <a:r>
              <a:rPr lang="zh-CN" altLang="en-US" sz="1800" b="1" dirty="0">
                <a:ea typeface="宋体" panose="02010600030101010101" pitchFamily="2" charset="-122"/>
              </a:rPr>
              <a:t>.结尾</a:t>
            </a:r>
            <a:endParaRPr lang="zh-CN" altLang="en-US" sz="1800" b="1" dirty="0">
              <a:ea typeface="宋体" panose="02010600030101010101" pitchFamily="2" charset="-122"/>
            </a:endParaRPr>
          </a:p>
          <a:p>
            <a:pPr marL="0" algn="l">
              <a:lnSpc>
                <a:spcPct val="150000"/>
              </a:lnSpc>
              <a:spcBef>
                <a:spcPts val="100"/>
              </a:spcBef>
              <a:spcAft>
                <a:spcPts val="0"/>
              </a:spcAft>
              <a:buNone/>
            </a:pPr>
            <a:r>
              <a:rPr lang="zh-CN" altLang="en-US" sz="1800" dirty="0">
                <a:ea typeface="宋体" panose="02010600030101010101" pitchFamily="2" charset="-122"/>
              </a:rPr>
              <a:t>写明意向书的份数和持有单位。</a:t>
            </a:r>
            <a:endParaRPr lang="zh-CN" altLang="en-US" sz="1800" dirty="0">
              <a:ea typeface="宋体" panose="02010600030101010101" pitchFamily="2" charset="-122"/>
            </a:endParaRPr>
          </a:p>
          <a:p>
            <a:pPr marL="0" algn="l">
              <a:lnSpc>
                <a:spcPct val="150000"/>
              </a:lnSpc>
              <a:spcBef>
                <a:spcPts val="100"/>
              </a:spcBef>
              <a:spcAft>
                <a:spcPts val="0"/>
              </a:spcAft>
              <a:buNone/>
            </a:pPr>
            <a:r>
              <a:rPr lang="en-US" altLang="zh-CN" sz="1800" b="1" dirty="0">
                <a:ea typeface="宋体" panose="02010600030101010101" pitchFamily="2" charset="-122"/>
                <a:sym typeface="+mn-ea"/>
              </a:rPr>
              <a:t> 5</a:t>
            </a:r>
            <a:r>
              <a:rPr lang="zh-CN" altLang="en-US" sz="1800" b="1" dirty="0">
                <a:ea typeface="宋体" panose="02010600030101010101" pitchFamily="2" charset="-122"/>
                <a:sym typeface="+mn-ea"/>
              </a:rPr>
              <a:t>.落款</a:t>
            </a:r>
            <a:endParaRPr lang="zh-CN" altLang="en-US" sz="1800" b="1" dirty="0">
              <a:ea typeface="宋体" panose="02010600030101010101" pitchFamily="2" charset="-122"/>
            </a:endParaRPr>
          </a:p>
          <a:p>
            <a:pPr marL="0" algn="l">
              <a:lnSpc>
                <a:spcPct val="150000"/>
              </a:lnSpc>
              <a:spcBef>
                <a:spcPts val="100"/>
              </a:spcBef>
              <a:spcAft>
                <a:spcPts val="0"/>
              </a:spcAft>
              <a:buNone/>
            </a:pPr>
            <a:r>
              <a:rPr lang="zh-CN" altLang="en-US" sz="1800" dirty="0">
                <a:ea typeface="宋体" panose="02010600030101010101" pitchFamily="2" charset="-122"/>
              </a:rPr>
              <a:t>意向书签订各方单位的名称、代表人姓名并加盖公章、私章及日期。</a:t>
            </a:r>
            <a:endParaRPr lang="zh-CN" altLang="en-US" sz="1800"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16305"/>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4" name="标题 3"/>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【单元一】</a:t>
            </a:r>
            <a:r>
              <a:rPr lang="zh-CN" sz="3500" dirty="0">
                <a:solidFill>
                  <a:schemeClr val="tx1"/>
                </a:solidFill>
                <a:latin typeface="隶书" panose="02010509060101010101" pitchFamily="49" charset="-122"/>
                <a:ea typeface="隶书" panose="02010509060101010101" pitchFamily="49" charset="-122"/>
                <a:sym typeface="+mn-ea"/>
              </a:rPr>
              <a:t>商务</a:t>
            </a:r>
            <a:r>
              <a:rPr lang="zh-CN" sz="3500" dirty="0">
                <a:solidFill>
                  <a:schemeClr val="tx1"/>
                </a:solidFill>
                <a:latin typeface="隶书" panose="02010509060101010101" pitchFamily="49" charset="-122"/>
                <a:ea typeface="隶书" panose="02010509060101010101" pitchFamily="49" charset="-122"/>
                <a:sym typeface="+mn-ea"/>
              </a:rPr>
              <a:t>文书</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PP_MARK_KEY" val="cd0a2a0f-a147-48d7-b1ec-920e1290e084"/>
  <p:tag name="COMMONDATA" val="eyJoZGlkIjoiZWU3ZjExNTFiZWRjYThlNzlkODZkNDIwNDExMzZkNTMifQ=="/>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东方纹理图案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MS PGothic"/>
        <a:cs typeface=""/>
      </a:majorFont>
      <a:minorFont>
        <a:latin typeface="Arial"/>
        <a:ea typeface="MS PGothic"/>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书堆型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宋体"/>
        <a:ea typeface="宋体"/>
        <a:cs typeface=""/>
      </a:majorFont>
      <a:minorFont>
        <a:latin typeface="宋体"/>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Network">
  <a:themeElements>
    <a:clrScheme name="">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B8989"/>
      </a:accent6>
      <a:hlink>
        <a:srgbClr val="7E9CE8"/>
      </a:hlink>
      <a:folHlink>
        <a:srgbClr val="D8D8EC"/>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0000"/>
        </a:lt1>
        <a:dk2>
          <a:srgbClr val="C0C0C0"/>
        </a:dk2>
        <a:lt2>
          <a:srgbClr val="4F747B"/>
        </a:lt2>
        <a:accent1>
          <a:srgbClr val="859868"/>
        </a:accent1>
        <a:accent2>
          <a:srgbClr val="5F5F5F"/>
        </a:accent2>
        <a:accent3>
          <a:srgbClr val="AAAAAA"/>
        </a:accent3>
        <a:accent4>
          <a:srgbClr val="DCDCDC"/>
        </a:accent4>
        <a:accent5>
          <a:srgbClr val="C3CAB9"/>
        </a:accent5>
        <a:accent6>
          <a:srgbClr val="555555"/>
        </a:accent6>
        <a:hlink>
          <a:srgbClr val="5F5F5F"/>
        </a:hlink>
        <a:folHlink>
          <a:srgbClr val="BA1212"/>
        </a:folHlink>
      </a:clrScheme>
      <a:clrMap bg1="lt1" tx1="dk1" bg2="lt2" tx2="dk2" accent1="accent1" accent2="accent2" accent3="accent3" accent4="accent4" accent5="accent5" accent6="accent6" hlink="hlink" folHlink="folHlink"/>
    </a:extraClrScheme>
    <a:extraClrScheme>
      <a:clrScheme name="">
        <a:dk1>
          <a:srgbClr val="FFFFFF"/>
        </a:dk1>
        <a:lt1>
          <a:srgbClr val="4D0B0B"/>
        </a:lt1>
        <a:dk2>
          <a:srgbClr val="FFFFFF"/>
        </a:dk2>
        <a:lt2>
          <a:srgbClr val="3C0000"/>
        </a:lt2>
        <a:accent1>
          <a:srgbClr val="666633"/>
        </a:accent1>
        <a:accent2>
          <a:srgbClr val="CC3300"/>
        </a:accent2>
        <a:accent3>
          <a:srgbClr val="B2AAAA"/>
        </a:accent3>
        <a:accent4>
          <a:srgbClr val="DCDCDC"/>
        </a:accent4>
        <a:accent5>
          <a:srgbClr val="B9B9AD"/>
        </a:accent5>
        <a:accent6>
          <a:srgbClr val="B72D00"/>
        </a:accent6>
        <a:hlink>
          <a:srgbClr val="CC9900"/>
        </a:hlink>
        <a:folHlink>
          <a:srgbClr val="CCCC33"/>
        </a:folHlink>
      </a:clrScheme>
      <a:clrMap bg1="lt1" tx1="dk1" bg2="lt2" tx2="dk2" accent1="accent1" accent2="accent2" accent3="accent3" accent4="accent4" accent5="accent5" accent6="accent6" hlink="hlink" folHlink="folHlink"/>
    </a:extraClrScheme>
    <a:extraClrScheme>
      <a:clrScheme name="">
        <a:dk1>
          <a:srgbClr val="FFFFFF"/>
        </a:dk1>
        <a:lt1>
          <a:srgbClr val="15192B"/>
        </a:lt1>
        <a:dk2>
          <a:srgbClr val="CCCCFF"/>
        </a:dk2>
        <a:lt2>
          <a:srgbClr val="666699"/>
        </a:lt2>
        <a:accent1>
          <a:srgbClr val="4F893D"/>
        </a:accent1>
        <a:accent2>
          <a:srgbClr val="666699"/>
        </a:accent2>
        <a:accent3>
          <a:srgbClr val="AAAAAC"/>
        </a:accent3>
        <a:accent4>
          <a:srgbClr val="DCDCDC"/>
        </a:accent4>
        <a:accent5>
          <a:srgbClr val="B3C4AF"/>
        </a:accent5>
        <a:accent6>
          <a:srgbClr val="5B5B89"/>
        </a:accent6>
        <a:hlink>
          <a:srgbClr val="CC9900"/>
        </a:hlink>
        <a:folHlink>
          <a:srgbClr val="4837C7"/>
        </a:folHlink>
      </a:clrScheme>
      <a:clrMap bg1="lt1" tx1="dk1" bg2="lt2" tx2="dk2" accent1="accent1" accent2="accent2" accent3="accent3" accent4="accent4" accent5="accent5" accent6="accent6" hlink="hlink" folHlink="folHlink"/>
    </a:extraClrScheme>
    <a:extraClrScheme>
      <a:clrScheme name="">
        <a:dk1>
          <a:srgbClr val="FFFFFF"/>
        </a:dk1>
        <a:lt1>
          <a:srgbClr val="86001A"/>
        </a:lt1>
        <a:dk2>
          <a:srgbClr val="CCCC66"/>
        </a:dk2>
        <a:lt2>
          <a:srgbClr val="666699"/>
        </a:lt2>
        <a:accent1>
          <a:srgbClr val="FF3300"/>
        </a:accent1>
        <a:accent2>
          <a:srgbClr val="FF6600"/>
        </a:accent2>
        <a:accent3>
          <a:srgbClr val="C3AAAA"/>
        </a:accent3>
        <a:accent4>
          <a:srgbClr val="DCDCDC"/>
        </a:accent4>
        <a:accent5>
          <a:srgbClr val="FFADAA"/>
        </a:accent5>
        <a:accent6>
          <a:srgbClr val="E55B00"/>
        </a:accent6>
        <a:hlink>
          <a:srgbClr val="CC9900"/>
        </a:hlink>
        <a:folHlink>
          <a:srgbClr val="FF0000"/>
        </a:folHlink>
      </a:clrScheme>
      <a:clrMap bg1="lt1" tx1="dk1" bg2="lt2" tx2="dk2" accent1="accent1" accent2="accent2" accent3="accent3" accent4="accent4" accent5="accent5" accent6="accent6" hlink="hlink" folHlink="folHlink"/>
    </a:extraClrScheme>
    <a:extraClrScheme>
      <a:clrScheme name="">
        <a:dk1>
          <a:srgbClr val="FFFFFF"/>
        </a:dk1>
        <a:lt1>
          <a:srgbClr val="000054"/>
        </a:lt1>
        <a:dk2>
          <a:srgbClr val="FFFFFF"/>
        </a:dk2>
        <a:lt2>
          <a:srgbClr val="666699"/>
        </a:lt2>
        <a:accent1>
          <a:srgbClr val="3333FF"/>
        </a:accent1>
        <a:accent2>
          <a:srgbClr val="006699"/>
        </a:accent2>
        <a:accent3>
          <a:srgbClr val="AAAAB4"/>
        </a:accent3>
        <a:accent4>
          <a:srgbClr val="DCDCDC"/>
        </a:accent4>
        <a:accent5>
          <a:srgbClr val="ADADFF"/>
        </a:accent5>
        <a:accent6>
          <a:srgbClr val="005B89"/>
        </a:accent6>
        <a:hlink>
          <a:srgbClr val="669900"/>
        </a:hlink>
        <a:folHlink>
          <a:srgbClr val="0000FF"/>
        </a:folHlink>
      </a:clrScheme>
      <a:clrMap bg1="lt1" tx1="dk1" bg2="lt2" tx2="dk2" accent1="accent1" accent2="accent2" accent3="accent3" accent4="accent4" accent5="accent5" accent6="accent6" hlink="hlink" folHlink="folHlink"/>
    </a:extraClrScheme>
    <a:extraClrScheme>
      <a:clrScheme name="">
        <a:dk1>
          <a:srgbClr val="FFFFFF"/>
        </a:dk1>
        <a:lt1>
          <a:srgbClr val="30054B"/>
        </a:lt1>
        <a:dk2>
          <a:srgbClr val="FFFFFF"/>
        </a:dk2>
        <a:lt2>
          <a:srgbClr val="808080"/>
        </a:lt2>
        <a:accent1>
          <a:srgbClr val="797B9B"/>
        </a:accent1>
        <a:accent2>
          <a:srgbClr val="6B4FB1"/>
        </a:accent2>
        <a:accent3>
          <a:srgbClr val="ADAAB2"/>
        </a:accent3>
        <a:accent4>
          <a:srgbClr val="DCDCDC"/>
        </a:accent4>
        <a:accent5>
          <a:srgbClr val="BEBFCB"/>
        </a:accent5>
        <a:accent6>
          <a:srgbClr val="5F469E"/>
        </a:accent6>
        <a:hlink>
          <a:srgbClr val="7AACCE"/>
        </a:hlink>
        <a:folHlink>
          <a:srgbClr val="D8D8EC"/>
        </a:folHlink>
      </a:clrScheme>
      <a:clrMap bg1="lt1" tx1="dk1" bg2="lt2" tx2="dk2" accent1="accent1" accent2="accent2" accent3="accent3" accent4="accent4" accent5="accent5" accent6="accent6" hlink="hlink" folHlink="folHlink"/>
    </a:extraClrScheme>
    <a:extraClrScheme>
      <a:clrScheme name="">
        <a:dk1>
          <a:srgbClr val="FFFFCC"/>
        </a:dk1>
        <a:lt1>
          <a:srgbClr val="29527B"/>
        </a:lt1>
        <a:dk2>
          <a:srgbClr val="FFFFFF"/>
        </a:dk2>
        <a:lt2>
          <a:srgbClr val="808080"/>
        </a:lt2>
        <a:accent1>
          <a:srgbClr val="CCCC00"/>
        </a:accent1>
        <a:accent2>
          <a:srgbClr val="669999"/>
        </a:accent2>
        <a:accent3>
          <a:srgbClr val="ACB3BF"/>
        </a:accent3>
        <a:accent4>
          <a:srgbClr val="DCDCAF"/>
        </a:accent4>
        <a:accent5>
          <a:srgbClr val="E2E2AA"/>
        </a:accent5>
        <a:accent6>
          <a:srgbClr val="5B8989"/>
        </a:accent6>
        <a:hlink>
          <a:srgbClr val="D8D8EC"/>
        </a:hlink>
        <a:folHlink>
          <a:srgbClr val="B2B2B2"/>
        </a:folHlink>
      </a:clrScheme>
      <a:clrMap bg1="lt1" tx1="dk1" bg2="lt2" tx2="dk2" accent1="accent1" accent2="accent2" accent3="accent3" accent4="accent4" accent5="accent5" accent6="accent6" hlink="hlink" folHlink="folHlink"/>
    </a:extraClrScheme>
    <a:extraClrScheme>
      <a:clrScheme name="">
        <a:dk1>
          <a:srgbClr val="FFFFFF"/>
        </a:dk1>
        <a:lt1>
          <a:srgbClr val="476949"/>
        </a:lt1>
        <a:dk2>
          <a:srgbClr val="FFFFFF"/>
        </a:dk2>
        <a:lt2>
          <a:srgbClr val="666699"/>
        </a:lt2>
        <a:accent1>
          <a:srgbClr val="CC6600"/>
        </a:accent1>
        <a:accent2>
          <a:srgbClr val="CC9900"/>
        </a:accent2>
        <a:accent3>
          <a:srgbClr val="B1B9B1"/>
        </a:accent3>
        <a:accent4>
          <a:srgbClr val="DCDCDC"/>
        </a:accent4>
        <a:accent5>
          <a:srgbClr val="E2B9AA"/>
        </a:accent5>
        <a:accent6>
          <a:srgbClr val="B78900"/>
        </a:accent6>
        <a:hlink>
          <a:srgbClr val="669900"/>
        </a:hlink>
        <a:folHlink>
          <a:srgbClr val="A452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7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B8989"/>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Pixel">
  <a:themeElements>
    <a:clrScheme name="">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989B7"/>
      </a:accent6>
      <a:hlink>
        <a:srgbClr val="666699"/>
      </a:hlink>
      <a:folHlink>
        <a:srgbClr val="CCCCE6"/>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0066"/>
        </a:lt1>
        <a:dk2>
          <a:srgbClr val="FFFFFF"/>
        </a:dk2>
        <a:lt2>
          <a:srgbClr val="0066FF"/>
        </a:lt2>
        <a:accent1>
          <a:srgbClr val="6699FF"/>
        </a:accent1>
        <a:accent2>
          <a:srgbClr val="3333FF"/>
        </a:accent2>
        <a:accent3>
          <a:srgbClr val="AAAAB9"/>
        </a:accent3>
        <a:accent4>
          <a:srgbClr val="DCDCDC"/>
        </a:accent4>
        <a:accent5>
          <a:srgbClr val="B9CAFF"/>
        </a:accent5>
        <a:accent6>
          <a:srgbClr val="2D2DE5"/>
        </a:accent6>
        <a:hlink>
          <a:srgbClr val="FFCC00"/>
        </a:hlink>
        <a:folHlink>
          <a:srgbClr val="0000CC"/>
        </a:folHlink>
      </a:clrScheme>
      <a:clrMap bg1="lt1" tx1="dk1" bg2="lt2" tx2="dk2" accent1="accent1" accent2="accent2" accent3="accent3" accent4="accent4" accent5="accent5" accent6="accent6" hlink="hlink" folHlink="folHlink"/>
    </a:extraClrScheme>
    <a:extraClrScheme>
      <a:clrScheme name="">
        <a:dk1>
          <a:srgbClr val="FFFFFF"/>
        </a:dk1>
        <a:lt1>
          <a:srgbClr val="334B49"/>
        </a:lt1>
        <a:dk2>
          <a:srgbClr val="FFFFFF"/>
        </a:dk2>
        <a:lt2>
          <a:srgbClr val="009999"/>
        </a:lt2>
        <a:accent1>
          <a:srgbClr val="33CCCC"/>
        </a:accent1>
        <a:accent2>
          <a:srgbClr val="008080"/>
        </a:accent2>
        <a:accent3>
          <a:srgbClr val="ADB2B1"/>
        </a:accent3>
        <a:accent4>
          <a:srgbClr val="DCDCDC"/>
        </a:accent4>
        <a:accent5>
          <a:srgbClr val="ADE2E2"/>
        </a:accent5>
        <a:accent6>
          <a:srgbClr val="007272"/>
        </a:accent6>
        <a:hlink>
          <a:srgbClr val="FFCC00"/>
        </a:hlink>
        <a:folHlink>
          <a:srgbClr val="006666"/>
        </a:folHlink>
      </a:clrScheme>
      <a:clrMap bg1="lt1" tx1="dk1" bg2="lt2" tx2="dk2" accent1="accent1" accent2="accent2" accent3="accent3" accent4="accent4" accent5="accent5" accent6="accent6" hlink="hlink" folHlink="folHlink"/>
    </a:extraClrScheme>
    <a:extraClrScheme>
      <a:clrScheme name="">
        <a:dk1>
          <a:srgbClr val="FFFFFF"/>
        </a:dk1>
        <a:lt1>
          <a:srgbClr val="333399"/>
        </a:lt1>
        <a:dk2>
          <a:srgbClr val="FFFFFF"/>
        </a:dk2>
        <a:lt2>
          <a:srgbClr val="006699"/>
        </a:lt2>
        <a:accent1>
          <a:srgbClr val="0099CC"/>
        </a:accent1>
        <a:accent2>
          <a:srgbClr val="0386AF"/>
        </a:accent2>
        <a:accent3>
          <a:srgbClr val="ADADCA"/>
        </a:accent3>
        <a:accent4>
          <a:srgbClr val="DCDCDC"/>
        </a:accent4>
        <a:accent5>
          <a:srgbClr val="AACAE2"/>
        </a:accent5>
        <a:accent6>
          <a:srgbClr val="02789D"/>
        </a:accent6>
        <a:hlink>
          <a:srgbClr val="FFCC00"/>
        </a:hlink>
        <a:folHlink>
          <a:srgbClr val="6699FF"/>
        </a:folHlink>
      </a:clrScheme>
      <a:clrMap bg1="lt1" tx1="dk1" bg2="lt2" tx2="dk2" accent1="accent1" accent2="accent2" accent3="accent3" accent4="accent4" accent5="accent5" accent6="accent6" hlink="hlink" folHlink="folHlink"/>
    </a:extraClrScheme>
    <a:extraClrScheme>
      <a:clrScheme name="">
        <a:dk1>
          <a:srgbClr val="FFFFFF"/>
        </a:dk1>
        <a:lt1>
          <a:srgbClr val="2F978D"/>
        </a:lt1>
        <a:dk2>
          <a:srgbClr val="FFFFFF"/>
        </a:dk2>
        <a:lt2>
          <a:srgbClr val="008080"/>
        </a:lt2>
        <a:accent1>
          <a:srgbClr val="0099FF"/>
        </a:accent1>
        <a:accent2>
          <a:srgbClr val="009999"/>
        </a:accent2>
        <a:accent3>
          <a:srgbClr val="ADC9C5"/>
        </a:accent3>
        <a:accent4>
          <a:srgbClr val="DCDCDC"/>
        </a:accent4>
        <a:accent5>
          <a:srgbClr val="AACAFF"/>
        </a:accent5>
        <a:accent6>
          <a:srgbClr val="008989"/>
        </a:accent6>
        <a:hlink>
          <a:srgbClr val="FFFFCC"/>
        </a:hlink>
        <a:folHlink>
          <a:srgbClr val="70CAC6"/>
        </a:folHlink>
      </a:clrScheme>
      <a:clrMap bg1="lt1" tx1="dk1" bg2="lt2" tx2="dk2" accent1="accent1" accent2="accent2" accent3="accent3" accent4="accent4" accent5="accent5" accent6="accent6" hlink="hlink" folHlink="folHlink"/>
    </a:extraClrScheme>
    <a:extraClrScheme>
      <a:clrScheme name="">
        <a:dk1>
          <a:srgbClr val="FFFFFF"/>
        </a:dk1>
        <a:lt1>
          <a:srgbClr val="330000"/>
        </a:lt1>
        <a:dk2>
          <a:srgbClr val="FFFFFF"/>
        </a:dk2>
        <a:lt2>
          <a:srgbClr val="822504"/>
        </a:lt2>
        <a:accent1>
          <a:srgbClr val="FF9900"/>
        </a:accent1>
        <a:accent2>
          <a:srgbClr val="9E2A06"/>
        </a:accent2>
        <a:accent3>
          <a:srgbClr val="ADAAAA"/>
        </a:accent3>
        <a:accent4>
          <a:srgbClr val="DCDCDC"/>
        </a:accent4>
        <a:accent5>
          <a:srgbClr val="FFCAAA"/>
        </a:accent5>
        <a:accent6>
          <a:srgbClr val="8D2504"/>
        </a:accent6>
        <a:hlink>
          <a:srgbClr val="FF3300"/>
        </a:hlink>
        <a:folHlink>
          <a:srgbClr val="7C0704"/>
        </a:folHlink>
      </a:clrScheme>
      <a:clrMap bg1="lt1" tx1="dk1" bg2="lt2" tx2="dk2" accent1="accent1" accent2="accent2" accent3="accent3" accent4="accent4" accent5="accent5" accent6="accent6" hlink="hlink" folHlink="folHlink"/>
    </a:extraClrScheme>
    <a:extraClrScheme>
      <a:clrScheme name="">
        <a:dk1>
          <a:srgbClr val="FFFFFF"/>
        </a:dk1>
        <a:lt1>
          <a:srgbClr val="4A7911"/>
        </a:lt1>
        <a:dk2>
          <a:srgbClr val="FFFFFF"/>
        </a:dk2>
        <a:lt2>
          <a:srgbClr val="336600"/>
        </a:lt2>
        <a:accent1>
          <a:srgbClr val="666633"/>
        </a:accent1>
        <a:accent2>
          <a:srgbClr val="669900"/>
        </a:accent2>
        <a:accent3>
          <a:srgbClr val="B2BEAA"/>
        </a:accent3>
        <a:accent4>
          <a:srgbClr val="DCDCDC"/>
        </a:accent4>
        <a:accent5>
          <a:srgbClr val="B9B9AD"/>
        </a:accent5>
        <a:accent6>
          <a:srgbClr val="5B8900"/>
        </a:accent6>
        <a:hlink>
          <a:srgbClr val="FFCC00"/>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75B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B89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C0465"/>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192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CAEC1"/>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989B7"/>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5828</Words>
  <Application>WPS 演示</Application>
  <PresentationFormat>在屏幕上显示</PresentationFormat>
  <Paragraphs>337</Paragraphs>
  <Slides>25</Slides>
  <Notes>0</Notes>
  <HiddenSlides>0</HiddenSlides>
  <MMClips>0</MMClips>
  <ScaleCrop>false</ScaleCrop>
  <HeadingPairs>
    <vt:vector size="6" baseType="variant">
      <vt:variant>
        <vt:lpstr>已用的字体</vt:lpstr>
      </vt:variant>
      <vt:variant>
        <vt:i4>13</vt:i4>
      </vt:variant>
      <vt:variant>
        <vt:lpstr>主题</vt:lpstr>
      </vt:variant>
      <vt:variant>
        <vt:i4>4</vt:i4>
      </vt:variant>
      <vt:variant>
        <vt:lpstr>幻灯片标题</vt:lpstr>
      </vt:variant>
      <vt:variant>
        <vt:i4>25</vt:i4>
      </vt:variant>
    </vt:vector>
  </HeadingPairs>
  <TitlesOfParts>
    <vt:vector size="42" baseType="lpstr">
      <vt:lpstr>Arial</vt:lpstr>
      <vt:lpstr>宋体</vt:lpstr>
      <vt:lpstr>Wingdings</vt:lpstr>
      <vt:lpstr>MS PGothic</vt:lpstr>
      <vt:lpstr>Century Gothic</vt:lpstr>
      <vt:lpstr>Arial Black</vt:lpstr>
      <vt:lpstr>Times New Roman</vt:lpstr>
      <vt:lpstr>华文行楷</vt:lpstr>
      <vt:lpstr>隶书</vt:lpstr>
      <vt:lpstr>黑体</vt:lpstr>
      <vt:lpstr>微软雅黑</vt:lpstr>
      <vt:lpstr>Arial Unicode MS</vt:lpstr>
      <vt:lpstr>Calibri</vt:lpstr>
      <vt:lpstr>东方纹理图案设计模板</vt:lpstr>
      <vt:lpstr>书堆型设计模板</vt:lpstr>
      <vt:lpstr>Network</vt:lpstr>
      <vt:lpstr>Pixel</vt:lpstr>
      <vt:lpstr>模块九  商务活动</vt:lpstr>
      <vt:lpstr>目  录</vt:lpstr>
      <vt:lpstr>【学习目标】</vt:lpstr>
      <vt:lpstr>【单元一】商务文书</vt:lpstr>
      <vt:lpstr>【单元一】商务文书</vt:lpstr>
      <vt:lpstr>【单元一】商务文书</vt:lpstr>
      <vt:lpstr>【单元一】商务文书</vt:lpstr>
      <vt:lpstr>【单元一】商务文书</vt:lpstr>
      <vt:lpstr>【单元一】商务文书</vt:lpstr>
      <vt:lpstr>【单元一】商务文书</vt:lpstr>
      <vt:lpstr>【单元一】商务文书</vt:lpstr>
      <vt:lpstr>【单元一】商务文书</vt:lpstr>
      <vt:lpstr>【单元二】商务沟通</vt:lpstr>
      <vt:lpstr>【单元二】商务沟通</vt:lpstr>
      <vt:lpstr>【单元二】商务沟通</vt:lpstr>
      <vt:lpstr>【单元二】商务沟通</vt:lpstr>
      <vt:lpstr>【单元二】商务沟通</vt:lpstr>
      <vt:lpstr>【单元二】商务沟通</vt:lpstr>
      <vt:lpstr>【单元二】商务沟通</vt:lpstr>
      <vt:lpstr>【单元二】商务沟通</vt:lpstr>
      <vt:lpstr>【单元二】商务沟通</vt:lpstr>
      <vt:lpstr>【单元二】商务沟通</vt:lpstr>
      <vt:lpstr>【单元二】商务沟通</vt:lpstr>
      <vt:lpstr>【单元二】商务沟通</vt:lpstr>
      <vt:lpstr>【单元二】商务沟通</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DELL</cp:lastModifiedBy>
  <cp:revision>313</cp:revision>
  <dcterms:created xsi:type="dcterms:W3CDTF">2017-02-14T08:32:00Z</dcterms:created>
  <dcterms:modified xsi:type="dcterms:W3CDTF">2023-06-12T09:56:22Z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ProductBuildVer">
    <vt:lpwstr>2052-11.1.0.14309</vt:lpwstr>
  </property>
  <property fmtid="{D5CDD505-2E9C-101B-9397-08002B2CF9AE}" pid="4" name="ICV">
    <vt:lpwstr>BFA9F7DA9FA94867B912507380635CC8_13</vt:lpwstr>
  </property>
</Properties>
</file>