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media/image23.svg" ContentType="image/svg+xml"/>
  <Override PartName="/ppt/media/image25.svg" ContentType="image/svg+xml"/>
  <Override PartName="/ppt/media/image27.svg" ContentType="image/svg+xml"/>
  <Override PartName="/ppt/media/image29.svg" ContentType="image/svg+xml"/>
  <Override PartName="/ppt/media/image31.svg" ContentType="image/svg+xml"/>
  <Override PartName="/ppt/media/image33.svg" ContentType="image/svg+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5"/>
  </p:notesMasterIdLst>
  <p:sldIdLst>
    <p:sldId id="256" r:id="rId3"/>
    <p:sldId id="315" r:id="rId4"/>
    <p:sldId id="316" r:id="rId5"/>
    <p:sldId id="259" r:id="rId6"/>
    <p:sldId id="278" r:id="rId7"/>
    <p:sldId id="281" r:id="rId8"/>
    <p:sldId id="356" r:id="rId9"/>
    <p:sldId id="282" r:id="rId10"/>
    <p:sldId id="357" r:id="rId11"/>
    <p:sldId id="260" r:id="rId12"/>
    <p:sldId id="263" r:id="rId13"/>
    <p:sldId id="283" r:id="rId14"/>
    <p:sldId id="358" r:id="rId15"/>
    <p:sldId id="359" r:id="rId16"/>
    <p:sldId id="360" r:id="rId17"/>
    <p:sldId id="361" r:id="rId18"/>
    <p:sldId id="362" r:id="rId19"/>
    <p:sldId id="279" r:id="rId20"/>
    <p:sldId id="363" r:id="rId21"/>
    <p:sldId id="265" r:id="rId22"/>
    <p:sldId id="284" r:id="rId23"/>
    <p:sldId id="364" r:id="rId24"/>
    <p:sldId id="365" r:id="rId25"/>
    <p:sldId id="286" r:id="rId26"/>
    <p:sldId id="366" r:id="rId27"/>
    <p:sldId id="367" r:id="rId28"/>
    <p:sldId id="368" r:id="rId29"/>
    <p:sldId id="287" r:id="rId30"/>
    <p:sldId id="404" r:id="rId31"/>
    <p:sldId id="405" r:id="rId32"/>
    <p:sldId id="406" r:id="rId33"/>
    <p:sldId id="309" r:id="rId34"/>
  </p:sldIdLst>
  <p:sldSz cx="12192000" cy="6858000"/>
  <p:notesSz cx="6858000" cy="9144000"/>
  <p:custDataLst>
    <p:tags r:id="rId4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0" clrIdx="1"/>
  <p:cmAuthor id="1" name="Administrator" initials="A" lastIdx="1" clrIdx="0"/>
  <p:cmAuthor id="3" name="fafa" initials="f" lastIdx="2" clrIdx="1"/>
  <p:cmAuthor id="4" name="王习习" initials="王" lastIdx="2"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4C886"/>
    <a:srgbClr val="618B14"/>
    <a:srgbClr val="FD9487"/>
    <a:srgbClr val="51915A"/>
    <a:srgbClr val="74B17D"/>
    <a:srgbClr val="8EC78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0" Type="http://schemas.openxmlformats.org/officeDocument/2006/relationships/tags" Target="tags/tag156.xml"/><Relationship Id="rId4" Type="http://schemas.openxmlformats.org/officeDocument/2006/relationships/slide" Target="slides/slide2.xml"/><Relationship Id="rId39" Type="http://schemas.openxmlformats.org/officeDocument/2006/relationships/commentAuthors" Target="commentAuthors.xml"/><Relationship Id="rId38" Type="http://schemas.openxmlformats.org/officeDocument/2006/relationships/tableStyles" Target="tableStyles.xml"/><Relationship Id="rId37" Type="http://schemas.openxmlformats.org/officeDocument/2006/relationships/viewProps" Target="viewProps.xml"/><Relationship Id="rId36" Type="http://schemas.openxmlformats.org/officeDocument/2006/relationships/presProps" Target="presProps.xml"/><Relationship Id="rId35" Type="http://schemas.openxmlformats.org/officeDocument/2006/relationships/notesMaster" Target="notesMasters/notesMaster1.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1.xml"/><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9" Type="http://schemas.openxmlformats.org/officeDocument/2006/relationships/tags" Target="../tags/tag24.xml"/><Relationship Id="rId8" Type="http://schemas.openxmlformats.org/officeDocument/2006/relationships/tags" Target="../tags/tag23.xml"/><Relationship Id="rId7" Type="http://schemas.openxmlformats.org/officeDocument/2006/relationships/tags" Target="../tags/tag22.xml"/><Relationship Id="rId6" Type="http://schemas.openxmlformats.org/officeDocument/2006/relationships/tags" Target="../tags/tag21.xml"/><Relationship Id="rId5" Type="http://schemas.openxmlformats.org/officeDocument/2006/relationships/tags" Target="../tags/tag20.xml"/><Relationship Id="rId4" Type="http://schemas.openxmlformats.org/officeDocument/2006/relationships/tags" Target="../tags/tag19.xml"/><Relationship Id="rId3" Type="http://schemas.openxmlformats.org/officeDocument/2006/relationships/tags" Target="../tags/tag18.xml"/><Relationship Id="rId2" Type="http://schemas.openxmlformats.org/officeDocument/2006/relationships/image" Target="../media/image5.png"/><Relationship Id="rId19" Type="http://schemas.openxmlformats.org/officeDocument/2006/relationships/slideLayout" Target="../slideLayouts/slideLayout1.xml"/><Relationship Id="rId18" Type="http://schemas.openxmlformats.org/officeDocument/2006/relationships/tags" Target="../tags/tag33.xml"/><Relationship Id="rId17" Type="http://schemas.openxmlformats.org/officeDocument/2006/relationships/tags" Target="../tags/tag32.xml"/><Relationship Id="rId16" Type="http://schemas.openxmlformats.org/officeDocument/2006/relationships/tags" Target="../tags/tag31.xml"/><Relationship Id="rId15" Type="http://schemas.openxmlformats.org/officeDocument/2006/relationships/tags" Target="../tags/tag30.xml"/><Relationship Id="rId14" Type="http://schemas.openxmlformats.org/officeDocument/2006/relationships/tags" Target="../tags/tag29.xml"/><Relationship Id="rId13" Type="http://schemas.openxmlformats.org/officeDocument/2006/relationships/tags" Target="../tags/tag28.xml"/><Relationship Id="rId12" Type="http://schemas.openxmlformats.org/officeDocument/2006/relationships/tags" Target="../tags/tag27.xml"/><Relationship Id="rId11" Type="http://schemas.openxmlformats.org/officeDocument/2006/relationships/tags" Target="../tags/tag26.xml"/><Relationship Id="rId10" Type="http://schemas.openxmlformats.org/officeDocument/2006/relationships/tags" Target="../tags/tag25.xml"/><Relationship Id="rId1" Type="http://schemas.openxmlformats.org/officeDocument/2006/relationships/image" Target="../media/image4.png"/></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34.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4.png"/></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35.xml"/><Relationship Id="rId3" Type="http://schemas.openxmlformats.org/officeDocument/2006/relationships/image" Target="../media/image10.jpeg"/><Relationship Id="rId2" Type="http://schemas.openxmlformats.org/officeDocument/2006/relationships/image" Target="../media/image5.png"/><Relationship Id="rId1" Type="http://schemas.openxmlformats.org/officeDocument/2006/relationships/image" Target="../media/image4.png"/></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36.xml"/><Relationship Id="rId3" Type="http://schemas.openxmlformats.org/officeDocument/2006/relationships/image" Target="../media/image11.jpeg"/><Relationship Id="rId2" Type="http://schemas.openxmlformats.org/officeDocument/2006/relationships/image" Target="../media/image5.png"/><Relationship Id="rId1" Type="http://schemas.openxmlformats.org/officeDocument/2006/relationships/image" Target="../media/image4.png"/></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37.xml"/><Relationship Id="rId3" Type="http://schemas.openxmlformats.org/officeDocument/2006/relationships/image" Target="../media/image12.jpeg"/><Relationship Id="rId2" Type="http://schemas.openxmlformats.org/officeDocument/2006/relationships/image" Target="../media/image5.png"/><Relationship Id="rId1" Type="http://schemas.openxmlformats.org/officeDocument/2006/relationships/image" Target="../media/image4.png"/></Relationships>
</file>

<file path=ppt/slides/_rels/slide15.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38.xml"/><Relationship Id="rId3" Type="http://schemas.openxmlformats.org/officeDocument/2006/relationships/image" Target="../media/image13.png"/><Relationship Id="rId2" Type="http://schemas.openxmlformats.org/officeDocument/2006/relationships/image" Target="../media/image5.png"/><Relationship Id="rId1" Type="http://schemas.openxmlformats.org/officeDocument/2006/relationships/image" Target="../media/image4.png"/></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39.xml"/><Relationship Id="rId3" Type="http://schemas.openxmlformats.org/officeDocument/2006/relationships/image" Target="../media/image14.jpeg"/><Relationship Id="rId2" Type="http://schemas.openxmlformats.org/officeDocument/2006/relationships/image" Target="../media/image5.png"/><Relationship Id="rId1" Type="http://schemas.openxmlformats.org/officeDocument/2006/relationships/image" Target="../media/image4.png"/></Relationships>
</file>

<file path=ppt/slides/_rels/slide17.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40.xml"/><Relationship Id="rId3" Type="http://schemas.openxmlformats.org/officeDocument/2006/relationships/image" Target="../media/image15.jpeg"/><Relationship Id="rId2" Type="http://schemas.openxmlformats.org/officeDocument/2006/relationships/image" Target="../media/image5.png"/><Relationship Id="rId1" Type="http://schemas.openxmlformats.org/officeDocument/2006/relationships/image" Target="../media/image4.png"/></Relationships>
</file>

<file path=ppt/slides/_rels/slide18.xml.rels><?xml version="1.0" encoding="UTF-8" standalone="yes"?>
<Relationships xmlns="http://schemas.openxmlformats.org/package/2006/relationships"><Relationship Id="rId9" Type="http://schemas.openxmlformats.org/officeDocument/2006/relationships/tags" Target="../tags/tag47.xml"/><Relationship Id="rId8" Type="http://schemas.openxmlformats.org/officeDocument/2006/relationships/tags" Target="../tags/tag46.xml"/><Relationship Id="rId7" Type="http://schemas.openxmlformats.org/officeDocument/2006/relationships/tags" Target="../tags/tag45.xml"/><Relationship Id="rId6" Type="http://schemas.openxmlformats.org/officeDocument/2006/relationships/tags" Target="../tags/tag44.xml"/><Relationship Id="rId5" Type="http://schemas.openxmlformats.org/officeDocument/2006/relationships/tags" Target="../tags/tag43.xml"/><Relationship Id="rId4" Type="http://schemas.openxmlformats.org/officeDocument/2006/relationships/tags" Target="../tags/tag42.xml"/><Relationship Id="rId3" Type="http://schemas.openxmlformats.org/officeDocument/2006/relationships/tags" Target="../tags/tag41.xml"/><Relationship Id="rId28" Type="http://schemas.openxmlformats.org/officeDocument/2006/relationships/slideLayout" Target="../slideLayouts/slideLayout1.xml"/><Relationship Id="rId27" Type="http://schemas.openxmlformats.org/officeDocument/2006/relationships/tags" Target="../tags/tag65.xml"/><Relationship Id="rId26" Type="http://schemas.openxmlformats.org/officeDocument/2006/relationships/tags" Target="../tags/tag64.xml"/><Relationship Id="rId25" Type="http://schemas.openxmlformats.org/officeDocument/2006/relationships/tags" Target="../tags/tag63.xml"/><Relationship Id="rId24" Type="http://schemas.openxmlformats.org/officeDocument/2006/relationships/tags" Target="../tags/tag62.xml"/><Relationship Id="rId23" Type="http://schemas.openxmlformats.org/officeDocument/2006/relationships/tags" Target="../tags/tag61.xml"/><Relationship Id="rId22" Type="http://schemas.openxmlformats.org/officeDocument/2006/relationships/tags" Target="../tags/tag60.xml"/><Relationship Id="rId21" Type="http://schemas.openxmlformats.org/officeDocument/2006/relationships/tags" Target="../tags/tag59.xml"/><Relationship Id="rId20" Type="http://schemas.openxmlformats.org/officeDocument/2006/relationships/tags" Target="../tags/tag58.xml"/><Relationship Id="rId2" Type="http://schemas.openxmlformats.org/officeDocument/2006/relationships/image" Target="../media/image5.png"/><Relationship Id="rId19" Type="http://schemas.openxmlformats.org/officeDocument/2006/relationships/tags" Target="../tags/tag57.xml"/><Relationship Id="rId18" Type="http://schemas.openxmlformats.org/officeDocument/2006/relationships/tags" Target="../tags/tag56.xml"/><Relationship Id="rId17" Type="http://schemas.openxmlformats.org/officeDocument/2006/relationships/tags" Target="../tags/tag55.xml"/><Relationship Id="rId16" Type="http://schemas.openxmlformats.org/officeDocument/2006/relationships/tags" Target="../tags/tag54.xml"/><Relationship Id="rId15" Type="http://schemas.openxmlformats.org/officeDocument/2006/relationships/tags" Target="../tags/tag53.xml"/><Relationship Id="rId14" Type="http://schemas.openxmlformats.org/officeDocument/2006/relationships/tags" Target="../tags/tag52.xml"/><Relationship Id="rId13" Type="http://schemas.openxmlformats.org/officeDocument/2006/relationships/tags" Target="../tags/tag51.xml"/><Relationship Id="rId12" Type="http://schemas.openxmlformats.org/officeDocument/2006/relationships/tags" Target="../tags/tag50.xml"/><Relationship Id="rId11" Type="http://schemas.openxmlformats.org/officeDocument/2006/relationships/tags" Target="../tags/tag49.xml"/><Relationship Id="rId10" Type="http://schemas.openxmlformats.org/officeDocument/2006/relationships/tags" Target="../tags/tag48.xml"/><Relationship Id="rId1" Type="http://schemas.openxmlformats.org/officeDocument/2006/relationships/image" Target="../media/image4.png"/></Relationships>
</file>

<file path=ppt/slides/_rels/slide19.xml.rels><?xml version="1.0" encoding="UTF-8" standalone="yes"?>
<Relationships xmlns="http://schemas.openxmlformats.org/package/2006/relationships"><Relationship Id="rId9" Type="http://schemas.openxmlformats.org/officeDocument/2006/relationships/tags" Target="../tags/tag72.xml"/><Relationship Id="rId8" Type="http://schemas.openxmlformats.org/officeDocument/2006/relationships/tags" Target="../tags/tag71.xml"/><Relationship Id="rId7" Type="http://schemas.openxmlformats.org/officeDocument/2006/relationships/tags" Target="../tags/tag70.xml"/><Relationship Id="rId6" Type="http://schemas.openxmlformats.org/officeDocument/2006/relationships/tags" Target="../tags/tag69.xml"/><Relationship Id="rId5" Type="http://schemas.openxmlformats.org/officeDocument/2006/relationships/tags" Target="../tags/tag68.xml"/><Relationship Id="rId4" Type="http://schemas.openxmlformats.org/officeDocument/2006/relationships/tags" Target="../tags/tag67.xml"/><Relationship Id="rId3" Type="http://schemas.openxmlformats.org/officeDocument/2006/relationships/tags" Target="../tags/tag66.xml"/><Relationship Id="rId23" Type="http://schemas.openxmlformats.org/officeDocument/2006/relationships/slideLayout" Target="../slideLayouts/slideLayout1.xml"/><Relationship Id="rId22" Type="http://schemas.openxmlformats.org/officeDocument/2006/relationships/tags" Target="../tags/tag85.xml"/><Relationship Id="rId21" Type="http://schemas.openxmlformats.org/officeDocument/2006/relationships/tags" Target="../tags/tag84.xml"/><Relationship Id="rId20" Type="http://schemas.openxmlformats.org/officeDocument/2006/relationships/tags" Target="../tags/tag83.xml"/><Relationship Id="rId2" Type="http://schemas.openxmlformats.org/officeDocument/2006/relationships/image" Target="../media/image5.png"/><Relationship Id="rId19" Type="http://schemas.openxmlformats.org/officeDocument/2006/relationships/tags" Target="../tags/tag82.xml"/><Relationship Id="rId18" Type="http://schemas.openxmlformats.org/officeDocument/2006/relationships/tags" Target="../tags/tag81.xml"/><Relationship Id="rId17" Type="http://schemas.openxmlformats.org/officeDocument/2006/relationships/tags" Target="../tags/tag80.xml"/><Relationship Id="rId16" Type="http://schemas.openxmlformats.org/officeDocument/2006/relationships/tags" Target="../tags/tag79.xml"/><Relationship Id="rId15" Type="http://schemas.openxmlformats.org/officeDocument/2006/relationships/tags" Target="../tags/tag78.xml"/><Relationship Id="rId14" Type="http://schemas.openxmlformats.org/officeDocument/2006/relationships/tags" Target="../tags/tag77.xml"/><Relationship Id="rId13" Type="http://schemas.openxmlformats.org/officeDocument/2006/relationships/tags" Target="../tags/tag76.xml"/><Relationship Id="rId12" Type="http://schemas.openxmlformats.org/officeDocument/2006/relationships/tags" Target="../tags/tag75.xml"/><Relationship Id="rId11" Type="http://schemas.openxmlformats.org/officeDocument/2006/relationships/tags" Target="../tags/tag74.xml"/><Relationship Id="rId10" Type="http://schemas.openxmlformats.org/officeDocument/2006/relationships/tags" Target="../tags/tag73.xml"/><Relationship Id="rId1" Type="http://schemas.openxmlformats.org/officeDocument/2006/relationships/image" Target="../media/image4.png"/></Relationships>
</file>

<file path=ppt/slides/_rels/slide2.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2.xml"/><Relationship Id="rId4" Type="http://schemas.openxmlformats.org/officeDocument/2006/relationships/image" Target="../media/image5.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86.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4.png"/></Relationships>
</file>

<file path=ppt/slides/_rels/slide2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87.xml"/><Relationship Id="rId3" Type="http://schemas.openxmlformats.org/officeDocument/2006/relationships/image" Target="../media/image16.jpeg"/><Relationship Id="rId2" Type="http://schemas.openxmlformats.org/officeDocument/2006/relationships/image" Target="../media/image5.png"/><Relationship Id="rId1" Type="http://schemas.openxmlformats.org/officeDocument/2006/relationships/image" Target="../media/image4.png"/></Relationships>
</file>

<file path=ppt/slides/_rels/slide22.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88.xml"/><Relationship Id="rId3" Type="http://schemas.openxmlformats.org/officeDocument/2006/relationships/image" Target="../media/image17.jpeg"/><Relationship Id="rId2" Type="http://schemas.openxmlformats.org/officeDocument/2006/relationships/image" Target="../media/image5.png"/><Relationship Id="rId1" Type="http://schemas.openxmlformats.org/officeDocument/2006/relationships/image" Target="../media/image4.png"/></Relationships>
</file>

<file path=ppt/slides/_rels/slide23.xml.rels><?xml version="1.0" encoding="UTF-8" standalone="yes"?>
<Relationships xmlns="http://schemas.openxmlformats.org/package/2006/relationships"><Relationship Id="rId9" Type="http://schemas.openxmlformats.org/officeDocument/2006/relationships/tags" Target="../tags/tag95.xml"/><Relationship Id="rId8" Type="http://schemas.openxmlformats.org/officeDocument/2006/relationships/tags" Target="../tags/tag94.xml"/><Relationship Id="rId7" Type="http://schemas.openxmlformats.org/officeDocument/2006/relationships/tags" Target="../tags/tag93.xml"/><Relationship Id="rId6" Type="http://schemas.openxmlformats.org/officeDocument/2006/relationships/tags" Target="../tags/tag92.xml"/><Relationship Id="rId5" Type="http://schemas.openxmlformats.org/officeDocument/2006/relationships/tags" Target="../tags/tag91.xml"/><Relationship Id="rId4" Type="http://schemas.openxmlformats.org/officeDocument/2006/relationships/tags" Target="../tags/tag90.xml"/><Relationship Id="rId3" Type="http://schemas.openxmlformats.org/officeDocument/2006/relationships/tags" Target="../tags/tag89.xml"/><Relationship Id="rId29" Type="http://schemas.openxmlformats.org/officeDocument/2006/relationships/slideLayout" Target="../slideLayouts/slideLayout1.xml"/><Relationship Id="rId28" Type="http://schemas.openxmlformats.org/officeDocument/2006/relationships/tags" Target="../tags/tag114.xml"/><Relationship Id="rId27" Type="http://schemas.openxmlformats.org/officeDocument/2006/relationships/tags" Target="../tags/tag113.xml"/><Relationship Id="rId26" Type="http://schemas.openxmlformats.org/officeDocument/2006/relationships/tags" Target="../tags/tag112.xml"/><Relationship Id="rId25" Type="http://schemas.openxmlformats.org/officeDocument/2006/relationships/tags" Target="../tags/tag111.xml"/><Relationship Id="rId24" Type="http://schemas.openxmlformats.org/officeDocument/2006/relationships/tags" Target="../tags/tag110.xml"/><Relationship Id="rId23" Type="http://schemas.openxmlformats.org/officeDocument/2006/relationships/tags" Target="../tags/tag109.xml"/><Relationship Id="rId22" Type="http://schemas.openxmlformats.org/officeDocument/2006/relationships/tags" Target="../tags/tag108.xml"/><Relationship Id="rId21" Type="http://schemas.openxmlformats.org/officeDocument/2006/relationships/tags" Target="../tags/tag107.xml"/><Relationship Id="rId20" Type="http://schemas.openxmlformats.org/officeDocument/2006/relationships/tags" Target="../tags/tag106.xml"/><Relationship Id="rId2" Type="http://schemas.openxmlformats.org/officeDocument/2006/relationships/image" Target="../media/image5.png"/><Relationship Id="rId19" Type="http://schemas.openxmlformats.org/officeDocument/2006/relationships/tags" Target="../tags/tag105.xml"/><Relationship Id="rId18" Type="http://schemas.openxmlformats.org/officeDocument/2006/relationships/tags" Target="../tags/tag104.xml"/><Relationship Id="rId17" Type="http://schemas.openxmlformats.org/officeDocument/2006/relationships/tags" Target="../tags/tag103.xml"/><Relationship Id="rId16" Type="http://schemas.openxmlformats.org/officeDocument/2006/relationships/tags" Target="../tags/tag102.xml"/><Relationship Id="rId15" Type="http://schemas.openxmlformats.org/officeDocument/2006/relationships/tags" Target="../tags/tag101.xml"/><Relationship Id="rId14" Type="http://schemas.openxmlformats.org/officeDocument/2006/relationships/tags" Target="../tags/tag100.xml"/><Relationship Id="rId13" Type="http://schemas.openxmlformats.org/officeDocument/2006/relationships/tags" Target="../tags/tag99.xml"/><Relationship Id="rId12" Type="http://schemas.openxmlformats.org/officeDocument/2006/relationships/tags" Target="../tags/tag98.xml"/><Relationship Id="rId11" Type="http://schemas.openxmlformats.org/officeDocument/2006/relationships/tags" Target="../tags/tag97.xml"/><Relationship Id="rId10" Type="http://schemas.openxmlformats.org/officeDocument/2006/relationships/tags" Target="../tags/tag96.xml"/><Relationship Id="rId1" Type="http://schemas.openxmlformats.org/officeDocument/2006/relationships/image" Target="../media/image4.png"/></Relationships>
</file>

<file path=ppt/slides/_rels/slide24.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15.xml"/><Relationship Id="rId3" Type="http://schemas.openxmlformats.org/officeDocument/2006/relationships/image" Target="../media/image18.jpeg"/><Relationship Id="rId2" Type="http://schemas.openxmlformats.org/officeDocument/2006/relationships/image" Target="../media/image5.png"/><Relationship Id="rId1" Type="http://schemas.openxmlformats.org/officeDocument/2006/relationships/image" Target="../media/image4.png"/></Relationships>
</file>

<file path=ppt/slides/_rels/slide25.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16.xml"/><Relationship Id="rId3" Type="http://schemas.openxmlformats.org/officeDocument/2006/relationships/image" Target="../media/image19.jpeg"/><Relationship Id="rId2" Type="http://schemas.openxmlformats.org/officeDocument/2006/relationships/image" Target="../media/image5.png"/><Relationship Id="rId1" Type="http://schemas.openxmlformats.org/officeDocument/2006/relationships/image" Target="../media/image4.png"/></Relationships>
</file>

<file path=ppt/slides/_rels/slide26.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17.xml"/><Relationship Id="rId3" Type="http://schemas.openxmlformats.org/officeDocument/2006/relationships/image" Target="../media/image20.jpeg"/><Relationship Id="rId2" Type="http://schemas.openxmlformats.org/officeDocument/2006/relationships/image" Target="../media/image5.png"/><Relationship Id="rId1" Type="http://schemas.openxmlformats.org/officeDocument/2006/relationships/image" Target="../media/image4.png"/></Relationships>
</file>

<file path=ppt/slides/_rels/slide27.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18.xml"/><Relationship Id="rId3" Type="http://schemas.openxmlformats.org/officeDocument/2006/relationships/image" Target="../media/image21.jpeg"/><Relationship Id="rId2" Type="http://schemas.openxmlformats.org/officeDocument/2006/relationships/image" Target="../media/image5.png"/><Relationship Id="rId1" Type="http://schemas.openxmlformats.org/officeDocument/2006/relationships/image" Target="../media/image4.png"/></Relationships>
</file>

<file path=ppt/slides/_rels/slide28.xml.rels><?xml version="1.0" encoding="UTF-8" standalone="yes"?>
<Relationships xmlns="http://schemas.openxmlformats.org/package/2006/relationships"><Relationship Id="rId9" Type="http://schemas.openxmlformats.org/officeDocument/2006/relationships/tags" Target="../tags/tag125.xml"/><Relationship Id="rId8" Type="http://schemas.openxmlformats.org/officeDocument/2006/relationships/tags" Target="../tags/tag124.xml"/><Relationship Id="rId7" Type="http://schemas.openxmlformats.org/officeDocument/2006/relationships/tags" Target="../tags/tag123.xml"/><Relationship Id="rId6" Type="http://schemas.openxmlformats.org/officeDocument/2006/relationships/tags" Target="../tags/tag122.xml"/><Relationship Id="rId5" Type="http://schemas.openxmlformats.org/officeDocument/2006/relationships/tags" Target="../tags/tag121.xml"/><Relationship Id="rId48" Type="http://schemas.openxmlformats.org/officeDocument/2006/relationships/slideLayout" Target="../slideLayouts/slideLayout1.xml"/><Relationship Id="rId47" Type="http://schemas.openxmlformats.org/officeDocument/2006/relationships/tags" Target="../tags/tag151.xml"/><Relationship Id="rId46" Type="http://schemas.openxmlformats.org/officeDocument/2006/relationships/image" Target="../media/image33.svg"/><Relationship Id="rId45" Type="http://schemas.openxmlformats.org/officeDocument/2006/relationships/image" Target="../media/image32.png"/><Relationship Id="rId44" Type="http://schemas.openxmlformats.org/officeDocument/2006/relationships/tags" Target="../tags/tag150.xml"/><Relationship Id="rId43" Type="http://schemas.openxmlformats.org/officeDocument/2006/relationships/image" Target="../media/image31.svg"/><Relationship Id="rId42" Type="http://schemas.openxmlformats.org/officeDocument/2006/relationships/image" Target="../media/image30.png"/><Relationship Id="rId41" Type="http://schemas.openxmlformats.org/officeDocument/2006/relationships/tags" Target="../tags/tag149.xml"/><Relationship Id="rId40" Type="http://schemas.openxmlformats.org/officeDocument/2006/relationships/image" Target="../media/image29.svg"/><Relationship Id="rId4" Type="http://schemas.openxmlformats.org/officeDocument/2006/relationships/tags" Target="../tags/tag120.xml"/><Relationship Id="rId39" Type="http://schemas.openxmlformats.org/officeDocument/2006/relationships/image" Target="../media/image28.png"/><Relationship Id="rId38" Type="http://schemas.openxmlformats.org/officeDocument/2006/relationships/tags" Target="../tags/tag148.xml"/><Relationship Id="rId37" Type="http://schemas.openxmlformats.org/officeDocument/2006/relationships/image" Target="../media/image27.svg"/><Relationship Id="rId36" Type="http://schemas.openxmlformats.org/officeDocument/2006/relationships/image" Target="../media/image26.png"/><Relationship Id="rId35" Type="http://schemas.openxmlformats.org/officeDocument/2006/relationships/tags" Target="../tags/tag147.xml"/><Relationship Id="rId34" Type="http://schemas.openxmlformats.org/officeDocument/2006/relationships/image" Target="../media/image25.svg"/><Relationship Id="rId33" Type="http://schemas.openxmlformats.org/officeDocument/2006/relationships/image" Target="../media/image24.png"/><Relationship Id="rId32" Type="http://schemas.openxmlformats.org/officeDocument/2006/relationships/tags" Target="../tags/tag146.xml"/><Relationship Id="rId31" Type="http://schemas.openxmlformats.org/officeDocument/2006/relationships/image" Target="../media/image23.svg"/><Relationship Id="rId30" Type="http://schemas.openxmlformats.org/officeDocument/2006/relationships/image" Target="../media/image22.png"/><Relationship Id="rId3" Type="http://schemas.openxmlformats.org/officeDocument/2006/relationships/tags" Target="../tags/tag119.xml"/><Relationship Id="rId29" Type="http://schemas.openxmlformats.org/officeDocument/2006/relationships/tags" Target="../tags/tag145.xml"/><Relationship Id="rId28" Type="http://schemas.openxmlformats.org/officeDocument/2006/relationships/tags" Target="../tags/tag144.xml"/><Relationship Id="rId27" Type="http://schemas.openxmlformats.org/officeDocument/2006/relationships/tags" Target="../tags/tag143.xml"/><Relationship Id="rId26" Type="http://schemas.openxmlformats.org/officeDocument/2006/relationships/tags" Target="../tags/tag142.xml"/><Relationship Id="rId25" Type="http://schemas.openxmlformats.org/officeDocument/2006/relationships/tags" Target="../tags/tag141.xml"/><Relationship Id="rId24" Type="http://schemas.openxmlformats.org/officeDocument/2006/relationships/tags" Target="../tags/tag140.xml"/><Relationship Id="rId23" Type="http://schemas.openxmlformats.org/officeDocument/2006/relationships/tags" Target="../tags/tag139.xml"/><Relationship Id="rId22" Type="http://schemas.openxmlformats.org/officeDocument/2006/relationships/tags" Target="../tags/tag138.xml"/><Relationship Id="rId21" Type="http://schemas.openxmlformats.org/officeDocument/2006/relationships/tags" Target="../tags/tag137.xml"/><Relationship Id="rId20" Type="http://schemas.openxmlformats.org/officeDocument/2006/relationships/tags" Target="../tags/tag136.xml"/><Relationship Id="rId2" Type="http://schemas.openxmlformats.org/officeDocument/2006/relationships/image" Target="../media/image5.png"/><Relationship Id="rId19" Type="http://schemas.openxmlformats.org/officeDocument/2006/relationships/tags" Target="../tags/tag135.xml"/><Relationship Id="rId18" Type="http://schemas.openxmlformats.org/officeDocument/2006/relationships/tags" Target="../tags/tag134.xml"/><Relationship Id="rId17" Type="http://schemas.openxmlformats.org/officeDocument/2006/relationships/tags" Target="../tags/tag133.xml"/><Relationship Id="rId16" Type="http://schemas.openxmlformats.org/officeDocument/2006/relationships/tags" Target="../tags/tag132.xml"/><Relationship Id="rId15" Type="http://schemas.openxmlformats.org/officeDocument/2006/relationships/tags" Target="../tags/tag131.xml"/><Relationship Id="rId14" Type="http://schemas.openxmlformats.org/officeDocument/2006/relationships/tags" Target="../tags/tag130.xml"/><Relationship Id="rId13" Type="http://schemas.openxmlformats.org/officeDocument/2006/relationships/tags" Target="../tags/tag129.xml"/><Relationship Id="rId12" Type="http://schemas.openxmlformats.org/officeDocument/2006/relationships/tags" Target="../tags/tag128.xml"/><Relationship Id="rId11" Type="http://schemas.openxmlformats.org/officeDocument/2006/relationships/tags" Target="../tags/tag127.xml"/><Relationship Id="rId10" Type="http://schemas.openxmlformats.org/officeDocument/2006/relationships/tags" Target="../tags/tag126.xml"/><Relationship Id="rId1" Type="http://schemas.openxmlformats.org/officeDocument/2006/relationships/image" Target="../media/image4.png"/></Relationships>
</file>

<file path=ppt/slides/_rels/slide29.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52.xml"/><Relationship Id="rId3" Type="http://schemas.openxmlformats.org/officeDocument/2006/relationships/image" Target="../media/image34.jpeg"/><Relationship Id="rId2" Type="http://schemas.openxmlformats.org/officeDocument/2006/relationships/image" Target="../media/image5.png"/><Relationship Id="rId1" Type="http://schemas.openxmlformats.org/officeDocument/2006/relationships/image" Target="../media/image4.png"/></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3.xml"/><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image" Target="../media/image5.png"/></Relationships>
</file>

<file path=ppt/slides/_rels/slide30.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53.xml"/><Relationship Id="rId3" Type="http://schemas.openxmlformats.org/officeDocument/2006/relationships/image" Target="../media/image35.png"/><Relationship Id="rId2" Type="http://schemas.openxmlformats.org/officeDocument/2006/relationships/image" Target="../media/image5.png"/><Relationship Id="rId1" Type="http://schemas.openxmlformats.org/officeDocument/2006/relationships/image" Target="../media/image4.png"/></Relationships>
</file>

<file path=ppt/slides/_rels/slide3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54.xml"/><Relationship Id="rId3" Type="http://schemas.openxmlformats.org/officeDocument/2006/relationships/image" Target="../media/image36.jpeg"/><Relationship Id="rId2" Type="http://schemas.openxmlformats.org/officeDocument/2006/relationships/image" Target="../media/image5.png"/><Relationship Id="rId1" Type="http://schemas.openxmlformats.org/officeDocument/2006/relationships/image" Target="../media/image4.png"/></Relationships>
</file>

<file path=ppt/slides/_rels/slide32.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155.xml"/><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4.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9" Type="http://schemas.openxmlformats.org/officeDocument/2006/relationships/tags" Target="../tags/tag11.xml"/><Relationship Id="rId8" Type="http://schemas.openxmlformats.org/officeDocument/2006/relationships/tags" Target="../tags/tag10.xml"/><Relationship Id="rId7" Type="http://schemas.openxmlformats.org/officeDocument/2006/relationships/tags" Target="../tags/tag9.xml"/><Relationship Id="rId6" Type="http://schemas.openxmlformats.org/officeDocument/2006/relationships/tags" Target="../tags/tag8.xml"/><Relationship Id="rId5" Type="http://schemas.openxmlformats.org/officeDocument/2006/relationships/tags" Target="../tags/tag7.xml"/><Relationship Id="rId4" Type="http://schemas.openxmlformats.org/officeDocument/2006/relationships/tags" Target="../tags/tag6.xml"/><Relationship Id="rId3" Type="http://schemas.openxmlformats.org/officeDocument/2006/relationships/tags" Target="../tags/tag5.xml"/><Relationship Id="rId2" Type="http://schemas.openxmlformats.org/officeDocument/2006/relationships/image" Target="../media/image5.png"/><Relationship Id="rId12" Type="http://schemas.openxmlformats.org/officeDocument/2006/relationships/slideLayout" Target="../slideLayouts/slideLayout1.xml"/><Relationship Id="rId11" Type="http://schemas.openxmlformats.org/officeDocument/2006/relationships/tags" Target="../tags/tag13.xml"/><Relationship Id="rId10" Type="http://schemas.openxmlformats.org/officeDocument/2006/relationships/tags" Target="../tags/tag12.xml"/><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4.xml"/><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image" Target="../media/image4.png"/></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5.xml"/><Relationship Id="rId3" Type="http://schemas.openxmlformats.org/officeDocument/2006/relationships/image" Target="../media/image7.jpeg"/><Relationship Id="rId2" Type="http://schemas.openxmlformats.org/officeDocument/2006/relationships/image" Target="../media/image5.png"/><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6.xml"/><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image" Target="../media/image4.png"/></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7.xml"/><Relationship Id="rId3" Type="http://schemas.openxmlformats.org/officeDocument/2006/relationships/image" Target="../media/image9.jpeg"/><Relationship Id="rId2" Type="http://schemas.openxmlformats.org/officeDocument/2006/relationships/image" Target="../media/image5.png"/><Relationship Id="rId1"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lumMod val="95000"/>
              </a:schemeClr>
            </a:gs>
            <a:gs pos="100000">
              <a:schemeClr val="bg1"/>
            </a:gs>
          </a:gsLst>
          <a:path path="circle">
            <a:fillToRect r="100000" b="100000"/>
          </a:path>
          <a:tileRect l="-100000" t="-100000"/>
        </a:gradFill>
        <a:effectLst/>
      </p:bgPr>
    </p:bg>
    <p:spTree>
      <p:nvGrpSpPr>
        <p:cNvPr id="1" name=""/>
        <p:cNvGrpSpPr/>
        <p:nvPr/>
      </p:nvGrpSpPr>
      <p:grpSpPr>
        <a:xfrm>
          <a:off x="0" y="0"/>
          <a:ext cx="0" cy="0"/>
          <a:chOff x="0" y="0"/>
          <a:chExt cx="0" cy="0"/>
        </a:xfrm>
      </p:grpSpPr>
      <p:sp>
        <p:nvSpPr>
          <p:cNvPr id="49" name="任意多边形 48"/>
          <p:cNvSpPr/>
          <p:nvPr/>
        </p:nvSpPr>
        <p:spPr>
          <a:xfrm>
            <a:off x="-10160" y="-6350"/>
            <a:ext cx="12202160" cy="686435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 name="任意多边形 6"/>
          <p:cNvSpPr/>
          <p:nvPr/>
        </p:nvSpPr>
        <p:spPr>
          <a:xfrm>
            <a:off x="0" y="0"/>
            <a:ext cx="12191365" cy="6858000"/>
          </a:xfrm>
          <a:custGeom>
            <a:avLst/>
            <a:gdLst>
              <a:gd name="connisteX0" fmla="*/ 177913 w 12970112"/>
              <a:gd name="connsiteY0" fmla="*/ 7269140 h 7902197"/>
              <a:gd name="connisteX1" fmla="*/ 1373618 w 12970112"/>
              <a:gd name="connsiteY1" fmla="*/ 6202340 h 7902197"/>
              <a:gd name="connisteX2" fmla="*/ 3942828 w 12970112"/>
              <a:gd name="connsiteY2" fmla="*/ 6692560 h 7902197"/>
              <a:gd name="connisteX3" fmla="*/ 6490448 w 12970112"/>
              <a:gd name="connsiteY3" fmla="*/ 5832135 h 7902197"/>
              <a:gd name="connisteX4" fmla="*/ 6936218 w 12970112"/>
              <a:gd name="connsiteY4" fmla="*/ 4297340 h 7902197"/>
              <a:gd name="connisteX5" fmla="*/ 8743428 w 12970112"/>
              <a:gd name="connsiteY5" fmla="*/ 3709330 h 7902197"/>
              <a:gd name="connisteX6" fmla="*/ 9189833 w 12970112"/>
              <a:gd name="connsiteY6" fmla="*/ 1728130 h 7902197"/>
              <a:gd name="connisteX7" fmla="*/ 10790033 w 12970112"/>
              <a:gd name="connsiteY7" fmla="*/ 369230 h 7902197"/>
              <a:gd name="connisteX8" fmla="*/ 12782028 w 12970112"/>
              <a:gd name="connsiteY8" fmla="*/ 183810 h 7902197"/>
              <a:gd name="connisteX9" fmla="*/ 12792823 w 12970112"/>
              <a:gd name="connsiteY9" fmla="*/ 2196760 h 7902197"/>
              <a:gd name="connisteX10" fmla="*/ 12629628 w 12970112"/>
              <a:gd name="connsiteY10" fmla="*/ 7410745 h 7902197"/>
              <a:gd name="connisteX11" fmla="*/ 11649823 w 12970112"/>
              <a:gd name="connsiteY11" fmla="*/ 7530760 h 7902197"/>
              <a:gd name="connisteX12" fmla="*/ 4868023 w 12970112"/>
              <a:gd name="connsiteY12" fmla="*/ 7737135 h 7902197"/>
              <a:gd name="connisteX13" fmla="*/ 535418 w 12970112"/>
              <a:gd name="connsiteY13" fmla="*/ 7617755 h 7902197"/>
              <a:gd name="connisteX14" fmla="*/ 188708 w 12970112"/>
              <a:gd name="connsiteY14" fmla="*/ 7302160 h 7902197"/>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 ang="0">
                <a:pos x="connisteX13" y="connsiteY13"/>
              </a:cxn>
              <a:cxn ang="0">
                <a:pos x="connisteX14" y="connsiteY14"/>
              </a:cxn>
            </a:cxnLst>
            <a:rect l="l" t="t" r="r" b="b"/>
            <a:pathLst>
              <a:path w="19187" h="11388">
                <a:moveTo>
                  <a:pt x="0" y="11388"/>
                </a:moveTo>
                <a:cubicBezTo>
                  <a:pt x="44" y="11330"/>
                  <a:pt x="140" y="11171"/>
                  <a:pt x="175" y="11114"/>
                </a:cubicBezTo>
                <a:cubicBezTo>
                  <a:pt x="454" y="10577"/>
                  <a:pt x="1127" y="9723"/>
                  <a:pt x="2121" y="9746"/>
                </a:cubicBezTo>
                <a:cubicBezTo>
                  <a:pt x="2596" y="9734"/>
                  <a:pt x="3242" y="9969"/>
                  <a:pt x="3669" y="10118"/>
                </a:cubicBezTo>
                <a:cubicBezTo>
                  <a:pt x="4251" y="10338"/>
                  <a:pt x="5069" y="10566"/>
                  <a:pt x="5655" y="10548"/>
                </a:cubicBezTo>
                <a:cubicBezTo>
                  <a:pt x="7874" y="10490"/>
                  <a:pt x="10479" y="9414"/>
                  <a:pt x="10345" y="8208"/>
                </a:cubicBezTo>
                <a:cubicBezTo>
                  <a:pt x="10346" y="8089"/>
                  <a:pt x="10330" y="7897"/>
                  <a:pt x="10326" y="7842"/>
                </a:cubicBezTo>
                <a:cubicBezTo>
                  <a:pt x="10316" y="7736"/>
                  <a:pt x="10308" y="7565"/>
                  <a:pt x="10309" y="7524"/>
                </a:cubicBezTo>
                <a:cubicBezTo>
                  <a:pt x="10162" y="6784"/>
                  <a:pt x="11183" y="6318"/>
                  <a:pt x="11944" y="6363"/>
                </a:cubicBezTo>
                <a:cubicBezTo>
                  <a:pt x="13194" y="6510"/>
                  <a:pt x="14030" y="5391"/>
                  <a:pt x="13820" y="4294"/>
                </a:cubicBezTo>
                <a:cubicBezTo>
                  <a:pt x="13728" y="1708"/>
                  <a:pt x="16563" y="230"/>
                  <a:pt x="18862" y="0"/>
                </a:cubicBezTo>
                <a:cubicBezTo>
                  <a:pt x="18977" y="-4"/>
                  <a:pt x="19166" y="15"/>
                  <a:pt x="19187" y="21"/>
                </a:cubicBezTo>
                <a:lnTo>
                  <a:pt x="19187" y="11388"/>
                </a:lnTo>
                <a:lnTo>
                  <a:pt x="0" y="11388"/>
                </a:lnTo>
                <a:close/>
              </a:path>
            </a:pathLst>
          </a:custGeom>
          <a:solidFill>
            <a:srgbClr val="74B17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7" name="任意多边形 26"/>
          <p:cNvSpPr/>
          <p:nvPr/>
        </p:nvSpPr>
        <p:spPr>
          <a:xfrm>
            <a:off x="-10160" y="5839460"/>
            <a:ext cx="12193905" cy="1045210"/>
          </a:xfrm>
          <a:custGeom>
            <a:avLst/>
            <a:gdLst>
              <a:gd name="connisteX0" fmla="*/ 0 w 12212320"/>
              <a:gd name="connsiteY0" fmla="*/ 1045210 h 1045210"/>
              <a:gd name="connisteX1" fmla="*/ 1816735 w 12212320"/>
              <a:gd name="connsiteY1" fmla="*/ 446405 h 1045210"/>
              <a:gd name="connisteX2" fmla="*/ 4222115 w 12212320"/>
              <a:gd name="connsiteY2" fmla="*/ 925195 h 1045210"/>
              <a:gd name="connisteX3" fmla="*/ 6758940 w 12212320"/>
              <a:gd name="connsiteY3" fmla="*/ 207010 h 1045210"/>
              <a:gd name="connisteX4" fmla="*/ 9665335 w 12212320"/>
              <a:gd name="connsiteY4" fmla="*/ 892810 h 1045210"/>
              <a:gd name="connisteX5" fmla="*/ 12212320 w 12212320"/>
              <a:gd name="connsiteY5" fmla="*/ 0 h 104521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Lst>
            <a:rect l="l" t="t" r="r" b="b"/>
            <a:pathLst>
              <a:path w="12212320" h="1045210">
                <a:moveTo>
                  <a:pt x="0" y="1045210"/>
                </a:moveTo>
                <a:cubicBezTo>
                  <a:pt x="314960" y="915670"/>
                  <a:pt x="972185" y="470535"/>
                  <a:pt x="1816735" y="446405"/>
                </a:cubicBezTo>
                <a:cubicBezTo>
                  <a:pt x="2661285" y="422275"/>
                  <a:pt x="3233420" y="972820"/>
                  <a:pt x="4222115" y="925195"/>
                </a:cubicBezTo>
                <a:cubicBezTo>
                  <a:pt x="5210810" y="877570"/>
                  <a:pt x="5670550" y="213360"/>
                  <a:pt x="6758940" y="207010"/>
                </a:cubicBezTo>
                <a:cubicBezTo>
                  <a:pt x="7847330" y="200660"/>
                  <a:pt x="8574405" y="934085"/>
                  <a:pt x="9665335" y="892810"/>
                </a:cubicBezTo>
                <a:cubicBezTo>
                  <a:pt x="10756265" y="851535"/>
                  <a:pt x="11760835" y="192405"/>
                  <a:pt x="12212320" y="0"/>
                </a:cubicBezTo>
              </a:path>
            </a:pathLst>
          </a:custGeom>
          <a:noFill/>
          <a:ln>
            <a:solidFill>
              <a:schemeClr val="bg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6" name="图片 5" descr="37"/>
          <p:cNvPicPr>
            <a:picLocks noChangeAspect="1"/>
          </p:cNvPicPr>
          <p:nvPr/>
        </p:nvPicPr>
        <p:blipFill>
          <a:blip r:embed="rId1"/>
          <a:srcRect l="81481" t="28009" r="3595" b="22930"/>
          <a:stretch>
            <a:fillRect/>
          </a:stretch>
        </p:blipFill>
        <p:spPr>
          <a:xfrm>
            <a:off x="9312275" y="1531620"/>
            <a:ext cx="2879725" cy="5326380"/>
          </a:xfrm>
          <a:prstGeom prst="rect">
            <a:avLst/>
          </a:prstGeom>
        </p:spPr>
      </p:pic>
      <p:sp>
        <p:nvSpPr>
          <p:cNvPr id="22" name="圆角矩形 21"/>
          <p:cNvSpPr/>
          <p:nvPr/>
        </p:nvSpPr>
        <p:spPr>
          <a:xfrm>
            <a:off x="2569210" y="3836670"/>
            <a:ext cx="2398395" cy="716915"/>
          </a:xfrm>
          <a:prstGeom prst="roundRect">
            <a:avLst/>
          </a:prstGeom>
          <a:no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a:solidFill>
                  <a:schemeClr val="tx1"/>
                </a:solidFill>
                <a:latin typeface="黑体" panose="02010609060101010101" charset="-122"/>
                <a:ea typeface="黑体" panose="02010609060101010101" charset="-122"/>
                <a:cs typeface="思源黑体 CN Bold" panose="020B0800000000000000" charset="-122"/>
              </a:rPr>
              <a:t>北京出版社</a:t>
            </a:r>
            <a:endParaRPr lang="zh-CN" altLang="en-US" sz="2800">
              <a:solidFill>
                <a:schemeClr val="tx1"/>
              </a:solidFill>
              <a:latin typeface="黑体" panose="02010609060101010101" charset="-122"/>
              <a:ea typeface="黑体" panose="02010609060101010101" charset="-122"/>
              <a:cs typeface="思源黑体 CN Bold" panose="020B0800000000000000" charset="-122"/>
            </a:endParaRPr>
          </a:p>
        </p:txBody>
      </p:sp>
      <p:pic>
        <p:nvPicPr>
          <p:cNvPr id="3" name="图片 2" descr="38"/>
          <p:cNvPicPr>
            <a:picLocks noChangeAspect="1"/>
          </p:cNvPicPr>
          <p:nvPr/>
        </p:nvPicPr>
        <p:blipFill>
          <a:blip r:embed="rId2"/>
          <a:srcRect l="37572" r="3971" b="4236"/>
          <a:stretch>
            <a:fillRect/>
          </a:stretch>
        </p:blipFill>
        <p:spPr>
          <a:xfrm>
            <a:off x="6824345" y="1863090"/>
            <a:ext cx="5359400" cy="4939030"/>
          </a:xfrm>
          <a:prstGeom prst="rect">
            <a:avLst/>
          </a:prstGeom>
        </p:spPr>
      </p:pic>
      <p:pic>
        <p:nvPicPr>
          <p:cNvPr id="5" name="图片 4" descr="E:\ppt创作\1全部\3素材\卡通元素\人物职业\千库网_正在演讲介绍的女人_元素编号12962127.png千库网_正在演讲介绍的女人_元素编号12962127"/>
          <p:cNvPicPr>
            <a:picLocks noChangeAspect="1"/>
          </p:cNvPicPr>
          <p:nvPr/>
        </p:nvPicPr>
        <p:blipFill>
          <a:blip r:embed="rId3"/>
          <a:srcRect/>
          <a:stretch>
            <a:fillRect/>
          </a:stretch>
        </p:blipFill>
        <p:spPr>
          <a:xfrm>
            <a:off x="5936615" y="1008380"/>
            <a:ext cx="5793740" cy="5793740"/>
          </a:xfrm>
          <a:prstGeom prst="rect">
            <a:avLst/>
          </a:prstGeom>
        </p:spPr>
      </p:pic>
      <p:pic>
        <p:nvPicPr>
          <p:cNvPr id="24" name="图片 23" descr="38"/>
          <p:cNvPicPr>
            <a:picLocks noChangeAspect="1"/>
          </p:cNvPicPr>
          <p:nvPr/>
        </p:nvPicPr>
        <p:blipFill>
          <a:blip r:embed="rId2"/>
          <a:srcRect l="5331" t="25129" r="79362" b="56089"/>
          <a:stretch>
            <a:fillRect/>
          </a:stretch>
        </p:blipFill>
        <p:spPr>
          <a:xfrm>
            <a:off x="6748145" y="5554980"/>
            <a:ext cx="1807210" cy="1247140"/>
          </a:xfrm>
          <a:prstGeom prst="rect">
            <a:avLst/>
          </a:prstGeom>
        </p:spPr>
      </p:pic>
      <p:pic>
        <p:nvPicPr>
          <p:cNvPr id="36" name="图片 35" descr="11"/>
          <p:cNvPicPr>
            <a:picLocks noChangeAspect="1"/>
          </p:cNvPicPr>
          <p:nvPr/>
        </p:nvPicPr>
        <p:blipFill>
          <a:blip r:embed="rId4"/>
          <a:srcRect t="81118" r="67447"/>
          <a:stretch>
            <a:fillRect/>
          </a:stretch>
        </p:blipFill>
        <p:spPr>
          <a:xfrm flipH="1">
            <a:off x="8211820" y="5871845"/>
            <a:ext cx="3971925" cy="979805"/>
          </a:xfrm>
          <a:prstGeom prst="rect">
            <a:avLst/>
          </a:prstGeom>
        </p:spPr>
      </p:pic>
      <p:pic>
        <p:nvPicPr>
          <p:cNvPr id="59" name="图片 58" descr="588ku_c1d986112129194ce6ef736810f110b3_11890388"/>
          <p:cNvPicPr>
            <a:picLocks noChangeAspect="1"/>
          </p:cNvPicPr>
          <p:nvPr/>
        </p:nvPicPr>
        <p:blipFill>
          <a:blip r:embed="rId5"/>
          <a:stretch>
            <a:fillRect/>
          </a:stretch>
        </p:blipFill>
        <p:spPr>
          <a:xfrm>
            <a:off x="243205" y="4749165"/>
            <a:ext cx="1427480" cy="1427480"/>
          </a:xfrm>
          <a:prstGeom prst="rect">
            <a:avLst/>
          </a:prstGeom>
          <a:effectLst>
            <a:outerShdw blurRad="101600" dist="127000" sx="101000" sy="101000" algn="l" rotWithShape="0">
              <a:prstClr val="black">
                <a:alpha val="29000"/>
              </a:prstClr>
            </a:outerShdw>
          </a:effectLst>
        </p:spPr>
      </p:pic>
      <p:sp>
        <p:nvSpPr>
          <p:cNvPr id="8" name="文本框 7"/>
          <p:cNvSpPr txBox="1"/>
          <p:nvPr/>
        </p:nvSpPr>
        <p:spPr>
          <a:xfrm>
            <a:off x="653415" y="1531620"/>
            <a:ext cx="6573520" cy="1445260"/>
          </a:xfrm>
          <a:prstGeom prst="rect">
            <a:avLst/>
          </a:prstGeom>
          <a:noFill/>
        </p:spPr>
        <p:txBody>
          <a:bodyPr wrap="square" rtlCol="0">
            <a:spAutoFit/>
          </a:bodyPr>
          <a:p>
            <a:pPr algn="ctr"/>
            <a:r>
              <a:rPr lang="zh-CN" altLang="en-US" sz="8800">
                <a:solidFill>
                  <a:schemeClr val="accent6"/>
                </a:solidFill>
              </a:rPr>
              <a:t>安全教育</a:t>
            </a:r>
            <a:endParaRPr lang="zh-CN" altLang="en-US" sz="8800">
              <a:solidFill>
                <a:schemeClr val="accent6"/>
              </a:solidFill>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additive="base">
                                        <p:cTn id="7" dur="500" fill="hold"/>
                                        <p:tgtEl>
                                          <p:spTgt spid="49"/>
                                        </p:tgtEl>
                                        <p:attrNameLst>
                                          <p:attrName>ppt_x</p:attrName>
                                        </p:attrNameLst>
                                      </p:cBhvr>
                                      <p:tavLst>
                                        <p:tav tm="0">
                                          <p:val>
                                            <p:strVal val="#ppt_x"/>
                                          </p:val>
                                        </p:tav>
                                        <p:tav tm="100000">
                                          <p:val>
                                            <p:strVal val="#ppt_x"/>
                                          </p:val>
                                        </p:tav>
                                      </p:tavLst>
                                    </p:anim>
                                    <p:anim calcmode="lin" valueType="num">
                                      <p:cBhvr additive="base">
                                        <p:cTn id="8" dur="500" fill="hold"/>
                                        <p:tgtEl>
                                          <p:spTgt spid="49"/>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500" fill="hold"/>
                                        <p:tgtEl>
                                          <p:spTgt spid="3"/>
                                        </p:tgtEl>
                                        <p:attrNameLst>
                                          <p:attrName>ppt_x</p:attrName>
                                        </p:attrNameLst>
                                      </p:cBhvr>
                                      <p:tavLst>
                                        <p:tav tm="0">
                                          <p:val>
                                            <p:strVal val="#ppt_x"/>
                                          </p:val>
                                        </p:tav>
                                        <p:tav tm="100000">
                                          <p:val>
                                            <p:strVal val="#ppt_x"/>
                                          </p:val>
                                        </p:tav>
                                      </p:tavLst>
                                    </p:anim>
                                    <p:anim calcmode="lin" valueType="num">
                                      <p:cBhvr additive="base">
                                        <p:cTn id="22" dur="500" fill="hold"/>
                                        <p:tgtEl>
                                          <p:spTgt spid="3"/>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24"/>
                                        </p:tgtEl>
                                        <p:attrNameLst>
                                          <p:attrName>style.visibility</p:attrName>
                                        </p:attrNameLst>
                                      </p:cBhvr>
                                      <p:to>
                                        <p:strVal val="visible"/>
                                      </p:to>
                                    </p:set>
                                    <p:anim calcmode="lin" valueType="num">
                                      <p:cBhvr additive="base">
                                        <p:cTn id="29" dur="500" fill="hold"/>
                                        <p:tgtEl>
                                          <p:spTgt spid="24"/>
                                        </p:tgtEl>
                                        <p:attrNameLst>
                                          <p:attrName>ppt_x</p:attrName>
                                        </p:attrNameLst>
                                      </p:cBhvr>
                                      <p:tavLst>
                                        <p:tav tm="0">
                                          <p:val>
                                            <p:strVal val="#ppt_x"/>
                                          </p:val>
                                        </p:tav>
                                        <p:tav tm="100000">
                                          <p:val>
                                            <p:strVal val="#ppt_x"/>
                                          </p:val>
                                        </p:tav>
                                      </p:tavLst>
                                    </p:anim>
                                    <p:anim calcmode="lin" valueType="num">
                                      <p:cBhvr additive="base">
                                        <p:cTn id="30" dur="500" fill="hold"/>
                                        <p:tgtEl>
                                          <p:spTgt spid="24"/>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36"/>
                                        </p:tgtEl>
                                        <p:attrNameLst>
                                          <p:attrName>style.visibility</p:attrName>
                                        </p:attrNameLst>
                                      </p:cBhvr>
                                      <p:to>
                                        <p:strVal val="visible"/>
                                      </p:to>
                                    </p:set>
                                    <p:anim calcmode="lin" valueType="num">
                                      <p:cBhvr additive="base">
                                        <p:cTn id="33" dur="500" fill="hold"/>
                                        <p:tgtEl>
                                          <p:spTgt spid="36"/>
                                        </p:tgtEl>
                                        <p:attrNameLst>
                                          <p:attrName>ppt_x</p:attrName>
                                        </p:attrNameLst>
                                      </p:cBhvr>
                                      <p:tavLst>
                                        <p:tav tm="0">
                                          <p:val>
                                            <p:strVal val="#ppt_x"/>
                                          </p:val>
                                        </p:tav>
                                        <p:tav tm="100000">
                                          <p:val>
                                            <p:strVal val="#ppt_x"/>
                                          </p:val>
                                        </p:tav>
                                      </p:tavLst>
                                    </p:anim>
                                    <p:anim calcmode="lin" valueType="num">
                                      <p:cBhvr additive="base">
                                        <p:cTn id="34"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59"/>
                                        </p:tgtEl>
                                        <p:attrNameLst>
                                          <p:attrName>style.visibility</p:attrName>
                                        </p:attrNameLst>
                                      </p:cBhvr>
                                      <p:to>
                                        <p:strVal val="visible"/>
                                      </p:to>
                                    </p:set>
                                    <p:anim calcmode="lin" valueType="num">
                                      <p:cBhvr additive="base">
                                        <p:cTn id="39" dur="500" fill="hold"/>
                                        <p:tgtEl>
                                          <p:spTgt spid="59"/>
                                        </p:tgtEl>
                                        <p:attrNameLst>
                                          <p:attrName>ppt_x</p:attrName>
                                        </p:attrNameLst>
                                      </p:cBhvr>
                                      <p:tavLst>
                                        <p:tav tm="0">
                                          <p:val>
                                            <p:strVal val="#ppt_x"/>
                                          </p:val>
                                        </p:tav>
                                        <p:tav tm="100000">
                                          <p:val>
                                            <p:strVal val="#ppt_x"/>
                                          </p:val>
                                        </p:tav>
                                      </p:tavLst>
                                    </p:anim>
                                    <p:anim calcmode="lin" valueType="num">
                                      <p:cBhvr additive="base">
                                        <p:cTn id="40" dur="500" fill="hold"/>
                                        <p:tgtEl>
                                          <p:spTgt spid="59"/>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27"/>
                                        </p:tgtEl>
                                        <p:attrNameLst>
                                          <p:attrName>style.visibility</p:attrName>
                                        </p:attrNameLst>
                                      </p:cBhvr>
                                      <p:to>
                                        <p:strVal val="visible"/>
                                      </p:to>
                                    </p:set>
                                    <p:anim calcmode="lin" valueType="num">
                                      <p:cBhvr additive="base">
                                        <p:cTn id="43" dur="500" fill="hold"/>
                                        <p:tgtEl>
                                          <p:spTgt spid="27"/>
                                        </p:tgtEl>
                                        <p:attrNameLst>
                                          <p:attrName>ppt_x</p:attrName>
                                        </p:attrNameLst>
                                      </p:cBhvr>
                                      <p:tavLst>
                                        <p:tav tm="0">
                                          <p:val>
                                            <p:strVal val="#ppt_x"/>
                                          </p:val>
                                        </p:tav>
                                        <p:tav tm="100000">
                                          <p:val>
                                            <p:strVal val="#ppt_x"/>
                                          </p:val>
                                        </p:tav>
                                      </p:tavLst>
                                    </p:anim>
                                    <p:anim calcmode="lin" valueType="num">
                                      <p:cBhvr additive="base">
                                        <p:cTn id="44"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7" grpId="0" animBg="1"/>
      <p:bldP spid="27"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7" name="组合 6"/>
          <p:cNvGrpSpPr/>
          <p:nvPr/>
        </p:nvGrpSpPr>
        <p:grpSpPr>
          <a:xfrm>
            <a:off x="-10160" y="-635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6096"/>
              <a:ext cx="18716" cy="4704"/>
            </a:xfrm>
            <a:prstGeom prst="rect">
              <a:avLst/>
            </a:prstGeom>
          </p:spPr>
        </p:pic>
        <p:sp>
          <p:nvSpPr>
            <p:cNvPr id="3" name="矩形 2"/>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290" y="188"/>
              <a:ext cx="13465" cy="1299"/>
              <a:chOff x="170" y="288"/>
              <a:chExt cx="13465" cy="1299"/>
            </a:xfrm>
          </p:grpSpPr>
          <p:sp>
            <p:nvSpPr>
              <p:cNvPr id="2" name="文本框 1"/>
              <p:cNvSpPr txBox="1"/>
              <p:nvPr/>
            </p:nvSpPr>
            <p:spPr>
              <a:xfrm>
                <a:off x="1314" y="478"/>
                <a:ext cx="12321" cy="633"/>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三、实习安全事故的应急处理</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33" name="文本框 32"/>
          <p:cNvSpPr txBox="1"/>
          <p:nvPr>
            <p:custDataLst>
              <p:tags r:id="rId3"/>
            </p:custDataLst>
          </p:nvPr>
        </p:nvSpPr>
        <p:spPr>
          <a:xfrm>
            <a:off x="593725" y="1353820"/>
            <a:ext cx="3699510" cy="2383155"/>
          </a:xfrm>
          <a:prstGeom prst="rect">
            <a:avLst/>
          </a:prstGeom>
          <a:noFill/>
        </p:spPr>
        <p:txBody>
          <a:bodyPr wrap="square" rtlCol="0"/>
          <a:lstStyle/>
          <a:p>
            <a:pPr algn="l">
              <a:lnSpc>
                <a:spcPct val="120000"/>
              </a:lnSpc>
            </a:pPr>
            <a:r>
              <a:rPr lang="zh-CN" altLang="en-US" sz="1600" b="1" spc="300" dirty="0">
                <a:solidFill>
                  <a:sysClr val="windowText" lastClr="000000">
                    <a:lumMod val="85000"/>
                    <a:lumOff val="15000"/>
                  </a:sysClr>
                </a:solidFill>
                <a:latin typeface="Arial" panose="020B0604020202020204" pitchFamily="34" charset="0"/>
                <a:ea typeface="微软雅黑" panose="020B0503020204020204" charset="-122"/>
                <a:sym typeface="Arial" panose="020B0604020202020204" pitchFamily="34" charset="0"/>
              </a:rPr>
              <a:t>（5）在实习过程中，如果手指扎入车床，或头发、衣角卷入车床，应立即关闭车床；如果发生断指、断臂的情况，应紧急包扎受伤处上部肢体止血，并迅速捡起断指、断臂清洗后浸入生理盐水（切记不可浸入酒精或消毒液中），并立即送到医院救治。</a:t>
            </a:r>
            <a:endParaRPr lang="zh-CN" altLang="en-US" sz="1600" b="1" spc="300" dirty="0">
              <a:solidFill>
                <a:sysClr val="windowText" lastClr="000000">
                  <a:lumMod val="85000"/>
                  <a:lumOff val="15000"/>
                </a:sysClr>
              </a:solidFill>
              <a:latin typeface="Arial" panose="020B0604020202020204" pitchFamily="34" charset="0"/>
              <a:ea typeface="微软雅黑" panose="020B0503020204020204" charset="-122"/>
              <a:sym typeface="Arial" panose="020B0604020202020204" pitchFamily="34" charset="0"/>
            </a:endParaRPr>
          </a:p>
        </p:txBody>
      </p:sp>
      <p:sp>
        <p:nvSpPr>
          <p:cNvPr id="37" name="文本框 36"/>
          <p:cNvSpPr txBox="1"/>
          <p:nvPr>
            <p:custDataLst>
              <p:tags r:id="rId4"/>
            </p:custDataLst>
          </p:nvPr>
        </p:nvSpPr>
        <p:spPr>
          <a:xfrm>
            <a:off x="826770" y="4427855"/>
            <a:ext cx="3651250" cy="1351915"/>
          </a:xfrm>
          <a:prstGeom prst="rect">
            <a:avLst/>
          </a:prstGeom>
          <a:noFill/>
        </p:spPr>
        <p:txBody>
          <a:bodyPr wrap="square" rtlCol="0"/>
          <a:lstStyle/>
          <a:p>
            <a:pPr algn="l">
              <a:lnSpc>
                <a:spcPct val="120000"/>
              </a:lnSpc>
            </a:pPr>
            <a:r>
              <a:rPr lang="zh-CN" altLang="en-US" sz="1600" b="1" spc="300">
                <a:solidFill>
                  <a:sysClr val="windowText" lastClr="000000">
                    <a:lumMod val="85000"/>
                    <a:lumOff val="15000"/>
                  </a:sysClr>
                </a:solidFill>
                <a:latin typeface="Arial" panose="020B0604020202020204" pitchFamily="34" charset="0"/>
                <a:ea typeface="微软雅黑" panose="020B0503020204020204" charset="-122"/>
                <a:sym typeface="Arial" panose="020B0604020202020204" pitchFamily="34" charset="0"/>
              </a:rPr>
              <a:t>（4）在实习过程中，如果发现同学触电，要迅速切断电源，千万不要用手去拉触电者，应设法用绝缘体挑开电线。</a:t>
            </a:r>
            <a:endParaRPr lang="zh-CN" altLang="en-US" sz="1600" b="1" spc="300">
              <a:solidFill>
                <a:sysClr val="windowText" lastClr="000000">
                  <a:lumMod val="85000"/>
                  <a:lumOff val="15000"/>
                </a:sysClr>
              </a:solidFill>
              <a:latin typeface="Arial" panose="020B0604020202020204" pitchFamily="34" charset="0"/>
              <a:ea typeface="微软雅黑" panose="020B0503020204020204" charset="-122"/>
              <a:sym typeface="Arial" panose="020B0604020202020204" pitchFamily="34" charset="0"/>
            </a:endParaRPr>
          </a:p>
        </p:txBody>
      </p:sp>
      <p:sp>
        <p:nvSpPr>
          <p:cNvPr id="25" name="箭头: 上弧形 24"/>
          <p:cNvSpPr/>
          <p:nvPr>
            <p:custDataLst>
              <p:tags r:id="rId5"/>
            </p:custDataLst>
          </p:nvPr>
        </p:nvSpPr>
        <p:spPr>
          <a:xfrm>
            <a:off x="5276850" y="1894205"/>
            <a:ext cx="1547495" cy="772795"/>
          </a:xfrm>
          <a:prstGeom prst="curvedDownArrow">
            <a:avLst>
              <a:gd name="adj1" fmla="val 50000"/>
              <a:gd name="adj2" fmla="val 50000"/>
              <a:gd name="adj3" fmla="val 23800"/>
            </a:avLst>
          </a:prstGeom>
          <a:solidFill>
            <a:srgbClr val="8EAADC"/>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27" name="箭头: 上弧形 26"/>
          <p:cNvSpPr/>
          <p:nvPr>
            <p:custDataLst>
              <p:tags r:id="rId6"/>
            </p:custDataLst>
          </p:nvPr>
        </p:nvSpPr>
        <p:spPr>
          <a:xfrm rot="17100000">
            <a:off x="4001770" y="2965450"/>
            <a:ext cx="1547495" cy="772795"/>
          </a:xfrm>
          <a:prstGeom prst="curvedDownArrow">
            <a:avLst>
              <a:gd name="adj1" fmla="val 50000"/>
              <a:gd name="adj2" fmla="val 50000"/>
              <a:gd name="adj3" fmla="val 23800"/>
            </a:avLst>
          </a:prstGeom>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45" name="箭头: 上弧形 44"/>
          <p:cNvSpPr/>
          <p:nvPr>
            <p:custDataLst>
              <p:tags r:id="rId7"/>
            </p:custDataLst>
          </p:nvPr>
        </p:nvSpPr>
        <p:spPr>
          <a:xfrm rot="4500000">
            <a:off x="6523355" y="2997835"/>
            <a:ext cx="1547495" cy="772795"/>
          </a:xfrm>
          <a:prstGeom prst="curvedDownArrow">
            <a:avLst>
              <a:gd name="adj1" fmla="val 50000"/>
              <a:gd name="adj2" fmla="val 50000"/>
              <a:gd name="adj3" fmla="val 23800"/>
            </a:avLst>
          </a:prstGeom>
          <a:solidFill>
            <a:srgbClr val="79B6D3"/>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46" name="箭头: 上弧形 45"/>
          <p:cNvSpPr/>
          <p:nvPr>
            <p:custDataLst>
              <p:tags r:id="rId8"/>
            </p:custDataLst>
          </p:nvPr>
        </p:nvSpPr>
        <p:spPr>
          <a:xfrm rot="8100000">
            <a:off x="6101715" y="4573270"/>
            <a:ext cx="1547495" cy="772795"/>
          </a:xfrm>
          <a:prstGeom prst="curvedDownArrow">
            <a:avLst>
              <a:gd name="adj1" fmla="val 50000"/>
              <a:gd name="adj2" fmla="val 50000"/>
              <a:gd name="adj3" fmla="val 23800"/>
            </a:avLst>
          </a:prstGeom>
          <a:solidFill>
            <a:srgbClr val="7AC2C7"/>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47" name="箭头: 上弧形 46"/>
          <p:cNvSpPr/>
          <p:nvPr>
            <p:custDataLst>
              <p:tags r:id="rId9"/>
            </p:custDataLst>
          </p:nvPr>
        </p:nvSpPr>
        <p:spPr>
          <a:xfrm rot="13500000">
            <a:off x="4524375" y="4573270"/>
            <a:ext cx="1547495" cy="772795"/>
          </a:xfrm>
          <a:prstGeom prst="curvedDownArrow">
            <a:avLst>
              <a:gd name="adj1" fmla="val 50000"/>
              <a:gd name="adj2" fmla="val 50000"/>
              <a:gd name="adj3" fmla="val 23800"/>
            </a:avLst>
          </a:prstGeom>
          <a:solidFill>
            <a:srgbClr val="6BC0A7"/>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24" name="AutoShape 8"/>
          <p:cNvSpPr/>
          <p:nvPr>
            <p:custDataLst>
              <p:tags r:id="rId10"/>
            </p:custDataLst>
          </p:nvPr>
        </p:nvSpPr>
        <p:spPr bwMode="auto">
          <a:xfrm>
            <a:off x="4710430" y="3179445"/>
            <a:ext cx="406400" cy="403225"/>
          </a:xfrm>
          <a:custGeom>
            <a:avLst/>
            <a:gdLst>
              <a:gd name="T0" fmla="*/ 0 w 21600"/>
              <a:gd name="T1" fmla="*/ 17264004 h 21600"/>
              <a:gd name="T2" fmla="*/ 35037639 w 21600"/>
              <a:gd name="T3" fmla="*/ 17264004 h 21600"/>
              <a:gd name="T4" fmla="*/ 24234350 w 21600"/>
              <a:gd name="T5" fmla="*/ 6905601 h 21600"/>
              <a:gd name="T6" fmla="*/ 25110301 w 21600"/>
              <a:gd name="T7" fmla="*/ 4028254 h 21600"/>
              <a:gd name="T8" fmla="*/ 25110301 w 21600"/>
              <a:gd name="T9" fmla="*/ 8056548 h 21600"/>
              <a:gd name="T10" fmla="*/ 13723058 w 21600"/>
              <a:gd name="T11" fmla="*/ 22155458 h 21600"/>
              <a:gd name="T12" fmla="*/ 11971197 w 21600"/>
              <a:gd name="T13" fmla="*/ 25320552 h 21600"/>
              <a:gd name="T14" fmla="*/ 11095246 w 21600"/>
              <a:gd name="T15" fmla="*/ 27334659 h 21600"/>
              <a:gd name="T16" fmla="*/ 10803289 w 21600"/>
              <a:gd name="T17" fmla="*/ 31650660 h 21600"/>
              <a:gd name="T18" fmla="*/ 9051387 w 21600"/>
              <a:gd name="T19" fmla="*/ 28485606 h 21600"/>
              <a:gd name="T20" fmla="*/ 7591482 w 21600"/>
              <a:gd name="T21" fmla="*/ 25608259 h 21600"/>
              <a:gd name="T22" fmla="*/ 4963669 w 21600"/>
              <a:gd name="T23" fmla="*/ 23594152 h 21600"/>
              <a:gd name="T24" fmla="*/ 4671672 w 21600"/>
              <a:gd name="T25" fmla="*/ 19565858 h 21600"/>
              <a:gd name="T26" fmla="*/ 4379715 w 21600"/>
              <a:gd name="T27" fmla="*/ 17264004 h 21600"/>
              <a:gd name="T28" fmla="*/ 2919810 w 21600"/>
              <a:gd name="T29" fmla="*/ 15537603 h 21600"/>
              <a:gd name="T30" fmla="*/ 2919810 w 21600"/>
              <a:gd name="T31" fmla="*/ 12948003 h 21600"/>
              <a:gd name="T32" fmla="*/ 11095246 w 21600"/>
              <a:gd name="T33" fmla="*/ 5754655 h 21600"/>
              <a:gd name="T34" fmla="*/ 9051387 w 21600"/>
              <a:gd name="T35" fmla="*/ 5754655 h 21600"/>
              <a:gd name="T36" fmla="*/ 8175436 w 21600"/>
              <a:gd name="T37" fmla="*/ 7481055 h 21600"/>
              <a:gd name="T38" fmla="*/ 9343384 w 21600"/>
              <a:gd name="T39" fmla="*/ 8056548 h 21600"/>
              <a:gd name="T40" fmla="*/ 9051387 w 21600"/>
              <a:gd name="T41" fmla="*/ 6905601 h 21600"/>
              <a:gd name="T42" fmla="*/ 13723058 w 21600"/>
              <a:gd name="T43" fmla="*/ 8632002 h 21600"/>
              <a:gd name="T44" fmla="*/ 11971197 w 21600"/>
              <a:gd name="T45" fmla="*/ 9782949 h 21600"/>
              <a:gd name="T46" fmla="*/ 10803289 w 21600"/>
              <a:gd name="T47" fmla="*/ 10358402 h 21600"/>
              <a:gd name="T48" fmla="*/ 11095246 w 21600"/>
              <a:gd name="T49" fmla="*/ 12372549 h 21600"/>
              <a:gd name="T50" fmla="*/ 9635341 w 21600"/>
              <a:gd name="T51" fmla="*/ 14098950 h 21600"/>
              <a:gd name="T52" fmla="*/ 8467433 w 21600"/>
              <a:gd name="T53" fmla="*/ 14674403 h 21600"/>
              <a:gd name="T54" fmla="*/ 6131577 w 21600"/>
              <a:gd name="T55" fmla="*/ 14098950 h 21600"/>
              <a:gd name="T56" fmla="*/ 4379715 w 21600"/>
              <a:gd name="T57" fmla="*/ 15537603 h 21600"/>
              <a:gd name="T58" fmla="*/ 4671672 w 21600"/>
              <a:gd name="T59" fmla="*/ 16688550 h 21600"/>
              <a:gd name="T60" fmla="*/ 7883479 w 21600"/>
              <a:gd name="T61" fmla="*/ 17839457 h 21600"/>
              <a:gd name="T62" fmla="*/ 11971197 w 21600"/>
              <a:gd name="T63" fmla="*/ 18990404 h 21600"/>
              <a:gd name="T64" fmla="*/ 13723058 w 21600"/>
              <a:gd name="T65" fmla="*/ 22155458 h 21600"/>
              <a:gd name="T66" fmla="*/ 16058915 w 21600"/>
              <a:gd name="T67" fmla="*/ 6042401 h 21600"/>
              <a:gd name="T68" fmla="*/ 12847148 w 21600"/>
              <a:gd name="T69" fmla="*/ 4316001 h 21600"/>
              <a:gd name="T70" fmla="*/ 18394771 w 21600"/>
              <a:gd name="T71" fmla="*/ 2877347 h 21600"/>
              <a:gd name="T72" fmla="*/ 31241878 w 21600"/>
              <a:gd name="T73" fmla="*/ 17839457 h 21600"/>
              <a:gd name="T74" fmla="*/ 26862203 w 21600"/>
              <a:gd name="T75" fmla="*/ 29348806 h 21600"/>
              <a:gd name="T76" fmla="*/ 26570206 w 21600"/>
              <a:gd name="T77" fmla="*/ 26471459 h 21600"/>
              <a:gd name="T78" fmla="*/ 24526347 w 21600"/>
              <a:gd name="T79" fmla="*/ 23306405 h 21600"/>
              <a:gd name="T80" fmla="*/ 19270722 w 21600"/>
              <a:gd name="T81" fmla="*/ 19278151 h 21600"/>
              <a:gd name="T82" fmla="*/ 28322108 w 21600"/>
              <a:gd name="T83" fmla="*/ 16113057 h 21600"/>
              <a:gd name="T84" fmla="*/ 30657924 w 21600"/>
              <a:gd name="T85" fmla="*/ 14098950 h 21600"/>
              <a:gd name="T86" fmla="*/ 27154160 w 21600"/>
              <a:gd name="T87" fmla="*/ 11221602 h 21600"/>
              <a:gd name="T88" fmla="*/ 26570206 w 21600"/>
              <a:gd name="T89" fmla="*/ 14962150 h 21600"/>
              <a:gd name="T90" fmla="*/ 23066442 w 21600"/>
              <a:gd name="T91" fmla="*/ 14098950 h 21600"/>
              <a:gd name="T92" fmla="*/ 21314581 w 21600"/>
              <a:gd name="T93" fmla="*/ 12660256 h 21600"/>
              <a:gd name="T94" fmla="*/ 22190491 w 21600"/>
              <a:gd name="T95" fmla="*/ 10070656 h 21600"/>
              <a:gd name="T96" fmla="*/ 26278249 w 21600"/>
              <a:gd name="T97" fmla="*/ 10358402 h 21600"/>
              <a:gd name="T98" fmla="*/ 29198019 w 21600"/>
              <a:gd name="T99" fmla="*/ 10358402 h 21600"/>
              <a:gd name="T100" fmla="*/ 30657924 w 21600"/>
              <a:gd name="T101" fmla="*/ 9207455 h 21600"/>
              <a:gd name="T102" fmla="*/ 32117829 w 21600"/>
              <a:gd name="T103" fmla="*/ 16400804 h 21600"/>
              <a:gd name="T104" fmla="*/ 31241878 w 21600"/>
              <a:gd name="T105" fmla="*/ 17839457 h 216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1600" h="21600">
                <a:moveTo>
                  <a:pt x="10800" y="0"/>
                </a:moveTo>
                <a:cubicBezTo>
                  <a:pt x="4860" y="0"/>
                  <a:pt x="0" y="4860"/>
                  <a:pt x="0" y="10800"/>
                </a:cubicBezTo>
                <a:cubicBezTo>
                  <a:pt x="0" y="16740"/>
                  <a:pt x="4860" y="21600"/>
                  <a:pt x="10800" y="21600"/>
                </a:cubicBezTo>
                <a:cubicBezTo>
                  <a:pt x="16740" y="21600"/>
                  <a:pt x="21600" y="16740"/>
                  <a:pt x="21600" y="10800"/>
                </a:cubicBezTo>
                <a:cubicBezTo>
                  <a:pt x="21600" y="4860"/>
                  <a:pt x="16740" y="0"/>
                  <a:pt x="10800" y="0"/>
                </a:cubicBezTo>
                <a:close/>
                <a:moveTo>
                  <a:pt x="14940" y="4320"/>
                </a:moveTo>
                <a:cubicBezTo>
                  <a:pt x="15660" y="3780"/>
                  <a:pt x="15660" y="3780"/>
                  <a:pt x="15660" y="3780"/>
                </a:cubicBezTo>
                <a:cubicBezTo>
                  <a:pt x="15660" y="3780"/>
                  <a:pt x="15300" y="3060"/>
                  <a:pt x="15480" y="2520"/>
                </a:cubicBezTo>
                <a:cubicBezTo>
                  <a:pt x="15660" y="2520"/>
                  <a:pt x="16380" y="2880"/>
                  <a:pt x="16920" y="3600"/>
                </a:cubicBezTo>
                <a:cubicBezTo>
                  <a:pt x="16560" y="5220"/>
                  <a:pt x="15480" y="5040"/>
                  <a:pt x="15480" y="5040"/>
                </a:cubicBezTo>
                <a:cubicBezTo>
                  <a:pt x="15480" y="5040"/>
                  <a:pt x="14760" y="5040"/>
                  <a:pt x="14940" y="4320"/>
                </a:cubicBezTo>
                <a:close/>
                <a:moveTo>
                  <a:pt x="8460" y="13860"/>
                </a:moveTo>
                <a:cubicBezTo>
                  <a:pt x="8280" y="14040"/>
                  <a:pt x="8100" y="14580"/>
                  <a:pt x="7920" y="15120"/>
                </a:cubicBezTo>
                <a:cubicBezTo>
                  <a:pt x="7740" y="15480"/>
                  <a:pt x="7560" y="15660"/>
                  <a:pt x="7380" y="15840"/>
                </a:cubicBezTo>
                <a:cubicBezTo>
                  <a:pt x="7020" y="16020"/>
                  <a:pt x="7020" y="16380"/>
                  <a:pt x="7020" y="16380"/>
                </a:cubicBezTo>
                <a:cubicBezTo>
                  <a:pt x="6840" y="17100"/>
                  <a:pt x="6840" y="17100"/>
                  <a:pt x="6840" y="17100"/>
                </a:cubicBezTo>
                <a:cubicBezTo>
                  <a:pt x="6840" y="17100"/>
                  <a:pt x="7020" y="17820"/>
                  <a:pt x="7200" y="18000"/>
                </a:cubicBezTo>
                <a:cubicBezTo>
                  <a:pt x="7200" y="18360"/>
                  <a:pt x="6660" y="19800"/>
                  <a:pt x="6660" y="19800"/>
                </a:cubicBezTo>
                <a:cubicBezTo>
                  <a:pt x="6120" y="19620"/>
                  <a:pt x="5940" y="19080"/>
                  <a:pt x="5760" y="18720"/>
                </a:cubicBezTo>
                <a:cubicBezTo>
                  <a:pt x="5760" y="18360"/>
                  <a:pt x="5400" y="18180"/>
                  <a:pt x="5580" y="17820"/>
                </a:cubicBezTo>
                <a:cubicBezTo>
                  <a:pt x="5580" y="17280"/>
                  <a:pt x="5220" y="17100"/>
                  <a:pt x="5040" y="16920"/>
                </a:cubicBezTo>
                <a:cubicBezTo>
                  <a:pt x="4860" y="16560"/>
                  <a:pt x="4680" y="16200"/>
                  <a:pt x="4680" y="16020"/>
                </a:cubicBezTo>
                <a:cubicBezTo>
                  <a:pt x="4680" y="15840"/>
                  <a:pt x="4140" y="15480"/>
                  <a:pt x="4140" y="15480"/>
                </a:cubicBezTo>
                <a:cubicBezTo>
                  <a:pt x="4140" y="15480"/>
                  <a:pt x="3240" y="14940"/>
                  <a:pt x="3060" y="14760"/>
                </a:cubicBezTo>
                <a:cubicBezTo>
                  <a:pt x="2880" y="14580"/>
                  <a:pt x="2700" y="13860"/>
                  <a:pt x="2700" y="13500"/>
                </a:cubicBezTo>
                <a:cubicBezTo>
                  <a:pt x="2700" y="13140"/>
                  <a:pt x="2880" y="12240"/>
                  <a:pt x="2880" y="12240"/>
                </a:cubicBezTo>
                <a:cubicBezTo>
                  <a:pt x="2880" y="12240"/>
                  <a:pt x="3240" y="11880"/>
                  <a:pt x="3060" y="11700"/>
                </a:cubicBezTo>
                <a:cubicBezTo>
                  <a:pt x="2700" y="11520"/>
                  <a:pt x="2700" y="10800"/>
                  <a:pt x="2700" y="10800"/>
                </a:cubicBezTo>
                <a:cubicBezTo>
                  <a:pt x="2340" y="10440"/>
                  <a:pt x="2340" y="10440"/>
                  <a:pt x="2340" y="10440"/>
                </a:cubicBezTo>
                <a:cubicBezTo>
                  <a:pt x="2340" y="10440"/>
                  <a:pt x="1980" y="9900"/>
                  <a:pt x="1800" y="9720"/>
                </a:cubicBezTo>
                <a:cubicBezTo>
                  <a:pt x="1800" y="9360"/>
                  <a:pt x="1800" y="9180"/>
                  <a:pt x="1980" y="9000"/>
                </a:cubicBezTo>
                <a:cubicBezTo>
                  <a:pt x="1980" y="8820"/>
                  <a:pt x="1800" y="8280"/>
                  <a:pt x="1800" y="8100"/>
                </a:cubicBezTo>
                <a:cubicBezTo>
                  <a:pt x="3600" y="3600"/>
                  <a:pt x="6660" y="2700"/>
                  <a:pt x="6660" y="2700"/>
                </a:cubicBezTo>
                <a:cubicBezTo>
                  <a:pt x="6840" y="3600"/>
                  <a:pt x="6840" y="3600"/>
                  <a:pt x="6840" y="3600"/>
                </a:cubicBezTo>
                <a:cubicBezTo>
                  <a:pt x="6840" y="3600"/>
                  <a:pt x="6300" y="3780"/>
                  <a:pt x="6120" y="3780"/>
                </a:cubicBezTo>
                <a:cubicBezTo>
                  <a:pt x="5760" y="3600"/>
                  <a:pt x="5580" y="3600"/>
                  <a:pt x="5580" y="3600"/>
                </a:cubicBezTo>
                <a:cubicBezTo>
                  <a:pt x="5220" y="4140"/>
                  <a:pt x="5220" y="4140"/>
                  <a:pt x="5220" y="4140"/>
                </a:cubicBezTo>
                <a:cubicBezTo>
                  <a:pt x="5220" y="4140"/>
                  <a:pt x="5040" y="4500"/>
                  <a:pt x="5040" y="4680"/>
                </a:cubicBezTo>
                <a:cubicBezTo>
                  <a:pt x="5040" y="4860"/>
                  <a:pt x="5220" y="5220"/>
                  <a:pt x="5220" y="5220"/>
                </a:cubicBezTo>
                <a:cubicBezTo>
                  <a:pt x="5220" y="5220"/>
                  <a:pt x="5760" y="5220"/>
                  <a:pt x="5760" y="5040"/>
                </a:cubicBezTo>
                <a:cubicBezTo>
                  <a:pt x="5760" y="4860"/>
                  <a:pt x="5760" y="4680"/>
                  <a:pt x="5760" y="4680"/>
                </a:cubicBezTo>
                <a:cubicBezTo>
                  <a:pt x="5580" y="4320"/>
                  <a:pt x="5580" y="4320"/>
                  <a:pt x="5580" y="4320"/>
                </a:cubicBezTo>
                <a:cubicBezTo>
                  <a:pt x="5580" y="4320"/>
                  <a:pt x="6120" y="4140"/>
                  <a:pt x="7200" y="4320"/>
                </a:cubicBezTo>
                <a:cubicBezTo>
                  <a:pt x="8460" y="4320"/>
                  <a:pt x="7920" y="5220"/>
                  <a:pt x="8460" y="5400"/>
                </a:cubicBezTo>
                <a:cubicBezTo>
                  <a:pt x="9000" y="5580"/>
                  <a:pt x="8100" y="6300"/>
                  <a:pt x="7920" y="6660"/>
                </a:cubicBezTo>
                <a:cubicBezTo>
                  <a:pt x="7740" y="7020"/>
                  <a:pt x="7380" y="6120"/>
                  <a:pt x="7380" y="6120"/>
                </a:cubicBezTo>
                <a:cubicBezTo>
                  <a:pt x="7380" y="6120"/>
                  <a:pt x="7740" y="5760"/>
                  <a:pt x="7200" y="5760"/>
                </a:cubicBezTo>
                <a:cubicBezTo>
                  <a:pt x="6660" y="5580"/>
                  <a:pt x="6300" y="6480"/>
                  <a:pt x="6660" y="6480"/>
                </a:cubicBezTo>
                <a:cubicBezTo>
                  <a:pt x="6840" y="6480"/>
                  <a:pt x="7200" y="6840"/>
                  <a:pt x="7020" y="7020"/>
                </a:cubicBezTo>
                <a:cubicBezTo>
                  <a:pt x="7020" y="7200"/>
                  <a:pt x="7020" y="7200"/>
                  <a:pt x="6840" y="7740"/>
                </a:cubicBezTo>
                <a:cubicBezTo>
                  <a:pt x="6480" y="8280"/>
                  <a:pt x="6120" y="8640"/>
                  <a:pt x="6120" y="8640"/>
                </a:cubicBezTo>
                <a:cubicBezTo>
                  <a:pt x="6120" y="8640"/>
                  <a:pt x="5760" y="8460"/>
                  <a:pt x="5940" y="8820"/>
                </a:cubicBezTo>
                <a:cubicBezTo>
                  <a:pt x="6120" y="9180"/>
                  <a:pt x="5940" y="9720"/>
                  <a:pt x="5940" y="9900"/>
                </a:cubicBezTo>
                <a:cubicBezTo>
                  <a:pt x="5940" y="10260"/>
                  <a:pt x="5220" y="9720"/>
                  <a:pt x="5220" y="9180"/>
                </a:cubicBezTo>
                <a:cubicBezTo>
                  <a:pt x="5040" y="8640"/>
                  <a:pt x="4500" y="9180"/>
                  <a:pt x="4320" y="9180"/>
                </a:cubicBezTo>
                <a:cubicBezTo>
                  <a:pt x="4140" y="9180"/>
                  <a:pt x="3780" y="9000"/>
                  <a:pt x="3780" y="8820"/>
                </a:cubicBezTo>
                <a:cubicBezTo>
                  <a:pt x="3600" y="8640"/>
                  <a:pt x="2700" y="9360"/>
                  <a:pt x="2520" y="9360"/>
                </a:cubicBezTo>
                <a:cubicBezTo>
                  <a:pt x="2340" y="9540"/>
                  <a:pt x="2340" y="9900"/>
                  <a:pt x="2700" y="9720"/>
                </a:cubicBezTo>
                <a:cubicBezTo>
                  <a:pt x="3060" y="9540"/>
                  <a:pt x="3420" y="9720"/>
                  <a:pt x="3420" y="10080"/>
                </a:cubicBezTo>
                <a:cubicBezTo>
                  <a:pt x="3240" y="10440"/>
                  <a:pt x="2880" y="10260"/>
                  <a:pt x="2880" y="10440"/>
                </a:cubicBezTo>
                <a:cubicBezTo>
                  <a:pt x="3060" y="10800"/>
                  <a:pt x="3420" y="10980"/>
                  <a:pt x="3420" y="11340"/>
                </a:cubicBezTo>
                <a:cubicBezTo>
                  <a:pt x="3600" y="11700"/>
                  <a:pt x="4500" y="11340"/>
                  <a:pt x="4860" y="11160"/>
                </a:cubicBezTo>
                <a:cubicBezTo>
                  <a:pt x="5040" y="11160"/>
                  <a:pt x="5940" y="10980"/>
                  <a:pt x="5940" y="11340"/>
                </a:cubicBezTo>
                <a:cubicBezTo>
                  <a:pt x="6120" y="11700"/>
                  <a:pt x="7020" y="11880"/>
                  <a:pt x="7380" y="11880"/>
                </a:cubicBezTo>
                <a:cubicBezTo>
                  <a:pt x="7740" y="12060"/>
                  <a:pt x="8280" y="12060"/>
                  <a:pt x="8820" y="12420"/>
                </a:cubicBezTo>
                <a:cubicBezTo>
                  <a:pt x="9180" y="12960"/>
                  <a:pt x="8460" y="13680"/>
                  <a:pt x="8460" y="13860"/>
                </a:cubicBezTo>
                <a:close/>
                <a:moveTo>
                  <a:pt x="10620" y="2520"/>
                </a:moveTo>
                <a:cubicBezTo>
                  <a:pt x="10440" y="3060"/>
                  <a:pt x="9720" y="3600"/>
                  <a:pt x="9900" y="3780"/>
                </a:cubicBezTo>
                <a:cubicBezTo>
                  <a:pt x="9900" y="3960"/>
                  <a:pt x="9900" y="4860"/>
                  <a:pt x="9180" y="4140"/>
                </a:cubicBezTo>
                <a:cubicBezTo>
                  <a:pt x="8460" y="3420"/>
                  <a:pt x="7740" y="3240"/>
                  <a:pt x="7920" y="2700"/>
                </a:cubicBezTo>
                <a:cubicBezTo>
                  <a:pt x="7920" y="2520"/>
                  <a:pt x="8640" y="2520"/>
                  <a:pt x="8640" y="2340"/>
                </a:cubicBezTo>
                <a:cubicBezTo>
                  <a:pt x="9540" y="1260"/>
                  <a:pt x="11160" y="1440"/>
                  <a:pt x="11340" y="1800"/>
                </a:cubicBezTo>
                <a:cubicBezTo>
                  <a:pt x="10980" y="2160"/>
                  <a:pt x="10620" y="1980"/>
                  <a:pt x="10620" y="2520"/>
                </a:cubicBezTo>
                <a:close/>
                <a:moveTo>
                  <a:pt x="19260" y="11160"/>
                </a:moveTo>
                <a:cubicBezTo>
                  <a:pt x="19260" y="11160"/>
                  <a:pt x="19620" y="11700"/>
                  <a:pt x="20160" y="11700"/>
                </a:cubicBezTo>
                <a:cubicBezTo>
                  <a:pt x="19800" y="15660"/>
                  <a:pt x="16560" y="18360"/>
                  <a:pt x="16560" y="18360"/>
                </a:cubicBezTo>
                <a:cubicBezTo>
                  <a:pt x="16020" y="17820"/>
                  <a:pt x="16200" y="17280"/>
                  <a:pt x="16200" y="17280"/>
                </a:cubicBezTo>
                <a:cubicBezTo>
                  <a:pt x="16380" y="16560"/>
                  <a:pt x="16380" y="16560"/>
                  <a:pt x="16380" y="16560"/>
                </a:cubicBezTo>
                <a:cubicBezTo>
                  <a:pt x="16380" y="15300"/>
                  <a:pt x="16380" y="15300"/>
                  <a:pt x="16380" y="15300"/>
                </a:cubicBezTo>
                <a:cubicBezTo>
                  <a:pt x="16380" y="15300"/>
                  <a:pt x="16380" y="13860"/>
                  <a:pt x="15120" y="14580"/>
                </a:cubicBezTo>
                <a:cubicBezTo>
                  <a:pt x="13860" y="14940"/>
                  <a:pt x="14400" y="14940"/>
                  <a:pt x="12960" y="14940"/>
                </a:cubicBezTo>
                <a:cubicBezTo>
                  <a:pt x="11520" y="15120"/>
                  <a:pt x="11880" y="12060"/>
                  <a:pt x="11880" y="12060"/>
                </a:cubicBezTo>
                <a:cubicBezTo>
                  <a:pt x="11880" y="7740"/>
                  <a:pt x="15120" y="10980"/>
                  <a:pt x="15120" y="10980"/>
                </a:cubicBezTo>
                <a:cubicBezTo>
                  <a:pt x="17100" y="12420"/>
                  <a:pt x="17460" y="10080"/>
                  <a:pt x="17460" y="10080"/>
                </a:cubicBezTo>
                <a:cubicBezTo>
                  <a:pt x="18720" y="9540"/>
                  <a:pt x="18720" y="9540"/>
                  <a:pt x="18720" y="9540"/>
                </a:cubicBezTo>
                <a:cubicBezTo>
                  <a:pt x="18900" y="8820"/>
                  <a:pt x="18900" y="8820"/>
                  <a:pt x="18900" y="8820"/>
                </a:cubicBezTo>
                <a:cubicBezTo>
                  <a:pt x="18720" y="7920"/>
                  <a:pt x="18720" y="7920"/>
                  <a:pt x="18720" y="7920"/>
                </a:cubicBezTo>
                <a:cubicBezTo>
                  <a:pt x="16740" y="7020"/>
                  <a:pt x="16740" y="7020"/>
                  <a:pt x="16740" y="7020"/>
                </a:cubicBezTo>
                <a:cubicBezTo>
                  <a:pt x="16740" y="7020"/>
                  <a:pt x="16380" y="7740"/>
                  <a:pt x="16920" y="8640"/>
                </a:cubicBezTo>
                <a:cubicBezTo>
                  <a:pt x="16920" y="8640"/>
                  <a:pt x="16740" y="9540"/>
                  <a:pt x="16380" y="9360"/>
                </a:cubicBezTo>
                <a:cubicBezTo>
                  <a:pt x="15120" y="8640"/>
                  <a:pt x="15120" y="8640"/>
                  <a:pt x="15120" y="8640"/>
                </a:cubicBezTo>
                <a:cubicBezTo>
                  <a:pt x="15120" y="8640"/>
                  <a:pt x="14760" y="8460"/>
                  <a:pt x="14220" y="8820"/>
                </a:cubicBezTo>
                <a:cubicBezTo>
                  <a:pt x="13500" y="9360"/>
                  <a:pt x="12420" y="8820"/>
                  <a:pt x="12420" y="8820"/>
                </a:cubicBezTo>
                <a:cubicBezTo>
                  <a:pt x="12420" y="8820"/>
                  <a:pt x="12420" y="8280"/>
                  <a:pt x="13140" y="7920"/>
                </a:cubicBezTo>
                <a:cubicBezTo>
                  <a:pt x="13680" y="7560"/>
                  <a:pt x="13680" y="7560"/>
                  <a:pt x="13680" y="7560"/>
                </a:cubicBezTo>
                <a:cubicBezTo>
                  <a:pt x="13680" y="7560"/>
                  <a:pt x="13500" y="6840"/>
                  <a:pt x="13680" y="6300"/>
                </a:cubicBezTo>
                <a:cubicBezTo>
                  <a:pt x="13860" y="5760"/>
                  <a:pt x="14040" y="6300"/>
                  <a:pt x="14580" y="5940"/>
                </a:cubicBezTo>
                <a:cubicBezTo>
                  <a:pt x="15120" y="5580"/>
                  <a:pt x="15480" y="6660"/>
                  <a:pt x="16200" y="6480"/>
                </a:cubicBezTo>
                <a:cubicBezTo>
                  <a:pt x="16920" y="6480"/>
                  <a:pt x="16560" y="6300"/>
                  <a:pt x="17100" y="5940"/>
                </a:cubicBezTo>
                <a:cubicBezTo>
                  <a:pt x="17640" y="5760"/>
                  <a:pt x="18000" y="6480"/>
                  <a:pt x="18000" y="6480"/>
                </a:cubicBezTo>
                <a:cubicBezTo>
                  <a:pt x="19080" y="6660"/>
                  <a:pt x="19080" y="6660"/>
                  <a:pt x="19080" y="6660"/>
                </a:cubicBezTo>
                <a:cubicBezTo>
                  <a:pt x="19080" y="6660"/>
                  <a:pt x="18900" y="5400"/>
                  <a:pt x="18900" y="5760"/>
                </a:cubicBezTo>
                <a:cubicBezTo>
                  <a:pt x="19620" y="6840"/>
                  <a:pt x="20520" y="9900"/>
                  <a:pt x="20160" y="10440"/>
                </a:cubicBezTo>
                <a:cubicBezTo>
                  <a:pt x="19980" y="10260"/>
                  <a:pt x="19800" y="10260"/>
                  <a:pt x="19800" y="10260"/>
                </a:cubicBezTo>
                <a:cubicBezTo>
                  <a:pt x="18540" y="10260"/>
                  <a:pt x="18540" y="10260"/>
                  <a:pt x="18540" y="10260"/>
                </a:cubicBezTo>
                <a:lnTo>
                  <a:pt x="19260" y="11160"/>
                </a:lnTo>
                <a:close/>
                <a:moveTo>
                  <a:pt x="19260" y="11160"/>
                </a:moveTo>
              </a:path>
            </a:pathLst>
          </a:custGeom>
          <a:solidFill>
            <a:srgbClr val="8590CA"/>
          </a:solidFill>
          <a:ln>
            <a:noFill/>
          </a:ln>
        </p:spPr>
        <p:txBody>
          <a:bodyPr lIns="0" tIns="0" rIns="0" bIns="0"/>
          <a:lstStyle/>
          <a:p>
            <a:pPr algn="ctr" eaLnBrk="1" hangingPunct="1">
              <a:lnSpc>
                <a:spcPct val="120000"/>
              </a:lnSpc>
            </a:pPr>
            <a:endParaRPr lang="zh-CN" altLang="en-US" sz="200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31" name="AutoShape 11"/>
          <p:cNvSpPr>
            <a:spLocks noChangeAspect="1"/>
          </p:cNvSpPr>
          <p:nvPr>
            <p:custDataLst>
              <p:tags r:id="rId11"/>
            </p:custDataLst>
          </p:nvPr>
        </p:nvSpPr>
        <p:spPr bwMode="auto">
          <a:xfrm>
            <a:off x="5864860" y="2221865"/>
            <a:ext cx="343535" cy="314960"/>
          </a:xfrm>
          <a:custGeom>
            <a:avLst/>
            <a:gdLst>
              <a:gd name="T0" fmla="*/ 22164047 w 21600"/>
              <a:gd name="T1" fmla="*/ 2448170 h 21600"/>
              <a:gd name="T2" fmla="*/ 23197674 w 21600"/>
              <a:gd name="T3" fmla="*/ 2821150 h 21600"/>
              <a:gd name="T4" fmla="*/ 23626465 w 21600"/>
              <a:gd name="T5" fmla="*/ 3695433 h 21600"/>
              <a:gd name="T6" fmla="*/ 23626465 w 21600"/>
              <a:gd name="T7" fmla="*/ 15179792 h 21600"/>
              <a:gd name="T8" fmla="*/ 23197674 w 21600"/>
              <a:gd name="T9" fmla="*/ 16043437 h 21600"/>
              <a:gd name="T10" fmla="*/ 22164047 w 21600"/>
              <a:gd name="T11" fmla="*/ 16407295 h 21600"/>
              <a:gd name="T12" fmla="*/ 1475548 w 21600"/>
              <a:gd name="T13" fmla="*/ 16407295 h 21600"/>
              <a:gd name="T14" fmla="*/ 436430 w 21600"/>
              <a:gd name="T15" fmla="*/ 16043437 h 21600"/>
              <a:gd name="T16" fmla="*/ 0 w 21600"/>
              <a:gd name="T17" fmla="*/ 15179792 h 21600"/>
              <a:gd name="T18" fmla="*/ 0 w 21600"/>
              <a:gd name="T19" fmla="*/ 3695433 h 21600"/>
              <a:gd name="T20" fmla="*/ 436430 w 21600"/>
              <a:gd name="T21" fmla="*/ 2821150 h 21600"/>
              <a:gd name="T22" fmla="*/ 1475548 w 21600"/>
              <a:gd name="T23" fmla="*/ 2448170 h 21600"/>
              <a:gd name="T24" fmla="*/ 6166941 w 21600"/>
              <a:gd name="T25" fmla="*/ 2448170 h 21600"/>
              <a:gd name="T26" fmla="*/ 6911843 w 21600"/>
              <a:gd name="T27" fmla="*/ 1109019 h 21600"/>
              <a:gd name="T28" fmla="*/ 7755169 w 21600"/>
              <a:gd name="T29" fmla="*/ 323591 h 21600"/>
              <a:gd name="T30" fmla="*/ 8973674 w 21600"/>
              <a:gd name="T31" fmla="*/ 0 h 21600"/>
              <a:gd name="T32" fmla="*/ 14652790 w 21600"/>
              <a:gd name="T33" fmla="*/ 0 h 21600"/>
              <a:gd name="T34" fmla="*/ 15871296 w 21600"/>
              <a:gd name="T35" fmla="*/ 323591 h 21600"/>
              <a:gd name="T36" fmla="*/ 16728843 w 21600"/>
              <a:gd name="T37" fmla="*/ 1109019 h 21600"/>
              <a:gd name="T38" fmla="*/ 17459523 w 21600"/>
              <a:gd name="T39" fmla="*/ 2448170 h 21600"/>
              <a:gd name="T40" fmla="*/ 22164047 w 21600"/>
              <a:gd name="T41" fmla="*/ 2448170 h 21600"/>
              <a:gd name="T42" fmla="*/ 11819797 w 21600"/>
              <a:gd name="T43" fmla="*/ 14572876 h 21600"/>
              <a:gd name="T44" fmla="*/ 14205413 w 21600"/>
              <a:gd name="T45" fmla="*/ 14166493 h 21600"/>
              <a:gd name="T46" fmla="*/ 16161147 w 21600"/>
              <a:gd name="T47" fmla="*/ 13062022 h 21600"/>
              <a:gd name="T48" fmla="*/ 17472653 w 21600"/>
              <a:gd name="T49" fmla="*/ 11430423 h 21600"/>
              <a:gd name="T50" fmla="*/ 17960479 w 21600"/>
              <a:gd name="T51" fmla="*/ 9435711 h 21600"/>
              <a:gd name="T52" fmla="*/ 17472653 w 21600"/>
              <a:gd name="T53" fmla="*/ 7440255 h 21600"/>
              <a:gd name="T54" fmla="*/ 16161147 w 21600"/>
              <a:gd name="T55" fmla="*/ 5807113 h 21600"/>
              <a:gd name="T56" fmla="*/ 14205413 w 21600"/>
              <a:gd name="T57" fmla="*/ 4708733 h 21600"/>
              <a:gd name="T58" fmla="*/ 11819797 w 21600"/>
              <a:gd name="T59" fmla="*/ 4304637 h 21600"/>
              <a:gd name="T60" fmla="*/ 9428725 w 21600"/>
              <a:gd name="T61" fmla="*/ 4708733 h 21600"/>
              <a:gd name="T62" fmla="*/ 7468592 w 21600"/>
              <a:gd name="T63" fmla="*/ 5807113 h 21600"/>
              <a:gd name="T64" fmla="*/ 6153811 w 21600"/>
              <a:gd name="T65" fmla="*/ 7435707 h 21600"/>
              <a:gd name="T66" fmla="*/ 5665986 w 21600"/>
              <a:gd name="T67" fmla="*/ 9435711 h 21600"/>
              <a:gd name="T68" fmla="*/ 6153811 w 21600"/>
              <a:gd name="T69" fmla="*/ 11430423 h 21600"/>
              <a:gd name="T70" fmla="*/ 7468592 w 21600"/>
              <a:gd name="T71" fmla="*/ 13062022 h 21600"/>
              <a:gd name="T72" fmla="*/ 9428725 w 21600"/>
              <a:gd name="T73" fmla="*/ 14166493 h 21600"/>
              <a:gd name="T74" fmla="*/ 11819797 w 21600"/>
              <a:gd name="T75" fmla="*/ 14572876 h 21600"/>
              <a:gd name="T76" fmla="*/ 11819797 w 21600"/>
              <a:gd name="T77" fmla="*/ 5949933 h 21600"/>
              <a:gd name="T78" fmla="*/ 13448506 w 21600"/>
              <a:gd name="T79" fmla="*/ 6221848 h 21600"/>
              <a:gd name="T80" fmla="*/ 14768744 w 21600"/>
              <a:gd name="T81" fmla="*/ 6964749 h 21600"/>
              <a:gd name="T82" fmla="*/ 15660191 w 21600"/>
              <a:gd name="T83" fmla="*/ 8069964 h 21600"/>
              <a:gd name="T84" fmla="*/ 15986158 w 21600"/>
              <a:gd name="T85" fmla="*/ 9435711 h 21600"/>
              <a:gd name="T86" fmla="*/ 15660191 w 21600"/>
              <a:gd name="T87" fmla="*/ 10790076 h 21600"/>
              <a:gd name="T88" fmla="*/ 14768744 w 21600"/>
              <a:gd name="T89" fmla="*/ 11901354 h 21600"/>
              <a:gd name="T90" fmla="*/ 13443016 w 21600"/>
              <a:gd name="T91" fmla="*/ 12655638 h 21600"/>
              <a:gd name="T92" fmla="*/ 11819797 w 21600"/>
              <a:gd name="T93" fmla="*/ 12926064 h 21600"/>
              <a:gd name="T94" fmla="*/ 10186723 w 21600"/>
              <a:gd name="T95" fmla="*/ 12655638 h 21600"/>
              <a:gd name="T96" fmla="*/ 8861028 w 21600"/>
              <a:gd name="T97" fmla="*/ 11901354 h 21600"/>
              <a:gd name="T98" fmla="*/ 7969548 w 21600"/>
              <a:gd name="T99" fmla="*/ 10785528 h 21600"/>
              <a:gd name="T100" fmla="*/ 7640307 w 21600"/>
              <a:gd name="T101" fmla="*/ 9435711 h 21600"/>
              <a:gd name="T102" fmla="*/ 7969548 w 21600"/>
              <a:gd name="T103" fmla="*/ 8069964 h 21600"/>
              <a:gd name="T104" fmla="*/ 8861028 w 21600"/>
              <a:gd name="T105" fmla="*/ 6964749 h 21600"/>
              <a:gd name="T106" fmla="*/ 10186723 w 21600"/>
              <a:gd name="T107" fmla="*/ 6221848 h 21600"/>
              <a:gd name="T108" fmla="*/ 11819797 w 21600"/>
              <a:gd name="T109" fmla="*/ 5949933 h 216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1600" h="21600">
                <a:moveTo>
                  <a:pt x="20263" y="3223"/>
                </a:moveTo>
                <a:cubicBezTo>
                  <a:pt x="20633" y="3223"/>
                  <a:pt x="20946" y="3385"/>
                  <a:pt x="21208" y="3714"/>
                </a:cubicBezTo>
                <a:cubicBezTo>
                  <a:pt x="21470" y="4043"/>
                  <a:pt x="21600" y="4428"/>
                  <a:pt x="21600" y="4865"/>
                </a:cubicBezTo>
                <a:lnTo>
                  <a:pt x="21600" y="19984"/>
                </a:lnTo>
                <a:cubicBezTo>
                  <a:pt x="21600" y="20422"/>
                  <a:pt x="21470" y="20804"/>
                  <a:pt x="21208" y="21121"/>
                </a:cubicBezTo>
                <a:cubicBezTo>
                  <a:pt x="20946" y="21441"/>
                  <a:pt x="20633" y="21600"/>
                  <a:pt x="20263" y="21600"/>
                </a:cubicBezTo>
                <a:lnTo>
                  <a:pt x="1349" y="21600"/>
                </a:lnTo>
                <a:cubicBezTo>
                  <a:pt x="982" y="21600"/>
                  <a:pt x="663" y="21441"/>
                  <a:pt x="399" y="21121"/>
                </a:cubicBezTo>
                <a:cubicBezTo>
                  <a:pt x="135" y="20804"/>
                  <a:pt x="0" y="20422"/>
                  <a:pt x="0" y="19984"/>
                </a:cubicBezTo>
                <a:lnTo>
                  <a:pt x="0" y="4865"/>
                </a:lnTo>
                <a:cubicBezTo>
                  <a:pt x="0" y="4428"/>
                  <a:pt x="135" y="4043"/>
                  <a:pt x="399" y="3714"/>
                </a:cubicBezTo>
                <a:cubicBezTo>
                  <a:pt x="663" y="3385"/>
                  <a:pt x="982" y="3223"/>
                  <a:pt x="1349" y="3223"/>
                </a:cubicBezTo>
                <a:lnTo>
                  <a:pt x="5638" y="3223"/>
                </a:lnTo>
                <a:lnTo>
                  <a:pt x="6319" y="1460"/>
                </a:lnTo>
                <a:cubicBezTo>
                  <a:pt x="6458" y="1058"/>
                  <a:pt x="6718" y="714"/>
                  <a:pt x="7090" y="426"/>
                </a:cubicBezTo>
                <a:cubicBezTo>
                  <a:pt x="7467" y="144"/>
                  <a:pt x="7839" y="0"/>
                  <a:pt x="8204" y="0"/>
                </a:cubicBezTo>
                <a:lnTo>
                  <a:pt x="13396" y="0"/>
                </a:lnTo>
                <a:cubicBezTo>
                  <a:pt x="13763" y="0"/>
                  <a:pt x="14136" y="144"/>
                  <a:pt x="14510" y="426"/>
                </a:cubicBezTo>
                <a:cubicBezTo>
                  <a:pt x="14885" y="714"/>
                  <a:pt x="15147" y="1058"/>
                  <a:pt x="15294" y="1460"/>
                </a:cubicBezTo>
                <a:lnTo>
                  <a:pt x="15962" y="3223"/>
                </a:lnTo>
                <a:lnTo>
                  <a:pt x="20263" y="3223"/>
                </a:lnTo>
                <a:close/>
                <a:moveTo>
                  <a:pt x="10806" y="19185"/>
                </a:moveTo>
                <a:cubicBezTo>
                  <a:pt x="11572" y="19185"/>
                  <a:pt x="12299" y="19003"/>
                  <a:pt x="12987" y="18650"/>
                </a:cubicBezTo>
                <a:cubicBezTo>
                  <a:pt x="13673" y="18295"/>
                  <a:pt x="14270" y="17810"/>
                  <a:pt x="14775" y="17196"/>
                </a:cubicBezTo>
                <a:cubicBezTo>
                  <a:pt x="15279" y="16582"/>
                  <a:pt x="15678" y="15862"/>
                  <a:pt x="15974" y="15048"/>
                </a:cubicBezTo>
                <a:cubicBezTo>
                  <a:pt x="16270" y="14235"/>
                  <a:pt x="16420" y="13356"/>
                  <a:pt x="16420" y="12422"/>
                </a:cubicBezTo>
                <a:cubicBezTo>
                  <a:pt x="16420" y="11499"/>
                  <a:pt x="16270" y="10624"/>
                  <a:pt x="15974" y="9795"/>
                </a:cubicBezTo>
                <a:cubicBezTo>
                  <a:pt x="15678" y="8967"/>
                  <a:pt x="15279" y="8250"/>
                  <a:pt x="14775" y="7645"/>
                </a:cubicBezTo>
                <a:cubicBezTo>
                  <a:pt x="14270" y="7036"/>
                  <a:pt x="13673" y="6558"/>
                  <a:pt x="12987" y="6199"/>
                </a:cubicBezTo>
                <a:cubicBezTo>
                  <a:pt x="12299" y="5844"/>
                  <a:pt x="11572" y="5667"/>
                  <a:pt x="10806" y="5667"/>
                </a:cubicBezTo>
                <a:cubicBezTo>
                  <a:pt x="10040" y="5667"/>
                  <a:pt x="9313" y="5847"/>
                  <a:pt x="8620" y="6199"/>
                </a:cubicBezTo>
                <a:cubicBezTo>
                  <a:pt x="7930" y="6558"/>
                  <a:pt x="7332" y="7036"/>
                  <a:pt x="6828" y="7645"/>
                </a:cubicBezTo>
                <a:cubicBezTo>
                  <a:pt x="6324" y="8250"/>
                  <a:pt x="5922" y="8964"/>
                  <a:pt x="5626" y="9789"/>
                </a:cubicBezTo>
                <a:cubicBezTo>
                  <a:pt x="5330" y="10612"/>
                  <a:pt x="5180" y="11491"/>
                  <a:pt x="5180" y="12422"/>
                </a:cubicBezTo>
                <a:cubicBezTo>
                  <a:pt x="5180" y="13356"/>
                  <a:pt x="5330" y="14235"/>
                  <a:pt x="5626" y="15048"/>
                </a:cubicBezTo>
                <a:cubicBezTo>
                  <a:pt x="5922" y="15862"/>
                  <a:pt x="6324" y="16582"/>
                  <a:pt x="6828" y="17196"/>
                </a:cubicBezTo>
                <a:cubicBezTo>
                  <a:pt x="7332" y="17810"/>
                  <a:pt x="7930" y="18295"/>
                  <a:pt x="8620" y="18650"/>
                </a:cubicBezTo>
                <a:cubicBezTo>
                  <a:pt x="9313" y="19006"/>
                  <a:pt x="10040" y="19185"/>
                  <a:pt x="10806" y="19185"/>
                </a:cubicBezTo>
                <a:moveTo>
                  <a:pt x="10806" y="7833"/>
                </a:moveTo>
                <a:cubicBezTo>
                  <a:pt x="11337" y="7833"/>
                  <a:pt x="11834" y="7953"/>
                  <a:pt x="12295" y="8191"/>
                </a:cubicBezTo>
                <a:cubicBezTo>
                  <a:pt x="12755" y="8432"/>
                  <a:pt x="13159" y="8755"/>
                  <a:pt x="13502" y="9169"/>
                </a:cubicBezTo>
                <a:cubicBezTo>
                  <a:pt x="13847" y="9584"/>
                  <a:pt x="14118" y="10069"/>
                  <a:pt x="14317" y="10624"/>
                </a:cubicBezTo>
                <a:cubicBezTo>
                  <a:pt x="14515" y="11185"/>
                  <a:pt x="14615" y="11781"/>
                  <a:pt x="14615" y="12422"/>
                </a:cubicBezTo>
                <a:cubicBezTo>
                  <a:pt x="14615" y="13056"/>
                  <a:pt x="14515" y="13650"/>
                  <a:pt x="14317" y="14205"/>
                </a:cubicBezTo>
                <a:cubicBezTo>
                  <a:pt x="14118" y="14757"/>
                  <a:pt x="13847" y="15245"/>
                  <a:pt x="13502" y="15668"/>
                </a:cubicBezTo>
                <a:cubicBezTo>
                  <a:pt x="13159" y="16091"/>
                  <a:pt x="12752" y="16420"/>
                  <a:pt x="12290" y="16661"/>
                </a:cubicBezTo>
                <a:cubicBezTo>
                  <a:pt x="11825" y="16899"/>
                  <a:pt x="11330" y="17017"/>
                  <a:pt x="10806" y="17017"/>
                </a:cubicBezTo>
                <a:cubicBezTo>
                  <a:pt x="10275" y="17017"/>
                  <a:pt x="9778" y="16899"/>
                  <a:pt x="9313" y="16661"/>
                </a:cubicBezTo>
                <a:cubicBezTo>
                  <a:pt x="8848" y="16420"/>
                  <a:pt x="8444" y="16091"/>
                  <a:pt x="8101" y="15668"/>
                </a:cubicBezTo>
                <a:cubicBezTo>
                  <a:pt x="7756" y="15245"/>
                  <a:pt x="7484" y="14755"/>
                  <a:pt x="7286" y="14199"/>
                </a:cubicBezTo>
                <a:cubicBezTo>
                  <a:pt x="7085" y="13641"/>
                  <a:pt x="6985" y="13045"/>
                  <a:pt x="6985" y="12422"/>
                </a:cubicBezTo>
                <a:cubicBezTo>
                  <a:pt x="6985" y="11781"/>
                  <a:pt x="7085" y="11185"/>
                  <a:pt x="7286" y="10624"/>
                </a:cubicBezTo>
                <a:cubicBezTo>
                  <a:pt x="7484" y="10068"/>
                  <a:pt x="7756" y="9584"/>
                  <a:pt x="8101" y="9169"/>
                </a:cubicBezTo>
                <a:cubicBezTo>
                  <a:pt x="8444" y="8755"/>
                  <a:pt x="8848" y="8432"/>
                  <a:pt x="9313" y="8191"/>
                </a:cubicBezTo>
                <a:cubicBezTo>
                  <a:pt x="9778" y="7953"/>
                  <a:pt x="10275" y="7833"/>
                  <a:pt x="10806" y="7833"/>
                </a:cubicBezTo>
              </a:path>
            </a:pathLst>
          </a:custGeom>
          <a:solidFill>
            <a:srgbClr val="8EAADC"/>
          </a:solidFill>
          <a:ln>
            <a:noFill/>
          </a:ln>
        </p:spPr>
        <p:txBody>
          <a:bodyPr lIns="0" tIns="0" rIns="0" bIns="0"/>
          <a:lstStyle/>
          <a:p>
            <a:pPr algn="ctr" eaLnBrk="1" hangingPunct="1">
              <a:lnSpc>
                <a:spcPct val="120000"/>
              </a:lnSpc>
            </a:pPr>
            <a:endParaRPr lang="zh-CN" altLang="en-US" sz="200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32" name="AutoShape 14"/>
          <p:cNvSpPr/>
          <p:nvPr>
            <p:custDataLst>
              <p:tags r:id="rId12"/>
            </p:custDataLst>
          </p:nvPr>
        </p:nvSpPr>
        <p:spPr bwMode="auto">
          <a:xfrm>
            <a:off x="6929120" y="3223895"/>
            <a:ext cx="358775" cy="358775"/>
          </a:xfrm>
          <a:custGeom>
            <a:avLst/>
            <a:gdLst>
              <a:gd name="T0" fmla="*/ 20487631 w 21600"/>
              <a:gd name="T1" fmla="*/ 0 h 21600"/>
              <a:gd name="T2" fmla="*/ 22563709 w 21600"/>
              <a:gd name="T3" fmla="*/ 862956 h 21600"/>
              <a:gd name="T4" fmla="*/ 23416919 w 21600"/>
              <a:gd name="T5" fmla="*/ 2939034 h 21600"/>
              <a:gd name="T6" fmla="*/ 23416919 w 21600"/>
              <a:gd name="T7" fmla="*/ 20471365 h 21600"/>
              <a:gd name="T8" fmla="*/ 23181663 w 21600"/>
              <a:gd name="T9" fmla="*/ 21630292 h 21600"/>
              <a:gd name="T10" fmla="*/ 22553963 w 21600"/>
              <a:gd name="T11" fmla="*/ 22553963 h 21600"/>
              <a:gd name="T12" fmla="*/ 21617286 w 21600"/>
              <a:gd name="T13" fmla="*/ 23175176 h 21600"/>
              <a:gd name="T14" fmla="*/ 20487631 w 21600"/>
              <a:gd name="T15" fmla="*/ 23410399 h 21600"/>
              <a:gd name="T16" fmla="*/ 13080944 w 21600"/>
              <a:gd name="T17" fmla="*/ 23410399 h 21600"/>
              <a:gd name="T18" fmla="*/ 13080944 w 21600"/>
              <a:gd name="T19" fmla="*/ 13607824 h 21600"/>
              <a:gd name="T20" fmla="*/ 15704514 w 21600"/>
              <a:gd name="T21" fmla="*/ 13607824 h 21600"/>
              <a:gd name="T22" fmla="*/ 16033016 w 21600"/>
              <a:gd name="T23" fmla="*/ 13487480 h 21600"/>
              <a:gd name="T24" fmla="*/ 16176112 w 21600"/>
              <a:gd name="T25" fmla="*/ 13165497 h 21600"/>
              <a:gd name="T26" fmla="*/ 16357139 w 21600"/>
              <a:gd name="T27" fmla="*/ 10601588 h 21600"/>
              <a:gd name="T28" fmla="*/ 16236828 w 21600"/>
              <a:gd name="T29" fmla="*/ 10238383 h 21600"/>
              <a:gd name="T30" fmla="*/ 15886660 w 21600"/>
              <a:gd name="T31" fmla="*/ 10085540 h 21600"/>
              <a:gd name="T32" fmla="*/ 13080944 w 21600"/>
              <a:gd name="T33" fmla="*/ 10085540 h 21600"/>
              <a:gd name="T34" fmla="*/ 13080944 w 21600"/>
              <a:gd name="T35" fmla="*/ 8958058 h 21600"/>
              <a:gd name="T36" fmla="*/ 13243565 w 21600"/>
              <a:gd name="T37" fmla="*/ 8127633 h 21600"/>
              <a:gd name="T38" fmla="*/ 14055584 w 21600"/>
              <a:gd name="T39" fmla="*/ 7923822 h 21600"/>
              <a:gd name="T40" fmla="*/ 14902274 w 21600"/>
              <a:gd name="T41" fmla="*/ 7986677 h 21600"/>
              <a:gd name="T42" fmla="*/ 15793414 w 21600"/>
              <a:gd name="T43" fmla="*/ 8152558 h 21600"/>
              <a:gd name="T44" fmla="*/ 16000485 w 21600"/>
              <a:gd name="T45" fmla="*/ 8129806 h 21600"/>
              <a:gd name="T46" fmla="*/ 16176112 w 21600"/>
              <a:gd name="T47" fmla="*/ 8047393 h 21600"/>
              <a:gd name="T48" fmla="*/ 16389670 w 21600"/>
              <a:gd name="T49" fmla="*/ 7713491 h 21600"/>
              <a:gd name="T50" fmla="*/ 16736577 w 21600"/>
              <a:gd name="T51" fmla="*/ 5244968 h 21600"/>
              <a:gd name="T52" fmla="*/ 16357139 w 21600"/>
              <a:gd name="T53" fmla="*/ 4712655 h 21600"/>
              <a:gd name="T54" fmla="*/ 13491826 w 21600"/>
              <a:gd name="T55" fmla="*/ 4347309 h 21600"/>
              <a:gd name="T56" fmla="*/ 8902775 w 21600"/>
              <a:gd name="T57" fmla="*/ 8811702 h 21600"/>
              <a:gd name="T58" fmla="*/ 8902775 w 21600"/>
              <a:gd name="T59" fmla="*/ 10092027 h 21600"/>
              <a:gd name="T60" fmla="*/ 7332966 w 21600"/>
              <a:gd name="T61" fmla="*/ 10092027 h 21600"/>
              <a:gd name="T62" fmla="*/ 6849449 w 21600"/>
              <a:gd name="T63" fmla="*/ 10578804 h 21600"/>
              <a:gd name="T64" fmla="*/ 6849449 w 21600"/>
              <a:gd name="T65" fmla="*/ 13139486 h 21600"/>
              <a:gd name="T66" fmla="*/ 6986058 w 21600"/>
              <a:gd name="T67" fmla="*/ 13471247 h 21600"/>
              <a:gd name="T68" fmla="*/ 7332966 w 21600"/>
              <a:gd name="T69" fmla="*/ 13614344 h 21600"/>
              <a:gd name="T70" fmla="*/ 8902775 w 21600"/>
              <a:gd name="T71" fmla="*/ 13614344 h 21600"/>
              <a:gd name="T72" fmla="*/ 8902775 w 21600"/>
              <a:gd name="T73" fmla="*/ 23416919 h 21600"/>
              <a:gd name="T74" fmla="*/ 2910849 w 21600"/>
              <a:gd name="T75" fmla="*/ 23416919 h 21600"/>
              <a:gd name="T76" fmla="*/ 1786627 w 21600"/>
              <a:gd name="T77" fmla="*/ 23181663 h 21600"/>
              <a:gd name="T78" fmla="*/ 862956 w 21600"/>
              <a:gd name="T79" fmla="*/ 22560482 h 21600"/>
              <a:gd name="T80" fmla="*/ 238515 w 21600"/>
              <a:gd name="T81" fmla="*/ 21636811 h 21600"/>
              <a:gd name="T82" fmla="*/ 0 w 21600"/>
              <a:gd name="T83" fmla="*/ 20477885 h 21600"/>
              <a:gd name="T84" fmla="*/ 0 w 21600"/>
              <a:gd name="T85" fmla="*/ 2945553 h 21600"/>
              <a:gd name="T86" fmla="*/ 238515 w 21600"/>
              <a:gd name="T87" fmla="*/ 1801805 h 21600"/>
              <a:gd name="T88" fmla="*/ 862956 w 21600"/>
              <a:gd name="T89" fmla="*/ 869475 h 21600"/>
              <a:gd name="T90" fmla="*/ 1786627 w 21600"/>
              <a:gd name="T91" fmla="*/ 241742 h 21600"/>
              <a:gd name="T92" fmla="*/ 2910849 w 21600"/>
              <a:gd name="T93" fmla="*/ 6519 h 21600"/>
              <a:gd name="T94" fmla="*/ 20487631 w 21600"/>
              <a:gd name="T95" fmla="*/ 6519 h 21600"/>
              <a:gd name="T96" fmla="*/ 20487631 w 21600"/>
              <a:gd name="T97" fmla="*/ 0 h 21600"/>
              <a:gd name="T98" fmla="*/ 20487631 w 21600"/>
              <a:gd name="T99" fmla="*/ 0 h 2160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600" h="21600">
                <a:moveTo>
                  <a:pt x="18898" y="0"/>
                </a:moveTo>
                <a:cubicBezTo>
                  <a:pt x="19650" y="0"/>
                  <a:pt x="20287" y="264"/>
                  <a:pt x="20813" y="796"/>
                </a:cubicBezTo>
                <a:cubicBezTo>
                  <a:pt x="21336" y="1322"/>
                  <a:pt x="21600" y="1962"/>
                  <a:pt x="21600" y="2711"/>
                </a:cubicBezTo>
                <a:lnTo>
                  <a:pt x="21600" y="18883"/>
                </a:lnTo>
                <a:cubicBezTo>
                  <a:pt x="21600" y="19268"/>
                  <a:pt x="21527" y="19623"/>
                  <a:pt x="21383" y="19952"/>
                </a:cubicBezTo>
                <a:cubicBezTo>
                  <a:pt x="21236" y="20281"/>
                  <a:pt x="21042" y="20563"/>
                  <a:pt x="20804" y="20804"/>
                </a:cubicBezTo>
                <a:cubicBezTo>
                  <a:pt x="20566" y="21042"/>
                  <a:pt x="20278" y="21233"/>
                  <a:pt x="19940" y="21377"/>
                </a:cubicBezTo>
                <a:cubicBezTo>
                  <a:pt x="19603" y="21524"/>
                  <a:pt x="19256" y="21594"/>
                  <a:pt x="18898" y="21594"/>
                </a:cubicBezTo>
                <a:lnTo>
                  <a:pt x="12066" y="21594"/>
                </a:lnTo>
                <a:lnTo>
                  <a:pt x="12066" y="12552"/>
                </a:lnTo>
                <a:lnTo>
                  <a:pt x="14486" y="12552"/>
                </a:lnTo>
                <a:cubicBezTo>
                  <a:pt x="14595" y="12552"/>
                  <a:pt x="14698" y="12517"/>
                  <a:pt x="14789" y="12441"/>
                </a:cubicBezTo>
                <a:cubicBezTo>
                  <a:pt x="14877" y="12367"/>
                  <a:pt x="14921" y="12267"/>
                  <a:pt x="14921" y="12144"/>
                </a:cubicBezTo>
                <a:lnTo>
                  <a:pt x="15088" y="9779"/>
                </a:lnTo>
                <a:cubicBezTo>
                  <a:pt x="15088" y="9650"/>
                  <a:pt x="15050" y="9538"/>
                  <a:pt x="14977" y="9444"/>
                </a:cubicBezTo>
                <a:cubicBezTo>
                  <a:pt x="14883" y="9350"/>
                  <a:pt x="14774" y="9303"/>
                  <a:pt x="14654" y="9303"/>
                </a:cubicBezTo>
                <a:lnTo>
                  <a:pt x="12066" y="9303"/>
                </a:lnTo>
                <a:lnTo>
                  <a:pt x="12066" y="8263"/>
                </a:lnTo>
                <a:cubicBezTo>
                  <a:pt x="12066" y="7879"/>
                  <a:pt x="12116" y="7623"/>
                  <a:pt x="12216" y="7497"/>
                </a:cubicBezTo>
                <a:cubicBezTo>
                  <a:pt x="12313" y="7370"/>
                  <a:pt x="12565" y="7309"/>
                  <a:pt x="12965" y="7309"/>
                </a:cubicBezTo>
                <a:cubicBezTo>
                  <a:pt x="13203" y="7309"/>
                  <a:pt x="13458" y="7326"/>
                  <a:pt x="13746" y="7367"/>
                </a:cubicBezTo>
                <a:cubicBezTo>
                  <a:pt x="14034" y="7406"/>
                  <a:pt x="14307" y="7456"/>
                  <a:pt x="14568" y="7520"/>
                </a:cubicBezTo>
                <a:cubicBezTo>
                  <a:pt x="14624" y="7520"/>
                  <a:pt x="14686" y="7514"/>
                  <a:pt x="14759" y="7499"/>
                </a:cubicBezTo>
                <a:cubicBezTo>
                  <a:pt x="14830" y="7485"/>
                  <a:pt x="14883" y="7458"/>
                  <a:pt x="14921" y="7423"/>
                </a:cubicBezTo>
                <a:cubicBezTo>
                  <a:pt x="15015" y="7367"/>
                  <a:pt x="15079" y="7264"/>
                  <a:pt x="15118" y="7115"/>
                </a:cubicBezTo>
                <a:lnTo>
                  <a:pt x="15438" y="4838"/>
                </a:lnTo>
                <a:cubicBezTo>
                  <a:pt x="15479" y="4565"/>
                  <a:pt x="15361" y="4403"/>
                  <a:pt x="15088" y="4347"/>
                </a:cubicBezTo>
                <a:cubicBezTo>
                  <a:pt x="14245" y="4112"/>
                  <a:pt x="13364" y="4001"/>
                  <a:pt x="12445" y="4010"/>
                </a:cubicBezTo>
                <a:cubicBezTo>
                  <a:pt x="9625" y="4010"/>
                  <a:pt x="8212" y="5384"/>
                  <a:pt x="8212" y="8128"/>
                </a:cubicBezTo>
                <a:lnTo>
                  <a:pt x="8212" y="9309"/>
                </a:lnTo>
                <a:lnTo>
                  <a:pt x="6764" y="9309"/>
                </a:lnTo>
                <a:cubicBezTo>
                  <a:pt x="6456" y="9309"/>
                  <a:pt x="6306" y="9459"/>
                  <a:pt x="6318" y="9758"/>
                </a:cubicBezTo>
                <a:lnTo>
                  <a:pt x="6318" y="12120"/>
                </a:lnTo>
                <a:cubicBezTo>
                  <a:pt x="6318" y="12235"/>
                  <a:pt x="6356" y="12335"/>
                  <a:pt x="6444" y="12426"/>
                </a:cubicBezTo>
                <a:cubicBezTo>
                  <a:pt x="6526" y="12514"/>
                  <a:pt x="6632" y="12558"/>
                  <a:pt x="6764" y="12558"/>
                </a:cubicBezTo>
                <a:lnTo>
                  <a:pt x="8212" y="12558"/>
                </a:lnTo>
                <a:lnTo>
                  <a:pt x="8212" y="21600"/>
                </a:lnTo>
                <a:lnTo>
                  <a:pt x="2685" y="21600"/>
                </a:lnTo>
                <a:cubicBezTo>
                  <a:pt x="2320" y="21600"/>
                  <a:pt x="1974" y="21530"/>
                  <a:pt x="1648" y="21383"/>
                </a:cubicBezTo>
                <a:cubicBezTo>
                  <a:pt x="1322" y="21239"/>
                  <a:pt x="1034" y="21048"/>
                  <a:pt x="796" y="20810"/>
                </a:cubicBezTo>
                <a:cubicBezTo>
                  <a:pt x="558" y="20569"/>
                  <a:pt x="364" y="20287"/>
                  <a:pt x="220" y="19958"/>
                </a:cubicBezTo>
                <a:cubicBezTo>
                  <a:pt x="76" y="19629"/>
                  <a:pt x="0" y="19274"/>
                  <a:pt x="0" y="18889"/>
                </a:cubicBezTo>
                <a:lnTo>
                  <a:pt x="0" y="2717"/>
                </a:lnTo>
                <a:cubicBezTo>
                  <a:pt x="0" y="2353"/>
                  <a:pt x="76" y="2000"/>
                  <a:pt x="220" y="1662"/>
                </a:cubicBezTo>
                <a:cubicBezTo>
                  <a:pt x="364" y="1328"/>
                  <a:pt x="558" y="1037"/>
                  <a:pt x="796" y="802"/>
                </a:cubicBezTo>
                <a:cubicBezTo>
                  <a:pt x="1034" y="558"/>
                  <a:pt x="1322" y="370"/>
                  <a:pt x="1648" y="223"/>
                </a:cubicBezTo>
                <a:cubicBezTo>
                  <a:pt x="1974" y="76"/>
                  <a:pt x="2320" y="6"/>
                  <a:pt x="2685" y="6"/>
                </a:cubicBezTo>
                <a:lnTo>
                  <a:pt x="18898" y="6"/>
                </a:lnTo>
                <a:lnTo>
                  <a:pt x="18898" y="0"/>
                </a:lnTo>
                <a:close/>
                <a:moveTo>
                  <a:pt x="18898" y="0"/>
                </a:moveTo>
              </a:path>
            </a:pathLst>
          </a:custGeom>
          <a:solidFill>
            <a:srgbClr val="79B6D3"/>
          </a:solidFill>
          <a:ln>
            <a:noFill/>
          </a:ln>
        </p:spPr>
        <p:txBody>
          <a:bodyPr lIns="0" tIns="0" rIns="0" bIns="0"/>
          <a:lstStyle/>
          <a:p>
            <a:pPr algn="ctr" eaLnBrk="1" hangingPunct="1">
              <a:lnSpc>
                <a:spcPct val="120000"/>
              </a:lnSpc>
            </a:pPr>
            <a:endParaRPr lang="zh-CN" altLang="en-US" sz="200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34" name="AutoShape 12"/>
          <p:cNvSpPr/>
          <p:nvPr>
            <p:custDataLst>
              <p:tags r:id="rId13"/>
            </p:custDataLst>
          </p:nvPr>
        </p:nvSpPr>
        <p:spPr bwMode="auto">
          <a:xfrm>
            <a:off x="6462395" y="4655820"/>
            <a:ext cx="421005" cy="349885"/>
          </a:xfrm>
          <a:custGeom>
            <a:avLst/>
            <a:gdLst>
              <a:gd name="T0" fmla="*/ 23626465 w 21600"/>
              <a:gd name="T1" fmla="*/ 7147248 h 21579"/>
              <a:gd name="T2" fmla="*/ 23208622 w 21600"/>
              <a:gd name="T3" fmla="*/ 8141200 h 21579"/>
              <a:gd name="T4" fmla="*/ 22164047 w 21600"/>
              <a:gd name="T5" fmla="*/ 8697558 h 21579"/>
              <a:gd name="T6" fmla="*/ 22164047 w 21600"/>
              <a:gd name="T7" fmla="*/ 12642193 h 21579"/>
              <a:gd name="T8" fmla="*/ 21581037 w 21600"/>
              <a:gd name="T9" fmla="*/ 13796733 h 21579"/>
              <a:gd name="T10" fmla="*/ 20190784 w 21600"/>
              <a:gd name="T11" fmla="*/ 14276977 h 21579"/>
              <a:gd name="T12" fmla="*/ 18088471 w 21600"/>
              <a:gd name="T13" fmla="*/ 12865184 h 21579"/>
              <a:gd name="T14" fmla="*/ 15440323 w 21600"/>
              <a:gd name="T15" fmla="*/ 11610170 h 21579"/>
              <a:gd name="T16" fmla="*/ 12524217 w 21600"/>
              <a:gd name="T17" fmla="*/ 10631446 h 21579"/>
              <a:gd name="T18" fmla="*/ 9613569 w 21600"/>
              <a:gd name="T19" fmla="*/ 10097930 h 21579"/>
              <a:gd name="T20" fmla="*/ 8716632 w 21600"/>
              <a:gd name="T21" fmla="*/ 10524876 h 21579"/>
              <a:gd name="T22" fmla="*/ 8241903 w 21600"/>
              <a:gd name="T23" fmla="*/ 11192357 h 21579"/>
              <a:gd name="T24" fmla="*/ 8215676 w 21600"/>
              <a:gd name="T25" fmla="*/ 11947345 h 21579"/>
              <a:gd name="T26" fmla="*/ 8692555 w 21600"/>
              <a:gd name="T27" fmla="*/ 12642193 h 21579"/>
              <a:gd name="T28" fmla="*/ 8397247 w 21600"/>
              <a:gd name="T29" fmla="*/ 13450454 h 21579"/>
              <a:gd name="T30" fmla="*/ 8659746 w 21600"/>
              <a:gd name="T31" fmla="*/ 14160530 h 21579"/>
              <a:gd name="T32" fmla="*/ 9295276 w 21600"/>
              <a:gd name="T33" fmla="*/ 14817335 h 21579"/>
              <a:gd name="T34" fmla="*/ 10140785 w 21600"/>
              <a:gd name="T35" fmla="*/ 15442938 h 21579"/>
              <a:gd name="T36" fmla="*/ 9249337 w 21600"/>
              <a:gd name="T37" fmla="*/ 16144655 h 21579"/>
              <a:gd name="T38" fmla="*/ 7888618 w 21600"/>
              <a:gd name="T39" fmla="*/ 16417110 h 21579"/>
              <a:gd name="T40" fmla="*/ 6472105 w 21600"/>
              <a:gd name="T41" fmla="*/ 16305242 h 21579"/>
              <a:gd name="T42" fmla="*/ 5384866 w 21600"/>
              <a:gd name="T43" fmla="*/ 15838709 h 21579"/>
              <a:gd name="T44" fmla="*/ 4870781 w 21600"/>
              <a:gd name="T45" fmla="*/ 14503030 h 21579"/>
              <a:gd name="T46" fmla="*/ 4410273 w 21600"/>
              <a:gd name="T47" fmla="*/ 13108727 h 21579"/>
              <a:gd name="T48" fmla="*/ 4230886 w 21600"/>
              <a:gd name="T49" fmla="*/ 11629978 h 21579"/>
              <a:gd name="T50" fmla="*/ 4539357 w 21600"/>
              <a:gd name="T51" fmla="*/ 10011168 h 21579"/>
              <a:gd name="T52" fmla="*/ 1973262 w 21600"/>
              <a:gd name="T53" fmla="*/ 10011168 h 21579"/>
              <a:gd name="T54" fmla="*/ 584101 w 21600"/>
              <a:gd name="T55" fmla="*/ 9530923 h 21579"/>
              <a:gd name="T56" fmla="*/ 0 w 21600"/>
              <a:gd name="T57" fmla="*/ 8364963 h 21579"/>
              <a:gd name="T58" fmla="*/ 0 w 21600"/>
              <a:gd name="T59" fmla="*/ 5916594 h 21579"/>
              <a:gd name="T60" fmla="*/ 575336 w 21600"/>
              <a:gd name="T61" fmla="*/ 4752896 h 21579"/>
              <a:gd name="T62" fmla="*/ 1973262 w 21600"/>
              <a:gd name="T63" fmla="*/ 4265810 h 21579"/>
              <a:gd name="T64" fmla="*/ 8370987 w 21600"/>
              <a:gd name="T65" fmla="*/ 4265810 h 21579"/>
              <a:gd name="T66" fmla="*/ 11512418 w 21600"/>
              <a:gd name="T67" fmla="*/ 3908882 h 21579"/>
              <a:gd name="T68" fmla="*/ 14778567 w 21600"/>
              <a:gd name="T69" fmla="*/ 2948393 h 21579"/>
              <a:gd name="T70" fmla="*/ 17799711 w 21600"/>
              <a:gd name="T71" fmla="*/ 1576933 h 21579"/>
              <a:gd name="T72" fmla="*/ 20190784 w 21600"/>
              <a:gd name="T73" fmla="*/ 0 h 21579"/>
              <a:gd name="T74" fmla="*/ 21581037 w 21600"/>
              <a:gd name="T75" fmla="*/ 482534 h 21579"/>
              <a:gd name="T76" fmla="*/ 22164047 w 21600"/>
              <a:gd name="T77" fmla="*/ 1648495 h 21579"/>
              <a:gd name="T78" fmla="*/ 22164047 w 21600"/>
              <a:gd name="T79" fmla="*/ 5581709 h 21579"/>
              <a:gd name="T80" fmla="*/ 23208622 w 21600"/>
              <a:gd name="T81" fmla="*/ 6142619 h 21579"/>
              <a:gd name="T82" fmla="*/ 23626465 w 21600"/>
              <a:gd name="T83" fmla="*/ 7147248 h 21579"/>
              <a:gd name="T84" fmla="*/ 20190784 w 21600"/>
              <a:gd name="T85" fmla="*/ 2172852 h 21579"/>
              <a:gd name="T86" fmla="*/ 18062211 w 21600"/>
              <a:gd name="T87" fmla="*/ 3388304 h 21579"/>
              <a:gd name="T88" fmla="*/ 15619710 w 21600"/>
              <a:gd name="T89" fmla="*/ 4440108 h 21579"/>
              <a:gd name="T90" fmla="*/ 12992365 w 21600"/>
              <a:gd name="T91" fmla="*/ 5268921 h 21579"/>
              <a:gd name="T92" fmla="*/ 10344249 w 21600"/>
              <a:gd name="T93" fmla="*/ 5787208 h 21579"/>
              <a:gd name="T94" fmla="*/ 10344249 w 21600"/>
              <a:gd name="T95" fmla="*/ 8503480 h 21579"/>
              <a:gd name="T96" fmla="*/ 12992365 w 21600"/>
              <a:gd name="T97" fmla="*/ 9027864 h 21579"/>
              <a:gd name="T98" fmla="*/ 15619710 w 21600"/>
              <a:gd name="T99" fmla="*/ 9861229 h 21579"/>
              <a:gd name="T100" fmla="*/ 18075341 w 21600"/>
              <a:gd name="T101" fmla="*/ 10919874 h 21579"/>
              <a:gd name="T102" fmla="*/ 20190784 w 21600"/>
              <a:gd name="T103" fmla="*/ 12117064 h 21579"/>
              <a:gd name="T104" fmla="*/ 20190784 w 21600"/>
              <a:gd name="T105" fmla="*/ 2172852 h 21579"/>
              <a:gd name="T106" fmla="*/ 20190784 w 21600"/>
              <a:gd name="T107" fmla="*/ 2172852 h 2157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1600" h="21579">
                <a:moveTo>
                  <a:pt x="21600" y="9391"/>
                </a:moveTo>
                <a:cubicBezTo>
                  <a:pt x="21600" y="9887"/>
                  <a:pt x="21473" y="10321"/>
                  <a:pt x="21218" y="10697"/>
                </a:cubicBezTo>
                <a:cubicBezTo>
                  <a:pt x="20963" y="11073"/>
                  <a:pt x="20648" y="11313"/>
                  <a:pt x="20263" y="11428"/>
                </a:cubicBezTo>
                <a:lnTo>
                  <a:pt x="20263" y="16611"/>
                </a:lnTo>
                <a:cubicBezTo>
                  <a:pt x="20263" y="17201"/>
                  <a:pt x="20087" y="17708"/>
                  <a:pt x="19730" y="18128"/>
                </a:cubicBezTo>
                <a:cubicBezTo>
                  <a:pt x="19375" y="18551"/>
                  <a:pt x="18951" y="18759"/>
                  <a:pt x="18459" y="18759"/>
                </a:cubicBezTo>
                <a:cubicBezTo>
                  <a:pt x="17928" y="18122"/>
                  <a:pt x="17286" y="17506"/>
                  <a:pt x="16537" y="16904"/>
                </a:cubicBezTo>
                <a:cubicBezTo>
                  <a:pt x="15786" y="16306"/>
                  <a:pt x="14980" y="15757"/>
                  <a:pt x="14116" y="15255"/>
                </a:cubicBezTo>
                <a:cubicBezTo>
                  <a:pt x="13254" y="14756"/>
                  <a:pt x="12363" y="14325"/>
                  <a:pt x="11450" y="13969"/>
                </a:cubicBezTo>
                <a:cubicBezTo>
                  <a:pt x="10537" y="13614"/>
                  <a:pt x="9648" y="13380"/>
                  <a:pt x="8789" y="13268"/>
                </a:cubicBezTo>
                <a:cubicBezTo>
                  <a:pt x="8453" y="13379"/>
                  <a:pt x="8179" y="13564"/>
                  <a:pt x="7969" y="13829"/>
                </a:cubicBezTo>
                <a:cubicBezTo>
                  <a:pt x="7758" y="14093"/>
                  <a:pt x="7614" y="14386"/>
                  <a:pt x="7535" y="14706"/>
                </a:cubicBezTo>
                <a:cubicBezTo>
                  <a:pt x="7457" y="15029"/>
                  <a:pt x="7450" y="15361"/>
                  <a:pt x="7511" y="15698"/>
                </a:cubicBezTo>
                <a:cubicBezTo>
                  <a:pt x="7575" y="16036"/>
                  <a:pt x="7719" y="16341"/>
                  <a:pt x="7947" y="16611"/>
                </a:cubicBezTo>
                <a:cubicBezTo>
                  <a:pt x="7751" y="16992"/>
                  <a:pt x="7660" y="17347"/>
                  <a:pt x="7677" y="17673"/>
                </a:cubicBezTo>
                <a:cubicBezTo>
                  <a:pt x="7692" y="17993"/>
                  <a:pt x="7773" y="18307"/>
                  <a:pt x="7917" y="18606"/>
                </a:cubicBezTo>
                <a:cubicBezTo>
                  <a:pt x="8059" y="18909"/>
                  <a:pt x="8255" y="19193"/>
                  <a:pt x="8498" y="19469"/>
                </a:cubicBezTo>
                <a:cubicBezTo>
                  <a:pt x="8737" y="19745"/>
                  <a:pt x="8997" y="20021"/>
                  <a:pt x="9271" y="20291"/>
                </a:cubicBezTo>
                <a:cubicBezTo>
                  <a:pt x="9114" y="20696"/>
                  <a:pt x="8843" y="21001"/>
                  <a:pt x="8456" y="21213"/>
                </a:cubicBezTo>
                <a:cubicBezTo>
                  <a:pt x="8069" y="21424"/>
                  <a:pt x="7655" y="21541"/>
                  <a:pt x="7212" y="21571"/>
                </a:cubicBezTo>
                <a:cubicBezTo>
                  <a:pt x="6772" y="21600"/>
                  <a:pt x="6341" y="21550"/>
                  <a:pt x="5917" y="21424"/>
                </a:cubicBezTo>
                <a:cubicBezTo>
                  <a:pt x="5496" y="21295"/>
                  <a:pt x="5163" y="21092"/>
                  <a:pt x="4923" y="20811"/>
                </a:cubicBezTo>
                <a:cubicBezTo>
                  <a:pt x="4781" y="20241"/>
                  <a:pt x="4625" y="19657"/>
                  <a:pt x="4453" y="19056"/>
                </a:cubicBezTo>
                <a:cubicBezTo>
                  <a:pt x="4282" y="18454"/>
                  <a:pt x="4140" y="17843"/>
                  <a:pt x="4032" y="17224"/>
                </a:cubicBezTo>
                <a:cubicBezTo>
                  <a:pt x="3922" y="16599"/>
                  <a:pt x="3868" y="15953"/>
                  <a:pt x="3868" y="15281"/>
                </a:cubicBezTo>
                <a:cubicBezTo>
                  <a:pt x="3868" y="14615"/>
                  <a:pt x="3961" y="13905"/>
                  <a:pt x="4150" y="13154"/>
                </a:cubicBezTo>
                <a:lnTo>
                  <a:pt x="1804" y="13154"/>
                </a:lnTo>
                <a:cubicBezTo>
                  <a:pt x="1312" y="13154"/>
                  <a:pt x="889" y="12945"/>
                  <a:pt x="534" y="12523"/>
                </a:cubicBezTo>
                <a:cubicBezTo>
                  <a:pt x="176" y="12100"/>
                  <a:pt x="0" y="11592"/>
                  <a:pt x="0" y="10991"/>
                </a:cubicBezTo>
                <a:lnTo>
                  <a:pt x="0" y="7774"/>
                </a:lnTo>
                <a:cubicBezTo>
                  <a:pt x="0" y="7184"/>
                  <a:pt x="176" y="6677"/>
                  <a:pt x="526" y="6245"/>
                </a:cubicBezTo>
                <a:cubicBezTo>
                  <a:pt x="879" y="5820"/>
                  <a:pt x="1305" y="5605"/>
                  <a:pt x="1804" y="5605"/>
                </a:cubicBezTo>
                <a:lnTo>
                  <a:pt x="7653" y="5605"/>
                </a:lnTo>
                <a:cubicBezTo>
                  <a:pt x="8551" y="5605"/>
                  <a:pt x="9509" y="5450"/>
                  <a:pt x="10525" y="5136"/>
                </a:cubicBezTo>
                <a:cubicBezTo>
                  <a:pt x="11541" y="4822"/>
                  <a:pt x="12537" y="4399"/>
                  <a:pt x="13511" y="3874"/>
                </a:cubicBezTo>
                <a:cubicBezTo>
                  <a:pt x="14488" y="3343"/>
                  <a:pt x="15409" y="2744"/>
                  <a:pt x="16273" y="2072"/>
                </a:cubicBezTo>
                <a:cubicBezTo>
                  <a:pt x="17135" y="1406"/>
                  <a:pt x="17864" y="713"/>
                  <a:pt x="18459" y="0"/>
                </a:cubicBezTo>
                <a:cubicBezTo>
                  <a:pt x="18951" y="0"/>
                  <a:pt x="19375" y="214"/>
                  <a:pt x="19730" y="634"/>
                </a:cubicBezTo>
                <a:cubicBezTo>
                  <a:pt x="20087" y="1057"/>
                  <a:pt x="20263" y="1567"/>
                  <a:pt x="20263" y="2166"/>
                </a:cubicBezTo>
                <a:lnTo>
                  <a:pt x="20263" y="7334"/>
                </a:lnTo>
                <a:cubicBezTo>
                  <a:pt x="20648" y="7446"/>
                  <a:pt x="20963" y="7692"/>
                  <a:pt x="21218" y="8071"/>
                </a:cubicBezTo>
                <a:cubicBezTo>
                  <a:pt x="21473" y="8455"/>
                  <a:pt x="21600" y="8895"/>
                  <a:pt x="21600" y="9391"/>
                </a:cubicBezTo>
                <a:moveTo>
                  <a:pt x="18459" y="2855"/>
                </a:moveTo>
                <a:cubicBezTo>
                  <a:pt x="17864" y="3407"/>
                  <a:pt x="17215" y="3941"/>
                  <a:pt x="16513" y="4452"/>
                </a:cubicBezTo>
                <a:cubicBezTo>
                  <a:pt x="15810" y="4963"/>
                  <a:pt x="15066" y="5423"/>
                  <a:pt x="14280" y="5834"/>
                </a:cubicBezTo>
                <a:cubicBezTo>
                  <a:pt x="13494" y="6245"/>
                  <a:pt x="12694" y="6609"/>
                  <a:pt x="11878" y="6923"/>
                </a:cubicBezTo>
                <a:cubicBezTo>
                  <a:pt x="11061" y="7237"/>
                  <a:pt x="10255" y="7463"/>
                  <a:pt x="9457" y="7604"/>
                </a:cubicBezTo>
                <a:lnTo>
                  <a:pt x="9457" y="11173"/>
                </a:lnTo>
                <a:cubicBezTo>
                  <a:pt x="10255" y="11325"/>
                  <a:pt x="11061" y="11554"/>
                  <a:pt x="11878" y="11862"/>
                </a:cubicBezTo>
                <a:cubicBezTo>
                  <a:pt x="12694" y="12170"/>
                  <a:pt x="13494" y="12537"/>
                  <a:pt x="14280" y="12957"/>
                </a:cubicBezTo>
                <a:cubicBezTo>
                  <a:pt x="15066" y="13379"/>
                  <a:pt x="15813" y="13843"/>
                  <a:pt x="16525" y="14348"/>
                </a:cubicBezTo>
                <a:cubicBezTo>
                  <a:pt x="17235" y="14856"/>
                  <a:pt x="17881" y="15381"/>
                  <a:pt x="18459" y="15921"/>
                </a:cubicBezTo>
                <a:lnTo>
                  <a:pt x="18459" y="2855"/>
                </a:lnTo>
                <a:close/>
                <a:moveTo>
                  <a:pt x="18459" y="2855"/>
                </a:moveTo>
              </a:path>
            </a:pathLst>
          </a:custGeom>
          <a:solidFill>
            <a:srgbClr val="7AC2C7"/>
          </a:solidFill>
          <a:ln>
            <a:noFill/>
          </a:ln>
        </p:spPr>
        <p:txBody>
          <a:bodyPr lIns="0" tIns="0" rIns="0" bIns="0"/>
          <a:lstStyle/>
          <a:p>
            <a:pPr algn="ctr" eaLnBrk="1" hangingPunct="1">
              <a:lnSpc>
                <a:spcPct val="120000"/>
              </a:lnSpc>
            </a:pPr>
            <a:endParaRPr lang="zh-CN" altLang="en-US" sz="200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48" name="AutoShape 13"/>
          <p:cNvSpPr/>
          <p:nvPr>
            <p:custDataLst>
              <p:tags r:id="rId14"/>
            </p:custDataLst>
          </p:nvPr>
        </p:nvSpPr>
        <p:spPr bwMode="auto">
          <a:xfrm>
            <a:off x="5180965" y="4692015"/>
            <a:ext cx="347345" cy="348615"/>
          </a:xfrm>
          <a:custGeom>
            <a:avLst/>
            <a:gdLst>
              <a:gd name="T0" fmla="*/ 23360658 w 21600"/>
              <a:gd name="T1" fmla="*/ 20657488 h 21600"/>
              <a:gd name="T2" fmla="*/ 23626465 w 21600"/>
              <a:gd name="T3" fmla="*/ 21355154 h 21600"/>
              <a:gd name="T4" fmla="*/ 23360658 w 21600"/>
              <a:gd name="T5" fmla="*/ 21994582 h 21600"/>
              <a:gd name="T6" fmla="*/ 22693445 w 21600"/>
              <a:gd name="T7" fmla="*/ 22787843 h 21600"/>
              <a:gd name="T8" fmla="*/ 21901514 w 21600"/>
              <a:gd name="T9" fmla="*/ 23455843 h 21600"/>
              <a:gd name="T10" fmla="*/ 21271475 w 21600"/>
              <a:gd name="T11" fmla="*/ 23731621 h 21600"/>
              <a:gd name="T12" fmla="*/ 20575819 w 21600"/>
              <a:gd name="T13" fmla="*/ 23449247 h 21600"/>
              <a:gd name="T14" fmla="*/ 15266425 w 21600"/>
              <a:gd name="T15" fmla="*/ 18131630 h 21600"/>
              <a:gd name="T16" fmla="*/ 12677345 w 21600"/>
              <a:gd name="T17" fmla="*/ 19341276 h 21600"/>
              <a:gd name="T18" fmla="*/ 9852025 w 21600"/>
              <a:gd name="T19" fmla="*/ 19766479 h 21600"/>
              <a:gd name="T20" fmla="*/ 6035675 w 21600"/>
              <a:gd name="T21" fmla="*/ 18997382 h 21600"/>
              <a:gd name="T22" fmla="*/ 2893153 w 21600"/>
              <a:gd name="T23" fmla="*/ 16869215 h 21600"/>
              <a:gd name="T24" fmla="*/ 766763 w 21600"/>
              <a:gd name="T25" fmla="*/ 13719310 h 21600"/>
              <a:gd name="T26" fmla="*/ 0 w 21600"/>
              <a:gd name="T27" fmla="*/ 9888178 h 21600"/>
              <a:gd name="T28" fmla="*/ 766763 w 21600"/>
              <a:gd name="T29" fmla="*/ 6059268 h 21600"/>
              <a:gd name="T30" fmla="*/ 2893153 w 21600"/>
              <a:gd name="T31" fmla="*/ 2907108 h 21600"/>
              <a:gd name="T32" fmla="*/ 6029127 w 21600"/>
              <a:gd name="T33" fmla="*/ 778974 h 21600"/>
              <a:gd name="T34" fmla="*/ 9852025 w 21600"/>
              <a:gd name="T35" fmla="*/ 0 h 21600"/>
              <a:gd name="T36" fmla="*/ 13659611 w 21600"/>
              <a:gd name="T37" fmla="*/ 778974 h 21600"/>
              <a:gd name="T38" fmla="*/ 16799950 w 21600"/>
              <a:gd name="T39" fmla="*/ 2907108 h 21600"/>
              <a:gd name="T40" fmla="*/ 18923033 w 21600"/>
              <a:gd name="T41" fmla="*/ 6059268 h 21600"/>
              <a:gd name="T42" fmla="*/ 19692011 w 21600"/>
              <a:gd name="T43" fmla="*/ 9888178 h 21600"/>
              <a:gd name="T44" fmla="*/ 19268711 w 21600"/>
              <a:gd name="T45" fmla="*/ 12732673 h 21600"/>
              <a:gd name="T46" fmla="*/ 18063303 w 21600"/>
              <a:gd name="T47" fmla="*/ 15323365 h 21600"/>
              <a:gd name="T48" fmla="*/ 23360658 w 21600"/>
              <a:gd name="T49" fmla="*/ 20657488 h 21600"/>
              <a:gd name="T50" fmla="*/ 3934453 w 21600"/>
              <a:gd name="T51" fmla="*/ 9888178 h 21600"/>
              <a:gd name="T52" fmla="*/ 4406999 w 21600"/>
              <a:gd name="T53" fmla="*/ 12215191 h 21600"/>
              <a:gd name="T54" fmla="*/ 5680207 w 21600"/>
              <a:gd name="T55" fmla="*/ 14086241 h 21600"/>
              <a:gd name="T56" fmla="*/ 7556103 w 21600"/>
              <a:gd name="T57" fmla="*/ 15348656 h 21600"/>
              <a:gd name="T58" fmla="*/ 9848751 w 21600"/>
              <a:gd name="T59" fmla="*/ 15814496 h 21600"/>
              <a:gd name="T60" fmla="*/ 12132634 w 21600"/>
              <a:gd name="T61" fmla="*/ 15348656 h 21600"/>
              <a:gd name="T62" fmla="*/ 14003040 w 21600"/>
              <a:gd name="T63" fmla="*/ 14086241 h 21600"/>
              <a:gd name="T64" fmla="*/ 15276248 w 21600"/>
              <a:gd name="T65" fmla="*/ 12215191 h 21600"/>
              <a:gd name="T66" fmla="*/ 15748794 w 21600"/>
              <a:gd name="T67" fmla="*/ 9888178 h 21600"/>
              <a:gd name="T68" fmla="*/ 15276248 w 21600"/>
              <a:gd name="T69" fmla="*/ 7595207 h 21600"/>
              <a:gd name="T70" fmla="*/ 14003040 w 21600"/>
              <a:gd name="T71" fmla="*/ 5705463 h 21600"/>
              <a:gd name="T72" fmla="*/ 12132634 w 21600"/>
              <a:gd name="T73" fmla="*/ 4429888 h 21600"/>
              <a:gd name="T74" fmla="*/ 9848751 w 21600"/>
              <a:gd name="T75" fmla="*/ 3961861 h 21600"/>
              <a:gd name="T76" fmla="*/ 7556103 w 21600"/>
              <a:gd name="T77" fmla="*/ 4429888 h 21600"/>
              <a:gd name="T78" fmla="*/ 5680207 w 21600"/>
              <a:gd name="T79" fmla="*/ 5705463 h 21600"/>
              <a:gd name="T80" fmla="*/ 4406999 w 21600"/>
              <a:gd name="T81" fmla="*/ 7595207 h 21600"/>
              <a:gd name="T82" fmla="*/ 3934453 w 21600"/>
              <a:gd name="T83" fmla="*/ 9888178 h 21600"/>
              <a:gd name="T84" fmla="*/ 9852025 w 21600"/>
              <a:gd name="T85" fmla="*/ 6142764 h 21600"/>
              <a:gd name="T86" fmla="*/ 10361745 w 21600"/>
              <a:gd name="T87" fmla="*/ 6356989 h 21600"/>
              <a:gd name="T88" fmla="*/ 10575032 w 21600"/>
              <a:gd name="T89" fmla="*/ 6899762 h 21600"/>
              <a:gd name="T90" fmla="*/ 10361745 w 21600"/>
              <a:gd name="T91" fmla="*/ 7411742 h 21600"/>
              <a:gd name="T92" fmla="*/ 9852025 w 21600"/>
              <a:gd name="T93" fmla="*/ 7629282 h 21600"/>
              <a:gd name="T94" fmla="*/ 8260523 w 21600"/>
              <a:gd name="T95" fmla="*/ 8280808 h 21600"/>
              <a:gd name="T96" fmla="*/ 7602041 w 21600"/>
              <a:gd name="T97" fmla="*/ 9884864 h 21600"/>
              <a:gd name="T98" fmla="*/ 7388754 w 21600"/>
              <a:gd name="T99" fmla="*/ 10400158 h 21600"/>
              <a:gd name="T100" fmla="*/ 6879034 w 21600"/>
              <a:gd name="T101" fmla="*/ 10611102 h 21600"/>
              <a:gd name="T102" fmla="*/ 6328833 w 21600"/>
              <a:gd name="T103" fmla="*/ 10400158 h 21600"/>
              <a:gd name="T104" fmla="*/ 6125369 w 21600"/>
              <a:gd name="T105" fmla="*/ 9884864 h 21600"/>
              <a:gd name="T106" fmla="*/ 6413070 w 21600"/>
              <a:gd name="T107" fmla="*/ 8444518 h 21600"/>
              <a:gd name="T108" fmla="*/ 7215915 w 21600"/>
              <a:gd name="T109" fmla="*/ 7241435 h 21600"/>
              <a:gd name="T110" fmla="*/ 8397247 w 21600"/>
              <a:gd name="T111" fmla="*/ 6435016 h 21600"/>
              <a:gd name="T112" fmla="*/ 9852025 w 21600"/>
              <a:gd name="T113" fmla="*/ 6142764 h 2160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1600" h="21600">
                <a:moveTo>
                  <a:pt x="21357" y="18802"/>
                </a:moveTo>
                <a:cubicBezTo>
                  <a:pt x="21518" y="18965"/>
                  <a:pt x="21600" y="19177"/>
                  <a:pt x="21600" y="19437"/>
                </a:cubicBezTo>
                <a:cubicBezTo>
                  <a:pt x="21600" y="19581"/>
                  <a:pt x="21518" y="19776"/>
                  <a:pt x="21357" y="20019"/>
                </a:cubicBezTo>
                <a:cubicBezTo>
                  <a:pt x="21193" y="20261"/>
                  <a:pt x="20990" y="20504"/>
                  <a:pt x="20747" y="20741"/>
                </a:cubicBezTo>
                <a:cubicBezTo>
                  <a:pt x="20504" y="20979"/>
                  <a:pt x="20261" y="21185"/>
                  <a:pt x="20023" y="21349"/>
                </a:cubicBezTo>
                <a:cubicBezTo>
                  <a:pt x="19783" y="21518"/>
                  <a:pt x="19594" y="21600"/>
                  <a:pt x="19447" y="21600"/>
                </a:cubicBezTo>
                <a:cubicBezTo>
                  <a:pt x="19190" y="21600"/>
                  <a:pt x="18975" y="21515"/>
                  <a:pt x="18811" y="21343"/>
                </a:cubicBezTo>
                <a:lnTo>
                  <a:pt x="13957" y="16503"/>
                </a:lnTo>
                <a:cubicBezTo>
                  <a:pt x="13217" y="16980"/>
                  <a:pt x="12429" y="17350"/>
                  <a:pt x="11590" y="17604"/>
                </a:cubicBezTo>
                <a:cubicBezTo>
                  <a:pt x="10751" y="17864"/>
                  <a:pt x="9892" y="17991"/>
                  <a:pt x="9007" y="17991"/>
                </a:cubicBezTo>
                <a:cubicBezTo>
                  <a:pt x="7770" y="17991"/>
                  <a:pt x="6609" y="17760"/>
                  <a:pt x="5518" y="17291"/>
                </a:cubicBezTo>
                <a:cubicBezTo>
                  <a:pt x="4427" y="16822"/>
                  <a:pt x="3470" y="16175"/>
                  <a:pt x="2645" y="15354"/>
                </a:cubicBezTo>
                <a:cubicBezTo>
                  <a:pt x="1817" y="14535"/>
                  <a:pt x="1173" y="13580"/>
                  <a:pt x="701" y="12487"/>
                </a:cubicBezTo>
                <a:cubicBezTo>
                  <a:pt x="232" y="11400"/>
                  <a:pt x="0" y="10237"/>
                  <a:pt x="0" y="9000"/>
                </a:cubicBezTo>
                <a:cubicBezTo>
                  <a:pt x="0" y="7769"/>
                  <a:pt x="232" y="6602"/>
                  <a:pt x="701" y="5515"/>
                </a:cubicBezTo>
                <a:cubicBezTo>
                  <a:pt x="1170" y="4422"/>
                  <a:pt x="1817" y="3468"/>
                  <a:pt x="2645" y="2646"/>
                </a:cubicBezTo>
                <a:cubicBezTo>
                  <a:pt x="3470" y="1827"/>
                  <a:pt x="4425" y="1180"/>
                  <a:pt x="5512" y="709"/>
                </a:cubicBezTo>
                <a:cubicBezTo>
                  <a:pt x="6600" y="237"/>
                  <a:pt x="7764" y="0"/>
                  <a:pt x="9007" y="0"/>
                </a:cubicBezTo>
                <a:cubicBezTo>
                  <a:pt x="10245" y="0"/>
                  <a:pt x="11403" y="237"/>
                  <a:pt x="12488" y="709"/>
                </a:cubicBezTo>
                <a:cubicBezTo>
                  <a:pt x="13573" y="1180"/>
                  <a:pt x="14531" y="1827"/>
                  <a:pt x="15359" y="2646"/>
                </a:cubicBezTo>
                <a:cubicBezTo>
                  <a:pt x="16184" y="3468"/>
                  <a:pt x="16831" y="4422"/>
                  <a:pt x="17300" y="5515"/>
                </a:cubicBezTo>
                <a:cubicBezTo>
                  <a:pt x="17769" y="6602"/>
                  <a:pt x="18003" y="7769"/>
                  <a:pt x="18003" y="9000"/>
                </a:cubicBezTo>
                <a:cubicBezTo>
                  <a:pt x="18003" y="9887"/>
                  <a:pt x="17873" y="10748"/>
                  <a:pt x="17616" y="11589"/>
                </a:cubicBezTo>
                <a:cubicBezTo>
                  <a:pt x="17359" y="12434"/>
                  <a:pt x="16992" y="13219"/>
                  <a:pt x="16514" y="13947"/>
                </a:cubicBezTo>
                <a:lnTo>
                  <a:pt x="21357" y="18802"/>
                </a:lnTo>
                <a:close/>
                <a:moveTo>
                  <a:pt x="3597" y="9000"/>
                </a:moveTo>
                <a:cubicBezTo>
                  <a:pt x="3597" y="9759"/>
                  <a:pt x="3741" y="10465"/>
                  <a:pt x="4029" y="11118"/>
                </a:cubicBezTo>
                <a:cubicBezTo>
                  <a:pt x="4317" y="11770"/>
                  <a:pt x="4707" y="12338"/>
                  <a:pt x="5193" y="12821"/>
                </a:cubicBezTo>
                <a:cubicBezTo>
                  <a:pt x="5679" y="13301"/>
                  <a:pt x="6253" y="13685"/>
                  <a:pt x="6908" y="13970"/>
                </a:cubicBezTo>
                <a:cubicBezTo>
                  <a:pt x="7566" y="14252"/>
                  <a:pt x="8264" y="14394"/>
                  <a:pt x="9004" y="14394"/>
                </a:cubicBezTo>
                <a:cubicBezTo>
                  <a:pt x="9745" y="14394"/>
                  <a:pt x="10440" y="14252"/>
                  <a:pt x="11092" y="13970"/>
                </a:cubicBezTo>
                <a:cubicBezTo>
                  <a:pt x="11745" y="13685"/>
                  <a:pt x="12319" y="13301"/>
                  <a:pt x="12802" y="12821"/>
                </a:cubicBezTo>
                <a:cubicBezTo>
                  <a:pt x="13291" y="12338"/>
                  <a:pt x="13678" y="11770"/>
                  <a:pt x="13966" y="11118"/>
                </a:cubicBezTo>
                <a:cubicBezTo>
                  <a:pt x="14254" y="10465"/>
                  <a:pt x="14398" y="9759"/>
                  <a:pt x="14398" y="9000"/>
                </a:cubicBezTo>
                <a:cubicBezTo>
                  <a:pt x="14398" y="8260"/>
                  <a:pt x="14254" y="7565"/>
                  <a:pt x="13966" y="6913"/>
                </a:cubicBezTo>
                <a:cubicBezTo>
                  <a:pt x="13675" y="6258"/>
                  <a:pt x="13291" y="5684"/>
                  <a:pt x="12802" y="5193"/>
                </a:cubicBezTo>
                <a:cubicBezTo>
                  <a:pt x="12316" y="4704"/>
                  <a:pt x="11745" y="4317"/>
                  <a:pt x="11092" y="4032"/>
                </a:cubicBezTo>
                <a:cubicBezTo>
                  <a:pt x="10440" y="3750"/>
                  <a:pt x="9742" y="3606"/>
                  <a:pt x="9004" y="3606"/>
                </a:cubicBezTo>
                <a:cubicBezTo>
                  <a:pt x="8267" y="3606"/>
                  <a:pt x="7566" y="3750"/>
                  <a:pt x="6908" y="4032"/>
                </a:cubicBezTo>
                <a:cubicBezTo>
                  <a:pt x="6253" y="4317"/>
                  <a:pt x="5676" y="4704"/>
                  <a:pt x="5193" y="5193"/>
                </a:cubicBezTo>
                <a:cubicBezTo>
                  <a:pt x="4707" y="5684"/>
                  <a:pt x="4317" y="6258"/>
                  <a:pt x="4029" y="6913"/>
                </a:cubicBezTo>
                <a:cubicBezTo>
                  <a:pt x="3741" y="7565"/>
                  <a:pt x="3597" y="8257"/>
                  <a:pt x="3597" y="9000"/>
                </a:cubicBezTo>
                <a:moveTo>
                  <a:pt x="9007" y="5591"/>
                </a:moveTo>
                <a:cubicBezTo>
                  <a:pt x="9185" y="5591"/>
                  <a:pt x="9344" y="5656"/>
                  <a:pt x="9473" y="5786"/>
                </a:cubicBezTo>
                <a:cubicBezTo>
                  <a:pt x="9603" y="5919"/>
                  <a:pt x="9668" y="6082"/>
                  <a:pt x="9668" y="6280"/>
                </a:cubicBezTo>
                <a:cubicBezTo>
                  <a:pt x="9668" y="6461"/>
                  <a:pt x="9603" y="6616"/>
                  <a:pt x="9473" y="6746"/>
                </a:cubicBezTo>
                <a:cubicBezTo>
                  <a:pt x="9344" y="6879"/>
                  <a:pt x="9185" y="6944"/>
                  <a:pt x="9007" y="6944"/>
                </a:cubicBezTo>
                <a:cubicBezTo>
                  <a:pt x="8439" y="6944"/>
                  <a:pt x="7953" y="7144"/>
                  <a:pt x="7552" y="7537"/>
                </a:cubicBezTo>
                <a:cubicBezTo>
                  <a:pt x="7151" y="7935"/>
                  <a:pt x="6950" y="8423"/>
                  <a:pt x="6950" y="8997"/>
                </a:cubicBezTo>
                <a:cubicBezTo>
                  <a:pt x="6950" y="9180"/>
                  <a:pt x="6885" y="9333"/>
                  <a:pt x="6755" y="9466"/>
                </a:cubicBezTo>
                <a:cubicBezTo>
                  <a:pt x="6623" y="9596"/>
                  <a:pt x="6467" y="9658"/>
                  <a:pt x="6289" y="9658"/>
                </a:cubicBezTo>
                <a:cubicBezTo>
                  <a:pt x="6080" y="9658"/>
                  <a:pt x="5914" y="9596"/>
                  <a:pt x="5786" y="9466"/>
                </a:cubicBezTo>
                <a:cubicBezTo>
                  <a:pt x="5659" y="9333"/>
                  <a:pt x="5600" y="9180"/>
                  <a:pt x="5600" y="8997"/>
                </a:cubicBezTo>
                <a:cubicBezTo>
                  <a:pt x="5600" y="8539"/>
                  <a:pt x="5685" y="8104"/>
                  <a:pt x="5863" y="7686"/>
                </a:cubicBezTo>
                <a:cubicBezTo>
                  <a:pt x="6038" y="7271"/>
                  <a:pt x="6281" y="6907"/>
                  <a:pt x="6597" y="6591"/>
                </a:cubicBezTo>
                <a:cubicBezTo>
                  <a:pt x="6905" y="6277"/>
                  <a:pt x="7264" y="6029"/>
                  <a:pt x="7677" y="5857"/>
                </a:cubicBezTo>
                <a:cubicBezTo>
                  <a:pt x="8086" y="5681"/>
                  <a:pt x="8530" y="5591"/>
                  <a:pt x="9007" y="5591"/>
                </a:cubicBezTo>
              </a:path>
            </a:pathLst>
          </a:custGeom>
          <a:solidFill>
            <a:srgbClr val="6BC0A7"/>
          </a:solidFill>
          <a:ln>
            <a:noFill/>
          </a:ln>
        </p:spPr>
        <p:txBody>
          <a:bodyPr lIns="0" tIns="0" rIns="0" bIns="0"/>
          <a:lstStyle/>
          <a:p>
            <a:pPr algn="ctr" eaLnBrk="1" hangingPunct="1">
              <a:lnSpc>
                <a:spcPct val="120000"/>
              </a:lnSpc>
            </a:pPr>
            <a:endParaRPr lang="zh-CN" altLang="en-US" sz="200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51" name="文本框 50"/>
          <p:cNvSpPr txBox="1"/>
          <p:nvPr>
            <p:custDataLst>
              <p:tags r:id="rId15"/>
            </p:custDataLst>
          </p:nvPr>
        </p:nvSpPr>
        <p:spPr>
          <a:xfrm>
            <a:off x="7873365" y="3051175"/>
            <a:ext cx="3642995" cy="1021080"/>
          </a:xfrm>
          <a:prstGeom prst="rect">
            <a:avLst/>
          </a:prstGeom>
          <a:noFill/>
        </p:spPr>
        <p:txBody>
          <a:bodyPr wrap="square" rtlCol="0"/>
          <a:lstStyle/>
          <a:p>
            <a:pPr>
              <a:lnSpc>
                <a:spcPct val="120000"/>
              </a:lnSpc>
            </a:pPr>
            <a:r>
              <a:rPr lang="zh-CN" altLang="en-US" sz="1600" b="1" spc="300">
                <a:solidFill>
                  <a:sysClr val="windowText" lastClr="000000">
                    <a:lumMod val="85000"/>
                    <a:lumOff val="15000"/>
                  </a:sysClr>
                </a:solidFill>
                <a:latin typeface="Arial" panose="020B0604020202020204" pitchFamily="34" charset="0"/>
                <a:ea typeface="微软雅黑" panose="020B0503020204020204" charset="-122"/>
                <a:sym typeface="Arial" panose="020B0604020202020204" pitchFamily="34" charset="0"/>
              </a:rPr>
              <a:t>（2）在实习过程中，发生事故一定要冷静，尽快通知老师，听从老师的安排。</a:t>
            </a:r>
            <a:endParaRPr lang="zh-CN" altLang="en-US" sz="1600" b="1" spc="300">
              <a:solidFill>
                <a:sysClr val="windowText" lastClr="000000">
                  <a:lumMod val="85000"/>
                  <a:lumOff val="15000"/>
                </a:sysClr>
              </a:solidFill>
              <a:latin typeface="Arial" panose="020B0604020202020204" pitchFamily="34" charset="0"/>
              <a:ea typeface="微软雅黑" panose="020B0503020204020204" charset="-122"/>
              <a:sym typeface="Arial" panose="020B0604020202020204" pitchFamily="34" charset="0"/>
            </a:endParaRPr>
          </a:p>
        </p:txBody>
      </p:sp>
      <p:sp>
        <p:nvSpPr>
          <p:cNvPr id="54" name="文本框 53"/>
          <p:cNvSpPr txBox="1"/>
          <p:nvPr>
            <p:custDataLst>
              <p:tags r:id="rId16"/>
            </p:custDataLst>
          </p:nvPr>
        </p:nvSpPr>
        <p:spPr>
          <a:xfrm>
            <a:off x="7439025" y="4692015"/>
            <a:ext cx="4076700" cy="1397000"/>
          </a:xfrm>
          <a:prstGeom prst="rect">
            <a:avLst/>
          </a:prstGeom>
          <a:noFill/>
        </p:spPr>
        <p:txBody>
          <a:bodyPr wrap="square" rtlCol="0"/>
          <a:lstStyle/>
          <a:p>
            <a:pPr>
              <a:lnSpc>
                <a:spcPct val="120000"/>
              </a:lnSpc>
            </a:pPr>
            <a:r>
              <a:rPr lang="zh-CN" altLang="en-US" sz="1600" b="1" spc="300">
                <a:solidFill>
                  <a:sysClr val="windowText" lastClr="000000">
                    <a:lumMod val="85000"/>
                    <a:lumOff val="15000"/>
                  </a:sysClr>
                </a:solidFill>
                <a:latin typeface="Arial" panose="020B0604020202020204" pitchFamily="34" charset="0"/>
                <a:ea typeface="微软雅黑" panose="020B0503020204020204" charset="-122"/>
                <a:sym typeface="Arial" panose="020B0604020202020204" pitchFamily="34" charset="0"/>
              </a:rPr>
              <a:t>（3）在实习、劳动过程中，如果不慎从高处或从楼梯上滚落扭伤关节、碰到骨头时，千万不要随意移动，应保持着地姿势，并拨打急救电话。</a:t>
            </a:r>
            <a:endParaRPr lang="zh-CN" altLang="en-US" sz="1600" b="1" spc="300">
              <a:solidFill>
                <a:sysClr val="windowText" lastClr="000000">
                  <a:lumMod val="85000"/>
                  <a:lumOff val="15000"/>
                </a:sysClr>
              </a:solidFill>
              <a:latin typeface="Arial" panose="020B0604020202020204" pitchFamily="34" charset="0"/>
              <a:ea typeface="微软雅黑" panose="020B0503020204020204" charset="-122"/>
              <a:sym typeface="Arial" panose="020B0604020202020204" pitchFamily="34" charset="0"/>
            </a:endParaRPr>
          </a:p>
        </p:txBody>
      </p:sp>
      <p:sp>
        <p:nvSpPr>
          <p:cNvPr id="57" name="文本框 56"/>
          <p:cNvSpPr txBox="1"/>
          <p:nvPr>
            <p:custDataLst>
              <p:tags r:id="rId17"/>
            </p:custDataLst>
          </p:nvPr>
        </p:nvSpPr>
        <p:spPr>
          <a:xfrm>
            <a:off x="7102475" y="1380490"/>
            <a:ext cx="4504055" cy="1303020"/>
          </a:xfrm>
          <a:prstGeom prst="rect">
            <a:avLst/>
          </a:prstGeom>
          <a:noFill/>
        </p:spPr>
        <p:txBody>
          <a:bodyPr wrap="square" rtlCol="0"/>
          <a:lstStyle/>
          <a:p>
            <a:pPr>
              <a:lnSpc>
                <a:spcPct val="120000"/>
              </a:lnSpc>
            </a:pPr>
            <a:r>
              <a:rPr lang="zh-CN" altLang="en-US" sz="1600" b="1" spc="300">
                <a:solidFill>
                  <a:sysClr val="windowText" lastClr="000000">
                    <a:lumMod val="85000"/>
                    <a:lumOff val="15000"/>
                  </a:sysClr>
                </a:solidFill>
                <a:latin typeface="Arial" panose="020B0604020202020204" pitchFamily="34" charset="0"/>
                <a:ea typeface="微软雅黑" panose="020B0503020204020204" charset="-122"/>
                <a:sym typeface="Arial" panose="020B0604020202020204" pitchFamily="34" charset="0"/>
              </a:rPr>
              <a:t>（1）当在实习、劳动过程中被划伤时，应迅速用干净的手帕、纸巾包住伤口，止住流血，并立即送往医院；如果被铁钉扎伤，还应到医院打破伤风针。</a:t>
            </a:r>
            <a:endParaRPr lang="zh-CN" altLang="en-US" sz="1600" b="1" spc="300">
              <a:solidFill>
                <a:sysClr val="windowText" lastClr="000000">
                  <a:lumMod val="85000"/>
                  <a:lumOff val="15000"/>
                </a:sysClr>
              </a:solidFill>
              <a:latin typeface="Arial" panose="020B0604020202020204" pitchFamily="34" charset="0"/>
              <a:ea typeface="微软雅黑" panose="020B0503020204020204" charset="-122"/>
              <a:sym typeface="Arial" panose="020B0604020202020204" pitchFamily="34" charset="0"/>
            </a:endParaRPr>
          </a:p>
        </p:txBody>
      </p:sp>
    </p:spTree>
    <p:custDataLst>
      <p:tags r:id="rId18"/>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sp>
        <p:nvSpPr>
          <p:cNvPr id="49" name="任意多边形 48"/>
          <p:cNvSpPr/>
          <p:nvPr/>
        </p:nvSpPr>
        <p:spPr>
          <a:xfrm>
            <a:off x="-18415" y="0"/>
            <a:ext cx="12202160" cy="686435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4" name="图片 3" descr="11"/>
          <p:cNvPicPr>
            <a:picLocks noChangeAspect="1"/>
          </p:cNvPicPr>
          <p:nvPr/>
        </p:nvPicPr>
        <p:blipFill>
          <a:blip r:embed="rId1"/>
          <a:srcRect t="81118" r="67447"/>
          <a:stretch>
            <a:fillRect/>
          </a:stretch>
        </p:blipFill>
        <p:spPr>
          <a:xfrm>
            <a:off x="0" y="3870960"/>
            <a:ext cx="11884660" cy="2987040"/>
          </a:xfrm>
          <a:prstGeom prst="rect">
            <a:avLst/>
          </a:prstGeom>
        </p:spPr>
      </p:pic>
      <p:sp>
        <p:nvSpPr>
          <p:cNvPr id="2" name="圆角矩形 1"/>
          <p:cNvSpPr/>
          <p:nvPr/>
        </p:nvSpPr>
        <p:spPr>
          <a:xfrm>
            <a:off x="886143" y="1144270"/>
            <a:ext cx="7870825" cy="4424045"/>
          </a:xfrm>
          <a:prstGeom prst="roundRect">
            <a:avLst/>
          </a:prstGeom>
          <a:gradFill>
            <a:gsLst>
              <a:gs pos="100000">
                <a:schemeClr val="bg1"/>
              </a:gs>
              <a:gs pos="0">
                <a:schemeClr val="bg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TextBox 12"/>
          <p:cNvSpPr txBox="1"/>
          <p:nvPr/>
        </p:nvSpPr>
        <p:spPr>
          <a:xfrm>
            <a:off x="3406786" y="2032854"/>
            <a:ext cx="2829538" cy="73850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defPPr>
              <a:defRPr lang="zh-CN"/>
            </a:defPPr>
            <a:lvl1pPr algn="ctr" fontAlgn="auto">
              <a:spcBef>
                <a:spcPts val="0"/>
              </a:spcBef>
              <a:spcAft>
                <a:spcPts val="0"/>
              </a:spcAft>
              <a:defRPr sz="14000" b="1">
                <a:ln w="12700">
                  <a:gradFill flip="none" rotWithShape="1">
                    <a:gsLst>
                      <a:gs pos="20000">
                        <a:schemeClr val="bg1">
                          <a:alpha val="0"/>
                        </a:schemeClr>
                      </a:gs>
                      <a:gs pos="80000">
                        <a:schemeClr val="bg1"/>
                      </a:gs>
                    </a:gsLst>
                    <a:lin ang="8100000" scaled="1"/>
                    <a:tileRect/>
                  </a:gradFill>
                </a:ln>
                <a:solidFill>
                  <a:schemeClr val="bg2">
                    <a:lumMod val="50000"/>
                  </a:schemeClr>
                </a:solidFill>
                <a:effectLst>
                  <a:innerShdw blurRad="38100" dist="25400" dir="18900000">
                    <a:prstClr val="black">
                      <a:alpha val="50000"/>
                    </a:prstClr>
                  </a:innerShdw>
                </a:effectLst>
                <a:latin typeface="Agency FB" panose="020B0503020202020204" pitchFamily="34" charset="0"/>
                <a:ea typeface="微软雅黑" panose="020B0503020204020204" charset="-122"/>
              </a:defRPr>
            </a:lvl1pPr>
          </a:lstStyle>
          <a:p>
            <a:pPr algn="ctr"/>
            <a:r>
              <a:rPr lang="zh-CN" altLang="en-US" sz="4800" dirty="0">
                <a:ln w="12700">
                  <a:noFill/>
                </a:ln>
                <a:gradFill>
                  <a:gsLst>
                    <a:gs pos="81000">
                      <a:srgbClr val="8EC78B"/>
                    </a:gs>
                    <a:gs pos="44000">
                      <a:srgbClr val="8EC78B"/>
                    </a:gs>
                    <a:gs pos="0">
                      <a:srgbClr val="51915A"/>
                    </a:gs>
                  </a:gsLst>
                  <a:lin ang="5400000" scaled="0"/>
                </a:gradFill>
                <a:effectLst/>
                <a:latin typeface="思源黑体 CN Bold" panose="020B0800000000000000" charset="-122"/>
                <a:ea typeface="思源黑体 CN Bold" panose="020B0800000000000000" charset="-122"/>
                <a:cs typeface="思源黑体 CN Bold" panose="020B0800000000000000" charset="-122"/>
              </a:rPr>
              <a:t>第二部分</a:t>
            </a:r>
            <a:endParaRPr lang="zh-CN" altLang="en-US" sz="4800" dirty="0">
              <a:ln w="12700">
                <a:noFill/>
              </a:ln>
              <a:gradFill>
                <a:gsLst>
                  <a:gs pos="81000">
                    <a:srgbClr val="8EC78B"/>
                  </a:gs>
                  <a:gs pos="44000">
                    <a:srgbClr val="8EC78B"/>
                  </a:gs>
                  <a:gs pos="0">
                    <a:srgbClr val="51915A"/>
                  </a:gs>
                </a:gsLst>
                <a:lin ang="5400000" scaled="0"/>
              </a:gradFill>
              <a:effectLst/>
              <a:latin typeface="思源黑体 CN Bold" panose="020B0800000000000000" charset="-122"/>
              <a:ea typeface="思源黑体 CN Bold" panose="020B0800000000000000" charset="-122"/>
              <a:cs typeface="思源黑体 CN Bold" panose="020B0800000000000000" charset="-122"/>
            </a:endParaRPr>
          </a:p>
        </p:txBody>
      </p:sp>
      <p:sp>
        <p:nvSpPr>
          <p:cNvPr id="6" name="TextBox 12"/>
          <p:cNvSpPr txBox="1"/>
          <p:nvPr/>
        </p:nvSpPr>
        <p:spPr>
          <a:xfrm>
            <a:off x="2461895" y="3143250"/>
            <a:ext cx="4946015" cy="147701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defPPr>
              <a:defRPr lang="zh-CN"/>
            </a:defPPr>
            <a:lvl1pPr algn="ctr" fontAlgn="auto">
              <a:spcBef>
                <a:spcPts val="0"/>
              </a:spcBef>
              <a:spcAft>
                <a:spcPts val="0"/>
              </a:spcAft>
              <a:defRPr sz="14000" b="1">
                <a:ln w="12700">
                  <a:gradFill flip="none" rotWithShape="1">
                    <a:gsLst>
                      <a:gs pos="20000">
                        <a:schemeClr val="bg1">
                          <a:alpha val="0"/>
                        </a:schemeClr>
                      </a:gs>
                      <a:gs pos="80000">
                        <a:schemeClr val="bg1"/>
                      </a:gs>
                    </a:gsLst>
                    <a:lin ang="8100000" scaled="1"/>
                    <a:tileRect/>
                  </a:gradFill>
                </a:ln>
                <a:solidFill>
                  <a:schemeClr val="bg2">
                    <a:lumMod val="50000"/>
                  </a:schemeClr>
                </a:solidFill>
                <a:effectLst>
                  <a:innerShdw blurRad="38100" dist="25400" dir="18900000">
                    <a:prstClr val="black">
                      <a:alpha val="50000"/>
                    </a:prstClr>
                  </a:innerShdw>
                </a:effectLst>
                <a:latin typeface="Agency FB" panose="020B0503020202020204" pitchFamily="34" charset="0"/>
                <a:ea typeface="微软雅黑" panose="020B0503020204020204" charset="-122"/>
              </a:defRPr>
            </a:lvl1pPr>
          </a:lstStyle>
          <a:p>
            <a:pPr algn="ctr"/>
            <a:r>
              <a:rPr lang="zh-CN" altLang="en-US" sz="4800" dirty="0">
                <a:ln w="12700">
                  <a:noFill/>
                </a:ln>
                <a:gradFill>
                  <a:gsLst>
                    <a:gs pos="81000">
                      <a:srgbClr val="8EC78B"/>
                    </a:gs>
                    <a:gs pos="44000">
                      <a:srgbClr val="8EC78B"/>
                    </a:gs>
                    <a:gs pos="0">
                      <a:srgbClr val="51915A"/>
                    </a:gs>
                  </a:gsLst>
                  <a:lin ang="5400000" scaled="0"/>
                </a:gradFill>
                <a:effectLst/>
                <a:latin typeface="思源黑体 CN Bold" panose="020B0800000000000000" charset="-122"/>
                <a:ea typeface="思源黑体 CN Bold" panose="020B0800000000000000" charset="-122"/>
                <a:cs typeface="思源黑体 CN Bold" panose="020B0800000000000000" charset="-122"/>
              </a:rPr>
              <a:t>求职择业存陷阱，走好工作第一步</a:t>
            </a:r>
            <a:endParaRPr lang="zh-CN" altLang="en-US" sz="4800" dirty="0">
              <a:ln w="12700">
                <a:noFill/>
              </a:ln>
              <a:gradFill>
                <a:gsLst>
                  <a:gs pos="81000">
                    <a:srgbClr val="8EC78B"/>
                  </a:gs>
                  <a:gs pos="44000">
                    <a:srgbClr val="8EC78B"/>
                  </a:gs>
                  <a:gs pos="0">
                    <a:srgbClr val="51915A"/>
                  </a:gs>
                </a:gsLst>
                <a:lin ang="5400000" scaled="0"/>
              </a:gradFill>
              <a:effectLst/>
              <a:latin typeface="思源黑体 CN Bold" panose="020B0800000000000000" charset="-122"/>
              <a:ea typeface="思源黑体 CN Bold" panose="020B0800000000000000" charset="-122"/>
              <a:cs typeface="思源黑体 CN Bold" panose="020B0800000000000000" charset="-122"/>
            </a:endParaRPr>
          </a:p>
        </p:txBody>
      </p:sp>
      <p:grpSp>
        <p:nvGrpSpPr>
          <p:cNvPr id="10" name="组合 9"/>
          <p:cNvGrpSpPr/>
          <p:nvPr/>
        </p:nvGrpSpPr>
        <p:grpSpPr>
          <a:xfrm flipV="1">
            <a:off x="2461895" y="3049489"/>
            <a:ext cx="4719320" cy="111760"/>
            <a:chOff x="2928" y="8018"/>
            <a:chExt cx="13260" cy="176"/>
          </a:xfrm>
        </p:grpSpPr>
        <p:sp>
          <p:nvSpPr>
            <p:cNvPr id="11" name="任意多边形 10"/>
            <p:cNvSpPr/>
            <p:nvPr/>
          </p:nvSpPr>
          <p:spPr>
            <a:xfrm>
              <a:off x="2930" y="8018"/>
              <a:ext cx="13258" cy="176"/>
            </a:xfrm>
            <a:custGeom>
              <a:avLst/>
              <a:gdLst>
                <a:gd name="connsiteX0" fmla="*/ 0 w 3093720"/>
                <a:gd name="connsiteY0" fmla="*/ 54727 h 77587"/>
                <a:gd name="connsiteX1" fmla="*/ 457200 w 3093720"/>
                <a:gd name="connsiteY1" fmla="*/ 62347 h 77587"/>
                <a:gd name="connsiteX2" fmla="*/ 548640 w 3093720"/>
                <a:gd name="connsiteY2" fmla="*/ 69967 h 77587"/>
                <a:gd name="connsiteX3" fmla="*/ 807720 w 3093720"/>
                <a:gd name="connsiteY3" fmla="*/ 77587 h 77587"/>
                <a:gd name="connsiteX4" fmla="*/ 1386840 w 3093720"/>
                <a:gd name="connsiteY4" fmla="*/ 69967 h 77587"/>
                <a:gd name="connsiteX5" fmla="*/ 1478280 w 3093720"/>
                <a:gd name="connsiteY5" fmla="*/ 54727 h 77587"/>
                <a:gd name="connsiteX6" fmla="*/ 1600200 w 3093720"/>
                <a:gd name="connsiteY6" fmla="*/ 47107 h 77587"/>
                <a:gd name="connsiteX7" fmla="*/ 2880360 w 3093720"/>
                <a:gd name="connsiteY7" fmla="*/ 47107 h 77587"/>
                <a:gd name="connsiteX8" fmla="*/ 2956560 w 3093720"/>
                <a:gd name="connsiteY8" fmla="*/ 54727 h 77587"/>
                <a:gd name="connsiteX9" fmla="*/ 3093720 w 3093720"/>
                <a:gd name="connsiteY9" fmla="*/ 62347 h 77587"/>
                <a:gd name="connsiteX0-1" fmla="*/ 0 w 3093720"/>
                <a:gd name="connsiteY0-2" fmla="*/ 54727 h 77587"/>
                <a:gd name="connsiteX1-3" fmla="*/ 548640 w 3093720"/>
                <a:gd name="connsiteY1-4" fmla="*/ 69967 h 77587"/>
                <a:gd name="connsiteX2-5" fmla="*/ 807720 w 3093720"/>
                <a:gd name="connsiteY2-6" fmla="*/ 77587 h 77587"/>
                <a:gd name="connsiteX3-7" fmla="*/ 1386840 w 3093720"/>
                <a:gd name="connsiteY3-8" fmla="*/ 69967 h 77587"/>
                <a:gd name="connsiteX4-9" fmla="*/ 1478280 w 3093720"/>
                <a:gd name="connsiteY4-10" fmla="*/ 54727 h 77587"/>
                <a:gd name="connsiteX5-11" fmla="*/ 1600200 w 3093720"/>
                <a:gd name="connsiteY5-12" fmla="*/ 47107 h 77587"/>
                <a:gd name="connsiteX6-13" fmla="*/ 2880360 w 3093720"/>
                <a:gd name="connsiteY6-14" fmla="*/ 47107 h 77587"/>
                <a:gd name="connsiteX7-15" fmla="*/ 2956560 w 3093720"/>
                <a:gd name="connsiteY7-16" fmla="*/ 54727 h 77587"/>
                <a:gd name="connsiteX8-17" fmla="*/ 3093720 w 3093720"/>
                <a:gd name="connsiteY8-18" fmla="*/ 62347 h 77587"/>
                <a:gd name="connsiteX0-19" fmla="*/ 0 w 3093720"/>
                <a:gd name="connsiteY0-20" fmla="*/ 54727 h 77587"/>
                <a:gd name="connsiteX1-21" fmla="*/ 807720 w 3093720"/>
                <a:gd name="connsiteY1-22" fmla="*/ 77587 h 77587"/>
                <a:gd name="connsiteX2-23" fmla="*/ 1386840 w 3093720"/>
                <a:gd name="connsiteY2-24" fmla="*/ 69967 h 77587"/>
                <a:gd name="connsiteX3-25" fmla="*/ 1478280 w 3093720"/>
                <a:gd name="connsiteY3-26" fmla="*/ 54727 h 77587"/>
                <a:gd name="connsiteX4-27" fmla="*/ 1600200 w 3093720"/>
                <a:gd name="connsiteY4-28" fmla="*/ 47107 h 77587"/>
                <a:gd name="connsiteX5-29" fmla="*/ 2880360 w 3093720"/>
                <a:gd name="connsiteY5-30" fmla="*/ 47107 h 77587"/>
                <a:gd name="connsiteX6-31" fmla="*/ 2956560 w 3093720"/>
                <a:gd name="connsiteY6-32" fmla="*/ 54727 h 77587"/>
                <a:gd name="connsiteX7-33" fmla="*/ 3093720 w 3093720"/>
                <a:gd name="connsiteY7-34" fmla="*/ 62347 h 77587"/>
                <a:gd name="connsiteX0-35" fmla="*/ 0 w 3093720"/>
                <a:gd name="connsiteY0-36" fmla="*/ 54727 h 69967"/>
                <a:gd name="connsiteX1-37" fmla="*/ 1386840 w 3093720"/>
                <a:gd name="connsiteY1-38" fmla="*/ 69967 h 69967"/>
                <a:gd name="connsiteX2-39" fmla="*/ 1478280 w 3093720"/>
                <a:gd name="connsiteY2-40" fmla="*/ 54727 h 69967"/>
                <a:gd name="connsiteX3-41" fmla="*/ 1600200 w 3093720"/>
                <a:gd name="connsiteY3-42" fmla="*/ 47107 h 69967"/>
                <a:gd name="connsiteX4-43" fmla="*/ 2880360 w 3093720"/>
                <a:gd name="connsiteY4-44" fmla="*/ 47107 h 69967"/>
                <a:gd name="connsiteX5-45" fmla="*/ 2956560 w 3093720"/>
                <a:gd name="connsiteY5-46" fmla="*/ 54727 h 69967"/>
                <a:gd name="connsiteX6-47" fmla="*/ 3093720 w 3093720"/>
                <a:gd name="connsiteY6-48" fmla="*/ 62347 h 69967"/>
                <a:gd name="connsiteX0-49" fmla="*/ 0 w 3093720"/>
                <a:gd name="connsiteY0-50" fmla="*/ 54727 h 69967"/>
                <a:gd name="connsiteX1-51" fmla="*/ 1386840 w 3093720"/>
                <a:gd name="connsiteY1-52" fmla="*/ 69967 h 69967"/>
                <a:gd name="connsiteX2-53" fmla="*/ 1600200 w 3093720"/>
                <a:gd name="connsiteY2-54" fmla="*/ 47107 h 69967"/>
                <a:gd name="connsiteX3-55" fmla="*/ 2880360 w 3093720"/>
                <a:gd name="connsiteY3-56" fmla="*/ 47107 h 69967"/>
                <a:gd name="connsiteX4-57" fmla="*/ 2956560 w 3093720"/>
                <a:gd name="connsiteY4-58" fmla="*/ 54727 h 69967"/>
                <a:gd name="connsiteX5-59" fmla="*/ 3093720 w 3093720"/>
                <a:gd name="connsiteY5-60" fmla="*/ 62347 h 69967"/>
                <a:gd name="connsiteX0-61" fmla="*/ 0 w 3093720"/>
                <a:gd name="connsiteY0-62" fmla="*/ 8101 h 23341"/>
                <a:gd name="connsiteX1-63" fmla="*/ 1386840 w 3093720"/>
                <a:gd name="connsiteY1-64" fmla="*/ 23341 h 23341"/>
                <a:gd name="connsiteX2-65" fmla="*/ 2880360 w 3093720"/>
                <a:gd name="connsiteY2-66" fmla="*/ 481 h 23341"/>
                <a:gd name="connsiteX3-67" fmla="*/ 2956560 w 3093720"/>
                <a:gd name="connsiteY3-68" fmla="*/ 8101 h 23341"/>
                <a:gd name="connsiteX4-69" fmla="*/ 3093720 w 3093720"/>
                <a:gd name="connsiteY4-70" fmla="*/ 15721 h 23341"/>
                <a:gd name="connsiteX0-71" fmla="*/ 0 w 3114604"/>
                <a:gd name="connsiteY0-72" fmla="*/ 125 h 15365"/>
                <a:gd name="connsiteX1-73" fmla="*/ 1386840 w 3114604"/>
                <a:gd name="connsiteY1-74" fmla="*/ 15365 h 15365"/>
                <a:gd name="connsiteX2-75" fmla="*/ 2956560 w 3114604"/>
                <a:gd name="connsiteY2-76" fmla="*/ 125 h 15365"/>
                <a:gd name="connsiteX3-77" fmla="*/ 3093720 w 3114604"/>
                <a:gd name="connsiteY3-78" fmla="*/ 7745 h 15365"/>
                <a:gd name="connsiteX0-79" fmla="*/ 0 w 3093720"/>
                <a:gd name="connsiteY0-80" fmla="*/ 0 h 15240"/>
                <a:gd name="connsiteX1-81" fmla="*/ 1386840 w 3093720"/>
                <a:gd name="connsiteY1-82" fmla="*/ 15240 h 15240"/>
                <a:gd name="connsiteX2-83" fmla="*/ 3093720 w 3093720"/>
                <a:gd name="connsiteY2-84" fmla="*/ 7620 h 15240"/>
                <a:gd name="connsiteX0-85" fmla="*/ 0 w 3093720"/>
                <a:gd name="connsiteY0-86" fmla="*/ 17033 h 24653"/>
                <a:gd name="connsiteX1-87" fmla="*/ 1386840 w 3093720"/>
                <a:gd name="connsiteY1-88" fmla="*/ 0 h 24653"/>
                <a:gd name="connsiteX2-89" fmla="*/ 3093720 w 3093720"/>
                <a:gd name="connsiteY2-90" fmla="*/ 24653 h 24653"/>
                <a:gd name="connsiteX0-91" fmla="*/ 0 w 3093720"/>
                <a:gd name="connsiteY0-92" fmla="*/ 34855 h 50975"/>
                <a:gd name="connsiteX1-93" fmla="*/ 1386840 w 3093720"/>
                <a:gd name="connsiteY1-94" fmla="*/ 17822 h 50975"/>
                <a:gd name="connsiteX2-95" fmla="*/ 3093720 w 3093720"/>
                <a:gd name="connsiteY2-96" fmla="*/ 42475 h 50975"/>
                <a:gd name="connsiteX0-97" fmla="*/ 0 w 3104478"/>
                <a:gd name="connsiteY0-98" fmla="*/ 534 h 72700"/>
                <a:gd name="connsiteX1-99" fmla="*/ 1397598 w 3104478"/>
                <a:gd name="connsiteY1-100" fmla="*/ 48047 h 72700"/>
                <a:gd name="connsiteX2-101" fmla="*/ 3104478 w 3104478"/>
                <a:gd name="connsiteY2-102" fmla="*/ 72700 h 72700"/>
              </a:gdLst>
              <a:ahLst/>
              <a:cxnLst>
                <a:cxn ang="0">
                  <a:pos x="connsiteX0-1" y="connsiteY0-2"/>
                </a:cxn>
                <a:cxn ang="0">
                  <a:pos x="connsiteX1-3" y="connsiteY1-4"/>
                </a:cxn>
                <a:cxn ang="0">
                  <a:pos x="connsiteX2-5" y="connsiteY2-6"/>
                </a:cxn>
              </a:cxnLst>
              <a:rect l="l" t="t" r="r" b="b"/>
              <a:pathLst>
                <a:path w="3104478" h="72700">
                  <a:moveTo>
                    <a:pt x="0" y="534"/>
                  </a:moveTo>
                  <a:cubicBezTo>
                    <a:pt x="462280" y="-5144"/>
                    <a:pt x="880185" y="36019"/>
                    <a:pt x="1397598" y="48047"/>
                  </a:cubicBezTo>
                  <a:lnTo>
                    <a:pt x="3104478" y="72700"/>
                  </a:lnTo>
                </a:path>
              </a:pathLst>
            </a:custGeom>
            <a:noFill/>
            <a:ln>
              <a:solidFill>
                <a:srgbClr val="8EC78B"/>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Bold" panose="020B0800000000000000" charset="-122"/>
                <a:ea typeface="思源黑体 CN Bold" panose="020B0800000000000000" charset="-122"/>
                <a:cs typeface="思源黑体 CN Bold" panose="020B0800000000000000" charset="-122"/>
              </a:endParaRPr>
            </a:p>
          </p:txBody>
        </p:sp>
        <p:sp>
          <p:nvSpPr>
            <p:cNvPr id="12" name="任意多边形 11"/>
            <p:cNvSpPr/>
            <p:nvPr/>
          </p:nvSpPr>
          <p:spPr>
            <a:xfrm flipH="1">
              <a:off x="2928" y="8046"/>
              <a:ext cx="13259" cy="120"/>
            </a:xfrm>
            <a:custGeom>
              <a:avLst/>
              <a:gdLst>
                <a:gd name="connsiteX0" fmla="*/ 0 w 3093720"/>
                <a:gd name="connsiteY0" fmla="*/ 54727 h 77587"/>
                <a:gd name="connsiteX1" fmla="*/ 457200 w 3093720"/>
                <a:gd name="connsiteY1" fmla="*/ 62347 h 77587"/>
                <a:gd name="connsiteX2" fmla="*/ 548640 w 3093720"/>
                <a:gd name="connsiteY2" fmla="*/ 69967 h 77587"/>
                <a:gd name="connsiteX3" fmla="*/ 807720 w 3093720"/>
                <a:gd name="connsiteY3" fmla="*/ 77587 h 77587"/>
                <a:gd name="connsiteX4" fmla="*/ 1386840 w 3093720"/>
                <a:gd name="connsiteY4" fmla="*/ 69967 h 77587"/>
                <a:gd name="connsiteX5" fmla="*/ 1478280 w 3093720"/>
                <a:gd name="connsiteY5" fmla="*/ 54727 h 77587"/>
                <a:gd name="connsiteX6" fmla="*/ 1600200 w 3093720"/>
                <a:gd name="connsiteY6" fmla="*/ 47107 h 77587"/>
                <a:gd name="connsiteX7" fmla="*/ 2880360 w 3093720"/>
                <a:gd name="connsiteY7" fmla="*/ 47107 h 77587"/>
                <a:gd name="connsiteX8" fmla="*/ 2956560 w 3093720"/>
                <a:gd name="connsiteY8" fmla="*/ 54727 h 77587"/>
                <a:gd name="connsiteX9" fmla="*/ 3093720 w 3093720"/>
                <a:gd name="connsiteY9" fmla="*/ 62347 h 77587"/>
                <a:gd name="connsiteX0-1" fmla="*/ 0 w 3093720"/>
                <a:gd name="connsiteY0-2" fmla="*/ 54727 h 77587"/>
                <a:gd name="connsiteX1-3" fmla="*/ 548640 w 3093720"/>
                <a:gd name="connsiteY1-4" fmla="*/ 69967 h 77587"/>
                <a:gd name="connsiteX2-5" fmla="*/ 807720 w 3093720"/>
                <a:gd name="connsiteY2-6" fmla="*/ 77587 h 77587"/>
                <a:gd name="connsiteX3-7" fmla="*/ 1386840 w 3093720"/>
                <a:gd name="connsiteY3-8" fmla="*/ 69967 h 77587"/>
                <a:gd name="connsiteX4-9" fmla="*/ 1478280 w 3093720"/>
                <a:gd name="connsiteY4-10" fmla="*/ 54727 h 77587"/>
                <a:gd name="connsiteX5-11" fmla="*/ 1600200 w 3093720"/>
                <a:gd name="connsiteY5-12" fmla="*/ 47107 h 77587"/>
                <a:gd name="connsiteX6-13" fmla="*/ 2880360 w 3093720"/>
                <a:gd name="connsiteY6-14" fmla="*/ 47107 h 77587"/>
                <a:gd name="connsiteX7-15" fmla="*/ 2956560 w 3093720"/>
                <a:gd name="connsiteY7-16" fmla="*/ 54727 h 77587"/>
                <a:gd name="connsiteX8-17" fmla="*/ 3093720 w 3093720"/>
                <a:gd name="connsiteY8-18" fmla="*/ 62347 h 77587"/>
                <a:gd name="connsiteX0-19" fmla="*/ 0 w 3093720"/>
                <a:gd name="connsiteY0-20" fmla="*/ 54727 h 77587"/>
                <a:gd name="connsiteX1-21" fmla="*/ 807720 w 3093720"/>
                <a:gd name="connsiteY1-22" fmla="*/ 77587 h 77587"/>
                <a:gd name="connsiteX2-23" fmla="*/ 1386840 w 3093720"/>
                <a:gd name="connsiteY2-24" fmla="*/ 69967 h 77587"/>
                <a:gd name="connsiteX3-25" fmla="*/ 1478280 w 3093720"/>
                <a:gd name="connsiteY3-26" fmla="*/ 54727 h 77587"/>
                <a:gd name="connsiteX4-27" fmla="*/ 1600200 w 3093720"/>
                <a:gd name="connsiteY4-28" fmla="*/ 47107 h 77587"/>
                <a:gd name="connsiteX5-29" fmla="*/ 2880360 w 3093720"/>
                <a:gd name="connsiteY5-30" fmla="*/ 47107 h 77587"/>
                <a:gd name="connsiteX6-31" fmla="*/ 2956560 w 3093720"/>
                <a:gd name="connsiteY6-32" fmla="*/ 54727 h 77587"/>
                <a:gd name="connsiteX7-33" fmla="*/ 3093720 w 3093720"/>
                <a:gd name="connsiteY7-34" fmla="*/ 62347 h 77587"/>
                <a:gd name="connsiteX0-35" fmla="*/ 0 w 3093720"/>
                <a:gd name="connsiteY0-36" fmla="*/ 54727 h 69967"/>
                <a:gd name="connsiteX1-37" fmla="*/ 1386840 w 3093720"/>
                <a:gd name="connsiteY1-38" fmla="*/ 69967 h 69967"/>
                <a:gd name="connsiteX2-39" fmla="*/ 1478280 w 3093720"/>
                <a:gd name="connsiteY2-40" fmla="*/ 54727 h 69967"/>
                <a:gd name="connsiteX3-41" fmla="*/ 1600200 w 3093720"/>
                <a:gd name="connsiteY3-42" fmla="*/ 47107 h 69967"/>
                <a:gd name="connsiteX4-43" fmla="*/ 2880360 w 3093720"/>
                <a:gd name="connsiteY4-44" fmla="*/ 47107 h 69967"/>
                <a:gd name="connsiteX5-45" fmla="*/ 2956560 w 3093720"/>
                <a:gd name="connsiteY5-46" fmla="*/ 54727 h 69967"/>
                <a:gd name="connsiteX6-47" fmla="*/ 3093720 w 3093720"/>
                <a:gd name="connsiteY6-48" fmla="*/ 62347 h 69967"/>
                <a:gd name="connsiteX0-49" fmla="*/ 0 w 3093720"/>
                <a:gd name="connsiteY0-50" fmla="*/ 54727 h 69967"/>
                <a:gd name="connsiteX1-51" fmla="*/ 1386840 w 3093720"/>
                <a:gd name="connsiteY1-52" fmla="*/ 69967 h 69967"/>
                <a:gd name="connsiteX2-53" fmla="*/ 1600200 w 3093720"/>
                <a:gd name="connsiteY2-54" fmla="*/ 47107 h 69967"/>
                <a:gd name="connsiteX3-55" fmla="*/ 2880360 w 3093720"/>
                <a:gd name="connsiteY3-56" fmla="*/ 47107 h 69967"/>
                <a:gd name="connsiteX4-57" fmla="*/ 2956560 w 3093720"/>
                <a:gd name="connsiteY4-58" fmla="*/ 54727 h 69967"/>
                <a:gd name="connsiteX5-59" fmla="*/ 3093720 w 3093720"/>
                <a:gd name="connsiteY5-60" fmla="*/ 62347 h 69967"/>
                <a:gd name="connsiteX0-61" fmla="*/ 0 w 3093720"/>
                <a:gd name="connsiteY0-62" fmla="*/ 8101 h 23341"/>
                <a:gd name="connsiteX1-63" fmla="*/ 1386840 w 3093720"/>
                <a:gd name="connsiteY1-64" fmla="*/ 23341 h 23341"/>
                <a:gd name="connsiteX2-65" fmla="*/ 2880360 w 3093720"/>
                <a:gd name="connsiteY2-66" fmla="*/ 481 h 23341"/>
                <a:gd name="connsiteX3-67" fmla="*/ 2956560 w 3093720"/>
                <a:gd name="connsiteY3-68" fmla="*/ 8101 h 23341"/>
                <a:gd name="connsiteX4-69" fmla="*/ 3093720 w 3093720"/>
                <a:gd name="connsiteY4-70" fmla="*/ 15721 h 23341"/>
                <a:gd name="connsiteX0-71" fmla="*/ 0 w 3114604"/>
                <a:gd name="connsiteY0-72" fmla="*/ 125 h 15365"/>
                <a:gd name="connsiteX1-73" fmla="*/ 1386840 w 3114604"/>
                <a:gd name="connsiteY1-74" fmla="*/ 15365 h 15365"/>
                <a:gd name="connsiteX2-75" fmla="*/ 2956560 w 3114604"/>
                <a:gd name="connsiteY2-76" fmla="*/ 125 h 15365"/>
                <a:gd name="connsiteX3-77" fmla="*/ 3093720 w 3114604"/>
                <a:gd name="connsiteY3-78" fmla="*/ 7745 h 15365"/>
                <a:gd name="connsiteX0-79" fmla="*/ 0 w 3093720"/>
                <a:gd name="connsiteY0-80" fmla="*/ 0 h 15240"/>
                <a:gd name="connsiteX1-81" fmla="*/ 1386840 w 3093720"/>
                <a:gd name="connsiteY1-82" fmla="*/ 15240 h 15240"/>
                <a:gd name="connsiteX2-83" fmla="*/ 3093720 w 3093720"/>
                <a:gd name="connsiteY2-84" fmla="*/ 7620 h 15240"/>
                <a:gd name="connsiteX0-85" fmla="*/ 0 w 3093720"/>
                <a:gd name="connsiteY0-86" fmla="*/ 17033 h 24653"/>
                <a:gd name="connsiteX1-87" fmla="*/ 1386840 w 3093720"/>
                <a:gd name="connsiteY1-88" fmla="*/ 0 h 24653"/>
                <a:gd name="connsiteX2-89" fmla="*/ 3093720 w 3093720"/>
                <a:gd name="connsiteY2-90" fmla="*/ 24653 h 24653"/>
                <a:gd name="connsiteX0-91" fmla="*/ 0 w 3093720"/>
                <a:gd name="connsiteY0-92" fmla="*/ 34855 h 50975"/>
                <a:gd name="connsiteX1-93" fmla="*/ 1386840 w 3093720"/>
                <a:gd name="connsiteY1-94" fmla="*/ 17822 h 50975"/>
                <a:gd name="connsiteX2-95" fmla="*/ 3093720 w 3093720"/>
                <a:gd name="connsiteY2-96" fmla="*/ 42475 h 50975"/>
                <a:gd name="connsiteX0-97" fmla="*/ 0 w 3104478"/>
                <a:gd name="connsiteY0-98" fmla="*/ 534 h 72700"/>
                <a:gd name="connsiteX1-99" fmla="*/ 1397598 w 3104478"/>
                <a:gd name="connsiteY1-100" fmla="*/ 48047 h 72700"/>
                <a:gd name="connsiteX2-101" fmla="*/ 3104478 w 3104478"/>
                <a:gd name="connsiteY2-102" fmla="*/ 72700 h 72700"/>
              </a:gdLst>
              <a:ahLst/>
              <a:cxnLst>
                <a:cxn ang="0">
                  <a:pos x="connsiteX0-1" y="connsiteY0-2"/>
                </a:cxn>
                <a:cxn ang="0">
                  <a:pos x="connsiteX1-3" y="connsiteY1-4"/>
                </a:cxn>
                <a:cxn ang="0">
                  <a:pos x="connsiteX2-5" y="connsiteY2-6"/>
                </a:cxn>
              </a:cxnLst>
              <a:rect l="l" t="t" r="r" b="b"/>
              <a:pathLst>
                <a:path w="3104478" h="72700">
                  <a:moveTo>
                    <a:pt x="0" y="534"/>
                  </a:moveTo>
                  <a:cubicBezTo>
                    <a:pt x="462280" y="-5144"/>
                    <a:pt x="880185" y="36019"/>
                    <a:pt x="1397598" y="48047"/>
                  </a:cubicBezTo>
                  <a:lnTo>
                    <a:pt x="3104478" y="72700"/>
                  </a:lnTo>
                </a:path>
              </a:pathLst>
            </a:custGeom>
            <a:noFill/>
            <a:ln>
              <a:solidFill>
                <a:srgbClr val="8EC78B"/>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Bold" panose="020B0800000000000000" charset="-122"/>
                <a:ea typeface="思源黑体 CN Bold" panose="020B0800000000000000" charset="-122"/>
                <a:cs typeface="思源黑体 CN Bold" panose="020B0800000000000000" charset="-122"/>
              </a:endParaRPr>
            </a:p>
          </p:txBody>
        </p:sp>
      </p:grpSp>
      <p:sp>
        <p:nvSpPr>
          <p:cNvPr id="14" name="椭圆 13"/>
          <p:cNvSpPr/>
          <p:nvPr/>
        </p:nvSpPr>
        <p:spPr>
          <a:xfrm>
            <a:off x="243205" y="303530"/>
            <a:ext cx="152400" cy="1524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endParaRPr>
          </a:p>
        </p:txBody>
      </p:sp>
      <p:grpSp>
        <p:nvGrpSpPr>
          <p:cNvPr id="15" name="组合 14"/>
          <p:cNvGrpSpPr/>
          <p:nvPr/>
        </p:nvGrpSpPr>
        <p:grpSpPr>
          <a:xfrm>
            <a:off x="6025515" y="1144270"/>
            <a:ext cx="6158230" cy="5711825"/>
            <a:chOff x="9349" y="1588"/>
            <a:chExt cx="9838" cy="9124"/>
          </a:xfrm>
        </p:grpSpPr>
        <p:pic>
          <p:nvPicPr>
            <p:cNvPr id="16" name="图片 15" descr="38"/>
            <p:cNvPicPr>
              <a:picLocks noChangeAspect="1"/>
            </p:cNvPicPr>
            <p:nvPr/>
          </p:nvPicPr>
          <p:blipFill>
            <a:blip r:embed="rId2"/>
            <a:srcRect l="37572" r="3971" b="4236"/>
            <a:stretch>
              <a:fillRect/>
            </a:stretch>
          </p:blipFill>
          <p:spPr>
            <a:xfrm>
              <a:off x="10747" y="2934"/>
              <a:ext cx="8440" cy="7778"/>
            </a:xfrm>
            <a:prstGeom prst="rect">
              <a:avLst/>
            </a:prstGeom>
          </p:spPr>
        </p:pic>
        <p:pic>
          <p:nvPicPr>
            <p:cNvPr id="17" name="图片 16" descr="E:\ppt创作\1全部\3素材\卡通元素\人物职业\千库网_正在演讲介绍的女人_元素编号12962127.png千库网_正在演讲介绍的女人_元素编号12962127"/>
            <p:cNvPicPr>
              <a:picLocks noChangeAspect="1"/>
            </p:cNvPicPr>
            <p:nvPr/>
          </p:nvPicPr>
          <p:blipFill>
            <a:blip r:embed="rId3"/>
            <a:srcRect/>
            <a:stretch>
              <a:fillRect/>
            </a:stretch>
          </p:blipFill>
          <p:spPr>
            <a:xfrm>
              <a:off x="9349" y="1588"/>
              <a:ext cx="9124" cy="9124"/>
            </a:xfrm>
            <a:prstGeom prst="rect">
              <a:avLst/>
            </a:prstGeom>
          </p:spPr>
        </p:pic>
      </p:grpSp>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649"/>
                            </p:stCondLst>
                            <p:childTnLst>
                              <p:par>
                                <p:cTn id="10" presetID="2" presetClass="entr" presetSubtype="8" fill="hold" grpId="0" nodeType="afterEffect">
                                  <p:stCondLst>
                                    <p:cond delay="0"/>
                                  </p:stCondLst>
                                  <p:iterate type="lt">
                                    <p:tmPct val="10000"/>
                                  </p:iterate>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ppt_x"/>
                                          </p:val>
                                        </p:tav>
                                        <p:tav tm="100000">
                                          <p:val>
                                            <p:strVal val="#ppt_x"/>
                                          </p:val>
                                        </p:tav>
                                      </p:tavLst>
                                    </p:anim>
                                    <p:anim calcmode="lin" valueType="num">
                                      <p:cBhvr additive="base">
                                        <p:cTn id="1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49"/>
                                        </p:tgtEl>
                                        <p:attrNameLst>
                                          <p:attrName>style.visibility</p:attrName>
                                        </p:attrNameLst>
                                      </p:cBhvr>
                                      <p:to>
                                        <p:strVal val="visible"/>
                                      </p:to>
                                    </p:set>
                                    <p:anim calcmode="lin" valueType="num">
                                      <p:cBhvr additive="base">
                                        <p:cTn id="22" dur="500" fill="hold"/>
                                        <p:tgtEl>
                                          <p:spTgt spid="49"/>
                                        </p:tgtEl>
                                        <p:attrNameLst>
                                          <p:attrName>ppt_x</p:attrName>
                                        </p:attrNameLst>
                                      </p:cBhvr>
                                      <p:tavLst>
                                        <p:tav tm="0">
                                          <p:val>
                                            <p:strVal val="#ppt_x"/>
                                          </p:val>
                                        </p:tav>
                                        <p:tav tm="100000">
                                          <p:val>
                                            <p:strVal val="#ppt_x"/>
                                          </p:val>
                                        </p:tav>
                                      </p:tavLst>
                                    </p:anim>
                                    <p:anim calcmode="lin" valueType="num">
                                      <p:cBhvr additive="base">
                                        <p:cTn id="23"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49"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7" name="组合 6"/>
          <p:cNvGrpSpPr/>
          <p:nvPr/>
        </p:nvGrpSpPr>
        <p:grpSpPr>
          <a:xfrm>
            <a:off x="-18415" y="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6096"/>
              <a:ext cx="18716" cy="4704"/>
            </a:xfrm>
            <a:prstGeom prst="rect">
              <a:avLst/>
            </a:prstGeom>
          </p:spPr>
        </p:pic>
        <p:sp>
          <p:nvSpPr>
            <p:cNvPr id="3" name="矩形 2"/>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290" y="188"/>
              <a:ext cx="17391" cy="1299"/>
              <a:chOff x="170" y="288"/>
              <a:chExt cx="17391" cy="1299"/>
            </a:xfrm>
          </p:grpSpPr>
          <p:sp>
            <p:nvSpPr>
              <p:cNvPr id="2" name="文本框 1"/>
              <p:cNvSpPr txBox="1"/>
              <p:nvPr/>
            </p:nvSpPr>
            <p:spPr>
              <a:xfrm>
                <a:off x="1314" y="478"/>
                <a:ext cx="16247" cy="633"/>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一、求职择业安全危机的常见类型</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12" name="1"/>
          <p:cNvSpPr txBox="1">
            <a:spLocks noChangeArrowheads="1"/>
          </p:cNvSpPr>
          <p:nvPr/>
        </p:nvSpPr>
        <p:spPr bwMode="auto">
          <a:xfrm>
            <a:off x="902970" y="1610360"/>
            <a:ext cx="5255895" cy="4062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fontAlgn="auto">
              <a:lnSpc>
                <a:spcPct val="150000"/>
              </a:lnSpc>
              <a:spcBef>
                <a:spcPts val="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时下的招聘中，常有一些单位打着招聘的幌子骗取钱财。这类单位总是常年在网上、报纸上发布“豆腐块”招聘广告，吸引求职者前去应聘，然后以“上岗费”“信息费”等各种名义收取费用。当然，这类单位为了获取求职者的信任，往往还会编造种种“正当”的理由（如提供培训、工作担保等），变相收取钱财。与非法职介不同的是，这类单位的骗术更为隐秘。具体而言，这类单位的骗钱术主要有以下几种。</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a:p>
            <a:pPr fontAlgn="auto">
              <a:lnSpc>
                <a:spcPct val="150000"/>
              </a:lnSpc>
              <a:spcBef>
                <a:spcPts val="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1. 先培训，后上岗</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a:p>
            <a:pPr fontAlgn="auto">
              <a:lnSpc>
                <a:spcPct val="150000"/>
              </a:lnSpc>
              <a:spcBef>
                <a:spcPts val="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2. 要上岗，先交风险抵押金</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a:p>
            <a:pPr fontAlgn="auto">
              <a:lnSpc>
                <a:spcPct val="150000"/>
              </a:lnSpc>
              <a:spcBef>
                <a:spcPts val="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3.“按有关规定”收取信息费、资料费</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p:txBody>
      </p:sp>
      <p:sp>
        <p:nvSpPr>
          <p:cNvPr id="4" name="文本框 3"/>
          <p:cNvSpPr txBox="1"/>
          <p:nvPr/>
        </p:nvSpPr>
        <p:spPr>
          <a:xfrm>
            <a:off x="902970" y="1080770"/>
            <a:ext cx="2316480" cy="460375"/>
          </a:xfrm>
          <a:prstGeom prst="rect">
            <a:avLst/>
          </a:prstGeom>
          <a:noFill/>
        </p:spPr>
        <p:txBody>
          <a:bodyPr wrap="none" rtlCol="0">
            <a:spAutoFit/>
          </a:bodyPr>
          <a:p>
            <a:r>
              <a:rPr lang="zh-CN" altLang="en-US" sz="2400" b="1"/>
              <a:t>（一）招聘收费</a:t>
            </a:r>
            <a:endParaRPr lang="zh-CN" altLang="en-US" sz="2400" b="1"/>
          </a:p>
        </p:txBody>
      </p:sp>
      <p:pic>
        <p:nvPicPr>
          <p:cNvPr id="8" name="图片 7"/>
          <p:cNvPicPr/>
          <p:nvPr/>
        </p:nvPicPr>
        <p:blipFill>
          <a:blip r:embed="rId3"/>
          <a:stretch>
            <a:fillRect/>
          </a:stretch>
        </p:blipFill>
        <p:spPr>
          <a:xfrm>
            <a:off x="6464935" y="2147253"/>
            <a:ext cx="4762500" cy="2962275"/>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7" name="组合 6"/>
          <p:cNvGrpSpPr/>
          <p:nvPr/>
        </p:nvGrpSpPr>
        <p:grpSpPr>
          <a:xfrm>
            <a:off x="-18415" y="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6096"/>
              <a:ext cx="18716" cy="4704"/>
            </a:xfrm>
            <a:prstGeom prst="rect">
              <a:avLst/>
            </a:prstGeom>
          </p:spPr>
        </p:pic>
        <p:sp>
          <p:nvSpPr>
            <p:cNvPr id="3" name="矩形 2"/>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290" y="188"/>
              <a:ext cx="17391" cy="1299"/>
              <a:chOff x="170" y="288"/>
              <a:chExt cx="17391" cy="1299"/>
            </a:xfrm>
          </p:grpSpPr>
          <p:sp>
            <p:nvSpPr>
              <p:cNvPr id="2" name="文本框 1"/>
              <p:cNvSpPr txBox="1"/>
              <p:nvPr/>
            </p:nvSpPr>
            <p:spPr>
              <a:xfrm>
                <a:off x="1314" y="478"/>
                <a:ext cx="16247" cy="633"/>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一、求职择业安全危机的常见类型</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12" name="1"/>
          <p:cNvSpPr txBox="1">
            <a:spLocks noChangeArrowheads="1"/>
          </p:cNvSpPr>
          <p:nvPr/>
        </p:nvSpPr>
        <p:spPr bwMode="auto">
          <a:xfrm>
            <a:off x="902970" y="1979930"/>
            <a:ext cx="5255895" cy="3323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fontAlgn="auto">
              <a:lnSpc>
                <a:spcPct val="150000"/>
              </a:lnSpc>
              <a:spcBef>
                <a:spcPts val="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一间门面房、一张桌子、十部电话，橱窗上贴几张招工信息单，既不进行工商登记，也不交税，生意却仍旧红火”，这是很多非法职介的现况。非法职介主要指未经劳动部门、工商部门等部门的批准而从事职介或中介的机构。不少非法职介打着介绍工作的幌子，向求职者收取中介费、资料费等各类费用，却迟迟不给求职者介绍工作，或者向求职者提供不实信息。待求职者发现自己上当受骗，交出去的钱没有办法再要回来时，或者待劳动监察部门接到举报前去查处时，非法中介多已人去楼空。</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p:txBody>
      </p:sp>
      <p:sp>
        <p:nvSpPr>
          <p:cNvPr id="4" name="文本框 3"/>
          <p:cNvSpPr txBox="1"/>
          <p:nvPr/>
        </p:nvSpPr>
        <p:spPr>
          <a:xfrm>
            <a:off x="902970" y="1080770"/>
            <a:ext cx="2316480" cy="460375"/>
          </a:xfrm>
          <a:prstGeom prst="rect">
            <a:avLst/>
          </a:prstGeom>
          <a:noFill/>
        </p:spPr>
        <p:txBody>
          <a:bodyPr wrap="none" rtlCol="0">
            <a:spAutoFit/>
          </a:bodyPr>
          <a:p>
            <a:r>
              <a:rPr lang="zh-CN" altLang="en-US" sz="2400" b="1"/>
              <a:t>（二）非法职介</a:t>
            </a:r>
            <a:endParaRPr lang="zh-CN" altLang="en-US" sz="2400" b="1"/>
          </a:p>
        </p:txBody>
      </p:sp>
      <p:pic>
        <p:nvPicPr>
          <p:cNvPr id="104" name="图片 103"/>
          <p:cNvPicPr/>
          <p:nvPr/>
        </p:nvPicPr>
        <p:blipFill>
          <a:blip r:embed="rId3"/>
          <a:stretch>
            <a:fillRect/>
          </a:stretch>
        </p:blipFill>
        <p:spPr>
          <a:xfrm>
            <a:off x="6556375" y="1904365"/>
            <a:ext cx="4671060" cy="3475355"/>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7" name="组合 6"/>
          <p:cNvGrpSpPr/>
          <p:nvPr/>
        </p:nvGrpSpPr>
        <p:grpSpPr>
          <a:xfrm>
            <a:off x="-18415" y="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6096"/>
              <a:ext cx="18716" cy="4704"/>
            </a:xfrm>
            <a:prstGeom prst="rect">
              <a:avLst/>
            </a:prstGeom>
          </p:spPr>
        </p:pic>
        <p:sp>
          <p:nvSpPr>
            <p:cNvPr id="3" name="矩形 2"/>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290" y="188"/>
              <a:ext cx="17391" cy="1299"/>
              <a:chOff x="170" y="288"/>
              <a:chExt cx="17391" cy="1299"/>
            </a:xfrm>
          </p:grpSpPr>
          <p:sp>
            <p:nvSpPr>
              <p:cNvPr id="2" name="文本框 1"/>
              <p:cNvSpPr txBox="1"/>
              <p:nvPr/>
            </p:nvSpPr>
            <p:spPr>
              <a:xfrm>
                <a:off x="1314" y="478"/>
                <a:ext cx="16247"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法律小讲堂</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12" name="1"/>
          <p:cNvSpPr txBox="1">
            <a:spLocks noChangeArrowheads="1"/>
          </p:cNvSpPr>
          <p:nvPr/>
        </p:nvSpPr>
        <p:spPr bwMode="auto">
          <a:xfrm>
            <a:off x="433070" y="1379220"/>
            <a:ext cx="6749415" cy="4801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fontAlgn="auto">
              <a:lnSpc>
                <a:spcPct val="150000"/>
              </a:lnSpc>
              <a:spcBef>
                <a:spcPts val="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张小姐在一家职业中介的信息栏上看到招聘文员的启事,便前去咨询。该中介所电话联系了公司后，告诉张小姐职位空缺,她可以去试一试,但要交纳100元中介费用,并承诺如果这家不合适,可另,外推荐,直到找到工作为止。面试后,公司让张小姐回去等消息。等了两个星期,被告知未被录取。张小姐只好找到那家中介所重找一家公司。经过面试,又经过长达半个月的等待,仍然得知没有被录取。当张小姐第三次折回中介所时,中介所告诉她没有新的空缺职位,让她再等等。</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a:p>
            <a:pPr fontAlgn="auto">
              <a:lnSpc>
                <a:spcPct val="150000"/>
              </a:lnSpc>
              <a:spcBef>
                <a:spcPts val="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分析:</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a:p>
            <a:pPr fontAlgn="auto">
              <a:lnSpc>
                <a:spcPct val="150000"/>
              </a:lnSpc>
              <a:spcBef>
                <a:spcPts val="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部分非法职介机构通常采取拖延时间、与用人单位共同欺骗等手段,骗取求职者信息费、介绍费等。求职者碰到那些一间门面、一张桌子、一部电话的职介所或者人才市场要格外当心。正规的职介机构通常具备以下特征:有营业执照和招工许可证原件;明码标价;公示劳动监察机关举报受理电话:收费时出具由税务部门]监制的发票;服务人员持有职业资格证。</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p:txBody>
      </p:sp>
      <p:pic>
        <p:nvPicPr>
          <p:cNvPr id="105" name="图片 104"/>
          <p:cNvPicPr/>
          <p:nvPr/>
        </p:nvPicPr>
        <p:blipFill>
          <a:blip r:embed="rId3"/>
          <a:stretch>
            <a:fillRect/>
          </a:stretch>
        </p:blipFill>
        <p:spPr>
          <a:xfrm>
            <a:off x="7274560" y="2185035"/>
            <a:ext cx="4610100" cy="2857500"/>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7" name="组合 6"/>
          <p:cNvGrpSpPr/>
          <p:nvPr/>
        </p:nvGrpSpPr>
        <p:grpSpPr>
          <a:xfrm>
            <a:off x="-18415" y="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6096"/>
              <a:ext cx="18716" cy="4704"/>
            </a:xfrm>
            <a:prstGeom prst="rect">
              <a:avLst/>
            </a:prstGeom>
          </p:spPr>
        </p:pic>
        <p:sp>
          <p:nvSpPr>
            <p:cNvPr id="3" name="矩形 2"/>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290" y="188"/>
              <a:ext cx="17391" cy="1299"/>
              <a:chOff x="170" y="288"/>
              <a:chExt cx="17391" cy="1299"/>
            </a:xfrm>
          </p:grpSpPr>
          <p:sp>
            <p:nvSpPr>
              <p:cNvPr id="2" name="文本框 1"/>
              <p:cNvSpPr txBox="1"/>
              <p:nvPr/>
            </p:nvSpPr>
            <p:spPr>
              <a:xfrm>
                <a:off x="1314" y="478"/>
                <a:ext cx="16247" cy="633"/>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一、求职择业安全危机的常见类型</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12" name="1"/>
          <p:cNvSpPr txBox="1">
            <a:spLocks noChangeArrowheads="1"/>
          </p:cNvSpPr>
          <p:nvPr/>
        </p:nvSpPr>
        <p:spPr bwMode="auto">
          <a:xfrm>
            <a:off x="902970" y="1979930"/>
            <a:ext cx="5255895" cy="2954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fontAlgn="auto">
              <a:lnSpc>
                <a:spcPct val="150000"/>
              </a:lnSpc>
              <a:spcBef>
                <a:spcPts val="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一些“高薪诚聘”的诱人广告背后往往隐藏着不良职业，这类情况如今仍屡见不鲜。“高薪诚聘”的行骗对象主要有两类人：一类是从外地过来、人生地不熟的求职者；另一类是涉世未深的学生。从表面上看，这类招聘似乎不设门槛，面试程序非常简单，且一旦录用则博取高薪轻而易举，而实际上其目的是尽快骗求职者入套。求职者一旦掉入这类陷阱，有可能不只损失钱财，还会被误导而从事非法的“地下”职业。</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p:txBody>
      </p:sp>
      <p:sp>
        <p:nvSpPr>
          <p:cNvPr id="4" name="文本框 3"/>
          <p:cNvSpPr txBox="1"/>
          <p:nvPr/>
        </p:nvSpPr>
        <p:spPr>
          <a:xfrm>
            <a:off x="902970" y="1080770"/>
            <a:ext cx="2926080" cy="460375"/>
          </a:xfrm>
          <a:prstGeom prst="rect">
            <a:avLst/>
          </a:prstGeom>
          <a:noFill/>
        </p:spPr>
        <p:txBody>
          <a:bodyPr wrap="none" rtlCol="0">
            <a:spAutoFit/>
          </a:bodyPr>
          <a:p>
            <a:pPr algn="l"/>
            <a:r>
              <a:rPr lang="zh-CN" altLang="en-US" sz="2400" b="1"/>
              <a:t>（三）“高薪诚聘”</a:t>
            </a:r>
            <a:endParaRPr lang="zh-CN" altLang="en-US" sz="2400" b="1"/>
          </a:p>
        </p:txBody>
      </p:sp>
      <p:pic>
        <p:nvPicPr>
          <p:cNvPr id="8" name="图片 7"/>
          <p:cNvPicPr>
            <a:picLocks noChangeAspect="1"/>
          </p:cNvPicPr>
          <p:nvPr/>
        </p:nvPicPr>
        <p:blipFill>
          <a:blip r:embed="rId3"/>
          <a:stretch>
            <a:fillRect/>
          </a:stretch>
        </p:blipFill>
        <p:spPr>
          <a:xfrm>
            <a:off x="6810375" y="1979930"/>
            <a:ext cx="4417060" cy="3500755"/>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7" name="组合 6"/>
          <p:cNvGrpSpPr/>
          <p:nvPr/>
        </p:nvGrpSpPr>
        <p:grpSpPr>
          <a:xfrm>
            <a:off x="-18415" y="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6096"/>
              <a:ext cx="18716" cy="4704"/>
            </a:xfrm>
            <a:prstGeom prst="rect">
              <a:avLst/>
            </a:prstGeom>
          </p:spPr>
        </p:pic>
        <p:sp>
          <p:nvSpPr>
            <p:cNvPr id="3" name="矩形 2"/>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290" y="188"/>
              <a:ext cx="17391" cy="1299"/>
              <a:chOff x="170" y="288"/>
              <a:chExt cx="17391" cy="1299"/>
            </a:xfrm>
          </p:grpSpPr>
          <p:sp>
            <p:nvSpPr>
              <p:cNvPr id="2" name="文本框 1"/>
              <p:cNvSpPr txBox="1"/>
              <p:nvPr/>
            </p:nvSpPr>
            <p:spPr>
              <a:xfrm>
                <a:off x="1314" y="478"/>
                <a:ext cx="16247" cy="633"/>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一、求职择业安全危机的常见类型</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12" name="1"/>
          <p:cNvSpPr txBox="1">
            <a:spLocks noChangeArrowheads="1"/>
          </p:cNvSpPr>
          <p:nvPr/>
        </p:nvSpPr>
        <p:spPr bwMode="auto">
          <a:xfrm>
            <a:off x="902970" y="1979930"/>
            <a:ext cx="5255895" cy="3323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fontAlgn="auto">
              <a:lnSpc>
                <a:spcPct val="150000"/>
              </a:lnSpc>
              <a:spcBef>
                <a:spcPts val="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“注水”简历多，“注水”招聘信息也不少。例如，名为招聘会计，实为招聘业务员；新人永远被认为“试用期不合格”而遭辞退；明明只有 1 个职位空缺，招聘广告上却写着招聘 5 人等，让求职者深受其害。发布这类招聘信息的单位通常不直接以收取求职者钱财为目的，而是变相让求职者免费为其提供劳动，或通过招聘向求职者销售产品等。这种行为的欺骗性往往更加隐秘，被识破的周期也比较长，且求职者上当受骗后也难以搜集证据，相关部门监管也比较困难。</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p:txBody>
      </p:sp>
      <p:sp>
        <p:nvSpPr>
          <p:cNvPr id="4" name="文本框 3"/>
          <p:cNvSpPr txBox="1"/>
          <p:nvPr/>
        </p:nvSpPr>
        <p:spPr>
          <a:xfrm>
            <a:off x="902970" y="1080770"/>
            <a:ext cx="3535680" cy="460375"/>
          </a:xfrm>
          <a:prstGeom prst="rect">
            <a:avLst/>
          </a:prstGeom>
          <a:noFill/>
        </p:spPr>
        <p:txBody>
          <a:bodyPr wrap="none" rtlCol="0">
            <a:spAutoFit/>
          </a:bodyPr>
          <a:p>
            <a:r>
              <a:rPr lang="zh-CN" altLang="en-US" sz="2400" b="1"/>
              <a:t>（四）招聘信息“注水”</a:t>
            </a:r>
            <a:endParaRPr lang="zh-CN" altLang="en-US" sz="2400" b="1"/>
          </a:p>
        </p:txBody>
      </p:sp>
      <p:pic>
        <p:nvPicPr>
          <p:cNvPr id="106" name="图片 105"/>
          <p:cNvPicPr/>
          <p:nvPr/>
        </p:nvPicPr>
        <p:blipFill>
          <a:blip r:embed="rId3"/>
          <a:stretch>
            <a:fillRect/>
          </a:stretch>
        </p:blipFill>
        <p:spPr>
          <a:xfrm>
            <a:off x="6712585" y="1912620"/>
            <a:ext cx="4641850" cy="3458210"/>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7" name="组合 6"/>
          <p:cNvGrpSpPr/>
          <p:nvPr/>
        </p:nvGrpSpPr>
        <p:grpSpPr>
          <a:xfrm>
            <a:off x="-18415" y="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6096"/>
              <a:ext cx="18716" cy="4704"/>
            </a:xfrm>
            <a:prstGeom prst="rect">
              <a:avLst/>
            </a:prstGeom>
          </p:spPr>
        </p:pic>
        <p:sp>
          <p:nvSpPr>
            <p:cNvPr id="3" name="矩形 2"/>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290" y="188"/>
              <a:ext cx="17391" cy="1299"/>
              <a:chOff x="170" y="288"/>
              <a:chExt cx="17391" cy="1299"/>
            </a:xfrm>
          </p:grpSpPr>
          <p:sp>
            <p:nvSpPr>
              <p:cNvPr id="2" name="文本框 1"/>
              <p:cNvSpPr txBox="1"/>
              <p:nvPr/>
            </p:nvSpPr>
            <p:spPr>
              <a:xfrm>
                <a:off x="1314" y="478"/>
                <a:ext cx="16247" cy="633"/>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一、求职择业安全危机的常见类型</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12" name="1"/>
          <p:cNvSpPr txBox="1">
            <a:spLocks noChangeArrowheads="1"/>
          </p:cNvSpPr>
          <p:nvPr/>
        </p:nvSpPr>
        <p:spPr bwMode="auto">
          <a:xfrm>
            <a:off x="902970" y="1979930"/>
            <a:ext cx="5681980" cy="2954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fontAlgn="auto">
              <a:lnSpc>
                <a:spcPct val="150000"/>
              </a:lnSpc>
              <a:spcBef>
                <a:spcPts val="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签约是一件重要的事情。求职时，毕业生需要清楚口头承诺可能是无法完全兑现的，一定要按照要求与用人单位签订就业协议，把双方口头商谈的内容全部写进协议。在签约之前，应多向学校老师或有经验的人士请教，要多问自己几个为什么，还要敢于向用人单位提问，认真了解企业的情况，在充分论证后再与用人单位签约。签约时，还应反复检查协议内容，保证协议内容无歧义、无遗漏。必要时，毕业生还应该勇敢地拿起法律武器，维护自己的合法权益。</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p:txBody>
      </p:sp>
      <p:sp>
        <p:nvSpPr>
          <p:cNvPr id="4" name="文本框 3"/>
          <p:cNvSpPr txBox="1"/>
          <p:nvPr/>
        </p:nvSpPr>
        <p:spPr>
          <a:xfrm>
            <a:off x="902970" y="1080770"/>
            <a:ext cx="5364480" cy="460375"/>
          </a:xfrm>
          <a:prstGeom prst="rect">
            <a:avLst/>
          </a:prstGeom>
          <a:noFill/>
        </p:spPr>
        <p:txBody>
          <a:bodyPr wrap="none" rtlCol="0">
            <a:spAutoFit/>
          </a:bodyPr>
          <a:p>
            <a:r>
              <a:rPr lang="zh-CN" altLang="en-US" sz="2400" b="1"/>
              <a:t>（五）签不合理条约，口头承诺不兑现</a:t>
            </a:r>
            <a:endParaRPr lang="zh-CN" altLang="en-US" sz="2400" b="1"/>
          </a:p>
        </p:txBody>
      </p:sp>
      <p:pic>
        <p:nvPicPr>
          <p:cNvPr id="107" name="图片 106"/>
          <p:cNvPicPr/>
          <p:nvPr/>
        </p:nvPicPr>
        <p:blipFill>
          <a:blip r:embed="rId3"/>
          <a:stretch>
            <a:fillRect/>
          </a:stretch>
        </p:blipFill>
        <p:spPr>
          <a:xfrm>
            <a:off x="6782435" y="1735455"/>
            <a:ext cx="4603750" cy="3386455"/>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7" name="组合 6"/>
          <p:cNvGrpSpPr/>
          <p:nvPr/>
        </p:nvGrpSpPr>
        <p:grpSpPr>
          <a:xfrm>
            <a:off x="-18415" y="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6096"/>
              <a:ext cx="18716" cy="4704"/>
            </a:xfrm>
            <a:prstGeom prst="rect">
              <a:avLst/>
            </a:prstGeom>
          </p:spPr>
        </p:pic>
        <p:sp>
          <p:nvSpPr>
            <p:cNvPr id="3" name="矩形 2"/>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290" y="188"/>
              <a:ext cx="13282" cy="1299"/>
              <a:chOff x="170" y="288"/>
              <a:chExt cx="13282" cy="1299"/>
            </a:xfrm>
          </p:grpSpPr>
          <p:sp>
            <p:nvSpPr>
              <p:cNvPr id="2" name="文本框 1"/>
              <p:cNvSpPr txBox="1"/>
              <p:nvPr/>
            </p:nvSpPr>
            <p:spPr>
              <a:xfrm>
                <a:off x="1314" y="478"/>
                <a:ext cx="12138"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二、求职择业安全危机的预防</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grpSp>
        <p:nvGrpSpPr>
          <p:cNvPr id="8" name="组合 7"/>
          <p:cNvGrpSpPr/>
          <p:nvPr>
            <p:custDataLst>
              <p:tags r:id="rId3"/>
            </p:custDataLst>
          </p:nvPr>
        </p:nvGrpSpPr>
        <p:grpSpPr>
          <a:xfrm>
            <a:off x="432132" y="1295337"/>
            <a:ext cx="11300460" cy="4968876"/>
            <a:chOff x="1079688" y="922857"/>
            <a:chExt cx="10264139" cy="4513200"/>
          </a:xfrm>
        </p:grpSpPr>
        <p:sp>
          <p:nvSpPr>
            <p:cNvPr id="9" name="Oval 2"/>
            <p:cNvSpPr>
              <a:spLocks noChangeArrowheads="1"/>
            </p:cNvSpPr>
            <p:nvPr>
              <p:custDataLst>
                <p:tags r:id="rId4"/>
              </p:custDataLst>
            </p:nvPr>
          </p:nvSpPr>
          <p:spPr bwMode="auto">
            <a:xfrm>
              <a:off x="4775178" y="1664626"/>
              <a:ext cx="2644991" cy="2660288"/>
            </a:xfrm>
            <a:prstGeom prst="ellipse">
              <a:avLst/>
            </a:prstGeom>
            <a:noFill/>
            <a:ln w="53975" cmpd="dbl">
              <a:solidFill>
                <a:srgbClr val="8AB833">
                  <a:lumMod val="60000"/>
                  <a:lumOff val="40000"/>
                </a:srgbClr>
              </a:solidFill>
              <a:bevel/>
            </a:ln>
          </p:spPr>
          <p:txBody>
            <a:bodyPr anchor="ctr">
              <a:normAutofit/>
            </a:bodyPr>
            <a:p>
              <a:pPr algn="ctr"/>
              <a:endParaRPr lang="zh-CN" altLang="zh-CN" sz="8800">
                <a:solidFill>
                  <a:sysClr val="window" lastClr="FFFFFF"/>
                </a:solidFill>
                <a:sym typeface="Arial" panose="020B0604020202020204" pitchFamily="34" charset="0"/>
              </a:endParaRPr>
            </a:p>
          </p:txBody>
        </p:sp>
        <p:sp>
          <p:nvSpPr>
            <p:cNvPr id="10" name="Oval 3"/>
            <p:cNvSpPr>
              <a:spLocks noChangeArrowheads="1"/>
            </p:cNvSpPr>
            <p:nvPr>
              <p:custDataLst>
                <p:tags r:id="rId5"/>
              </p:custDataLst>
            </p:nvPr>
          </p:nvSpPr>
          <p:spPr bwMode="auto">
            <a:xfrm>
              <a:off x="4692318" y="1627666"/>
              <a:ext cx="829826" cy="834925"/>
            </a:xfrm>
            <a:prstGeom prst="ellipse">
              <a:avLst/>
            </a:prstGeom>
            <a:solidFill>
              <a:srgbClr val="549E39"/>
            </a:solidFill>
            <a:ln w="28575">
              <a:noFill/>
              <a:bevel/>
            </a:ln>
          </p:spPr>
          <p:txBody>
            <a:bodyPr anchor="ctr">
              <a:normAutofit fontScale="37500" lnSpcReduction="20000"/>
            </a:bodyPr>
            <a:p>
              <a:pPr algn="ctr"/>
              <a:endParaRPr lang="zh-CN" altLang="zh-CN" sz="8800">
                <a:solidFill>
                  <a:sysClr val="window" lastClr="FFFFFF"/>
                </a:solidFill>
                <a:sym typeface="Arial" panose="020B0604020202020204" pitchFamily="34" charset="0"/>
              </a:endParaRPr>
            </a:p>
          </p:txBody>
        </p:sp>
        <p:sp>
          <p:nvSpPr>
            <p:cNvPr id="11" name="Oval 5"/>
            <p:cNvSpPr>
              <a:spLocks noChangeArrowheads="1"/>
            </p:cNvSpPr>
            <p:nvPr>
              <p:custDataLst>
                <p:tags r:id="rId6"/>
              </p:custDataLst>
            </p:nvPr>
          </p:nvSpPr>
          <p:spPr bwMode="auto">
            <a:xfrm>
              <a:off x="4692318" y="3574119"/>
              <a:ext cx="829826" cy="836200"/>
            </a:xfrm>
            <a:prstGeom prst="ellipse">
              <a:avLst/>
            </a:prstGeom>
            <a:solidFill>
              <a:srgbClr val="549E39"/>
            </a:solidFill>
            <a:ln w="28575">
              <a:noFill/>
              <a:bevel/>
            </a:ln>
          </p:spPr>
          <p:txBody>
            <a:bodyPr anchor="ctr">
              <a:normAutofit fontScale="37500" lnSpcReduction="20000"/>
            </a:bodyPr>
            <a:p>
              <a:pPr algn="ctr"/>
              <a:endParaRPr lang="zh-CN" altLang="zh-CN" sz="8800">
                <a:solidFill>
                  <a:sysClr val="window" lastClr="FFFFFF"/>
                </a:solidFill>
                <a:sym typeface="Arial" panose="020B0604020202020204" pitchFamily="34" charset="0"/>
              </a:endParaRPr>
            </a:p>
          </p:txBody>
        </p:sp>
        <p:sp>
          <p:nvSpPr>
            <p:cNvPr id="13" name="Oval 6"/>
            <p:cNvSpPr>
              <a:spLocks noChangeArrowheads="1"/>
            </p:cNvSpPr>
            <p:nvPr>
              <p:custDataLst>
                <p:tags r:id="rId7"/>
              </p:custDataLst>
            </p:nvPr>
          </p:nvSpPr>
          <p:spPr bwMode="auto">
            <a:xfrm>
              <a:off x="6684670" y="1627666"/>
              <a:ext cx="831101" cy="834925"/>
            </a:xfrm>
            <a:prstGeom prst="ellipse">
              <a:avLst/>
            </a:prstGeom>
            <a:solidFill>
              <a:srgbClr val="DC9F0C"/>
            </a:solidFill>
            <a:ln w="28575">
              <a:noFill/>
              <a:bevel/>
            </a:ln>
          </p:spPr>
          <p:txBody>
            <a:bodyPr anchor="ctr">
              <a:normAutofit fontScale="37500" lnSpcReduction="20000"/>
            </a:bodyPr>
            <a:p>
              <a:pPr algn="ctr"/>
              <a:endParaRPr lang="zh-CN" altLang="zh-CN" sz="8800">
                <a:solidFill>
                  <a:sysClr val="window" lastClr="FFFFFF"/>
                </a:solidFill>
                <a:sym typeface="Arial" panose="020B0604020202020204" pitchFamily="34" charset="0"/>
              </a:endParaRPr>
            </a:p>
          </p:txBody>
        </p:sp>
        <p:sp>
          <p:nvSpPr>
            <p:cNvPr id="14" name="Oval 8"/>
            <p:cNvSpPr>
              <a:spLocks noChangeArrowheads="1"/>
            </p:cNvSpPr>
            <p:nvPr>
              <p:custDataLst>
                <p:tags r:id="rId8"/>
              </p:custDataLst>
            </p:nvPr>
          </p:nvSpPr>
          <p:spPr bwMode="auto">
            <a:xfrm>
              <a:off x="6684670" y="3574119"/>
              <a:ext cx="831101" cy="836200"/>
            </a:xfrm>
            <a:prstGeom prst="ellipse">
              <a:avLst/>
            </a:prstGeom>
            <a:solidFill>
              <a:srgbClr val="DC9F0C"/>
            </a:solidFill>
            <a:ln w="28575">
              <a:noFill/>
              <a:bevel/>
            </a:ln>
          </p:spPr>
          <p:txBody>
            <a:bodyPr anchor="ctr">
              <a:normAutofit fontScale="37500" lnSpcReduction="20000"/>
            </a:bodyPr>
            <a:p>
              <a:pPr algn="ctr"/>
              <a:endParaRPr lang="zh-CN" altLang="zh-CN" sz="8800">
                <a:solidFill>
                  <a:sysClr val="window" lastClr="FFFFFF"/>
                </a:solidFill>
                <a:sym typeface="Arial" panose="020B0604020202020204" pitchFamily="34" charset="0"/>
              </a:endParaRPr>
            </a:p>
          </p:txBody>
        </p:sp>
        <p:grpSp>
          <p:nvGrpSpPr>
            <p:cNvPr id="15" name="Group 29"/>
            <p:cNvGrpSpPr/>
            <p:nvPr>
              <p:custDataLst>
                <p:tags r:id="rId9"/>
              </p:custDataLst>
            </p:nvPr>
          </p:nvGrpSpPr>
          <p:grpSpPr bwMode="auto">
            <a:xfrm>
              <a:off x="4907741" y="1835436"/>
              <a:ext cx="457616" cy="388782"/>
              <a:chOff x="0" y="0"/>
              <a:chExt cx="496661" cy="421788"/>
            </a:xfrm>
          </p:grpSpPr>
          <p:sp>
            <p:nvSpPr>
              <p:cNvPr id="16" name="Freeform 12"/>
              <p:cNvSpPr>
                <a:spLocks noChangeArrowheads="1"/>
              </p:cNvSpPr>
              <p:nvPr>
                <p:custDataLst>
                  <p:tags r:id="rId10"/>
                </p:custDataLst>
              </p:nvPr>
            </p:nvSpPr>
            <p:spPr bwMode="auto">
              <a:xfrm>
                <a:off x="157235" y="244586"/>
                <a:ext cx="89848" cy="89848"/>
              </a:xfrm>
              <a:custGeom>
                <a:avLst/>
                <a:gdLst>
                  <a:gd name="T0" fmla="*/ 89848 w 36"/>
                  <a:gd name="T1" fmla="*/ 49916 h 36"/>
                  <a:gd name="T2" fmla="*/ 39932 w 36"/>
                  <a:gd name="T3" fmla="*/ 0 h 36"/>
                  <a:gd name="T4" fmla="*/ 39932 w 36"/>
                  <a:gd name="T5" fmla="*/ 0 h 36"/>
                  <a:gd name="T6" fmla="*/ 0 w 36"/>
                  <a:gd name="T7" fmla="*/ 89848 h 36"/>
                  <a:gd name="T8" fmla="*/ 89848 w 36"/>
                  <a:gd name="T9" fmla="*/ 49916 h 36"/>
                  <a:gd name="T10" fmla="*/ 0 60000 65536"/>
                  <a:gd name="T11" fmla="*/ 0 60000 65536"/>
                  <a:gd name="T12" fmla="*/ 0 60000 65536"/>
                  <a:gd name="T13" fmla="*/ 0 60000 65536"/>
                  <a:gd name="T14" fmla="*/ 0 60000 65536"/>
                  <a:gd name="T15" fmla="*/ 0 w 36"/>
                  <a:gd name="T16" fmla="*/ 0 h 36"/>
                  <a:gd name="T17" fmla="*/ 36 w 36"/>
                  <a:gd name="T18" fmla="*/ 36 h 36"/>
                </a:gdLst>
                <a:ahLst/>
                <a:cxnLst>
                  <a:cxn ang="T10">
                    <a:pos x="T0" y="T1"/>
                  </a:cxn>
                  <a:cxn ang="T11">
                    <a:pos x="T2" y="T3"/>
                  </a:cxn>
                  <a:cxn ang="T12">
                    <a:pos x="T4" y="T5"/>
                  </a:cxn>
                  <a:cxn ang="T13">
                    <a:pos x="T6" y="T7"/>
                  </a:cxn>
                  <a:cxn ang="T14">
                    <a:pos x="T8" y="T9"/>
                  </a:cxn>
                </a:cxnLst>
                <a:rect l="T15" t="T16" r="T17" b="T18"/>
                <a:pathLst>
                  <a:path w="36" h="36">
                    <a:moveTo>
                      <a:pt x="36" y="20"/>
                    </a:moveTo>
                    <a:lnTo>
                      <a:pt x="16" y="0"/>
                    </a:lnTo>
                    <a:lnTo>
                      <a:pt x="0" y="36"/>
                    </a:lnTo>
                    <a:lnTo>
                      <a:pt x="36" y="20"/>
                    </a:lnTo>
                    <a:close/>
                  </a:path>
                </a:pathLst>
              </a:custGeom>
              <a:solidFill>
                <a:sysClr val="window" lastClr="FFFFFF"/>
              </a:solidFill>
              <a:ln w="9525" cmpd="sng">
                <a:noFill/>
                <a:bevel/>
              </a:ln>
            </p:spPr>
            <p:txBody>
              <a:bodyPr>
                <a:normAutofit fontScale="25000" lnSpcReduction="20000"/>
              </a:bodyPr>
              <a:p>
                <a:endParaRPr lang="zh-CN" altLang="en-US">
                  <a:sym typeface="Arial" panose="020B0604020202020204" pitchFamily="34" charset="0"/>
                </a:endParaRPr>
              </a:p>
            </p:txBody>
          </p:sp>
          <p:sp>
            <p:nvSpPr>
              <p:cNvPr id="17" name="Rectangle 13"/>
              <p:cNvSpPr>
                <a:spLocks noChangeArrowheads="1"/>
              </p:cNvSpPr>
              <p:nvPr>
                <p:custDataLst>
                  <p:tags r:id="rId11"/>
                </p:custDataLst>
              </p:nvPr>
            </p:nvSpPr>
            <p:spPr bwMode="auto">
              <a:xfrm>
                <a:off x="247083" y="294502"/>
                <a:ext cx="2497" cy="2497"/>
              </a:xfrm>
              <a:prstGeom prst="rect">
                <a:avLst/>
              </a:prstGeom>
              <a:solidFill>
                <a:sysClr val="window" lastClr="FFFFFF"/>
              </a:solidFill>
              <a:ln w="9525">
                <a:noFill/>
                <a:bevel/>
              </a:ln>
            </p:spPr>
            <p:txBody>
              <a:bodyPr>
                <a:normAutofit fontScale="25000" lnSpcReduction="20000"/>
              </a:bodyPr>
              <a:p>
                <a:endParaRPr lang="zh-CN" altLang="zh-CN">
                  <a:sym typeface="Arial" panose="020B0604020202020204" pitchFamily="34" charset="0"/>
                </a:endParaRPr>
              </a:p>
            </p:txBody>
          </p:sp>
          <p:sp>
            <p:nvSpPr>
              <p:cNvPr id="20" name="Freeform 14"/>
              <p:cNvSpPr>
                <a:spLocks noChangeArrowheads="1"/>
              </p:cNvSpPr>
              <p:nvPr>
                <p:custDataLst>
                  <p:tags r:id="rId12"/>
                </p:custDataLst>
              </p:nvPr>
            </p:nvSpPr>
            <p:spPr bwMode="auto">
              <a:xfrm>
                <a:off x="209645" y="29949"/>
                <a:ext cx="227117" cy="222125"/>
              </a:xfrm>
              <a:custGeom>
                <a:avLst/>
                <a:gdLst>
                  <a:gd name="T0" fmla="*/ 202159 w 91"/>
                  <a:gd name="T1" fmla="*/ 0 h 89"/>
                  <a:gd name="T2" fmla="*/ 0 w 91"/>
                  <a:gd name="T3" fmla="*/ 202159 h 89"/>
                  <a:gd name="T4" fmla="*/ 19966 w 91"/>
                  <a:gd name="T5" fmla="*/ 222125 h 89"/>
                  <a:gd name="T6" fmla="*/ 227117 w 91"/>
                  <a:gd name="T7" fmla="*/ 19966 h 89"/>
                  <a:gd name="T8" fmla="*/ 202159 w 91"/>
                  <a:gd name="T9" fmla="*/ 0 h 89"/>
                  <a:gd name="T10" fmla="*/ 0 60000 65536"/>
                  <a:gd name="T11" fmla="*/ 0 60000 65536"/>
                  <a:gd name="T12" fmla="*/ 0 60000 65536"/>
                  <a:gd name="T13" fmla="*/ 0 60000 65536"/>
                  <a:gd name="T14" fmla="*/ 0 60000 65536"/>
                  <a:gd name="T15" fmla="*/ 0 w 91"/>
                  <a:gd name="T16" fmla="*/ 0 h 89"/>
                  <a:gd name="T17" fmla="*/ 91 w 91"/>
                  <a:gd name="T18" fmla="*/ 89 h 89"/>
                </a:gdLst>
                <a:ahLst/>
                <a:cxnLst>
                  <a:cxn ang="T10">
                    <a:pos x="T0" y="T1"/>
                  </a:cxn>
                  <a:cxn ang="T11">
                    <a:pos x="T2" y="T3"/>
                  </a:cxn>
                  <a:cxn ang="T12">
                    <a:pos x="T4" y="T5"/>
                  </a:cxn>
                  <a:cxn ang="T13">
                    <a:pos x="T6" y="T7"/>
                  </a:cxn>
                  <a:cxn ang="T14">
                    <a:pos x="T8" y="T9"/>
                  </a:cxn>
                </a:cxnLst>
                <a:rect l="T15" t="T16" r="T17" b="T18"/>
                <a:pathLst>
                  <a:path w="91" h="89">
                    <a:moveTo>
                      <a:pt x="81" y="0"/>
                    </a:moveTo>
                    <a:lnTo>
                      <a:pt x="0" y="81"/>
                    </a:lnTo>
                    <a:lnTo>
                      <a:pt x="8" y="89"/>
                    </a:lnTo>
                    <a:lnTo>
                      <a:pt x="91" y="8"/>
                    </a:lnTo>
                    <a:lnTo>
                      <a:pt x="81" y="0"/>
                    </a:lnTo>
                    <a:close/>
                  </a:path>
                </a:pathLst>
              </a:custGeom>
              <a:solidFill>
                <a:sysClr val="window" lastClr="FFFFFF"/>
              </a:solidFill>
              <a:ln w="9525" cmpd="sng">
                <a:noFill/>
                <a:bevel/>
              </a:ln>
            </p:spPr>
            <p:txBody>
              <a:bodyPr>
                <a:normAutofit fontScale="45000" lnSpcReduction="20000"/>
              </a:bodyPr>
              <a:p>
                <a:endParaRPr lang="zh-CN" altLang="en-US">
                  <a:sym typeface="Arial" panose="020B0604020202020204" pitchFamily="34" charset="0"/>
                </a:endParaRPr>
              </a:p>
            </p:txBody>
          </p:sp>
          <p:sp>
            <p:nvSpPr>
              <p:cNvPr id="25" name="Freeform 15"/>
              <p:cNvSpPr>
                <a:spLocks noChangeArrowheads="1"/>
              </p:cNvSpPr>
              <p:nvPr>
                <p:custDataLst>
                  <p:tags r:id="rId13"/>
                </p:custDataLst>
              </p:nvPr>
            </p:nvSpPr>
            <p:spPr bwMode="auto">
              <a:xfrm>
                <a:off x="239595" y="59899"/>
                <a:ext cx="227117" cy="224620"/>
              </a:xfrm>
              <a:custGeom>
                <a:avLst/>
                <a:gdLst>
                  <a:gd name="T0" fmla="*/ 0 w 91"/>
                  <a:gd name="T1" fmla="*/ 204654 h 90"/>
                  <a:gd name="T2" fmla="*/ 19966 w 91"/>
                  <a:gd name="T3" fmla="*/ 224620 h 90"/>
                  <a:gd name="T4" fmla="*/ 227117 w 91"/>
                  <a:gd name="T5" fmla="*/ 19966 h 90"/>
                  <a:gd name="T6" fmla="*/ 207151 w 91"/>
                  <a:gd name="T7" fmla="*/ 0 h 90"/>
                  <a:gd name="T8" fmla="*/ 0 w 91"/>
                  <a:gd name="T9" fmla="*/ 204654 h 90"/>
                  <a:gd name="T10" fmla="*/ 0 60000 65536"/>
                  <a:gd name="T11" fmla="*/ 0 60000 65536"/>
                  <a:gd name="T12" fmla="*/ 0 60000 65536"/>
                  <a:gd name="T13" fmla="*/ 0 60000 65536"/>
                  <a:gd name="T14" fmla="*/ 0 60000 65536"/>
                  <a:gd name="T15" fmla="*/ 0 w 91"/>
                  <a:gd name="T16" fmla="*/ 0 h 90"/>
                  <a:gd name="T17" fmla="*/ 91 w 91"/>
                  <a:gd name="T18" fmla="*/ 90 h 90"/>
                </a:gdLst>
                <a:ahLst/>
                <a:cxnLst>
                  <a:cxn ang="T10">
                    <a:pos x="T0" y="T1"/>
                  </a:cxn>
                  <a:cxn ang="T11">
                    <a:pos x="T2" y="T3"/>
                  </a:cxn>
                  <a:cxn ang="T12">
                    <a:pos x="T4" y="T5"/>
                  </a:cxn>
                  <a:cxn ang="T13">
                    <a:pos x="T6" y="T7"/>
                  </a:cxn>
                  <a:cxn ang="T14">
                    <a:pos x="T8" y="T9"/>
                  </a:cxn>
                </a:cxnLst>
                <a:rect l="T15" t="T16" r="T17" b="T18"/>
                <a:pathLst>
                  <a:path w="91" h="90">
                    <a:moveTo>
                      <a:pt x="0" y="82"/>
                    </a:moveTo>
                    <a:lnTo>
                      <a:pt x="8" y="90"/>
                    </a:lnTo>
                    <a:lnTo>
                      <a:pt x="91" y="8"/>
                    </a:lnTo>
                    <a:lnTo>
                      <a:pt x="83" y="0"/>
                    </a:lnTo>
                    <a:lnTo>
                      <a:pt x="0" y="82"/>
                    </a:lnTo>
                    <a:close/>
                  </a:path>
                </a:pathLst>
              </a:custGeom>
              <a:solidFill>
                <a:sysClr val="window" lastClr="FFFFFF"/>
              </a:solidFill>
              <a:ln w="9525" cmpd="sng">
                <a:noFill/>
                <a:bevel/>
              </a:ln>
            </p:spPr>
            <p:txBody>
              <a:bodyPr>
                <a:normAutofit fontScale="45000" lnSpcReduction="20000"/>
              </a:bodyPr>
              <a:p>
                <a:endParaRPr lang="zh-CN" altLang="en-US">
                  <a:sym typeface="Arial" panose="020B0604020202020204" pitchFamily="34" charset="0"/>
                </a:endParaRPr>
              </a:p>
            </p:txBody>
          </p:sp>
          <p:sp>
            <p:nvSpPr>
              <p:cNvPr id="26" name="Freeform 16"/>
              <p:cNvSpPr>
                <a:spLocks noChangeArrowheads="1"/>
              </p:cNvSpPr>
              <p:nvPr>
                <p:custDataLst>
                  <p:tags r:id="rId14"/>
                </p:custDataLst>
              </p:nvPr>
            </p:nvSpPr>
            <p:spPr bwMode="auto">
              <a:xfrm>
                <a:off x="426779" y="0"/>
                <a:ext cx="69882" cy="64890"/>
              </a:xfrm>
              <a:custGeom>
                <a:avLst/>
                <a:gdLst>
                  <a:gd name="T0" fmla="*/ 46588 w 21"/>
                  <a:gd name="T1" fmla="*/ 19467 h 20"/>
                  <a:gd name="T2" fmla="*/ 0 w 21"/>
                  <a:gd name="T3" fmla="*/ 19467 h 20"/>
                  <a:gd name="T4" fmla="*/ 49916 w 21"/>
                  <a:gd name="T5" fmla="*/ 64890 h 20"/>
                  <a:gd name="T6" fmla="*/ 46588 w 21"/>
                  <a:gd name="T7" fmla="*/ 19467 h 20"/>
                  <a:gd name="T8" fmla="*/ 0 60000 65536"/>
                  <a:gd name="T9" fmla="*/ 0 60000 65536"/>
                  <a:gd name="T10" fmla="*/ 0 60000 65536"/>
                  <a:gd name="T11" fmla="*/ 0 60000 65536"/>
                  <a:gd name="T12" fmla="*/ 0 w 21"/>
                  <a:gd name="T13" fmla="*/ 0 h 20"/>
                  <a:gd name="T14" fmla="*/ 21 w 21"/>
                  <a:gd name="T15" fmla="*/ 20 h 20"/>
                </a:gdLst>
                <a:ahLst/>
                <a:cxnLst>
                  <a:cxn ang="T8">
                    <a:pos x="T0" y="T1"/>
                  </a:cxn>
                  <a:cxn ang="T9">
                    <a:pos x="T2" y="T3"/>
                  </a:cxn>
                  <a:cxn ang="T10">
                    <a:pos x="T4" y="T5"/>
                  </a:cxn>
                  <a:cxn ang="T11">
                    <a:pos x="T6" y="T7"/>
                  </a:cxn>
                </a:cxnLst>
                <a:rect l="T12" t="T13" r="T14" b="T15"/>
                <a:pathLst>
                  <a:path w="21" h="20">
                    <a:moveTo>
                      <a:pt x="14" y="6"/>
                    </a:moveTo>
                    <a:cubicBezTo>
                      <a:pt x="8" y="0"/>
                      <a:pt x="0" y="6"/>
                      <a:pt x="0" y="6"/>
                    </a:cubicBezTo>
                    <a:cubicBezTo>
                      <a:pt x="15" y="20"/>
                      <a:pt x="15" y="20"/>
                      <a:pt x="15" y="20"/>
                    </a:cubicBezTo>
                    <a:cubicBezTo>
                      <a:pt x="15" y="20"/>
                      <a:pt x="21" y="13"/>
                      <a:pt x="14" y="6"/>
                    </a:cubicBezTo>
                    <a:close/>
                  </a:path>
                </a:pathLst>
              </a:custGeom>
              <a:solidFill>
                <a:sysClr val="window" lastClr="FFFFFF"/>
              </a:solidFill>
              <a:ln w="9525" cmpd="sng">
                <a:noFill/>
                <a:bevel/>
              </a:ln>
            </p:spPr>
            <p:txBody>
              <a:bodyPr>
                <a:normAutofit fontScale="25000" lnSpcReduction="20000"/>
              </a:bodyPr>
              <a:p>
                <a:endParaRPr lang="zh-CN" altLang="en-US">
                  <a:sym typeface="Arial" panose="020B0604020202020204" pitchFamily="34" charset="0"/>
                </a:endParaRPr>
              </a:p>
            </p:txBody>
          </p:sp>
          <p:sp>
            <p:nvSpPr>
              <p:cNvPr id="27" name="Freeform 17"/>
              <p:cNvSpPr>
                <a:spLocks noChangeArrowheads="1"/>
              </p:cNvSpPr>
              <p:nvPr>
                <p:custDataLst>
                  <p:tags r:id="rId15"/>
                </p:custDataLst>
              </p:nvPr>
            </p:nvSpPr>
            <p:spPr bwMode="auto">
              <a:xfrm>
                <a:off x="0" y="9983"/>
                <a:ext cx="416796" cy="411805"/>
              </a:xfrm>
              <a:custGeom>
                <a:avLst/>
                <a:gdLst>
                  <a:gd name="T0" fmla="*/ 366880 w 167"/>
                  <a:gd name="T1" fmla="*/ 361889 h 165"/>
                  <a:gd name="T2" fmla="*/ 49916 w 167"/>
                  <a:gd name="T3" fmla="*/ 361889 h 165"/>
                  <a:gd name="T4" fmla="*/ 49916 w 167"/>
                  <a:gd name="T5" fmla="*/ 49916 h 165"/>
                  <a:gd name="T6" fmla="*/ 346914 w 167"/>
                  <a:gd name="T7" fmla="*/ 49916 h 165"/>
                  <a:gd name="T8" fmla="*/ 399326 w 167"/>
                  <a:gd name="T9" fmla="*/ 0 h 165"/>
                  <a:gd name="T10" fmla="*/ 0 w 167"/>
                  <a:gd name="T11" fmla="*/ 0 h 165"/>
                  <a:gd name="T12" fmla="*/ 0 w 167"/>
                  <a:gd name="T13" fmla="*/ 411805 h 165"/>
                  <a:gd name="T14" fmla="*/ 416796 w 167"/>
                  <a:gd name="T15" fmla="*/ 411805 h 165"/>
                  <a:gd name="T16" fmla="*/ 416796 w 167"/>
                  <a:gd name="T17" fmla="*/ 152243 h 165"/>
                  <a:gd name="T18" fmla="*/ 366880 w 167"/>
                  <a:gd name="T19" fmla="*/ 202159 h 165"/>
                  <a:gd name="T20" fmla="*/ 366880 w 167"/>
                  <a:gd name="T21" fmla="*/ 361889 h 16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7"/>
                  <a:gd name="T34" fmla="*/ 0 h 165"/>
                  <a:gd name="T35" fmla="*/ 167 w 167"/>
                  <a:gd name="T36" fmla="*/ 165 h 16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7" h="165">
                    <a:moveTo>
                      <a:pt x="147" y="145"/>
                    </a:moveTo>
                    <a:lnTo>
                      <a:pt x="20" y="145"/>
                    </a:lnTo>
                    <a:lnTo>
                      <a:pt x="20" y="20"/>
                    </a:lnTo>
                    <a:lnTo>
                      <a:pt x="139" y="20"/>
                    </a:lnTo>
                    <a:lnTo>
                      <a:pt x="160" y="0"/>
                    </a:lnTo>
                    <a:lnTo>
                      <a:pt x="0" y="0"/>
                    </a:lnTo>
                    <a:lnTo>
                      <a:pt x="0" y="165"/>
                    </a:lnTo>
                    <a:lnTo>
                      <a:pt x="167" y="165"/>
                    </a:lnTo>
                    <a:lnTo>
                      <a:pt x="167" y="61"/>
                    </a:lnTo>
                    <a:lnTo>
                      <a:pt x="147" y="81"/>
                    </a:lnTo>
                    <a:lnTo>
                      <a:pt x="147" y="145"/>
                    </a:lnTo>
                    <a:close/>
                  </a:path>
                </a:pathLst>
              </a:custGeom>
              <a:solidFill>
                <a:sysClr val="window" lastClr="FFFFFF"/>
              </a:solidFill>
              <a:ln w="9525" cmpd="sng">
                <a:noFill/>
                <a:bevel/>
              </a:ln>
            </p:spPr>
            <p:txBody>
              <a:bodyPr>
                <a:normAutofit/>
              </a:bodyPr>
              <a:p>
                <a:endParaRPr lang="zh-CN" altLang="en-US">
                  <a:sym typeface="Arial" panose="020B0604020202020204" pitchFamily="34" charset="0"/>
                </a:endParaRPr>
              </a:p>
            </p:txBody>
          </p:sp>
        </p:grpSp>
        <p:sp>
          <p:nvSpPr>
            <p:cNvPr id="28" name="Freeform 103"/>
            <p:cNvSpPr>
              <a:spLocks noEditPoints="1" noChangeArrowheads="1"/>
            </p:cNvSpPr>
            <p:nvPr>
              <p:custDataLst>
                <p:tags r:id="rId16"/>
              </p:custDataLst>
            </p:nvPr>
          </p:nvSpPr>
          <p:spPr bwMode="auto">
            <a:xfrm>
              <a:off x="4869505" y="3789548"/>
              <a:ext cx="411727" cy="405353"/>
            </a:xfrm>
            <a:custGeom>
              <a:avLst/>
              <a:gdLst>
                <a:gd name="T0" fmla="*/ 63528 w 113"/>
                <a:gd name="T1" fmla="*/ 58596 h 112"/>
                <a:gd name="T2" fmla="*/ 63528 w 113"/>
                <a:gd name="T3" fmla="*/ 283964 h 112"/>
                <a:gd name="T4" fmla="*/ 222349 w 113"/>
                <a:gd name="T5" fmla="*/ 320023 h 112"/>
                <a:gd name="T6" fmla="*/ 272264 w 113"/>
                <a:gd name="T7" fmla="*/ 369604 h 112"/>
                <a:gd name="T8" fmla="*/ 340329 w 113"/>
                <a:gd name="T9" fmla="*/ 356082 h 112"/>
                <a:gd name="T10" fmla="*/ 340329 w 113"/>
                <a:gd name="T11" fmla="*/ 419185 h 112"/>
                <a:gd name="T12" fmla="*/ 353943 w 113"/>
                <a:gd name="T13" fmla="*/ 437215 h 112"/>
                <a:gd name="T14" fmla="*/ 417471 w 113"/>
                <a:gd name="T15" fmla="*/ 437215 h 112"/>
                <a:gd name="T16" fmla="*/ 412933 w 113"/>
                <a:gd name="T17" fmla="*/ 504825 h 112"/>
                <a:gd name="T18" fmla="*/ 512763 w 113"/>
                <a:gd name="T19" fmla="*/ 504825 h 112"/>
                <a:gd name="T20" fmla="*/ 512763 w 113"/>
                <a:gd name="T21" fmla="*/ 410170 h 112"/>
                <a:gd name="T22" fmla="*/ 322179 w 113"/>
                <a:gd name="T23" fmla="*/ 220861 h 112"/>
                <a:gd name="T24" fmla="*/ 285877 w 113"/>
                <a:gd name="T25" fmla="*/ 58596 h 112"/>
                <a:gd name="T26" fmla="*/ 63528 w 113"/>
                <a:gd name="T27" fmla="*/ 58596 h 112"/>
                <a:gd name="T28" fmla="*/ 77141 w 113"/>
                <a:gd name="T29" fmla="*/ 238890 h 112"/>
                <a:gd name="T30" fmla="*/ 90755 w 113"/>
                <a:gd name="T31" fmla="*/ 90147 h 112"/>
                <a:gd name="T32" fmla="*/ 240499 w 113"/>
                <a:gd name="T33" fmla="*/ 76625 h 112"/>
                <a:gd name="T34" fmla="*/ 77141 w 113"/>
                <a:gd name="T35" fmla="*/ 238890 h 11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13"/>
                <a:gd name="T55" fmla="*/ 0 h 112"/>
                <a:gd name="T56" fmla="*/ 113 w 113"/>
                <a:gd name="T57" fmla="*/ 112 h 11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13" h="112">
                  <a:moveTo>
                    <a:pt x="14" y="13"/>
                  </a:moveTo>
                  <a:cubicBezTo>
                    <a:pt x="0" y="27"/>
                    <a:pt x="0" y="49"/>
                    <a:pt x="14" y="63"/>
                  </a:cubicBezTo>
                  <a:cubicBezTo>
                    <a:pt x="23" y="72"/>
                    <a:pt x="37" y="75"/>
                    <a:pt x="49" y="71"/>
                  </a:cubicBezTo>
                  <a:cubicBezTo>
                    <a:pt x="60" y="82"/>
                    <a:pt x="60" y="82"/>
                    <a:pt x="60" y="82"/>
                  </a:cubicBezTo>
                  <a:cubicBezTo>
                    <a:pt x="60" y="82"/>
                    <a:pt x="70" y="74"/>
                    <a:pt x="75" y="79"/>
                  </a:cubicBezTo>
                  <a:cubicBezTo>
                    <a:pt x="79" y="83"/>
                    <a:pt x="76" y="89"/>
                    <a:pt x="75" y="93"/>
                  </a:cubicBezTo>
                  <a:cubicBezTo>
                    <a:pt x="74" y="95"/>
                    <a:pt x="73" y="99"/>
                    <a:pt x="78" y="97"/>
                  </a:cubicBezTo>
                  <a:cubicBezTo>
                    <a:pt x="81" y="96"/>
                    <a:pt x="88" y="92"/>
                    <a:pt x="92" y="97"/>
                  </a:cubicBezTo>
                  <a:cubicBezTo>
                    <a:pt x="97" y="102"/>
                    <a:pt x="91" y="112"/>
                    <a:pt x="91" y="112"/>
                  </a:cubicBezTo>
                  <a:cubicBezTo>
                    <a:pt x="113" y="112"/>
                    <a:pt x="113" y="112"/>
                    <a:pt x="113" y="112"/>
                  </a:cubicBezTo>
                  <a:cubicBezTo>
                    <a:pt x="113" y="91"/>
                    <a:pt x="113" y="91"/>
                    <a:pt x="113" y="91"/>
                  </a:cubicBezTo>
                  <a:cubicBezTo>
                    <a:pt x="71" y="49"/>
                    <a:pt x="71" y="49"/>
                    <a:pt x="71" y="49"/>
                  </a:cubicBezTo>
                  <a:cubicBezTo>
                    <a:pt x="75" y="37"/>
                    <a:pt x="72" y="23"/>
                    <a:pt x="63" y="13"/>
                  </a:cubicBezTo>
                  <a:cubicBezTo>
                    <a:pt x="49" y="0"/>
                    <a:pt x="27" y="0"/>
                    <a:pt x="14" y="13"/>
                  </a:cubicBezTo>
                  <a:close/>
                  <a:moveTo>
                    <a:pt x="17" y="53"/>
                  </a:moveTo>
                  <a:cubicBezTo>
                    <a:pt x="11" y="43"/>
                    <a:pt x="12" y="29"/>
                    <a:pt x="20" y="20"/>
                  </a:cubicBezTo>
                  <a:cubicBezTo>
                    <a:pt x="29" y="12"/>
                    <a:pt x="43" y="11"/>
                    <a:pt x="53" y="17"/>
                  </a:cubicBezTo>
                  <a:lnTo>
                    <a:pt x="17" y="53"/>
                  </a:lnTo>
                  <a:close/>
                </a:path>
              </a:pathLst>
            </a:custGeom>
            <a:solidFill>
              <a:sysClr val="window" lastClr="FFFFFF"/>
            </a:solidFill>
            <a:ln w="9525" cmpd="sng">
              <a:noFill/>
              <a:bevel/>
            </a:ln>
          </p:spPr>
          <p:txBody>
            <a:bodyPr>
              <a:normAutofit/>
            </a:bodyPr>
            <a:p>
              <a:endParaRPr lang="zh-CN" altLang="en-US">
                <a:sym typeface="Arial" panose="020B0604020202020204" pitchFamily="34" charset="0"/>
              </a:endParaRPr>
            </a:p>
          </p:txBody>
        </p:sp>
        <p:sp>
          <p:nvSpPr>
            <p:cNvPr id="29" name="Freeform 104"/>
            <p:cNvSpPr>
              <a:spLocks noEditPoints="1" noChangeArrowheads="1"/>
            </p:cNvSpPr>
            <p:nvPr>
              <p:custDataLst>
                <p:tags r:id="rId17"/>
              </p:custDataLst>
            </p:nvPr>
          </p:nvSpPr>
          <p:spPr bwMode="auto">
            <a:xfrm>
              <a:off x="6883522" y="3765323"/>
              <a:ext cx="434671" cy="429572"/>
            </a:xfrm>
            <a:custGeom>
              <a:avLst/>
              <a:gdLst>
                <a:gd name="T0" fmla="*/ 239091 w 120"/>
                <a:gd name="T1" fmla="*/ 158683 h 118"/>
                <a:gd name="T2" fmla="*/ 212024 w 120"/>
                <a:gd name="T3" fmla="*/ 40804 h 118"/>
                <a:gd name="T4" fmla="*/ 94734 w 120"/>
                <a:gd name="T5" fmla="*/ 9068 h 118"/>
                <a:gd name="T6" fmla="*/ 162401 w 120"/>
                <a:gd name="T7" fmla="*/ 77075 h 118"/>
                <a:gd name="T8" fmla="*/ 144357 w 120"/>
                <a:gd name="T9" fmla="*/ 145082 h 118"/>
                <a:gd name="T10" fmla="*/ 76690 w 120"/>
                <a:gd name="T11" fmla="*/ 163217 h 118"/>
                <a:gd name="T12" fmla="*/ 9022 w 120"/>
                <a:gd name="T13" fmla="*/ 95210 h 118"/>
                <a:gd name="T14" fmla="*/ 40600 w 120"/>
                <a:gd name="T15" fmla="*/ 213088 h 118"/>
                <a:gd name="T16" fmla="*/ 162401 w 120"/>
                <a:gd name="T17" fmla="*/ 240291 h 118"/>
                <a:gd name="T18" fmla="*/ 162401 w 120"/>
                <a:gd name="T19" fmla="*/ 240291 h 118"/>
                <a:gd name="T20" fmla="*/ 442093 w 120"/>
                <a:gd name="T21" fmla="*/ 521387 h 118"/>
                <a:gd name="T22" fmla="*/ 482693 w 120"/>
                <a:gd name="T23" fmla="*/ 534988 h 118"/>
                <a:gd name="T24" fmla="*/ 518782 w 120"/>
                <a:gd name="T25" fmla="*/ 521387 h 118"/>
                <a:gd name="T26" fmla="*/ 518782 w 120"/>
                <a:gd name="T27" fmla="*/ 439778 h 118"/>
                <a:gd name="T28" fmla="*/ 239091 w 120"/>
                <a:gd name="T29" fmla="*/ 158683 h 118"/>
                <a:gd name="T30" fmla="*/ 487204 w 120"/>
                <a:gd name="T31" fmla="*/ 512319 h 118"/>
                <a:gd name="T32" fmla="*/ 464648 w 120"/>
                <a:gd name="T33" fmla="*/ 489650 h 118"/>
                <a:gd name="T34" fmla="*/ 487204 w 120"/>
                <a:gd name="T35" fmla="*/ 466981 h 118"/>
                <a:gd name="T36" fmla="*/ 509760 w 120"/>
                <a:gd name="T37" fmla="*/ 489650 h 118"/>
                <a:gd name="T38" fmla="*/ 487204 w 120"/>
                <a:gd name="T39" fmla="*/ 512319 h 11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20"/>
                <a:gd name="T61" fmla="*/ 0 h 118"/>
                <a:gd name="T62" fmla="*/ 120 w 120"/>
                <a:gd name="T63" fmla="*/ 118 h 11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20" h="118">
                  <a:moveTo>
                    <a:pt x="53" y="35"/>
                  </a:moveTo>
                  <a:cubicBezTo>
                    <a:pt x="56" y="26"/>
                    <a:pt x="54" y="16"/>
                    <a:pt x="47" y="9"/>
                  </a:cubicBezTo>
                  <a:cubicBezTo>
                    <a:pt x="40" y="2"/>
                    <a:pt x="30" y="0"/>
                    <a:pt x="21" y="2"/>
                  </a:cubicBezTo>
                  <a:cubicBezTo>
                    <a:pt x="36" y="17"/>
                    <a:pt x="36" y="17"/>
                    <a:pt x="36" y="17"/>
                  </a:cubicBezTo>
                  <a:cubicBezTo>
                    <a:pt x="32" y="32"/>
                    <a:pt x="32" y="32"/>
                    <a:pt x="32" y="32"/>
                  </a:cubicBezTo>
                  <a:cubicBezTo>
                    <a:pt x="17" y="36"/>
                    <a:pt x="17" y="36"/>
                    <a:pt x="17" y="36"/>
                  </a:cubicBezTo>
                  <a:cubicBezTo>
                    <a:pt x="2" y="21"/>
                    <a:pt x="2" y="21"/>
                    <a:pt x="2" y="21"/>
                  </a:cubicBezTo>
                  <a:cubicBezTo>
                    <a:pt x="0" y="30"/>
                    <a:pt x="2" y="40"/>
                    <a:pt x="9" y="47"/>
                  </a:cubicBezTo>
                  <a:cubicBezTo>
                    <a:pt x="17" y="54"/>
                    <a:pt x="27" y="56"/>
                    <a:pt x="36" y="53"/>
                  </a:cubicBezTo>
                  <a:cubicBezTo>
                    <a:pt x="36" y="53"/>
                    <a:pt x="36" y="53"/>
                    <a:pt x="36" y="53"/>
                  </a:cubicBezTo>
                  <a:cubicBezTo>
                    <a:pt x="98" y="115"/>
                    <a:pt x="98" y="115"/>
                    <a:pt x="98" y="115"/>
                  </a:cubicBezTo>
                  <a:cubicBezTo>
                    <a:pt x="100" y="117"/>
                    <a:pt x="103" y="118"/>
                    <a:pt x="107" y="118"/>
                  </a:cubicBezTo>
                  <a:cubicBezTo>
                    <a:pt x="110" y="118"/>
                    <a:pt x="113" y="117"/>
                    <a:pt x="115" y="115"/>
                  </a:cubicBezTo>
                  <a:cubicBezTo>
                    <a:pt x="120" y="110"/>
                    <a:pt x="120" y="102"/>
                    <a:pt x="115" y="97"/>
                  </a:cubicBezTo>
                  <a:lnTo>
                    <a:pt x="53" y="35"/>
                  </a:lnTo>
                  <a:close/>
                  <a:moveTo>
                    <a:pt x="108" y="113"/>
                  </a:moveTo>
                  <a:cubicBezTo>
                    <a:pt x="105" y="113"/>
                    <a:pt x="103" y="110"/>
                    <a:pt x="103" y="108"/>
                  </a:cubicBezTo>
                  <a:cubicBezTo>
                    <a:pt x="103" y="105"/>
                    <a:pt x="105" y="103"/>
                    <a:pt x="108" y="103"/>
                  </a:cubicBezTo>
                  <a:cubicBezTo>
                    <a:pt x="110" y="103"/>
                    <a:pt x="113" y="105"/>
                    <a:pt x="113" y="108"/>
                  </a:cubicBezTo>
                  <a:cubicBezTo>
                    <a:pt x="113" y="110"/>
                    <a:pt x="110" y="113"/>
                    <a:pt x="108" y="113"/>
                  </a:cubicBezTo>
                  <a:close/>
                </a:path>
              </a:pathLst>
            </a:custGeom>
            <a:solidFill>
              <a:sysClr val="window" lastClr="FFFFFF"/>
            </a:solidFill>
            <a:ln w="9525" cmpd="sng">
              <a:noFill/>
              <a:bevel/>
            </a:ln>
          </p:spPr>
          <p:txBody>
            <a:bodyPr>
              <a:normAutofit/>
            </a:bodyPr>
            <a:p>
              <a:endParaRPr lang="zh-CN" altLang="en-US">
                <a:sym typeface="Arial" panose="020B0604020202020204" pitchFamily="34" charset="0"/>
              </a:endParaRPr>
            </a:p>
          </p:txBody>
        </p:sp>
        <p:grpSp>
          <p:nvGrpSpPr>
            <p:cNvPr id="30" name="Group 46"/>
            <p:cNvGrpSpPr/>
            <p:nvPr>
              <p:custDataLst>
                <p:tags r:id="rId18"/>
              </p:custDataLst>
            </p:nvPr>
          </p:nvGrpSpPr>
          <p:grpSpPr bwMode="auto">
            <a:xfrm>
              <a:off x="6873325" y="1761503"/>
              <a:ext cx="444869" cy="506054"/>
              <a:chOff x="0" y="0"/>
              <a:chExt cx="361887" cy="411804"/>
            </a:xfrm>
          </p:grpSpPr>
          <p:sp>
            <p:nvSpPr>
              <p:cNvPr id="31" name="Freeform 68"/>
              <p:cNvSpPr>
                <a:spLocks noEditPoints="1" noChangeArrowheads="1"/>
              </p:cNvSpPr>
              <p:nvPr>
                <p:custDataLst>
                  <p:tags r:id="rId19"/>
                </p:custDataLst>
              </p:nvPr>
            </p:nvSpPr>
            <p:spPr bwMode="auto">
              <a:xfrm>
                <a:off x="0" y="0"/>
                <a:ext cx="164722" cy="299494"/>
              </a:xfrm>
              <a:custGeom>
                <a:avLst/>
                <a:gdLst>
                  <a:gd name="T0" fmla="*/ 164722 w 50"/>
                  <a:gd name="T1" fmla="*/ 276200 h 90"/>
                  <a:gd name="T2" fmla="*/ 164722 w 50"/>
                  <a:gd name="T3" fmla="*/ 23294 h 90"/>
                  <a:gd name="T4" fmla="*/ 144955 w 50"/>
                  <a:gd name="T5" fmla="*/ 0 h 90"/>
                  <a:gd name="T6" fmla="*/ 19767 w 50"/>
                  <a:gd name="T7" fmla="*/ 0 h 90"/>
                  <a:gd name="T8" fmla="*/ 0 w 50"/>
                  <a:gd name="T9" fmla="*/ 23294 h 90"/>
                  <a:gd name="T10" fmla="*/ 0 w 50"/>
                  <a:gd name="T11" fmla="*/ 276200 h 90"/>
                  <a:gd name="T12" fmla="*/ 19767 w 50"/>
                  <a:gd name="T13" fmla="*/ 299494 h 90"/>
                  <a:gd name="T14" fmla="*/ 144955 w 50"/>
                  <a:gd name="T15" fmla="*/ 299494 h 90"/>
                  <a:gd name="T16" fmla="*/ 164722 w 50"/>
                  <a:gd name="T17" fmla="*/ 276200 h 90"/>
                  <a:gd name="T18" fmla="*/ 128483 w 50"/>
                  <a:gd name="T19" fmla="*/ 16639 h 90"/>
                  <a:gd name="T20" fmla="*/ 135072 w 50"/>
                  <a:gd name="T21" fmla="*/ 19966 h 90"/>
                  <a:gd name="T22" fmla="*/ 128483 w 50"/>
                  <a:gd name="T23" fmla="*/ 26622 h 90"/>
                  <a:gd name="T24" fmla="*/ 125189 w 50"/>
                  <a:gd name="T25" fmla="*/ 19966 h 90"/>
                  <a:gd name="T26" fmla="*/ 128483 w 50"/>
                  <a:gd name="T27" fmla="*/ 16639 h 90"/>
                  <a:gd name="T28" fmla="*/ 52711 w 50"/>
                  <a:gd name="T29" fmla="*/ 16639 h 90"/>
                  <a:gd name="T30" fmla="*/ 112011 w 50"/>
                  <a:gd name="T31" fmla="*/ 16639 h 90"/>
                  <a:gd name="T32" fmla="*/ 112011 w 50"/>
                  <a:gd name="T33" fmla="*/ 23294 h 90"/>
                  <a:gd name="T34" fmla="*/ 52711 w 50"/>
                  <a:gd name="T35" fmla="*/ 23294 h 90"/>
                  <a:gd name="T36" fmla="*/ 52711 w 50"/>
                  <a:gd name="T37" fmla="*/ 16639 h 90"/>
                  <a:gd name="T38" fmla="*/ 16472 w 50"/>
                  <a:gd name="T39" fmla="*/ 229612 h 90"/>
                  <a:gd name="T40" fmla="*/ 16472 w 50"/>
                  <a:gd name="T41" fmla="*/ 36605 h 90"/>
                  <a:gd name="T42" fmla="*/ 148250 w 50"/>
                  <a:gd name="T43" fmla="*/ 36605 h 90"/>
                  <a:gd name="T44" fmla="*/ 148250 w 50"/>
                  <a:gd name="T45" fmla="*/ 229612 h 90"/>
                  <a:gd name="T46" fmla="*/ 16472 w 50"/>
                  <a:gd name="T47" fmla="*/ 229612 h 90"/>
                  <a:gd name="T48" fmla="*/ 82361 w 50"/>
                  <a:gd name="T49" fmla="*/ 276200 h 90"/>
                  <a:gd name="T50" fmla="*/ 69183 w 50"/>
                  <a:gd name="T51" fmla="*/ 262889 h 90"/>
                  <a:gd name="T52" fmla="*/ 82361 w 50"/>
                  <a:gd name="T53" fmla="*/ 249578 h 90"/>
                  <a:gd name="T54" fmla="*/ 95539 w 50"/>
                  <a:gd name="T55" fmla="*/ 262889 h 90"/>
                  <a:gd name="T56" fmla="*/ 82361 w 50"/>
                  <a:gd name="T57" fmla="*/ 276200 h 9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50"/>
                  <a:gd name="T88" fmla="*/ 0 h 90"/>
                  <a:gd name="T89" fmla="*/ 50 w 50"/>
                  <a:gd name="T90" fmla="*/ 90 h 9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50" h="90">
                    <a:moveTo>
                      <a:pt x="50" y="83"/>
                    </a:moveTo>
                    <a:cubicBezTo>
                      <a:pt x="50" y="7"/>
                      <a:pt x="50" y="7"/>
                      <a:pt x="50" y="7"/>
                    </a:cubicBezTo>
                    <a:cubicBezTo>
                      <a:pt x="50" y="3"/>
                      <a:pt x="47" y="0"/>
                      <a:pt x="44" y="0"/>
                    </a:cubicBezTo>
                    <a:cubicBezTo>
                      <a:pt x="6" y="0"/>
                      <a:pt x="6" y="0"/>
                      <a:pt x="6" y="0"/>
                    </a:cubicBezTo>
                    <a:cubicBezTo>
                      <a:pt x="3" y="0"/>
                      <a:pt x="0" y="3"/>
                      <a:pt x="0" y="7"/>
                    </a:cubicBezTo>
                    <a:cubicBezTo>
                      <a:pt x="0" y="83"/>
                      <a:pt x="0" y="83"/>
                      <a:pt x="0" y="83"/>
                    </a:cubicBezTo>
                    <a:cubicBezTo>
                      <a:pt x="0" y="87"/>
                      <a:pt x="3" y="90"/>
                      <a:pt x="6" y="90"/>
                    </a:cubicBezTo>
                    <a:cubicBezTo>
                      <a:pt x="44" y="90"/>
                      <a:pt x="44" y="90"/>
                      <a:pt x="44" y="90"/>
                    </a:cubicBezTo>
                    <a:cubicBezTo>
                      <a:pt x="47" y="90"/>
                      <a:pt x="50" y="87"/>
                      <a:pt x="50" y="83"/>
                    </a:cubicBezTo>
                    <a:close/>
                    <a:moveTo>
                      <a:pt x="39" y="5"/>
                    </a:moveTo>
                    <a:cubicBezTo>
                      <a:pt x="40" y="5"/>
                      <a:pt x="41" y="5"/>
                      <a:pt x="41" y="6"/>
                    </a:cubicBezTo>
                    <a:cubicBezTo>
                      <a:pt x="41" y="7"/>
                      <a:pt x="40" y="8"/>
                      <a:pt x="39" y="8"/>
                    </a:cubicBezTo>
                    <a:cubicBezTo>
                      <a:pt x="38" y="8"/>
                      <a:pt x="38" y="7"/>
                      <a:pt x="38" y="6"/>
                    </a:cubicBezTo>
                    <a:cubicBezTo>
                      <a:pt x="38" y="5"/>
                      <a:pt x="38" y="5"/>
                      <a:pt x="39" y="5"/>
                    </a:cubicBezTo>
                    <a:close/>
                    <a:moveTo>
                      <a:pt x="16" y="5"/>
                    </a:moveTo>
                    <a:cubicBezTo>
                      <a:pt x="34" y="5"/>
                      <a:pt x="34" y="5"/>
                      <a:pt x="34" y="5"/>
                    </a:cubicBezTo>
                    <a:cubicBezTo>
                      <a:pt x="34" y="7"/>
                      <a:pt x="34" y="7"/>
                      <a:pt x="34" y="7"/>
                    </a:cubicBezTo>
                    <a:cubicBezTo>
                      <a:pt x="16" y="7"/>
                      <a:pt x="16" y="7"/>
                      <a:pt x="16" y="7"/>
                    </a:cubicBezTo>
                    <a:lnTo>
                      <a:pt x="16" y="5"/>
                    </a:lnTo>
                    <a:close/>
                    <a:moveTo>
                      <a:pt x="5" y="69"/>
                    </a:moveTo>
                    <a:cubicBezTo>
                      <a:pt x="5" y="11"/>
                      <a:pt x="5" y="11"/>
                      <a:pt x="5" y="11"/>
                    </a:cubicBezTo>
                    <a:cubicBezTo>
                      <a:pt x="45" y="11"/>
                      <a:pt x="45" y="11"/>
                      <a:pt x="45" y="11"/>
                    </a:cubicBezTo>
                    <a:cubicBezTo>
                      <a:pt x="45" y="69"/>
                      <a:pt x="45" y="69"/>
                      <a:pt x="45" y="69"/>
                    </a:cubicBezTo>
                    <a:lnTo>
                      <a:pt x="5" y="69"/>
                    </a:lnTo>
                    <a:close/>
                    <a:moveTo>
                      <a:pt x="25" y="83"/>
                    </a:moveTo>
                    <a:cubicBezTo>
                      <a:pt x="23" y="83"/>
                      <a:pt x="21" y="81"/>
                      <a:pt x="21" y="79"/>
                    </a:cubicBezTo>
                    <a:cubicBezTo>
                      <a:pt x="21" y="77"/>
                      <a:pt x="23" y="75"/>
                      <a:pt x="25" y="75"/>
                    </a:cubicBezTo>
                    <a:cubicBezTo>
                      <a:pt x="27" y="75"/>
                      <a:pt x="29" y="77"/>
                      <a:pt x="29" y="79"/>
                    </a:cubicBezTo>
                    <a:cubicBezTo>
                      <a:pt x="29" y="81"/>
                      <a:pt x="27" y="83"/>
                      <a:pt x="25" y="83"/>
                    </a:cubicBezTo>
                    <a:close/>
                  </a:path>
                </a:pathLst>
              </a:custGeom>
              <a:solidFill>
                <a:sysClr val="window" lastClr="FFFFFF"/>
              </a:solidFill>
              <a:ln w="9525" cmpd="sng">
                <a:noFill/>
                <a:bevel/>
              </a:ln>
            </p:spPr>
            <p:txBody>
              <a:bodyPr>
                <a:normAutofit/>
              </a:bodyPr>
              <a:p>
                <a:endParaRPr lang="zh-CN" altLang="en-US">
                  <a:sym typeface="Arial" panose="020B0604020202020204" pitchFamily="34" charset="0"/>
                </a:endParaRPr>
              </a:p>
            </p:txBody>
          </p:sp>
          <p:sp>
            <p:nvSpPr>
              <p:cNvPr id="32" name="Freeform 69"/>
              <p:cNvSpPr>
                <a:spLocks noEditPoints="1" noChangeArrowheads="1"/>
              </p:cNvSpPr>
              <p:nvPr>
                <p:custDataLst>
                  <p:tags r:id="rId20"/>
                </p:custDataLst>
              </p:nvPr>
            </p:nvSpPr>
            <p:spPr bwMode="auto">
              <a:xfrm>
                <a:off x="192174" y="112310"/>
                <a:ext cx="169713" cy="299494"/>
              </a:xfrm>
              <a:custGeom>
                <a:avLst/>
                <a:gdLst>
                  <a:gd name="T0" fmla="*/ 146419 w 51"/>
                  <a:gd name="T1" fmla="*/ 0 h 90"/>
                  <a:gd name="T2" fmla="*/ 23294 w 51"/>
                  <a:gd name="T3" fmla="*/ 0 h 90"/>
                  <a:gd name="T4" fmla="*/ 0 w 51"/>
                  <a:gd name="T5" fmla="*/ 23294 h 90"/>
                  <a:gd name="T6" fmla="*/ 0 w 51"/>
                  <a:gd name="T7" fmla="*/ 276200 h 90"/>
                  <a:gd name="T8" fmla="*/ 23294 w 51"/>
                  <a:gd name="T9" fmla="*/ 299494 h 90"/>
                  <a:gd name="T10" fmla="*/ 146419 w 51"/>
                  <a:gd name="T11" fmla="*/ 299494 h 90"/>
                  <a:gd name="T12" fmla="*/ 169713 w 51"/>
                  <a:gd name="T13" fmla="*/ 276200 h 90"/>
                  <a:gd name="T14" fmla="*/ 169713 w 51"/>
                  <a:gd name="T15" fmla="*/ 23294 h 90"/>
                  <a:gd name="T16" fmla="*/ 146419 w 51"/>
                  <a:gd name="T17" fmla="*/ 0 h 90"/>
                  <a:gd name="T18" fmla="*/ 133108 w 51"/>
                  <a:gd name="T19" fmla="*/ 16639 h 90"/>
                  <a:gd name="T20" fmla="*/ 139764 w 51"/>
                  <a:gd name="T21" fmla="*/ 19966 h 90"/>
                  <a:gd name="T22" fmla="*/ 133108 w 51"/>
                  <a:gd name="T23" fmla="*/ 26622 h 90"/>
                  <a:gd name="T24" fmla="*/ 126453 w 51"/>
                  <a:gd name="T25" fmla="*/ 19966 h 90"/>
                  <a:gd name="T26" fmla="*/ 133108 w 51"/>
                  <a:gd name="T27" fmla="*/ 16639 h 90"/>
                  <a:gd name="T28" fmla="*/ 56571 w 51"/>
                  <a:gd name="T29" fmla="*/ 16639 h 90"/>
                  <a:gd name="T30" fmla="*/ 113142 w 51"/>
                  <a:gd name="T31" fmla="*/ 16639 h 90"/>
                  <a:gd name="T32" fmla="*/ 113142 w 51"/>
                  <a:gd name="T33" fmla="*/ 23294 h 90"/>
                  <a:gd name="T34" fmla="*/ 56571 w 51"/>
                  <a:gd name="T35" fmla="*/ 23294 h 90"/>
                  <a:gd name="T36" fmla="*/ 56571 w 51"/>
                  <a:gd name="T37" fmla="*/ 16639 h 90"/>
                  <a:gd name="T38" fmla="*/ 86520 w 51"/>
                  <a:gd name="T39" fmla="*/ 276200 h 90"/>
                  <a:gd name="T40" fmla="*/ 69882 w 51"/>
                  <a:gd name="T41" fmla="*/ 262889 h 90"/>
                  <a:gd name="T42" fmla="*/ 86520 w 51"/>
                  <a:gd name="T43" fmla="*/ 249578 h 90"/>
                  <a:gd name="T44" fmla="*/ 99831 w 51"/>
                  <a:gd name="T45" fmla="*/ 262889 h 90"/>
                  <a:gd name="T46" fmla="*/ 86520 w 51"/>
                  <a:gd name="T47" fmla="*/ 276200 h 90"/>
                  <a:gd name="T48" fmla="*/ 153074 w 51"/>
                  <a:gd name="T49" fmla="*/ 229612 h 90"/>
                  <a:gd name="T50" fmla="*/ 16639 w 51"/>
                  <a:gd name="T51" fmla="*/ 229612 h 90"/>
                  <a:gd name="T52" fmla="*/ 16639 w 51"/>
                  <a:gd name="T53" fmla="*/ 36605 h 90"/>
                  <a:gd name="T54" fmla="*/ 153074 w 51"/>
                  <a:gd name="T55" fmla="*/ 36605 h 90"/>
                  <a:gd name="T56" fmla="*/ 153074 w 51"/>
                  <a:gd name="T57" fmla="*/ 229612 h 9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51"/>
                  <a:gd name="T88" fmla="*/ 0 h 90"/>
                  <a:gd name="T89" fmla="*/ 51 w 51"/>
                  <a:gd name="T90" fmla="*/ 90 h 9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51" h="90">
                    <a:moveTo>
                      <a:pt x="44" y="0"/>
                    </a:moveTo>
                    <a:cubicBezTo>
                      <a:pt x="7" y="0"/>
                      <a:pt x="7" y="0"/>
                      <a:pt x="7" y="0"/>
                    </a:cubicBezTo>
                    <a:cubicBezTo>
                      <a:pt x="3" y="0"/>
                      <a:pt x="0" y="3"/>
                      <a:pt x="0" y="7"/>
                    </a:cubicBezTo>
                    <a:cubicBezTo>
                      <a:pt x="0" y="83"/>
                      <a:pt x="0" y="83"/>
                      <a:pt x="0" y="83"/>
                    </a:cubicBezTo>
                    <a:cubicBezTo>
                      <a:pt x="0" y="87"/>
                      <a:pt x="3" y="90"/>
                      <a:pt x="7" y="90"/>
                    </a:cubicBezTo>
                    <a:cubicBezTo>
                      <a:pt x="44" y="90"/>
                      <a:pt x="44" y="90"/>
                      <a:pt x="44" y="90"/>
                    </a:cubicBezTo>
                    <a:cubicBezTo>
                      <a:pt x="48" y="90"/>
                      <a:pt x="51" y="87"/>
                      <a:pt x="51" y="83"/>
                    </a:cubicBezTo>
                    <a:cubicBezTo>
                      <a:pt x="51" y="7"/>
                      <a:pt x="51" y="7"/>
                      <a:pt x="51" y="7"/>
                    </a:cubicBezTo>
                    <a:cubicBezTo>
                      <a:pt x="51" y="3"/>
                      <a:pt x="48" y="0"/>
                      <a:pt x="44" y="0"/>
                    </a:cubicBezTo>
                    <a:close/>
                    <a:moveTo>
                      <a:pt x="40" y="5"/>
                    </a:moveTo>
                    <a:cubicBezTo>
                      <a:pt x="41" y="5"/>
                      <a:pt x="42" y="5"/>
                      <a:pt x="42" y="6"/>
                    </a:cubicBezTo>
                    <a:cubicBezTo>
                      <a:pt x="42" y="7"/>
                      <a:pt x="41" y="8"/>
                      <a:pt x="40" y="8"/>
                    </a:cubicBezTo>
                    <a:cubicBezTo>
                      <a:pt x="39" y="8"/>
                      <a:pt x="38" y="7"/>
                      <a:pt x="38" y="6"/>
                    </a:cubicBezTo>
                    <a:cubicBezTo>
                      <a:pt x="38" y="5"/>
                      <a:pt x="39" y="5"/>
                      <a:pt x="40" y="5"/>
                    </a:cubicBezTo>
                    <a:close/>
                    <a:moveTo>
                      <a:pt x="17" y="5"/>
                    </a:moveTo>
                    <a:cubicBezTo>
                      <a:pt x="34" y="5"/>
                      <a:pt x="34" y="5"/>
                      <a:pt x="34" y="5"/>
                    </a:cubicBezTo>
                    <a:cubicBezTo>
                      <a:pt x="34" y="7"/>
                      <a:pt x="34" y="7"/>
                      <a:pt x="34" y="7"/>
                    </a:cubicBezTo>
                    <a:cubicBezTo>
                      <a:pt x="17" y="7"/>
                      <a:pt x="17" y="7"/>
                      <a:pt x="17" y="7"/>
                    </a:cubicBezTo>
                    <a:lnTo>
                      <a:pt x="17" y="5"/>
                    </a:lnTo>
                    <a:close/>
                    <a:moveTo>
                      <a:pt x="26" y="83"/>
                    </a:moveTo>
                    <a:cubicBezTo>
                      <a:pt x="23" y="83"/>
                      <a:pt x="21" y="81"/>
                      <a:pt x="21" y="79"/>
                    </a:cubicBezTo>
                    <a:cubicBezTo>
                      <a:pt x="21" y="77"/>
                      <a:pt x="23" y="75"/>
                      <a:pt x="26" y="75"/>
                    </a:cubicBezTo>
                    <a:cubicBezTo>
                      <a:pt x="28" y="75"/>
                      <a:pt x="30" y="77"/>
                      <a:pt x="30" y="79"/>
                    </a:cubicBezTo>
                    <a:cubicBezTo>
                      <a:pt x="30" y="81"/>
                      <a:pt x="28" y="83"/>
                      <a:pt x="26" y="83"/>
                    </a:cubicBezTo>
                    <a:close/>
                    <a:moveTo>
                      <a:pt x="46" y="69"/>
                    </a:moveTo>
                    <a:cubicBezTo>
                      <a:pt x="5" y="69"/>
                      <a:pt x="5" y="69"/>
                      <a:pt x="5" y="69"/>
                    </a:cubicBezTo>
                    <a:cubicBezTo>
                      <a:pt x="5" y="11"/>
                      <a:pt x="5" y="11"/>
                      <a:pt x="5" y="11"/>
                    </a:cubicBezTo>
                    <a:cubicBezTo>
                      <a:pt x="46" y="11"/>
                      <a:pt x="46" y="11"/>
                      <a:pt x="46" y="11"/>
                    </a:cubicBezTo>
                    <a:lnTo>
                      <a:pt x="46" y="69"/>
                    </a:lnTo>
                    <a:close/>
                  </a:path>
                </a:pathLst>
              </a:custGeom>
              <a:solidFill>
                <a:sysClr val="window" lastClr="FFFFFF"/>
              </a:solidFill>
              <a:ln w="9525" cmpd="sng">
                <a:noFill/>
                <a:bevel/>
              </a:ln>
            </p:spPr>
            <p:txBody>
              <a:bodyPr>
                <a:normAutofit/>
              </a:bodyPr>
              <a:p>
                <a:endParaRPr lang="zh-CN" altLang="en-US">
                  <a:sym typeface="Arial" panose="020B0604020202020204" pitchFamily="34" charset="0"/>
                </a:endParaRPr>
              </a:p>
            </p:txBody>
          </p:sp>
          <p:sp>
            <p:nvSpPr>
              <p:cNvPr id="33" name="Freeform 70"/>
              <p:cNvSpPr>
                <a:spLocks noChangeArrowheads="1"/>
              </p:cNvSpPr>
              <p:nvPr>
                <p:custDataLst>
                  <p:tags r:id="rId21"/>
                </p:custDataLst>
              </p:nvPr>
            </p:nvSpPr>
            <p:spPr bwMode="auto">
              <a:xfrm>
                <a:off x="179696" y="17470"/>
                <a:ext cx="99831" cy="82362"/>
              </a:xfrm>
              <a:custGeom>
                <a:avLst/>
                <a:gdLst>
                  <a:gd name="T0" fmla="*/ 79865 w 40"/>
                  <a:gd name="T1" fmla="*/ 82362 h 33"/>
                  <a:gd name="T2" fmla="*/ 99831 w 40"/>
                  <a:gd name="T3" fmla="*/ 82362 h 33"/>
                  <a:gd name="T4" fmla="*/ 99831 w 40"/>
                  <a:gd name="T5" fmla="*/ 19967 h 33"/>
                  <a:gd name="T6" fmla="*/ 99831 w 40"/>
                  <a:gd name="T7" fmla="*/ 0 h 33"/>
                  <a:gd name="T8" fmla="*/ 79865 w 40"/>
                  <a:gd name="T9" fmla="*/ 0 h 33"/>
                  <a:gd name="T10" fmla="*/ 0 w 40"/>
                  <a:gd name="T11" fmla="*/ 0 h 33"/>
                  <a:gd name="T12" fmla="*/ 0 w 40"/>
                  <a:gd name="T13" fmla="*/ 19967 h 33"/>
                  <a:gd name="T14" fmla="*/ 79865 w 40"/>
                  <a:gd name="T15" fmla="*/ 19967 h 33"/>
                  <a:gd name="T16" fmla="*/ 79865 w 40"/>
                  <a:gd name="T17" fmla="*/ 82362 h 3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0"/>
                  <a:gd name="T28" fmla="*/ 0 h 33"/>
                  <a:gd name="T29" fmla="*/ 40 w 40"/>
                  <a:gd name="T30" fmla="*/ 33 h 3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0" h="33">
                    <a:moveTo>
                      <a:pt x="32" y="33"/>
                    </a:moveTo>
                    <a:lnTo>
                      <a:pt x="40" y="33"/>
                    </a:lnTo>
                    <a:lnTo>
                      <a:pt x="40" y="8"/>
                    </a:lnTo>
                    <a:lnTo>
                      <a:pt x="40" y="0"/>
                    </a:lnTo>
                    <a:lnTo>
                      <a:pt x="32" y="0"/>
                    </a:lnTo>
                    <a:lnTo>
                      <a:pt x="0" y="0"/>
                    </a:lnTo>
                    <a:lnTo>
                      <a:pt x="0" y="8"/>
                    </a:lnTo>
                    <a:lnTo>
                      <a:pt x="32" y="8"/>
                    </a:lnTo>
                    <a:lnTo>
                      <a:pt x="32" y="33"/>
                    </a:lnTo>
                    <a:close/>
                  </a:path>
                </a:pathLst>
              </a:custGeom>
              <a:solidFill>
                <a:sysClr val="window" lastClr="FFFFFF"/>
              </a:solidFill>
              <a:ln w="9525" cmpd="sng">
                <a:noFill/>
                <a:bevel/>
              </a:ln>
            </p:spPr>
            <p:txBody>
              <a:bodyPr>
                <a:normAutofit fontScale="25000" lnSpcReduction="20000"/>
              </a:bodyPr>
              <a:p>
                <a:endParaRPr lang="zh-CN" altLang="en-US">
                  <a:sym typeface="Arial" panose="020B0604020202020204" pitchFamily="34" charset="0"/>
                </a:endParaRPr>
              </a:p>
            </p:txBody>
          </p:sp>
          <p:sp>
            <p:nvSpPr>
              <p:cNvPr id="34" name="Freeform 71"/>
              <p:cNvSpPr>
                <a:spLocks noChangeArrowheads="1"/>
              </p:cNvSpPr>
              <p:nvPr>
                <p:custDataLst>
                  <p:tags r:id="rId22"/>
                </p:custDataLst>
              </p:nvPr>
            </p:nvSpPr>
            <p:spPr bwMode="auto">
              <a:xfrm>
                <a:off x="89848" y="316964"/>
                <a:ext cx="82362" cy="82362"/>
              </a:xfrm>
              <a:custGeom>
                <a:avLst/>
                <a:gdLst>
                  <a:gd name="T0" fmla="*/ 19967 w 33"/>
                  <a:gd name="T1" fmla="*/ 0 h 33"/>
                  <a:gd name="T2" fmla="*/ 0 w 33"/>
                  <a:gd name="T3" fmla="*/ 0 h 33"/>
                  <a:gd name="T4" fmla="*/ 0 w 33"/>
                  <a:gd name="T5" fmla="*/ 62395 h 33"/>
                  <a:gd name="T6" fmla="*/ 0 w 33"/>
                  <a:gd name="T7" fmla="*/ 82362 h 33"/>
                  <a:gd name="T8" fmla="*/ 19967 w 33"/>
                  <a:gd name="T9" fmla="*/ 82362 h 33"/>
                  <a:gd name="T10" fmla="*/ 82362 w 33"/>
                  <a:gd name="T11" fmla="*/ 82362 h 33"/>
                  <a:gd name="T12" fmla="*/ 82362 w 33"/>
                  <a:gd name="T13" fmla="*/ 62395 h 33"/>
                  <a:gd name="T14" fmla="*/ 19967 w 33"/>
                  <a:gd name="T15" fmla="*/ 62395 h 33"/>
                  <a:gd name="T16" fmla="*/ 19967 w 33"/>
                  <a:gd name="T17" fmla="*/ 0 h 3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3"/>
                  <a:gd name="T28" fmla="*/ 0 h 33"/>
                  <a:gd name="T29" fmla="*/ 33 w 33"/>
                  <a:gd name="T30" fmla="*/ 33 h 3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3" h="33">
                    <a:moveTo>
                      <a:pt x="8" y="0"/>
                    </a:moveTo>
                    <a:lnTo>
                      <a:pt x="0" y="0"/>
                    </a:lnTo>
                    <a:lnTo>
                      <a:pt x="0" y="25"/>
                    </a:lnTo>
                    <a:lnTo>
                      <a:pt x="0" y="33"/>
                    </a:lnTo>
                    <a:lnTo>
                      <a:pt x="8" y="33"/>
                    </a:lnTo>
                    <a:lnTo>
                      <a:pt x="33" y="33"/>
                    </a:lnTo>
                    <a:lnTo>
                      <a:pt x="33" y="25"/>
                    </a:lnTo>
                    <a:lnTo>
                      <a:pt x="8" y="25"/>
                    </a:lnTo>
                    <a:lnTo>
                      <a:pt x="8" y="0"/>
                    </a:lnTo>
                    <a:close/>
                  </a:path>
                </a:pathLst>
              </a:custGeom>
              <a:solidFill>
                <a:sysClr val="window" lastClr="FFFFFF"/>
              </a:solidFill>
              <a:ln w="9525" cmpd="sng">
                <a:noFill/>
                <a:bevel/>
              </a:ln>
            </p:spPr>
            <p:txBody>
              <a:bodyPr>
                <a:normAutofit fontScale="25000" lnSpcReduction="20000"/>
              </a:bodyPr>
              <a:p>
                <a:endParaRPr lang="zh-CN" altLang="en-US">
                  <a:sym typeface="Arial" panose="020B0604020202020204" pitchFamily="34" charset="0"/>
                </a:endParaRPr>
              </a:p>
            </p:txBody>
          </p:sp>
        </p:grpSp>
        <p:sp>
          <p:nvSpPr>
            <p:cNvPr id="43" name="矩形 42"/>
            <p:cNvSpPr/>
            <p:nvPr>
              <p:custDataLst>
                <p:tags r:id="rId23"/>
              </p:custDataLst>
            </p:nvPr>
          </p:nvSpPr>
          <p:spPr>
            <a:xfrm>
              <a:off x="1136211" y="922857"/>
              <a:ext cx="3541924" cy="2101738"/>
            </a:xfrm>
            <a:prstGeom prst="rect">
              <a:avLst/>
            </a:prstGeom>
          </p:spPr>
          <p:txBody>
            <a:bodyPr wrap="square"/>
            <a:p>
              <a:pPr algn="l" fontAlgn="auto">
                <a:lnSpc>
                  <a:spcPct val="150000"/>
                </a:lnSpc>
              </a:pPr>
              <a:r>
                <a:rPr lang="da-DK" altLang="zh-CN" sz="1600" b="1">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（一）谨防以招聘之名盗取个人信息</a:t>
              </a:r>
              <a:endParaRPr lang="da-DK" altLang="zh-CN" sz="1600" b="1">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gn="l" fontAlgn="auto">
                <a:lnSpc>
                  <a:spcPct val="150000"/>
                </a:lnSpc>
              </a:pPr>
              <a:r>
                <a:rPr lang="da-DK" altLang="zh-CN" sz="1600">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在求职过程中，当招聘单位要求提供奇怪的证明材料时，求职者一定要多留个心眼，并应注意，在任何情况下都不能向只有一知半解的“招聘单位”透露有关本人的任何隐私信息。</a:t>
              </a:r>
              <a:endParaRPr lang="da-DK" altLang="zh-CN" sz="1600">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45" name="矩形 44"/>
            <p:cNvSpPr/>
            <p:nvPr>
              <p:custDataLst>
                <p:tags r:id="rId24"/>
              </p:custDataLst>
            </p:nvPr>
          </p:nvSpPr>
          <p:spPr>
            <a:xfrm>
              <a:off x="1079688" y="3667690"/>
              <a:ext cx="3604792" cy="1768367"/>
            </a:xfrm>
            <a:prstGeom prst="rect">
              <a:avLst/>
            </a:prstGeom>
          </p:spPr>
          <p:txBody>
            <a:bodyPr wrap="square"/>
            <a:p>
              <a:pPr algn="l" fontAlgn="auto">
                <a:lnSpc>
                  <a:spcPct val="150000"/>
                </a:lnSpc>
              </a:pPr>
              <a:r>
                <a:rPr lang="da-DK" altLang="zh-CN" sz="1600" b="1">
                  <a:latin typeface="宋体" panose="02010600030101010101" pitchFamily="2" charset="-122"/>
                  <a:ea typeface="宋体" panose="02010600030101010101" pitchFamily="2" charset="-122"/>
                  <a:sym typeface="Arial" panose="020B0604020202020204" pitchFamily="34" charset="0"/>
                </a:rPr>
                <a:t>（三）谨防以招聘之名诱人犯罪</a:t>
              </a:r>
              <a:endParaRPr lang="da-DK" altLang="zh-CN" sz="1600" b="1">
                <a:latin typeface="宋体" panose="02010600030101010101" pitchFamily="2" charset="-122"/>
                <a:ea typeface="宋体" panose="02010600030101010101" pitchFamily="2" charset="-122"/>
                <a:sym typeface="Arial" panose="020B0604020202020204" pitchFamily="34" charset="0"/>
              </a:endParaRPr>
            </a:p>
            <a:p>
              <a:pPr algn="l" fontAlgn="auto">
                <a:lnSpc>
                  <a:spcPct val="150000"/>
                </a:lnSpc>
              </a:pPr>
              <a:r>
                <a:rPr lang="da-DK" altLang="zh-CN" sz="1600">
                  <a:latin typeface="宋体" panose="02010600030101010101" pitchFamily="2" charset="-122"/>
                  <a:ea typeface="宋体" panose="02010600030101010101" pitchFamily="2" charset="-122"/>
                  <a:sym typeface="Arial" panose="020B0604020202020204" pitchFamily="34" charset="0"/>
                </a:rPr>
                <a:t>在求职过程中，若招聘方对求职者夸夸其谈，反复强调招聘职位的工作轻松但能拿高薪，则其很可能是在引诱求职者加入传销、色情行业或进入其他非法机构。</a:t>
              </a:r>
              <a:endParaRPr lang="da-DK" altLang="zh-CN" sz="1600">
                <a:latin typeface="宋体" panose="02010600030101010101" pitchFamily="2" charset="-122"/>
                <a:ea typeface="宋体" panose="02010600030101010101" pitchFamily="2" charset="-122"/>
                <a:sym typeface="Arial" panose="020B0604020202020204" pitchFamily="34" charset="0"/>
              </a:endParaRPr>
            </a:p>
          </p:txBody>
        </p:sp>
        <p:sp>
          <p:nvSpPr>
            <p:cNvPr id="46" name="矩形 45"/>
            <p:cNvSpPr/>
            <p:nvPr>
              <p:custDataLst>
                <p:tags r:id="rId25"/>
              </p:custDataLst>
            </p:nvPr>
          </p:nvSpPr>
          <p:spPr>
            <a:xfrm>
              <a:off x="7511213" y="922857"/>
              <a:ext cx="3832614" cy="2184215"/>
            </a:xfrm>
            <a:prstGeom prst="rect">
              <a:avLst/>
            </a:prstGeom>
          </p:spPr>
          <p:txBody>
            <a:bodyPr wrap="square"/>
            <a:p>
              <a:pPr fontAlgn="auto">
                <a:lnSpc>
                  <a:spcPct val="150000"/>
                </a:lnSpc>
              </a:pPr>
              <a:r>
                <a:rPr lang="da-DK" altLang="zh-CN" sz="1600" b="1">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（二）谨防以招聘之名非法敛财</a:t>
              </a:r>
              <a:endParaRPr lang="da-DK" altLang="zh-CN" sz="1600" b="1">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fontAlgn="auto">
                <a:lnSpc>
                  <a:spcPct val="150000"/>
                </a:lnSpc>
              </a:pPr>
              <a:r>
                <a:rPr lang="da-DK" altLang="zh-CN" sz="1600">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调查显示，职场中最大的骗局当属以招聘之名收取押金或保证金。有许多用人单位在雇佣毕业生时，以“流动性大”“单位物资贵重”等种种理由，不合法地收取求职学生的押金、身份证、学生证，甚至房产证。</a:t>
              </a:r>
              <a:endParaRPr lang="da-DK" altLang="zh-CN" sz="1600">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48" name="矩形 47"/>
            <p:cNvSpPr/>
            <p:nvPr>
              <p:custDataLst>
                <p:tags r:id="rId26"/>
              </p:custDataLst>
            </p:nvPr>
          </p:nvSpPr>
          <p:spPr>
            <a:xfrm>
              <a:off x="7516981" y="3667690"/>
              <a:ext cx="3608829" cy="1510552"/>
            </a:xfrm>
            <a:prstGeom prst="rect">
              <a:avLst/>
            </a:prstGeom>
          </p:spPr>
          <p:txBody>
            <a:bodyPr wrap="square"/>
            <a:p>
              <a:r>
                <a:rPr lang="da-DK" altLang="zh-CN" sz="1600" b="1">
                  <a:sym typeface="Arial" panose="020B0604020202020204" pitchFamily="34" charset="0"/>
                </a:rPr>
                <a:t>（四）注意界定薪酬的上下限，并协商好支付方式</a:t>
              </a:r>
              <a:endParaRPr lang="da-DK" altLang="zh-CN" sz="1600" b="1">
                <a:sym typeface="Arial" panose="020B0604020202020204" pitchFamily="34" charset="0"/>
              </a:endParaRPr>
            </a:p>
            <a:p>
              <a:r>
                <a:rPr lang="da-DK" altLang="zh-CN" sz="1600">
                  <a:sym typeface="Arial" panose="020B0604020202020204" pitchFamily="34" charset="0"/>
                </a:rPr>
                <a:t>在与用人单位确认薪酬时，应注意界定薪酬的上下限，尽量减少薪酬中的“软性”成分，或者试行一个月后重新规划，并应协商好薪酬的支付方式。</a:t>
              </a:r>
              <a:endParaRPr lang="da-DK" altLang="zh-CN" sz="1600">
                <a:sym typeface="Arial" panose="020B0604020202020204" pitchFamily="34" charset="0"/>
              </a:endParaRPr>
            </a:p>
          </p:txBody>
        </p:sp>
      </p:grpSp>
    </p:spTree>
    <p:custDataLst>
      <p:tags r:id="rId27"/>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7" name="组合 6"/>
          <p:cNvGrpSpPr/>
          <p:nvPr/>
        </p:nvGrpSpPr>
        <p:grpSpPr>
          <a:xfrm>
            <a:off x="-18415" y="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6096"/>
              <a:ext cx="18716" cy="4704"/>
            </a:xfrm>
            <a:prstGeom prst="rect">
              <a:avLst/>
            </a:prstGeom>
          </p:spPr>
        </p:pic>
        <p:sp>
          <p:nvSpPr>
            <p:cNvPr id="3" name="矩形 2"/>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290" y="188"/>
              <a:ext cx="13282" cy="1299"/>
              <a:chOff x="170" y="288"/>
              <a:chExt cx="13282" cy="1299"/>
            </a:xfrm>
          </p:grpSpPr>
          <p:sp>
            <p:nvSpPr>
              <p:cNvPr id="2" name="文本框 1"/>
              <p:cNvSpPr txBox="1"/>
              <p:nvPr/>
            </p:nvSpPr>
            <p:spPr>
              <a:xfrm>
                <a:off x="1314" y="478"/>
                <a:ext cx="12138"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二、求职择业安全危机的预防</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4" name="椭圆 3"/>
          <p:cNvSpPr/>
          <p:nvPr>
            <p:custDataLst>
              <p:tags r:id="rId3"/>
            </p:custDataLst>
          </p:nvPr>
        </p:nvSpPr>
        <p:spPr>
          <a:xfrm>
            <a:off x="5506176" y="2872958"/>
            <a:ext cx="1224136" cy="1224136"/>
          </a:xfrm>
          <a:prstGeom prst="ellipse">
            <a:avLst/>
          </a:prstGeom>
          <a:solidFill>
            <a:srgbClr val="FFFFFF">
              <a:lumMod val="95000"/>
            </a:srgbClr>
          </a:solidFill>
          <a:ln>
            <a:noFill/>
          </a:ln>
        </p:spPr>
        <p:style>
          <a:lnRef idx="2">
            <a:srgbClr val="4276AA">
              <a:shade val="50000"/>
            </a:srgbClr>
          </a:lnRef>
          <a:fillRef idx="1">
            <a:srgbClr val="4276AA"/>
          </a:fillRef>
          <a:effectRef idx="0">
            <a:srgbClr val="4276AA"/>
          </a:effectRef>
          <a:fontRef idx="minor">
            <a:srgbClr val="FFFFFF"/>
          </a:fontRef>
        </p:style>
        <p:txBody>
          <a:bodyPr anchor="ctr"/>
          <a:lstStyle/>
          <a:p>
            <a:pPr algn="ctr"/>
            <a:endParaRPr dirty="0"/>
          </a:p>
        </p:txBody>
      </p:sp>
      <p:sp>
        <p:nvSpPr>
          <p:cNvPr id="79" name="任意多边形 78"/>
          <p:cNvSpPr/>
          <p:nvPr>
            <p:custDataLst>
              <p:tags r:id="rId4"/>
            </p:custDataLst>
          </p:nvPr>
        </p:nvSpPr>
        <p:spPr>
          <a:xfrm>
            <a:off x="6128744" y="4055769"/>
            <a:ext cx="1220395" cy="942519"/>
          </a:xfrm>
          <a:custGeom>
            <a:avLst/>
            <a:gdLst>
              <a:gd name="connsiteX0" fmla="*/ 715758 w 1220395"/>
              <a:gd name="connsiteY0" fmla="*/ 0 h 942519"/>
              <a:gd name="connsiteX1" fmla="*/ 716180 w 1220395"/>
              <a:gd name="connsiteY1" fmla="*/ 85 h 942519"/>
              <a:gd name="connsiteX2" fmla="*/ 690386 w 1220395"/>
              <a:gd name="connsiteY2" fmla="*/ 34915 h 942519"/>
              <a:gd name="connsiteX3" fmla="*/ 716443 w 1220395"/>
              <a:gd name="connsiteY3" fmla="*/ 3334 h 942519"/>
              <a:gd name="connsiteX4" fmla="*/ 749154 w 1220395"/>
              <a:gd name="connsiteY4" fmla="*/ 36 h 942519"/>
              <a:gd name="connsiteX5" fmla="*/ 1220395 w 1220395"/>
              <a:gd name="connsiteY5" fmla="*/ 471278 h 942519"/>
              <a:gd name="connsiteX6" fmla="*/ 749154 w 1220395"/>
              <a:gd name="connsiteY6" fmla="*/ 942519 h 942519"/>
              <a:gd name="connsiteX7" fmla="*/ 277912 w 1220395"/>
              <a:gd name="connsiteY7" fmla="*/ 471278 h 942519"/>
              <a:gd name="connsiteX8" fmla="*/ 287486 w 1220395"/>
              <a:gd name="connsiteY8" fmla="*/ 376306 h 942519"/>
              <a:gd name="connsiteX9" fmla="*/ 307419 w 1220395"/>
              <a:gd name="connsiteY9" fmla="*/ 312092 h 942519"/>
              <a:gd name="connsiteX10" fmla="*/ 219902 w 1220395"/>
              <a:gd name="connsiteY10" fmla="*/ 329013 h 942519"/>
              <a:gd name="connsiteX11" fmla="*/ 115153 w 1220395"/>
              <a:gd name="connsiteY11" fmla="*/ 332975 h 942519"/>
              <a:gd name="connsiteX12" fmla="*/ 111955 w 1220395"/>
              <a:gd name="connsiteY12" fmla="*/ 349963 h 942519"/>
              <a:gd name="connsiteX13" fmla="*/ 0 w 1220395"/>
              <a:gd name="connsiteY13" fmla="*/ 300737 h 942519"/>
              <a:gd name="connsiteX14" fmla="*/ 124838 w 1220395"/>
              <a:gd name="connsiteY14" fmla="*/ 281516 h 942519"/>
              <a:gd name="connsiteX15" fmla="*/ 121643 w 1220395"/>
              <a:gd name="connsiteY15" fmla="*/ 298495 h 942519"/>
              <a:gd name="connsiteX16" fmla="*/ 318849 w 1220395"/>
              <a:gd name="connsiteY16" fmla="*/ 274726 h 942519"/>
              <a:gd name="connsiteX17" fmla="*/ 322843 w 1220395"/>
              <a:gd name="connsiteY17" fmla="*/ 273297 h 942519"/>
              <a:gd name="connsiteX18" fmla="*/ 324305 w 1220395"/>
              <a:gd name="connsiteY18" fmla="*/ 270604 h 942519"/>
              <a:gd name="connsiteX19" fmla="*/ 375007 w 1220395"/>
              <a:gd name="connsiteY19" fmla="*/ 252047 h 942519"/>
              <a:gd name="connsiteX20" fmla="*/ 539075 w 1220395"/>
              <a:gd name="connsiteY20" fmla="*/ 162994 h 942519"/>
              <a:gd name="connsiteX21" fmla="*/ 655461 w 1220395"/>
              <a:gd name="connsiteY21" fmla="*/ 66967 h 942519"/>
              <a:gd name="connsiteX22" fmla="*/ 690938 w 1220395"/>
              <a:gd name="connsiteY22" fmla="*/ 30293 h 942519"/>
              <a:gd name="connsiteX23" fmla="*/ 714643 w 1220395"/>
              <a:gd name="connsiteY23" fmla="*/ 35 h 942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220395" h="942519">
                <a:moveTo>
                  <a:pt x="715758" y="0"/>
                </a:moveTo>
                <a:lnTo>
                  <a:pt x="716180" y="85"/>
                </a:lnTo>
                <a:lnTo>
                  <a:pt x="690386" y="34915"/>
                </a:lnTo>
                <a:lnTo>
                  <a:pt x="716443" y="3334"/>
                </a:lnTo>
                <a:lnTo>
                  <a:pt x="749154" y="36"/>
                </a:lnTo>
                <a:cubicBezTo>
                  <a:pt x="1009413" y="36"/>
                  <a:pt x="1220395" y="211018"/>
                  <a:pt x="1220395" y="471278"/>
                </a:cubicBezTo>
                <a:cubicBezTo>
                  <a:pt x="1220395" y="731537"/>
                  <a:pt x="1009413" y="942519"/>
                  <a:pt x="749154" y="942519"/>
                </a:cubicBezTo>
                <a:cubicBezTo>
                  <a:pt x="488894" y="942519"/>
                  <a:pt x="277912" y="731537"/>
                  <a:pt x="277912" y="471278"/>
                </a:cubicBezTo>
                <a:cubicBezTo>
                  <a:pt x="277912" y="438746"/>
                  <a:pt x="281209" y="406983"/>
                  <a:pt x="287486" y="376306"/>
                </a:cubicBezTo>
                <a:lnTo>
                  <a:pt x="307419" y="312092"/>
                </a:lnTo>
                <a:lnTo>
                  <a:pt x="219902" y="329013"/>
                </a:lnTo>
                <a:cubicBezTo>
                  <a:pt x="185175" y="333018"/>
                  <a:pt x="150180" y="334360"/>
                  <a:pt x="115153" y="332975"/>
                </a:cubicBezTo>
                <a:lnTo>
                  <a:pt x="111955" y="349963"/>
                </a:lnTo>
                <a:lnTo>
                  <a:pt x="0" y="300737"/>
                </a:lnTo>
                <a:lnTo>
                  <a:pt x="124838" y="281516"/>
                </a:lnTo>
                <a:lnTo>
                  <a:pt x="121643" y="298495"/>
                </a:lnTo>
                <a:cubicBezTo>
                  <a:pt x="188130" y="300635"/>
                  <a:pt x="254448" y="292551"/>
                  <a:pt x="318849" y="274726"/>
                </a:cubicBezTo>
                <a:lnTo>
                  <a:pt x="322843" y="273297"/>
                </a:lnTo>
                <a:lnTo>
                  <a:pt x="324305" y="270604"/>
                </a:lnTo>
                <a:lnTo>
                  <a:pt x="375007" y="252047"/>
                </a:lnTo>
                <a:cubicBezTo>
                  <a:pt x="432785" y="227609"/>
                  <a:pt x="487690" y="197709"/>
                  <a:pt x="539075" y="162994"/>
                </a:cubicBezTo>
                <a:lnTo>
                  <a:pt x="655461" y="66967"/>
                </a:lnTo>
                <a:lnTo>
                  <a:pt x="690938" y="30293"/>
                </a:lnTo>
                <a:lnTo>
                  <a:pt x="714643" y="35"/>
                </a:lnTo>
                <a:close/>
              </a:path>
            </a:pathLst>
          </a:custGeom>
          <a:solidFill>
            <a:srgbClr val="40A693"/>
          </a:solidFill>
          <a:ln>
            <a:noFill/>
          </a:ln>
        </p:spPr>
        <p:style>
          <a:lnRef idx="2">
            <a:srgbClr val="4276AA">
              <a:shade val="50000"/>
            </a:srgbClr>
          </a:lnRef>
          <a:fillRef idx="1">
            <a:srgbClr val="4276AA"/>
          </a:fillRef>
          <a:effectRef idx="0">
            <a:srgbClr val="4276AA"/>
          </a:effectRef>
          <a:fontRef idx="minor">
            <a:srgbClr val="FFFFFF"/>
          </a:fontRef>
        </p:style>
        <p:txBody>
          <a:bodyPr rtlCol="0" anchor="ctr"/>
          <a:lstStyle/>
          <a:p>
            <a:pPr algn="ctr"/>
            <a:endParaRPr lang="zh-CN" altLang="en-US"/>
          </a:p>
        </p:txBody>
      </p:sp>
      <p:sp>
        <p:nvSpPr>
          <p:cNvPr id="73" name="任意多边形 72"/>
          <p:cNvSpPr/>
          <p:nvPr>
            <p:custDataLst>
              <p:tags r:id="rId5"/>
            </p:custDataLst>
          </p:nvPr>
        </p:nvSpPr>
        <p:spPr>
          <a:xfrm rot="2244296">
            <a:off x="5644276" y="1830210"/>
            <a:ext cx="1284034" cy="941487"/>
          </a:xfrm>
          <a:custGeom>
            <a:avLst/>
            <a:gdLst>
              <a:gd name="connsiteX0" fmla="*/ 185013 w 1284034"/>
              <a:gd name="connsiteY0" fmla="*/ 96928 h 941487"/>
              <a:gd name="connsiteX1" fmla="*/ 845602 w 1284034"/>
              <a:gd name="connsiteY1" fmla="*/ 185012 h 941487"/>
              <a:gd name="connsiteX2" fmla="*/ 941718 w 1284034"/>
              <a:gd name="connsiteY2" fmla="*/ 443195 h 941487"/>
              <a:gd name="connsiteX3" fmla="*/ 938929 w 1284034"/>
              <a:gd name="connsiteY3" fmla="*/ 518536 h 941487"/>
              <a:gd name="connsiteX4" fmla="*/ 987091 w 1284034"/>
              <a:gd name="connsiteY4" fmla="*/ 506635 h 941487"/>
              <a:gd name="connsiteX5" fmla="*/ 1126598 w 1284034"/>
              <a:gd name="connsiteY5" fmla="*/ 491737 h 941487"/>
              <a:gd name="connsiteX6" fmla="*/ 1128980 w 1284034"/>
              <a:gd name="connsiteY6" fmla="*/ 471475 h 941487"/>
              <a:gd name="connsiteX7" fmla="*/ 1284034 w 1284034"/>
              <a:gd name="connsiteY7" fmla="*/ 518332 h 941487"/>
              <a:gd name="connsiteX8" fmla="*/ 1119385 w 1284034"/>
              <a:gd name="connsiteY8" fmla="*/ 553112 h 941487"/>
              <a:gd name="connsiteX9" fmla="*/ 1121764 w 1284034"/>
              <a:gd name="connsiteY9" fmla="*/ 532861 h 941487"/>
              <a:gd name="connsiteX10" fmla="*/ 860936 w 1284034"/>
              <a:gd name="connsiteY10" fmla="*/ 580060 h 941487"/>
              <a:gd name="connsiteX11" fmla="*/ 754920 w 1284034"/>
              <a:gd name="connsiteY11" fmla="*/ 622436 h 941487"/>
              <a:gd name="connsiteX12" fmla="*/ 713730 w 1284034"/>
              <a:gd name="connsiteY12" fmla="*/ 642896 h 941487"/>
              <a:gd name="connsiteX13" fmla="*/ 653377 w 1284034"/>
              <a:gd name="connsiteY13" fmla="*/ 677015 h 941487"/>
              <a:gd name="connsiteX14" fmla="*/ 573280 w 1284034"/>
              <a:gd name="connsiteY14" fmla="*/ 729725 h 941487"/>
              <a:gd name="connsiteX15" fmla="*/ 476932 w 1284034"/>
              <a:gd name="connsiteY15" fmla="*/ 811185 h 941487"/>
              <a:gd name="connsiteX16" fmla="*/ 470634 w 1284034"/>
              <a:gd name="connsiteY16" fmla="*/ 817951 h 941487"/>
              <a:gd name="connsiteX17" fmla="*/ 406065 w 1284034"/>
              <a:gd name="connsiteY17" fmla="*/ 895955 h 941487"/>
              <a:gd name="connsiteX18" fmla="*/ 382905 w 1284034"/>
              <a:gd name="connsiteY18" fmla="*/ 932319 h 941487"/>
              <a:gd name="connsiteX19" fmla="*/ 371441 w 1284034"/>
              <a:gd name="connsiteY19" fmla="*/ 929657 h 941487"/>
              <a:gd name="connsiteX20" fmla="*/ 362707 w 1284034"/>
              <a:gd name="connsiteY20" fmla="*/ 941337 h 941487"/>
              <a:gd name="connsiteX21" fmla="*/ 361221 w 1284034"/>
              <a:gd name="connsiteY21" fmla="*/ 941487 h 941487"/>
              <a:gd name="connsiteX22" fmla="*/ 360649 w 1284034"/>
              <a:gd name="connsiteY22" fmla="*/ 941429 h 941487"/>
              <a:gd name="connsiteX23" fmla="*/ 369292 w 1284034"/>
              <a:gd name="connsiteY23" fmla="*/ 929159 h 941487"/>
              <a:gd name="connsiteX24" fmla="*/ 320907 w 1284034"/>
              <a:gd name="connsiteY24" fmla="*/ 917926 h 941487"/>
              <a:gd name="connsiteX25" fmla="*/ 96929 w 1284034"/>
              <a:gd name="connsiteY25" fmla="*/ 757518 h 941487"/>
              <a:gd name="connsiteX26" fmla="*/ 185013 w 1284034"/>
              <a:gd name="connsiteY26" fmla="*/ 96928 h 941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284034" h="941487">
                <a:moveTo>
                  <a:pt x="185013" y="96928"/>
                </a:moveTo>
                <a:cubicBezTo>
                  <a:pt x="391753" y="-61164"/>
                  <a:pt x="687509" y="-21728"/>
                  <a:pt x="845602" y="185012"/>
                </a:cubicBezTo>
                <a:cubicBezTo>
                  <a:pt x="904887" y="262540"/>
                  <a:pt x="936395" y="352586"/>
                  <a:pt x="941718" y="443195"/>
                </a:cubicBezTo>
                <a:lnTo>
                  <a:pt x="938929" y="518536"/>
                </a:lnTo>
                <a:lnTo>
                  <a:pt x="987091" y="506635"/>
                </a:lnTo>
                <a:cubicBezTo>
                  <a:pt x="1033042" y="498535"/>
                  <a:pt x="1079647" y="493536"/>
                  <a:pt x="1126598" y="491737"/>
                </a:cubicBezTo>
                <a:lnTo>
                  <a:pt x="1128980" y="471475"/>
                </a:lnTo>
                <a:lnTo>
                  <a:pt x="1284034" y="518332"/>
                </a:lnTo>
                <a:lnTo>
                  <a:pt x="1119385" y="553112"/>
                </a:lnTo>
                <a:lnTo>
                  <a:pt x="1121764" y="532861"/>
                </a:lnTo>
                <a:cubicBezTo>
                  <a:pt x="1032697" y="536851"/>
                  <a:pt x="944994" y="552830"/>
                  <a:pt x="860936" y="580060"/>
                </a:cubicBezTo>
                <a:lnTo>
                  <a:pt x="754920" y="622436"/>
                </a:lnTo>
                <a:lnTo>
                  <a:pt x="713730" y="642896"/>
                </a:lnTo>
                <a:lnTo>
                  <a:pt x="653377" y="677015"/>
                </a:lnTo>
                <a:lnTo>
                  <a:pt x="573280" y="729725"/>
                </a:lnTo>
                <a:cubicBezTo>
                  <a:pt x="539541" y="754957"/>
                  <a:pt x="507367" y="782168"/>
                  <a:pt x="476932" y="811185"/>
                </a:cubicBezTo>
                <a:lnTo>
                  <a:pt x="470634" y="817951"/>
                </a:lnTo>
                <a:lnTo>
                  <a:pt x="406065" y="895955"/>
                </a:lnTo>
                <a:lnTo>
                  <a:pt x="382905" y="932319"/>
                </a:lnTo>
                <a:lnTo>
                  <a:pt x="371441" y="929657"/>
                </a:lnTo>
                <a:lnTo>
                  <a:pt x="362707" y="941337"/>
                </a:lnTo>
                <a:lnTo>
                  <a:pt x="361221" y="941487"/>
                </a:lnTo>
                <a:lnTo>
                  <a:pt x="360649" y="941429"/>
                </a:lnTo>
                <a:lnTo>
                  <a:pt x="369292" y="929159"/>
                </a:lnTo>
                <a:lnTo>
                  <a:pt x="320907" y="917926"/>
                </a:lnTo>
                <a:cubicBezTo>
                  <a:pt x="234858" y="889047"/>
                  <a:pt x="156214" y="835046"/>
                  <a:pt x="96929" y="757518"/>
                </a:cubicBezTo>
                <a:cubicBezTo>
                  <a:pt x="-61164" y="550778"/>
                  <a:pt x="-21728" y="255022"/>
                  <a:pt x="185013" y="96928"/>
                </a:cubicBezTo>
                <a:close/>
              </a:path>
            </a:pathLst>
          </a:custGeom>
          <a:ln>
            <a:noFill/>
          </a:ln>
        </p:spPr>
        <p:style>
          <a:lnRef idx="2">
            <a:srgbClr val="4276AA">
              <a:shade val="50000"/>
            </a:srgbClr>
          </a:lnRef>
          <a:fillRef idx="1">
            <a:srgbClr val="4276AA"/>
          </a:fillRef>
          <a:effectRef idx="0">
            <a:srgbClr val="4276AA"/>
          </a:effectRef>
          <a:fontRef idx="minor">
            <a:srgbClr val="FFFFFF"/>
          </a:fontRef>
        </p:style>
        <p:txBody>
          <a:bodyPr wrap="square" anchor="ctr">
            <a:noAutofit/>
          </a:bodyPr>
          <a:lstStyle/>
          <a:p>
            <a:pPr algn="ctr"/>
          </a:p>
        </p:txBody>
      </p:sp>
      <p:sp>
        <p:nvSpPr>
          <p:cNvPr id="78" name="任意多边形 77"/>
          <p:cNvSpPr/>
          <p:nvPr>
            <p:custDataLst>
              <p:tags r:id="rId6"/>
            </p:custDataLst>
          </p:nvPr>
        </p:nvSpPr>
        <p:spPr>
          <a:xfrm rot="6497383">
            <a:off x="6690013" y="2815564"/>
            <a:ext cx="1235112" cy="930131"/>
          </a:xfrm>
          <a:custGeom>
            <a:avLst/>
            <a:gdLst>
              <a:gd name="connsiteX0" fmla="*/ 23933 w 1235112"/>
              <a:gd name="connsiteY0" fmla="*/ 619254 h 930131"/>
              <a:gd name="connsiteX1" fmla="*/ 323483 w 1235112"/>
              <a:gd name="connsiteY1" fmla="*/ 23933 h 930131"/>
              <a:gd name="connsiteX2" fmla="*/ 918804 w 1235112"/>
              <a:gd name="connsiteY2" fmla="*/ 323482 h 930131"/>
              <a:gd name="connsiteX3" fmla="*/ 941206 w 1235112"/>
              <a:gd name="connsiteY3" fmla="*/ 509266 h 930131"/>
              <a:gd name="connsiteX4" fmla="*/ 929996 w 1235112"/>
              <a:gd name="connsiteY4" fmla="*/ 571551 h 930131"/>
              <a:gd name="connsiteX5" fmla="*/ 965469 w 1235112"/>
              <a:gd name="connsiteY5" fmla="*/ 564088 h 930131"/>
              <a:gd name="connsiteX6" fmla="*/ 1092150 w 1235112"/>
              <a:gd name="connsiteY6" fmla="*/ 552571 h 930131"/>
              <a:gd name="connsiteX7" fmla="*/ 1094313 w 1235112"/>
              <a:gd name="connsiteY7" fmla="*/ 536906 h 930131"/>
              <a:gd name="connsiteX8" fmla="*/ 1235112 w 1235112"/>
              <a:gd name="connsiteY8" fmla="*/ 573131 h 930131"/>
              <a:gd name="connsiteX9" fmla="*/ 1085600 w 1235112"/>
              <a:gd name="connsiteY9" fmla="*/ 600020 h 930131"/>
              <a:gd name="connsiteX10" fmla="*/ 1087761 w 1235112"/>
              <a:gd name="connsiteY10" fmla="*/ 584364 h 930131"/>
              <a:gd name="connsiteX11" fmla="*/ 850912 w 1235112"/>
              <a:gd name="connsiteY11" fmla="*/ 620853 h 930131"/>
              <a:gd name="connsiteX12" fmla="*/ 754643 w 1235112"/>
              <a:gd name="connsiteY12" fmla="*/ 653614 h 930131"/>
              <a:gd name="connsiteX13" fmla="*/ 717240 w 1235112"/>
              <a:gd name="connsiteY13" fmla="*/ 669432 h 930131"/>
              <a:gd name="connsiteX14" fmla="*/ 662436 w 1235112"/>
              <a:gd name="connsiteY14" fmla="*/ 695809 h 930131"/>
              <a:gd name="connsiteX15" fmla="*/ 589702 w 1235112"/>
              <a:gd name="connsiteY15" fmla="*/ 736559 h 930131"/>
              <a:gd name="connsiteX16" fmla="*/ 502212 w 1235112"/>
              <a:gd name="connsiteY16" fmla="*/ 799536 h 930131"/>
              <a:gd name="connsiteX17" fmla="*/ 430019 w 1235112"/>
              <a:gd name="connsiteY17" fmla="*/ 865564 h 930131"/>
              <a:gd name="connsiteX18" fmla="*/ 423356 w 1235112"/>
              <a:gd name="connsiteY18" fmla="*/ 871845 h 930131"/>
              <a:gd name="connsiteX19" fmla="*/ 398489 w 1235112"/>
              <a:gd name="connsiteY19" fmla="*/ 900156 h 930131"/>
              <a:gd name="connsiteX20" fmla="*/ 397395 w 1235112"/>
              <a:gd name="connsiteY20" fmla="*/ 900250 h 930131"/>
              <a:gd name="connsiteX21" fmla="*/ 371936 w 1235112"/>
              <a:gd name="connsiteY21" fmla="*/ 930131 h 930131"/>
              <a:gd name="connsiteX22" fmla="*/ 343833 w 1235112"/>
              <a:gd name="connsiteY22" fmla="*/ 925073 h 930131"/>
              <a:gd name="connsiteX23" fmla="*/ 23933 w 1235112"/>
              <a:gd name="connsiteY23" fmla="*/ 619254 h 93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235112" h="930131">
                <a:moveTo>
                  <a:pt x="23933" y="619254"/>
                </a:moveTo>
                <a:cubicBezTo>
                  <a:pt x="-57742" y="372142"/>
                  <a:pt x="76371" y="105608"/>
                  <a:pt x="323483" y="23933"/>
                </a:cubicBezTo>
                <a:cubicBezTo>
                  <a:pt x="570594" y="-57742"/>
                  <a:pt x="837129" y="76371"/>
                  <a:pt x="918804" y="323482"/>
                </a:cubicBezTo>
                <a:cubicBezTo>
                  <a:pt x="939223" y="385260"/>
                  <a:pt x="946155" y="448252"/>
                  <a:pt x="941206" y="509266"/>
                </a:cubicBezTo>
                <a:lnTo>
                  <a:pt x="929996" y="571551"/>
                </a:lnTo>
                <a:lnTo>
                  <a:pt x="965469" y="564088"/>
                </a:lnTo>
                <a:cubicBezTo>
                  <a:pt x="1007195" y="557826"/>
                  <a:pt x="1049516" y="553961"/>
                  <a:pt x="1092150" y="552571"/>
                </a:cubicBezTo>
                <a:lnTo>
                  <a:pt x="1094313" y="536906"/>
                </a:lnTo>
                <a:lnTo>
                  <a:pt x="1235112" y="573131"/>
                </a:lnTo>
                <a:lnTo>
                  <a:pt x="1085600" y="600020"/>
                </a:lnTo>
                <a:lnTo>
                  <a:pt x="1087761" y="584364"/>
                </a:lnTo>
                <a:cubicBezTo>
                  <a:pt x="1006882" y="587448"/>
                  <a:pt x="927242" y="599802"/>
                  <a:pt x="850912" y="620853"/>
                </a:cubicBezTo>
                <a:lnTo>
                  <a:pt x="754643" y="653614"/>
                </a:lnTo>
                <a:lnTo>
                  <a:pt x="717240" y="669432"/>
                </a:lnTo>
                <a:lnTo>
                  <a:pt x="662436" y="695809"/>
                </a:lnTo>
                <a:lnTo>
                  <a:pt x="589702" y="736559"/>
                </a:lnTo>
                <a:cubicBezTo>
                  <a:pt x="559065" y="756065"/>
                  <a:pt x="529849" y="777102"/>
                  <a:pt x="502212" y="799536"/>
                </a:cubicBezTo>
                <a:lnTo>
                  <a:pt x="430019" y="865564"/>
                </a:lnTo>
                <a:lnTo>
                  <a:pt x="423356" y="871845"/>
                </a:lnTo>
                <a:lnTo>
                  <a:pt x="398489" y="900156"/>
                </a:lnTo>
                <a:lnTo>
                  <a:pt x="397395" y="900250"/>
                </a:lnTo>
                <a:lnTo>
                  <a:pt x="371936" y="930131"/>
                </a:lnTo>
                <a:lnTo>
                  <a:pt x="343833" y="925073"/>
                </a:lnTo>
                <a:cubicBezTo>
                  <a:pt x="198238" y="884003"/>
                  <a:pt x="74980" y="773698"/>
                  <a:pt x="23933" y="619254"/>
                </a:cubicBezTo>
                <a:close/>
              </a:path>
            </a:pathLst>
          </a:custGeom>
          <a:solidFill>
            <a:srgbClr val="178AA1"/>
          </a:solidFill>
          <a:ln>
            <a:noFill/>
          </a:ln>
        </p:spPr>
        <p:style>
          <a:lnRef idx="2">
            <a:srgbClr val="4276AA">
              <a:shade val="50000"/>
            </a:srgbClr>
          </a:lnRef>
          <a:fillRef idx="1">
            <a:srgbClr val="4276AA"/>
          </a:fillRef>
          <a:effectRef idx="0">
            <a:srgbClr val="4276AA"/>
          </a:effectRef>
          <a:fontRef idx="minor">
            <a:srgbClr val="FFFFFF"/>
          </a:fontRef>
        </p:style>
        <p:txBody>
          <a:bodyPr wrap="square" anchor="ctr">
            <a:noAutofit/>
          </a:bodyPr>
          <a:lstStyle/>
          <a:p>
            <a:pPr algn="ctr"/>
          </a:p>
        </p:txBody>
      </p:sp>
      <p:sp>
        <p:nvSpPr>
          <p:cNvPr id="81" name="任意多边形 80"/>
          <p:cNvSpPr/>
          <p:nvPr>
            <p:custDataLst>
              <p:tags r:id="rId7"/>
            </p:custDataLst>
          </p:nvPr>
        </p:nvSpPr>
        <p:spPr>
          <a:xfrm rot="18987947">
            <a:off x="4419367" y="2559457"/>
            <a:ext cx="1261935" cy="936177"/>
          </a:xfrm>
          <a:custGeom>
            <a:avLst/>
            <a:gdLst>
              <a:gd name="connsiteX0" fmla="*/ 1261935 w 1261935"/>
              <a:gd name="connsiteY0" fmla="*/ 513022 h 936177"/>
              <a:gd name="connsiteX1" fmla="*/ 1097286 w 1261935"/>
              <a:gd name="connsiteY1" fmla="*/ 547802 h 936177"/>
              <a:gd name="connsiteX2" fmla="*/ 1099665 w 1261935"/>
              <a:gd name="connsiteY2" fmla="*/ 527551 h 936177"/>
              <a:gd name="connsiteX3" fmla="*/ 967372 w 1261935"/>
              <a:gd name="connsiteY3" fmla="*/ 542435 h 936177"/>
              <a:gd name="connsiteX4" fmla="*/ 920244 w 1261935"/>
              <a:gd name="connsiteY4" fmla="*/ 554284 h 936177"/>
              <a:gd name="connsiteX5" fmla="*/ 801933 w 1261935"/>
              <a:gd name="connsiteY5" fmla="*/ 589501 h 936177"/>
              <a:gd name="connsiteX6" fmla="*/ 798283 w 1261935"/>
              <a:gd name="connsiteY6" fmla="*/ 590960 h 936177"/>
              <a:gd name="connsiteX7" fmla="*/ 672341 w 1261935"/>
              <a:gd name="connsiteY7" fmla="*/ 649583 h 936177"/>
              <a:gd name="connsiteX8" fmla="*/ 443026 w 1261935"/>
              <a:gd name="connsiteY8" fmla="*/ 827898 h 936177"/>
              <a:gd name="connsiteX9" fmla="*/ 378621 w 1261935"/>
              <a:gd name="connsiteY9" fmla="*/ 902927 h 936177"/>
              <a:gd name="connsiteX10" fmla="*/ 361495 w 1261935"/>
              <a:gd name="connsiteY10" fmla="*/ 927514 h 936177"/>
              <a:gd name="connsiteX11" fmla="*/ 349404 w 1261935"/>
              <a:gd name="connsiteY11" fmla="*/ 924265 h 936177"/>
              <a:gd name="connsiteX12" fmla="*/ 340608 w 1261935"/>
              <a:gd name="connsiteY12" fmla="*/ 936027 h 936177"/>
              <a:gd name="connsiteX13" fmla="*/ 339122 w 1261935"/>
              <a:gd name="connsiteY13" fmla="*/ 936177 h 936177"/>
              <a:gd name="connsiteX14" fmla="*/ 338550 w 1261935"/>
              <a:gd name="connsiteY14" fmla="*/ 936119 h 936177"/>
              <a:gd name="connsiteX15" fmla="*/ 347298 w 1261935"/>
              <a:gd name="connsiteY15" fmla="*/ 923699 h 936177"/>
              <a:gd name="connsiteX16" fmla="*/ 305143 w 1261935"/>
              <a:gd name="connsiteY16" fmla="*/ 912371 h 936177"/>
              <a:gd name="connsiteX17" fmla="*/ 146656 w 1261935"/>
              <a:gd name="connsiteY17" fmla="*/ 812874 h 936177"/>
              <a:gd name="connsiteX18" fmla="*/ 129609 w 1261935"/>
              <a:gd name="connsiteY18" fmla="*/ 146656 h 936177"/>
              <a:gd name="connsiteX19" fmla="*/ 795827 w 1261935"/>
              <a:gd name="connsiteY19" fmla="*/ 129609 h 936177"/>
              <a:gd name="connsiteX20" fmla="*/ 941211 w 1261935"/>
              <a:gd name="connsiteY20" fmla="*/ 436602 h 936177"/>
              <a:gd name="connsiteX21" fmla="*/ 937916 w 1261935"/>
              <a:gd name="connsiteY21" fmla="*/ 508016 h 936177"/>
              <a:gd name="connsiteX22" fmla="*/ 964992 w 1261935"/>
              <a:gd name="connsiteY22" fmla="*/ 501325 h 936177"/>
              <a:gd name="connsiteX23" fmla="*/ 1104499 w 1261935"/>
              <a:gd name="connsiteY23" fmla="*/ 486427 h 936177"/>
              <a:gd name="connsiteX24" fmla="*/ 1106881 w 1261935"/>
              <a:gd name="connsiteY24" fmla="*/ 466165 h 936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61935" h="936177">
                <a:moveTo>
                  <a:pt x="1261935" y="513022"/>
                </a:moveTo>
                <a:lnTo>
                  <a:pt x="1097286" y="547802"/>
                </a:lnTo>
                <a:lnTo>
                  <a:pt x="1099665" y="527551"/>
                </a:lnTo>
                <a:cubicBezTo>
                  <a:pt x="1055131" y="529546"/>
                  <a:pt x="1010939" y="534538"/>
                  <a:pt x="967372" y="542435"/>
                </a:cubicBezTo>
                <a:lnTo>
                  <a:pt x="920244" y="554284"/>
                </a:lnTo>
                <a:lnTo>
                  <a:pt x="801933" y="589501"/>
                </a:lnTo>
                <a:lnTo>
                  <a:pt x="798283" y="590960"/>
                </a:lnTo>
                <a:lnTo>
                  <a:pt x="672341" y="649583"/>
                </a:lnTo>
                <a:cubicBezTo>
                  <a:pt x="589386" y="695923"/>
                  <a:pt x="511919" y="755388"/>
                  <a:pt x="443026" y="827898"/>
                </a:cubicBezTo>
                <a:cubicBezTo>
                  <a:pt x="420062" y="852069"/>
                  <a:pt x="398595" y="877116"/>
                  <a:pt x="378621" y="902927"/>
                </a:cubicBezTo>
                <a:lnTo>
                  <a:pt x="361495" y="927514"/>
                </a:lnTo>
                <a:lnTo>
                  <a:pt x="349404" y="924265"/>
                </a:lnTo>
                <a:lnTo>
                  <a:pt x="340608" y="936027"/>
                </a:lnTo>
                <a:lnTo>
                  <a:pt x="339122" y="936177"/>
                </a:lnTo>
                <a:lnTo>
                  <a:pt x="338550" y="936119"/>
                </a:lnTo>
                <a:lnTo>
                  <a:pt x="347298" y="923699"/>
                </a:lnTo>
                <a:lnTo>
                  <a:pt x="305143" y="912371"/>
                </a:lnTo>
                <a:cubicBezTo>
                  <a:pt x="247844" y="890824"/>
                  <a:pt x="193826" y="857690"/>
                  <a:pt x="146656" y="812874"/>
                </a:cubicBezTo>
                <a:cubicBezTo>
                  <a:pt x="-42022" y="633611"/>
                  <a:pt x="-49655" y="335335"/>
                  <a:pt x="129609" y="146656"/>
                </a:cubicBezTo>
                <a:cubicBezTo>
                  <a:pt x="308872" y="-42022"/>
                  <a:pt x="607148" y="-49655"/>
                  <a:pt x="795827" y="129609"/>
                </a:cubicBezTo>
                <a:cubicBezTo>
                  <a:pt x="884270" y="213639"/>
                  <a:pt x="932931" y="323818"/>
                  <a:pt x="941211" y="436602"/>
                </a:cubicBezTo>
                <a:lnTo>
                  <a:pt x="937916" y="508016"/>
                </a:lnTo>
                <a:lnTo>
                  <a:pt x="964992" y="501325"/>
                </a:lnTo>
                <a:cubicBezTo>
                  <a:pt x="1010943" y="493225"/>
                  <a:pt x="1057548" y="488226"/>
                  <a:pt x="1104499" y="486427"/>
                </a:cubicBezTo>
                <a:lnTo>
                  <a:pt x="1106881" y="466165"/>
                </a:lnTo>
                <a:close/>
              </a:path>
            </a:pathLst>
          </a:custGeom>
          <a:solidFill>
            <a:srgbClr val="5E5CA2"/>
          </a:solidFill>
          <a:ln>
            <a:noFill/>
          </a:ln>
        </p:spPr>
        <p:style>
          <a:lnRef idx="2">
            <a:srgbClr val="4276AA">
              <a:shade val="50000"/>
            </a:srgbClr>
          </a:lnRef>
          <a:fillRef idx="1">
            <a:srgbClr val="4276AA"/>
          </a:fillRef>
          <a:effectRef idx="0">
            <a:srgbClr val="4276AA"/>
          </a:effectRef>
          <a:fontRef idx="minor">
            <a:srgbClr val="FFFFFF"/>
          </a:fontRef>
        </p:style>
        <p:txBody>
          <a:bodyPr wrap="square" anchor="ctr">
            <a:noAutofit/>
          </a:bodyPr>
          <a:lstStyle/>
          <a:p>
            <a:pPr algn="ctr"/>
          </a:p>
        </p:txBody>
      </p:sp>
      <p:sp>
        <p:nvSpPr>
          <p:cNvPr id="80" name="任意多边形 79"/>
          <p:cNvSpPr/>
          <p:nvPr>
            <p:custDataLst>
              <p:tags r:id="rId8"/>
            </p:custDataLst>
          </p:nvPr>
        </p:nvSpPr>
        <p:spPr>
          <a:xfrm rot="15022245">
            <a:off x="4771127" y="3937021"/>
            <a:ext cx="1238798" cy="942739"/>
          </a:xfrm>
          <a:custGeom>
            <a:avLst/>
            <a:gdLst>
              <a:gd name="connsiteX0" fmla="*/ 1238798 w 1238798"/>
              <a:gd name="connsiteY0" fmla="*/ 579374 h 942739"/>
              <a:gd name="connsiteX1" fmla="*/ 1101653 w 1238798"/>
              <a:gd name="connsiteY1" fmla="*/ 608344 h 942739"/>
              <a:gd name="connsiteX2" fmla="*/ 1103634 w 1238798"/>
              <a:gd name="connsiteY2" fmla="*/ 591476 h 942739"/>
              <a:gd name="connsiteX3" fmla="*/ 886376 w 1238798"/>
              <a:gd name="connsiteY3" fmla="*/ 630791 h 942739"/>
              <a:gd name="connsiteX4" fmla="*/ 869656 w 1238798"/>
              <a:gd name="connsiteY4" fmla="*/ 637474 h 942739"/>
              <a:gd name="connsiteX5" fmla="*/ 789323 w 1238798"/>
              <a:gd name="connsiteY5" fmla="*/ 681616 h 942739"/>
              <a:gd name="connsiteX6" fmla="*/ 532353 w 1238798"/>
              <a:gd name="connsiteY6" fmla="*/ 918134 h 942739"/>
              <a:gd name="connsiteX7" fmla="*/ 518365 w 1238798"/>
              <a:gd name="connsiteY7" fmla="*/ 938832 h 942739"/>
              <a:gd name="connsiteX8" fmla="*/ 498273 w 1238798"/>
              <a:gd name="connsiteY8" fmla="*/ 941965 h 942739"/>
              <a:gd name="connsiteX9" fmla="*/ 313064 w 1238798"/>
              <a:gd name="connsiteY9" fmla="*/ 915225 h 942739"/>
              <a:gd name="connsiteX10" fmla="*/ 27514 w 1238798"/>
              <a:gd name="connsiteY10" fmla="*/ 313064 h 942739"/>
              <a:gd name="connsiteX11" fmla="*/ 629675 w 1238798"/>
              <a:gd name="connsiteY11" fmla="*/ 27514 h 942739"/>
              <a:gd name="connsiteX12" fmla="*/ 938112 w 1238798"/>
              <a:gd name="connsiteY12" fmla="*/ 537006 h 942739"/>
              <a:gd name="connsiteX13" fmla="*/ 926064 w 1238798"/>
              <a:gd name="connsiteY13" fmla="*/ 585790 h 942739"/>
              <a:gd name="connsiteX14" fmla="*/ 991457 w 1238798"/>
              <a:gd name="connsiteY14" fmla="*/ 569631 h 942739"/>
              <a:gd name="connsiteX15" fmla="*/ 1107661 w 1238798"/>
              <a:gd name="connsiteY15" fmla="*/ 557221 h 942739"/>
              <a:gd name="connsiteX16" fmla="*/ 1109645 w 1238798"/>
              <a:gd name="connsiteY16" fmla="*/ 540344 h 942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38798" h="942739">
                <a:moveTo>
                  <a:pt x="1238798" y="579374"/>
                </a:moveTo>
                <a:lnTo>
                  <a:pt x="1101653" y="608344"/>
                </a:lnTo>
                <a:lnTo>
                  <a:pt x="1103634" y="591476"/>
                </a:lnTo>
                <a:cubicBezTo>
                  <a:pt x="1029445" y="594799"/>
                  <a:pt x="956392" y="608110"/>
                  <a:pt x="886376" y="630791"/>
                </a:cubicBezTo>
                <a:lnTo>
                  <a:pt x="869656" y="637474"/>
                </a:lnTo>
                <a:lnTo>
                  <a:pt x="789323" y="681616"/>
                </a:lnTo>
                <a:cubicBezTo>
                  <a:pt x="691153" y="743458"/>
                  <a:pt x="603679" y="823158"/>
                  <a:pt x="532353" y="918134"/>
                </a:cubicBezTo>
                <a:lnTo>
                  <a:pt x="518365" y="938832"/>
                </a:lnTo>
                <a:lnTo>
                  <a:pt x="498273" y="941965"/>
                </a:lnTo>
                <a:cubicBezTo>
                  <a:pt x="437161" y="945486"/>
                  <a:pt x="374347" y="937083"/>
                  <a:pt x="313064" y="915225"/>
                </a:cubicBezTo>
                <a:cubicBezTo>
                  <a:pt x="67929" y="827796"/>
                  <a:pt x="-59916" y="558199"/>
                  <a:pt x="27514" y="313064"/>
                </a:cubicBezTo>
                <a:cubicBezTo>
                  <a:pt x="114943" y="67929"/>
                  <a:pt x="384540" y="-59916"/>
                  <a:pt x="629675" y="27514"/>
                </a:cubicBezTo>
                <a:cubicBezTo>
                  <a:pt x="844168" y="104015"/>
                  <a:pt x="968861" y="319987"/>
                  <a:pt x="938112" y="537006"/>
                </a:cubicBezTo>
                <a:lnTo>
                  <a:pt x="926064" y="585790"/>
                </a:lnTo>
                <a:lnTo>
                  <a:pt x="991457" y="569631"/>
                </a:lnTo>
                <a:cubicBezTo>
                  <a:pt x="1029733" y="562884"/>
                  <a:pt x="1068553" y="558720"/>
                  <a:pt x="1107661" y="557221"/>
                </a:cubicBezTo>
                <a:lnTo>
                  <a:pt x="1109645" y="540344"/>
                </a:lnTo>
                <a:close/>
              </a:path>
            </a:pathLst>
          </a:custGeom>
          <a:solidFill>
            <a:srgbClr val="5268A5"/>
          </a:solidFill>
          <a:ln>
            <a:noFill/>
          </a:ln>
        </p:spPr>
        <p:style>
          <a:lnRef idx="2">
            <a:srgbClr val="4276AA">
              <a:shade val="50000"/>
            </a:srgbClr>
          </a:lnRef>
          <a:fillRef idx="1">
            <a:srgbClr val="4276AA"/>
          </a:fillRef>
          <a:effectRef idx="0">
            <a:srgbClr val="4276AA"/>
          </a:effectRef>
          <a:fontRef idx="minor">
            <a:srgbClr val="FFFFFF"/>
          </a:fontRef>
        </p:style>
        <p:txBody>
          <a:bodyPr wrap="square" anchor="ctr">
            <a:noAutofit/>
          </a:bodyPr>
          <a:lstStyle/>
          <a:p>
            <a:pPr algn="ctr"/>
          </a:p>
        </p:txBody>
      </p:sp>
      <p:sp>
        <p:nvSpPr>
          <p:cNvPr id="18" name="任意多边形 17"/>
          <p:cNvSpPr/>
          <p:nvPr>
            <p:custDataLst>
              <p:tags r:id="rId9"/>
            </p:custDataLst>
          </p:nvPr>
        </p:nvSpPr>
        <p:spPr bwMode="auto">
          <a:xfrm>
            <a:off x="5940081" y="1939043"/>
            <a:ext cx="383655" cy="369530"/>
          </a:xfrm>
          <a:custGeom>
            <a:avLst/>
            <a:gdLst>
              <a:gd name="T0" fmla="*/ 4096 w 6827"/>
              <a:gd name="T1" fmla="*/ 4551 h 6827"/>
              <a:gd name="T2" fmla="*/ 6258 w 6827"/>
              <a:gd name="T3" fmla="*/ 4096 h 6827"/>
              <a:gd name="T4" fmla="*/ 2348 w 6827"/>
              <a:gd name="T5" fmla="*/ 4911 h 6827"/>
              <a:gd name="T6" fmla="*/ 569 w 6827"/>
              <a:gd name="T7" fmla="*/ 4551 h 6827"/>
              <a:gd name="T8" fmla="*/ 569 w 6827"/>
              <a:gd name="T9" fmla="*/ 3982 h 6827"/>
              <a:gd name="T10" fmla="*/ 1707 w 6827"/>
              <a:gd name="T11" fmla="*/ 2503 h 6827"/>
              <a:gd name="T12" fmla="*/ 3868 w 6827"/>
              <a:gd name="T13" fmla="*/ 2731 h 6827"/>
              <a:gd name="T14" fmla="*/ 5827 w 6827"/>
              <a:gd name="T15" fmla="*/ 2004 h 6827"/>
              <a:gd name="T16" fmla="*/ 6258 w 6827"/>
              <a:gd name="T17" fmla="*/ 1820 h 6827"/>
              <a:gd name="T18" fmla="*/ 4779 w 6827"/>
              <a:gd name="T19" fmla="*/ 0 h 6827"/>
              <a:gd name="T20" fmla="*/ 2854 w 6827"/>
              <a:gd name="T21" fmla="*/ 2381 h 6827"/>
              <a:gd name="T22" fmla="*/ 1239 w 6827"/>
              <a:gd name="T23" fmla="*/ 2257 h 6827"/>
              <a:gd name="T24" fmla="*/ 569 w 6827"/>
              <a:gd name="T25" fmla="*/ 2844 h 6827"/>
              <a:gd name="T26" fmla="*/ 569 w 6827"/>
              <a:gd name="T27" fmla="*/ 2276 h 6827"/>
              <a:gd name="T28" fmla="*/ 569 w 6827"/>
              <a:gd name="T29" fmla="*/ 1707 h 6827"/>
              <a:gd name="T30" fmla="*/ 569 w 6827"/>
              <a:gd name="T31" fmla="*/ 1138 h 6827"/>
              <a:gd name="T32" fmla="*/ 569 w 6827"/>
              <a:gd name="T33" fmla="*/ 569 h 6827"/>
              <a:gd name="T34" fmla="*/ 341 w 6827"/>
              <a:gd name="T35" fmla="*/ 0 h 6827"/>
              <a:gd name="T36" fmla="*/ 114 w 6827"/>
              <a:gd name="T37" fmla="*/ 569 h 6827"/>
              <a:gd name="T38" fmla="*/ 114 w 6827"/>
              <a:gd name="T39" fmla="*/ 1138 h 6827"/>
              <a:gd name="T40" fmla="*/ 114 w 6827"/>
              <a:gd name="T41" fmla="*/ 1707 h 6827"/>
              <a:gd name="T42" fmla="*/ 114 w 6827"/>
              <a:gd name="T43" fmla="*/ 2276 h 6827"/>
              <a:gd name="T44" fmla="*/ 114 w 6827"/>
              <a:gd name="T45" fmla="*/ 2844 h 6827"/>
              <a:gd name="T46" fmla="*/ 114 w 6827"/>
              <a:gd name="T47" fmla="*/ 3413 h 6827"/>
              <a:gd name="T48" fmla="*/ 114 w 6827"/>
              <a:gd name="T49" fmla="*/ 3982 h 6827"/>
              <a:gd name="T50" fmla="*/ 114 w 6827"/>
              <a:gd name="T51" fmla="*/ 4551 h 6827"/>
              <a:gd name="T52" fmla="*/ 114 w 6827"/>
              <a:gd name="T53" fmla="*/ 5120 h 6827"/>
              <a:gd name="T54" fmla="*/ 114 w 6827"/>
              <a:gd name="T55" fmla="*/ 5689 h 6827"/>
              <a:gd name="T56" fmla="*/ 114 w 6827"/>
              <a:gd name="T57" fmla="*/ 6258 h 6827"/>
              <a:gd name="T58" fmla="*/ 683 w 6827"/>
              <a:gd name="T59" fmla="*/ 6713 h 6827"/>
              <a:gd name="T60" fmla="*/ 1252 w 6827"/>
              <a:gd name="T61" fmla="*/ 6713 h 6827"/>
              <a:gd name="T62" fmla="*/ 1820 w 6827"/>
              <a:gd name="T63" fmla="*/ 6713 h 6827"/>
              <a:gd name="T64" fmla="*/ 2389 w 6827"/>
              <a:gd name="T65" fmla="*/ 6713 h 6827"/>
              <a:gd name="T66" fmla="*/ 2958 w 6827"/>
              <a:gd name="T67" fmla="*/ 6713 h 6827"/>
              <a:gd name="T68" fmla="*/ 3527 w 6827"/>
              <a:gd name="T69" fmla="*/ 6713 h 6827"/>
              <a:gd name="T70" fmla="*/ 4096 w 6827"/>
              <a:gd name="T71" fmla="*/ 6713 h 6827"/>
              <a:gd name="T72" fmla="*/ 4665 w 6827"/>
              <a:gd name="T73" fmla="*/ 6713 h 6827"/>
              <a:gd name="T74" fmla="*/ 5234 w 6827"/>
              <a:gd name="T75" fmla="*/ 6713 h 6827"/>
              <a:gd name="T76" fmla="*/ 5803 w 6827"/>
              <a:gd name="T77" fmla="*/ 6713 h 6827"/>
              <a:gd name="T78" fmla="*/ 6371 w 6827"/>
              <a:gd name="T79" fmla="*/ 6713 h 6827"/>
              <a:gd name="T80" fmla="*/ 6827 w 6827"/>
              <a:gd name="T81" fmla="*/ 6485 h 6827"/>
              <a:gd name="T82" fmla="*/ 6371 w 6827"/>
              <a:gd name="T83" fmla="*/ 6258 h 6827"/>
              <a:gd name="T84" fmla="*/ 5803 w 6827"/>
              <a:gd name="T85" fmla="*/ 6258 h 6827"/>
              <a:gd name="T86" fmla="*/ 5234 w 6827"/>
              <a:gd name="T87" fmla="*/ 6258 h 6827"/>
              <a:gd name="T88" fmla="*/ 4665 w 6827"/>
              <a:gd name="T89" fmla="*/ 6258 h 6827"/>
              <a:gd name="T90" fmla="*/ 4096 w 6827"/>
              <a:gd name="T91" fmla="*/ 6258 h 6827"/>
              <a:gd name="T92" fmla="*/ 3527 w 6827"/>
              <a:gd name="T93" fmla="*/ 6258 h 6827"/>
              <a:gd name="T94" fmla="*/ 2958 w 6827"/>
              <a:gd name="T95" fmla="*/ 6258 h 6827"/>
              <a:gd name="T96" fmla="*/ 2389 w 6827"/>
              <a:gd name="T97" fmla="*/ 6258 h 6827"/>
              <a:gd name="T98" fmla="*/ 1820 w 6827"/>
              <a:gd name="T99" fmla="*/ 6258 h 6827"/>
              <a:gd name="T100" fmla="*/ 1252 w 6827"/>
              <a:gd name="T101" fmla="*/ 6258 h 6827"/>
              <a:gd name="T102" fmla="*/ 683 w 6827"/>
              <a:gd name="T103" fmla="*/ 6258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827" h="6827">
                <a:moveTo>
                  <a:pt x="1263" y="5234"/>
                </a:moveTo>
                <a:cubicBezTo>
                  <a:pt x="1316" y="5493"/>
                  <a:pt x="1546" y="5689"/>
                  <a:pt x="1820" y="5689"/>
                </a:cubicBezTo>
                <a:cubicBezTo>
                  <a:pt x="2114" y="5689"/>
                  <a:pt x="2354" y="5464"/>
                  <a:pt x="2383" y="5178"/>
                </a:cubicBezTo>
                <a:lnTo>
                  <a:pt x="3568" y="4191"/>
                </a:lnTo>
                <a:cubicBezTo>
                  <a:pt x="3652" y="4401"/>
                  <a:pt x="3856" y="4551"/>
                  <a:pt x="4096" y="4551"/>
                </a:cubicBezTo>
                <a:cubicBezTo>
                  <a:pt x="4348" y="4551"/>
                  <a:pt x="4560" y="4385"/>
                  <a:pt x="4635" y="4157"/>
                </a:cubicBezTo>
                <a:lnTo>
                  <a:pt x="5696" y="4736"/>
                </a:lnTo>
                <a:cubicBezTo>
                  <a:pt x="5732" y="5016"/>
                  <a:pt x="5969" y="5234"/>
                  <a:pt x="6258" y="5234"/>
                </a:cubicBezTo>
                <a:cubicBezTo>
                  <a:pt x="6571" y="5234"/>
                  <a:pt x="6827" y="4979"/>
                  <a:pt x="6827" y="4665"/>
                </a:cubicBezTo>
                <a:cubicBezTo>
                  <a:pt x="6827" y="4351"/>
                  <a:pt x="6571" y="4096"/>
                  <a:pt x="6258" y="4096"/>
                </a:cubicBezTo>
                <a:cubicBezTo>
                  <a:pt x="6006" y="4096"/>
                  <a:pt x="5794" y="4262"/>
                  <a:pt x="5719" y="4490"/>
                </a:cubicBezTo>
                <a:lnTo>
                  <a:pt x="4658" y="3911"/>
                </a:lnTo>
                <a:cubicBezTo>
                  <a:pt x="4622" y="3631"/>
                  <a:pt x="4385" y="3413"/>
                  <a:pt x="4096" y="3413"/>
                </a:cubicBezTo>
                <a:cubicBezTo>
                  <a:pt x="3802" y="3413"/>
                  <a:pt x="3563" y="3638"/>
                  <a:pt x="3533" y="3924"/>
                </a:cubicBezTo>
                <a:lnTo>
                  <a:pt x="2348" y="4911"/>
                </a:lnTo>
                <a:cubicBezTo>
                  <a:pt x="2265" y="4701"/>
                  <a:pt x="2060" y="4551"/>
                  <a:pt x="1820" y="4551"/>
                </a:cubicBezTo>
                <a:cubicBezTo>
                  <a:pt x="1546" y="4551"/>
                  <a:pt x="1316" y="4747"/>
                  <a:pt x="1263" y="5006"/>
                </a:cubicBezTo>
                <a:lnTo>
                  <a:pt x="455" y="5006"/>
                </a:lnTo>
                <a:lnTo>
                  <a:pt x="455" y="4551"/>
                </a:lnTo>
                <a:lnTo>
                  <a:pt x="569" y="4551"/>
                </a:lnTo>
                <a:cubicBezTo>
                  <a:pt x="632" y="4551"/>
                  <a:pt x="683" y="4500"/>
                  <a:pt x="683" y="4437"/>
                </a:cubicBezTo>
                <a:cubicBezTo>
                  <a:pt x="683" y="4374"/>
                  <a:pt x="632" y="4324"/>
                  <a:pt x="569" y="4324"/>
                </a:cubicBezTo>
                <a:lnTo>
                  <a:pt x="455" y="4324"/>
                </a:lnTo>
                <a:lnTo>
                  <a:pt x="455" y="3982"/>
                </a:lnTo>
                <a:lnTo>
                  <a:pt x="569" y="3982"/>
                </a:lnTo>
                <a:cubicBezTo>
                  <a:pt x="632" y="3982"/>
                  <a:pt x="683" y="3931"/>
                  <a:pt x="683" y="3868"/>
                </a:cubicBezTo>
                <a:cubicBezTo>
                  <a:pt x="683" y="3806"/>
                  <a:pt x="632" y="3755"/>
                  <a:pt x="569" y="3755"/>
                </a:cubicBezTo>
                <a:lnTo>
                  <a:pt x="480" y="3755"/>
                </a:lnTo>
                <a:lnTo>
                  <a:pt x="1407" y="2416"/>
                </a:lnTo>
                <a:cubicBezTo>
                  <a:pt x="1494" y="2470"/>
                  <a:pt x="1596" y="2503"/>
                  <a:pt x="1707" y="2503"/>
                </a:cubicBezTo>
                <a:cubicBezTo>
                  <a:pt x="1888" y="2503"/>
                  <a:pt x="2048" y="2416"/>
                  <a:pt x="2152" y="2284"/>
                </a:cubicBezTo>
                <a:lnTo>
                  <a:pt x="2752" y="2584"/>
                </a:lnTo>
                <a:cubicBezTo>
                  <a:pt x="2740" y="2631"/>
                  <a:pt x="2731" y="2680"/>
                  <a:pt x="2731" y="2731"/>
                </a:cubicBezTo>
                <a:cubicBezTo>
                  <a:pt x="2731" y="3044"/>
                  <a:pt x="2986" y="3300"/>
                  <a:pt x="3300" y="3300"/>
                </a:cubicBezTo>
                <a:cubicBezTo>
                  <a:pt x="3613" y="3300"/>
                  <a:pt x="3868" y="3044"/>
                  <a:pt x="3868" y="2731"/>
                </a:cubicBezTo>
                <a:cubicBezTo>
                  <a:pt x="3868" y="2608"/>
                  <a:pt x="3829" y="2496"/>
                  <a:pt x="3763" y="2403"/>
                </a:cubicBezTo>
                <a:lnTo>
                  <a:pt x="4488" y="1055"/>
                </a:lnTo>
                <a:cubicBezTo>
                  <a:pt x="4574" y="1107"/>
                  <a:pt x="4672" y="1138"/>
                  <a:pt x="4779" y="1138"/>
                </a:cubicBezTo>
                <a:cubicBezTo>
                  <a:pt x="4891" y="1138"/>
                  <a:pt x="4995" y="1104"/>
                  <a:pt x="5083" y="1048"/>
                </a:cubicBezTo>
                <a:lnTo>
                  <a:pt x="5827" y="2004"/>
                </a:lnTo>
                <a:cubicBezTo>
                  <a:pt x="5829" y="2007"/>
                  <a:pt x="5833" y="2009"/>
                  <a:pt x="5836" y="2011"/>
                </a:cubicBezTo>
                <a:cubicBezTo>
                  <a:pt x="5745" y="2112"/>
                  <a:pt x="5689" y="2244"/>
                  <a:pt x="5689" y="2389"/>
                </a:cubicBezTo>
                <a:cubicBezTo>
                  <a:pt x="5689" y="2703"/>
                  <a:pt x="5944" y="2958"/>
                  <a:pt x="6258" y="2958"/>
                </a:cubicBezTo>
                <a:cubicBezTo>
                  <a:pt x="6571" y="2958"/>
                  <a:pt x="6827" y="2703"/>
                  <a:pt x="6827" y="2389"/>
                </a:cubicBezTo>
                <a:cubicBezTo>
                  <a:pt x="6827" y="2076"/>
                  <a:pt x="6571" y="1820"/>
                  <a:pt x="6258" y="1820"/>
                </a:cubicBezTo>
                <a:cubicBezTo>
                  <a:pt x="6170" y="1820"/>
                  <a:pt x="6087" y="1842"/>
                  <a:pt x="6013" y="1878"/>
                </a:cubicBezTo>
                <a:cubicBezTo>
                  <a:pt x="6010" y="1874"/>
                  <a:pt x="6010" y="1869"/>
                  <a:pt x="6006" y="1864"/>
                </a:cubicBezTo>
                <a:lnTo>
                  <a:pt x="5248" y="890"/>
                </a:lnTo>
                <a:cubicBezTo>
                  <a:pt x="5311" y="798"/>
                  <a:pt x="5348" y="688"/>
                  <a:pt x="5348" y="569"/>
                </a:cubicBezTo>
                <a:cubicBezTo>
                  <a:pt x="5348" y="255"/>
                  <a:pt x="5092" y="0"/>
                  <a:pt x="4779" y="0"/>
                </a:cubicBezTo>
                <a:cubicBezTo>
                  <a:pt x="4465" y="0"/>
                  <a:pt x="4210" y="255"/>
                  <a:pt x="4210" y="569"/>
                </a:cubicBezTo>
                <a:cubicBezTo>
                  <a:pt x="4210" y="691"/>
                  <a:pt x="4249" y="804"/>
                  <a:pt x="4315" y="897"/>
                </a:cubicBezTo>
                <a:lnTo>
                  <a:pt x="3590" y="2244"/>
                </a:lnTo>
                <a:cubicBezTo>
                  <a:pt x="3505" y="2193"/>
                  <a:pt x="3406" y="2162"/>
                  <a:pt x="3300" y="2162"/>
                </a:cubicBezTo>
                <a:cubicBezTo>
                  <a:pt x="3118" y="2162"/>
                  <a:pt x="2959" y="2248"/>
                  <a:pt x="2854" y="2381"/>
                </a:cubicBezTo>
                <a:lnTo>
                  <a:pt x="2254" y="2081"/>
                </a:lnTo>
                <a:cubicBezTo>
                  <a:pt x="2267" y="2034"/>
                  <a:pt x="2276" y="1985"/>
                  <a:pt x="2276" y="1934"/>
                </a:cubicBezTo>
                <a:cubicBezTo>
                  <a:pt x="2276" y="1621"/>
                  <a:pt x="2020" y="1365"/>
                  <a:pt x="1707" y="1365"/>
                </a:cubicBezTo>
                <a:cubicBezTo>
                  <a:pt x="1393" y="1365"/>
                  <a:pt x="1138" y="1621"/>
                  <a:pt x="1138" y="1934"/>
                </a:cubicBezTo>
                <a:cubicBezTo>
                  <a:pt x="1138" y="2054"/>
                  <a:pt x="1176" y="2166"/>
                  <a:pt x="1239" y="2257"/>
                </a:cubicBezTo>
                <a:lnTo>
                  <a:pt x="593" y="3191"/>
                </a:lnTo>
                <a:cubicBezTo>
                  <a:pt x="585" y="3189"/>
                  <a:pt x="578" y="3186"/>
                  <a:pt x="569" y="3186"/>
                </a:cubicBezTo>
                <a:lnTo>
                  <a:pt x="455" y="3186"/>
                </a:lnTo>
                <a:lnTo>
                  <a:pt x="455" y="2844"/>
                </a:lnTo>
                <a:lnTo>
                  <a:pt x="569" y="2844"/>
                </a:lnTo>
                <a:cubicBezTo>
                  <a:pt x="632" y="2844"/>
                  <a:pt x="683" y="2794"/>
                  <a:pt x="683" y="2731"/>
                </a:cubicBezTo>
                <a:cubicBezTo>
                  <a:pt x="683" y="2668"/>
                  <a:pt x="632" y="2617"/>
                  <a:pt x="569" y="2617"/>
                </a:cubicBezTo>
                <a:lnTo>
                  <a:pt x="455" y="2617"/>
                </a:lnTo>
                <a:lnTo>
                  <a:pt x="455" y="2276"/>
                </a:lnTo>
                <a:lnTo>
                  <a:pt x="569" y="2276"/>
                </a:lnTo>
                <a:cubicBezTo>
                  <a:pt x="632" y="2276"/>
                  <a:pt x="683" y="2225"/>
                  <a:pt x="683" y="2162"/>
                </a:cubicBezTo>
                <a:cubicBezTo>
                  <a:pt x="683" y="2099"/>
                  <a:pt x="632" y="2048"/>
                  <a:pt x="569" y="2048"/>
                </a:cubicBezTo>
                <a:lnTo>
                  <a:pt x="455" y="2048"/>
                </a:lnTo>
                <a:lnTo>
                  <a:pt x="455" y="1707"/>
                </a:lnTo>
                <a:lnTo>
                  <a:pt x="569" y="1707"/>
                </a:lnTo>
                <a:cubicBezTo>
                  <a:pt x="632" y="1707"/>
                  <a:pt x="683" y="1656"/>
                  <a:pt x="683" y="1593"/>
                </a:cubicBezTo>
                <a:cubicBezTo>
                  <a:pt x="683" y="1530"/>
                  <a:pt x="632" y="1479"/>
                  <a:pt x="569" y="1479"/>
                </a:cubicBezTo>
                <a:lnTo>
                  <a:pt x="455" y="1479"/>
                </a:lnTo>
                <a:lnTo>
                  <a:pt x="455" y="1138"/>
                </a:lnTo>
                <a:lnTo>
                  <a:pt x="569" y="1138"/>
                </a:lnTo>
                <a:cubicBezTo>
                  <a:pt x="632" y="1138"/>
                  <a:pt x="683" y="1087"/>
                  <a:pt x="683" y="1024"/>
                </a:cubicBezTo>
                <a:cubicBezTo>
                  <a:pt x="683" y="961"/>
                  <a:pt x="632" y="910"/>
                  <a:pt x="569" y="910"/>
                </a:cubicBezTo>
                <a:lnTo>
                  <a:pt x="455" y="910"/>
                </a:lnTo>
                <a:lnTo>
                  <a:pt x="455" y="569"/>
                </a:lnTo>
                <a:lnTo>
                  <a:pt x="569" y="569"/>
                </a:lnTo>
                <a:cubicBezTo>
                  <a:pt x="632" y="569"/>
                  <a:pt x="683" y="518"/>
                  <a:pt x="683" y="455"/>
                </a:cubicBezTo>
                <a:cubicBezTo>
                  <a:pt x="683" y="392"/>
                  <a:pt x="632" y="341"/>
                  <a:pt x="569" y="341"/>
                </a:cubicBezTo>
                <a:lnTo>
                  <a:pt x="455" y="341"/>
                </a:lnTo>
                <a:lnTo>
                  <a:pt x="455" y="114"/>
                </a:lnTo>
                <a:cubicBezTo>
                  <a:pt x="455" y="51"/>
                  <a:pt x="404" y="0"/>
                  <a:pt x="341" y="0"/>
                </a:cubicBezTo>
                <a:cubicBezTo>
                  <a:pt x="278" y="0"/>
                  <a:pt x="228" y="51"/>
                  <a:pt x="228" y="114"/>
                </a:cubicBezTo>
                <a:lnTo>
                  <a:pt x="228" y="341"/>
                </a:lnTo>
                <a:lnTo>
                  <a:pt x="114" y="341"/>
                </a:lnTo>
                <a:cubicBezTo>
                  <a:pt x="51" y="341"/>
                  <a:pt x="0" y="392"/>
                  <a:pt x="0" y="455"/>
                </a:cubicBezTo>
                <a:cubicBezTo>
                  <a:pt x="0" y="518"/>
                  <a:pt x="51" y="569"/>
                  <a:pt x="114" y="569"/>
                </a:cubicBezTo>
                <a:lnTo>
                  <a:pt x="228" y="569"/>
                </a:lnTo>
                <a:lnTo>
                  <a:pt x="228" y="910"/>
                </a:lnTo>
                <a:lnTo>
                  <a:pt x="114" y="910"/>
                </a:lnTo>
                <a:cubicBezTo>
                  <a:pt x="51" y="910"/>
                  <a:pt x="0" y="961"/>
                  <a:pt x="0" y="1024"/>
                </a:cubicBezTo>
                <a:cubicBezTo>
                  <a:pt x="0" y="1087"/>
                  <a:pt x="51" y="1138"/>
                  <a:pt x="114" y="1138"/>
                </a:cubicBezTo>
                <a:lnTo>
                  <a:pt x="228" y="1138"/>
                </a:lnTo>
                <a:lnTo>
                  <a:pt x="228" y="1479"/>
                </a:lnTo>
                <a:lnTo>
                  <a:pt x="114" y="1479"/>
                </a:lnTo>
                <a:cubicBezTo>
                  <a:pt x="51" y="1479"/>
                  <a:pt x="0" y="1530"/>
                  <a:pt x="0" y="1593"/>
                </a:cubicBezTo>
                <a:cubicBezTo>
                  <a:pt x="0" y="1656"/>
                  <a:pt x="51" y="1707"/>
                  <a:pt x="114" y="1707"/>
                </a:cubicBezTo>
                <a:lnTo>
                  <a:pt x="228" y="1707"/>
                </a:lnTo>
                <a:lnTo>
                  <a:pt x="228" y="2048"/>
                </a:lnTo>
                <a:lnTo>
                  <a:pt x="114" y="2048"/>
                </a:lnTo>
                <a:cubicBezTo>
                  <a:pt x="51" y="2048"/>
                  <a:pt x="0" y="2099"/>
                  <a:pt x="0" y="2162"/>
                </a:cubicBezTo>
                <a:cubicBezTo>
                  <a:pt x="0" y="2225"/>
                  <a:pt x="51" y="2276"/>
                  <a:pt x="114" y="2276"/>
                </a:cubicBezTo>
                <a:lnTo>
                  <a:pt x="228" y="2276"/>
                </a:lnTo>
                <a:lnTo>
                  <a:pt x="228" y="2617"/>
                </a:lnTo>
                <a:lnTo>
                  <a:pt x="114" y="2617"/>
                </a:lnTo>
                <a:cubicBezTo>
                  <a:pt x="51" y="2617"/>
                  <a:pt x="0" y="2668"/>
                  <a:pt x="0" y="2731"/>
                </a:cubicBezTo>
                <a:cubicBezTo>
                  <a:pt x="0" y="2794"/>
                  <a:pt x="51" y="2844"/>
                  <a:pt x="114" y="2844"/>
                </a:cubicBezTo>
                <a:lnTo>
                  <a:pt x="228" y="2844"/>
                </a:lnTo>
                <a:lnTo>
                  <a:pt x="228" y="3186"/>
                </a:lnTo>
                <a:lnTo>
                  <a:pt x="114" y="3186"/>
                </a:lnTo>
                <a:cubicBezTo>
                  <a:pt x="51" y="3186"/>
                  <a:pt x="0" y="3237"/>
                  <a:pt x="0" y="3300"/>
                </a:cubicBezTo>
                <a:cubicBezTo>
                  <a:pt x="0" y="3362"/>
                  <a:pt x="51" y="3413"/>
                  <a:pt x="114" y="3413"/>
                </a:cubicBezTo>
                <a:lnTo>
                  <a:pt x="228" y="3413"/>
                </a:lnTo>
                <a:lnTo>
                  <a:pt x="228" y="3755"/>
                </a:lnTo>
                <a:lnTo>
                  <a:pt x="114" y="3755"/>
                </a:lnTo>
                <a:cubicBezTo>
                  <a:pt x="51" y="3755"/>
                  <a:pt x="0" y="3806"/>
                  <a:pt x="0" y="3868"/>
                </a:cubicBezTo>
                <a:cubicBezTo>
                  <a:pt x="0" y="3931"/>
                  <a:pt x="51" y="3982"/>
                  <a:pt x="114" y="3982"/>
                </a:cubicBezTo>
                <a:lnTo>
                  <a:pt x="228" y="3982"/>
                </a:lnTo>
                <a:lnTo>
                  <a:pt x="228" y="4324"/>
                </a:lnTo>
                <a:lnTo>
                  <a:pt x="114" y="4324"/>
                </a:lnTo>
                <a:cubicBezTo>
                  <a:pt x="51" y="4324"/>
                  <a:pt x="0" y="4374"/>
                  <a:pt x="0" y="4437"/>
                </a:cubicBezTo>
                <a:cubicBezTo>
                  <a:pt x="0" y="4500"/>
                  <a:pt x="51" y="4551"/>
                  <a:pt x="114" y="4551"/>
                </a:cubicBezTo>
                <a:lnTo>
                  <a:pt x="228" y="4551"/>
                </a:lnTo>
                <a:lnTo>
                  <a:pt x="228" y="4892"/>
                </a:lnTo>
                <a:lnTo>
                  <a:pt x="114" y="4892"/>
                </a:lnTo>
                <a:cubicBezTo>
                  <a:pt x="51" y="4892"/>
                  <a:pt x="0" y="4943"/>
                  <a:pt x="0" y="5006"/>
                </a:cubicBezTo>
                <a:cubicBezTo>
                  <a:pt x="0" y="5069"/>
                  <a:pt x="51" y="5120"/>
                  <a:pt x="114" y="5120"/>
                </a:cubicBezTo>
                <a:lnTo>
                  <a:pt x="228" y="5120"/>
                </a:lnTo>
                <a:lnTo>
                  <a:pt x="228" y="5461"/>
                </a:lnTo>
                <a:lnTo>
                  <a:pt x="114" y="5461"/>
                </a:lnTo>
                <a:cubicBezTo>
                  <a:pt x="51" y="5461"/>
                  <a:pt x="0" y="5512"/>
                  <a:pt x="0" y="5575"/>
                </a:cubicBezTo>
                <a:cubicBezTo>
                  <a:pt x="0" y="5638"/>
                  <a:pt x="51" y="5689"/>
                  <a:pt x="114" y="5689"/>
                </a:cubicBezTo>
                <a:lnTo>
                  <a:pt x="228" y="5689"/>
                </a:lnTo>
                <a:lnTo>
                  <a:pt x="228" y="6030"/>
                </a:lnTo>
                <a:lnTo>
                  <a:pt x="114" y="6030"/>
                </a:lnTo>
                <a:cubicBezTo>
                  <a:pt x="51" y="6030"/>
                  <a:pt x="0" y="6081"/>
                  <a:pt x="0" y="6144"/>
                </a:cubicBezTo>
                <a:cubicBezTo>
                  <a:pt x="0" y="6207"/>
                  <a:pt x="51" y="6258"/>
                  <a:pt x="114" y="6258"/>
                </a:cubicBezTo>
                <a:lnTo>
                  <a:pt x="228" y="6258"/>
                </a:lnTo>
                <a:lnTo>
                  <a:pt x="228" y="6485"/>
                </a:lnTo>
                <a:cubicBezTo>
                  <a:pt x="228" y="6548"/>
                  <a:pt x="278" y="6599"/>
                  <a:pt x="341" y="6599"/>
                </a:cubicBezTo>
                <a:lnTo>
                  <a:pt x="683" y="6599"/>
                </a:lnTo>
                <a:lnTo>
                  <a:pt x="683" y="6713"/>
                </a:lnTo>
                <a:cubicBezTo>
                  <a:pt x="683" y="6776"/>
                  <a:pt x="734" y="6827"/>
                  <a:pt x="796" y="6827"/>
                </a:cubicBezTo>
                <a:cubicBezTo>
                  <a:pt x="859" y="6827"/>
                  <a:pt x="910" y="6776"/>
                  <a:pt x="910" y="6713"/>
                </a:cubicBezTo>
                <a:lnTo>
                  <a:pt x="910" y="6599"/>
                </a:lnTo>
                <a:lnTo>
                  <a:pt x="1252" y="6599"/>
                </a:lnTo>
                <a:lnTo>
                  <a:pt x="1252" y="6713"/>
                </a:lnTo>
                <a:cubicBezTo>
                  <a:pt x="1252" y="6776"/>
                  <a:pt x="1302" y="6827"/>
                  <a:pt x="1365" y="6827"/>
                </a:cubicBezTo>
                <a:cubicBezTo>
                  <a:pt x="1428" y="6827"/>
                  <a:pt x="1479" y="6776"/>
                  <a:pt x="1479" y="6713"/>
                </a:cubicBezTo>
                <a:lnTo>
                  <a:pt x="1479" y="6599"/>
                </a:lnTo>
                <a:lnTo>
                  <a:pt x="1820" y="6599"/>
                </a:lnTo>
                <a:lnTo>
                  <a:pt x="1820" y="6713"/>
                </a:lnTo>
                <a:cubicBezTo>
                  <a:pt x="1820" y="6776"/>
                  <a:pt x="1871" y="6827"/>
                  <a:pt x="1934" y="6827"/>
                </a:cubicBezTo>
                <a:cubicBezTo>
                  <a:pt x="1997" y="6827"/>
                  <a:pt x="2048" y="6776"/>
                  <a:pt x="2048" y="6713"/>
                </a:cubicBezTo>
                <a:lnTo>
                  <a:pt x="2048" y="6599"/>
                </a:lnTo>
                <a:lnTo>
                  <a:pt x="2389" y="6599"/>
                </a:lnTo>
                <a:lnTo>
                  <a:pt x="2389" y="6713"/>
                </a:lnTo>
                <a:cubicBezTo>
                  <a:pt x="2389" y="6776"/>
                  <a:pt x="2440" y="6827"/>
                  <a:pt x="2503" y="6827"/>
                </a:cubicBezTo>
                <a:cubicBezTo>
                  <a:pt x="2566" y="6827"/>
                  <a:pt x="2617" y="6776"/>
                  <a:pt x="2617" y="6713"/>
                </a:cubicBezTo>
                <a:lnTo>
                  <a:pt x="2617" y="6599"/>
                </a:lnTo>
                <a:lnTo>
                  <a:pt x="2958" y="6599"/>
                </a:lnTo>
                <a:lnTo>
                  <a:pt x="2958" y="6713"/>
                </a:lnTo>
                <a:cubicBezTo>
                  <a:pt x="2958" y="6776"/>
                  <a:pt x="3009" y="6827"/>
                  <a:pt x="3072" y="6827"/>
                </a:cubicBezTo>
                <a:cubicBezTo>
                  <a:pt x="3135" y="6827"/>
                  <a:pt x="3186" y="6776"/>
                  <a:pt x="3186" y="6713"/>
                </a:cubicBezTo>
                <a:lnTo>
                  <a:pt x="3186" y="6599"/>
                </a:lnTo>
                <a:lnTo>
                  <a:pt x="3527" y="6599"/>
                </a:lnTo>
                <a:lnTo>
                  <a:pt x="3527" y="6713"/>
                </a:lnTo>
                <a:cubicBezTo>
                  <a:pt x="3527" y="6776"/>
                  <a:pt x="3578" y="6827"/>
                  <a:pt x="3641" y="6827"/>
                </a:cubicBezTo>
                <a:cubicBezTo>
                  <a:pt x="3704" y="6827"/>
                  <a:pt x="3755" y="6776"/>
                  <a:pt x="3755" y="6713"/>
                </a:cubicBezTo>
                <a:lnTo>
                  <a:pt x="3755" y="6599"/>
                </a:lnTo>
                <a:lnTo>
                  <a:pt x="4096" y="6599"/>
                </a:lnTo>
                <a:lnTo>
                  <a:pt x="4096" y="6713"/>
                </a:lnTo>
                <a:cubicBezTo>
                  <a:pt x="4096" y="6776"/>
                  <a:pt x="4147" y="6827"/>
                  <a:pt x="4210" y="6827"/>
                </a:cubicBezTo>
                <a:cubicBezTo>
                  <a:pt x="4273" y="6827"/>
                  <a:pt x="4323" y="6776"/>
                  <a:pt x="4323" y="6713"/>
                </a:cubicBezTo>
                <a:lnTo>
                  <a:pt x="4323" y="6599"/>
                </a:lnTo>
                <a:lnTo>
                  <a:pt x="4665" y="6599"/>
                </a:lnTo>
                <a:lnTo>
                  <a:pt x="4665" y="6713"/>
                </a:lnTo>
                <a:cubicBezTo>
                  <a:pt x="4665" y="6776"/>
                  <a:pt x="4716" y="6827"/>
                  <a:pt x="4779" y="6827"/>
                </a:cubicBezTo>
                <a:cubicBezTo>
                  <a:pt x="4842" y="6827"/>
                  <a:pt x="4892" y="6776"/>
                  <a:pt x="4892" y="6713"/>
                </a:cubicBezTo>
                <a:lnTo>
                  <a:pt x="4892" y="6599"/>
                </a:lnTo>
                <a:lnTo>
                  <a:pt x="5234" y="6599"/>
                </a:lnTo>
                <a:lnTo>
                  <a:pt x="5234" y="6713"/>
                </a:lnTo>
                <a:cubicBezTo>
                  <a:pt x="5234" y="6776"/>
                  <a:pt x="5285" y="6827"/>
                  <a:pt x="5347" y="6827"/>
                </a:cubicBezTo>
                <a:cubicBezTo>
                  <a:pt x="5410" y="6827"/>
                  <a:pt x="5461" y="6776"/>
                  <a:pt x="5461" y="6713"/>
                </a:cubicBezTo>
                <a:lnTo>
                  <a:pt x="5461" y="6599"/>
                </a:lnTo>
                <a:lnTo>
                  <a:pt x="5803" y="6599"/>
                </a:lnTo>
                <a:lnTo>
                  <a:pt x="5803" y="6713"/>
                </a:lnTo>
                <a:cubicBezTo>
                  <a:pt x="5803" y="6776"/>
                  <a:pt x="5853" y="6827"/>
                  <a:pt x="5916" y="6827"/>
                </a:cubicBezTo>
                <a:cubicBezTo>
                  <a:pt x="5979" y="6827"/>
                  <a:pt x="6030" y="6776"/>
                  <a:pt x="6030" y="6713"/>
                </a:cubicBezTo>
                <a:lnTo>
                  <a:pt x="6030" y="6599"/>
                </a:lnTo>
                <a:lnTo>
                  <a:pt x="6371" y="6599"/>
                </a:lnTo>
                <a:lnTo>
                  <a:pt x="6371" y="6713"/>
                </a:lnTo>
                <a:cubicBezTo>
                  <a:pt x="6371" y="6776"/>
                  <a:pt x="6422" y="6827"/>
                  <a:pt x="6485" y="6827"/>
                </a:cubicBezTo>
                <a:cubicBezTo>
                  <a:pt x="6548" y="6827"/>
                  <a:pt x="6599" y="6776"/>
                  <a:pt x="6599" y="6713"/>
                </a:cubicBezTo>
                <a:lnTo>
                  <a:pt x="6599" y="6599"/>
                </a:lnTo>
                <a:lnTo>
                  <a:pt x="6713" y="6599"/>
                </a:lnTo>
                <a:cubicBezTo>
                  <a:pt x="6776" y="6599"/>
                  <a:pt x="6827" y="6548"/>
                  <a:pt x="6827" y="6485"/>
                </a:cubicBezTo>
                <a:cubicBezTo>
                  <a:pt x="6827" y="6422"/>
                  <a:pt x="6776" y="6372"/>
                  <a:pt x="6713" y="6372"/>
                </a:cubicBezTo>
                <a:lnTo>
                  <a:pt x="6599" y="6372"/>
                </a:lnTo>
                <a:lnTo>
                  <a:pt x="6599" y="6258"/>
                </a:lnTo>
                <a:cubicBezTo>
                  <a:pt x="6599" y="6195"/>
                  <a:pt x="6548" y="6144"/>
                  <a:pt x="6485" y="6144"/>
                </a:cubicBezTo>
                <a:cubicBezTo>
                  <a:pt x="6422" y="6144"/>
                  <a:pt x="6371" y="6195"/>
                  <a:pt x="6371" y="6258"/>
                </a:cubicBezTo>
                <a:lnTo>
                  <a:pt x="6371" y="6372"/>
                </a:lnTo>
                <a:lnTo>
                  <a:pt x="6030" y="6372"/>
                </a:lnTo>
                <a:lnTo>
                  <a:pt x="6030" y="6258"/>
                </a:lnTo>
                <a:cubicBezTo>
                  <a:pt x="6030" y="6195"/>
                  <a:pt x="5979" y="6144"/>
                  <a:pt x="5916" y="6144"/>
                </a:cubicBezTo>
                <a:cubicBezTo>
                  <a:pt x="5853" y="6144"/>
                  <a:pt x="5803" y="6195"/>
                  <a:pt x="5803" y="6258"/>
                </a:cubicBezTo>
                <a:lnTo>
                  <a:pt x="5803" y="6372"/>
                </a:lnTo>
                <a:lnTo>
                  <a:pt x="5461" y="6372"/>
                </a:lnTo>
                <a:lnTo>
                  <a:pt x="5461" y="6258"/>
                </a:lnTo>
                <a:cubicBezTo>
                  <a:pt x="5461" y="6195"/>
                  <a:pt x="5410" y="6144"/>
                  <a:pt x="5347" y="6144"/>
                </a:cubicBezTo>
                <a:cubicBezTo>
                  <a:pt x="5285" y="6144"/>
                  <a:pt x="5234" y="6195"/>
                  <a:pt x="5234" y="6258"/>
                </a:cubicBezTo>
                <a:lnTo>
                  <a:pt x="5234" y="6372"/>
                </a:lnTo>
                <a:lnTo>
                  <a:pt x="4892" y="6372"/>
                </a:lnTo>
                <a:lnTo>
                  <a:pt x="4892" y="6258"/>
                </a:lnTo>
                <a:cubicBezTo>
                  <a:pt x="4892" y="6195"/>
                  <a:pt x="4842" y="6144"/>
                  <a:pt x="4779" y="6144"/>
                </a:cubicBezTo>
                <a:cubicBezTo>
                  <a:pt x="4716" y="6144"/>
                  <a:pt x="4665" y="6195"/>
                  <a:pt x="4665" y="6258"/>
                </a:cubicBezTo>
                <a:lnTo>
                  <a:pt x="4665" y="6372"/>
                </a:lnTo>
                <a:lnTo>
                  <a:pt x="4323" y="6372"/>
                </a:lnTo>
                <a:lnTo>
                  <a:pt x="4323" y="6258"/>
                </a:lnTo>
                <a:cubicBezTo>
                  <a:pt x="4323" y="6195"/>
                  <a:pt x="4273" y="6144"/>
                  <a:pt x="4210" y="6144"/>
                </a:cubicBezTo>
                <a:cubicBezTo>
                  <a:pt x="4147" y="6144"/>
                  <a:pt x="4096" y="6195"/>
                  <a:pt x="4096" y="6258"/>
                </a:cubicBezTo>
                <a:lnTo>
                  <a:pt x="4096" y="6372"/>
                </a:lnTo>
                <a:lnTo>
                  <a:pt x="3755" y="6372"/>
                </a:lnTo>
                <a:lnTo>
                  <a:pt x="3755" y="6258"/>
                </a:lnTo>
                <a:cubicBezTo>
                  <a:pt x="3755" y="6195"/>
                  <a:pt x="3704" y="6144"/>
                  <a:pt x="3641" y="6144"/>
                </a:cubicBezTo>
                <a:cubicBezTo>
                  <a:pt x="3578" y="6144"/>
                  <a:pt x="3527" y="6195"/>
                  <a:pt x="3527" y="6258"/>
                </a:cubicBezTo>
                <a:lnTo>
                  <a:pt x="3527" y="6372"/>
                </a:lnTo>
                <a:lnTo>
                  <a:pt x="3186" y="6372"/>
                </a:lnTo>
                <a:lnTo>
                  <a:pt x="3186" y="6258"/>
                </a:lnTo>
                <a:cubicBezTo>
                  <a:pt x="3186" y="6195"/>
                  <a:pt x="3135" y="6144"/>
                  <a:pt x="3072" y="6144"/>
                </a:cubicBezTo>
                <a:cubicBezTo>
                  <a:pt x="3009" y="6144"/>
                  <a:pt x="2958" y="6195"/>
                  <a:pt x="2958" y="6258"/>
                </a:cubicBezTo>
                <a:lnTo>
                  <a:pt x="2958" y="6372"/>
                </a:lnTo>
                <a:lnTo>
                  <a:pt x="2617" y="6372"/>
                </a:lnTo>
                <a:lnTo>
                  <a:pt x="2617" y="6258"/>
                </a:lnTo>
                <a:cubicBezTo>
                  <a:pt x="2617" y="6195"/>
                  <a:pt x="2566" y="6144"/>
                  <a:pt x="2503" y="6144"/>
                </a:cubicBezTo>
                <a:cubicBezTo>
                  <a:pt x="2440" y="6144"/>
                  <a:pt x="2389" y="6195"/>
                  <a:pt x="2389" y="6258"/>
                </a:cubicBezTo>
                <a:lnTo>
                  <a:pt x="2389" y="6372"/>
                </a:lnTo>
                <a:lnTo>
                  <a:pt x="2048" y="6372"/>
                </a:lnTo>
                <a:lnTo>
                  <a:pt x="2048" y="6258"/>
                </a:lnTo>
                <a:cubicBezTo>
                  <a:pt x="2048" y="6195"/>
                  <a:pt x="1997" y="6144"/>
                  <a:pt x="1934" y="6144"/>
                </a:cubicBezTo>
                <a:cubicBezTo>
                  <a:pt x="1871" y="6144"/>
                  <a:pt x="1820" y="6195"/>
                  <a:pt x="1820" y="6258"/>
                </a:cubicBezTo>
                <a:lnTo>
                  <a:pt x="1820" y="6372"/>
                </a:lnTo>
                <a:lnTo>
                  <a:pt x="1479" y="6372"/>
                </a:lnTo>
                <a:lnTo>
                  <a:pt x="1479" y="6258"/>
                </a:lnTo>
                <a:cubicBezTo>
                  <a:pt x="1479" y="6195"/>
                  <a:pt x="1428" y="6144"/>
                  <a:pt x="1365" y="6144"/>
                </a:cubicBezTo>
                <a:cubicBezTo>
                  <a:pt x="1302" y="6144"/>
                  <a:pt x="1252" y="6195"/>
                  <a:pt x="1252" y="6258"/>
                </a:cubicBezTo>
                <a:lnTo>
                  <a:pt x="1252" y="6372"/>
                </a:lnTo>
                <a:lnTo>
                  <a:pt x="910" y="6372"/>
                </a:lnTo>
                <a:lnTo>
                  <a:pt x="910" y="6258"/>
                </a:lnTo>
                <a:cubicBezTo>
                  <a:pt x="910" y="6195"/>
                  <a:pt x="859" y="6144"/>
                  <a:pt x="796" y="6144"/>
                </a:cubicBezTo>
                <a:cubicBezTo>
                  <a:pt x="734" y="6144"/>
                  <a:pt x="683" y="6195"/>
                  <a:pt x="683" y="6258"/>
                </a:cubicBezTo>
                <a:lnTo>
                  <a:pt x="683" y="6372"/>
                </a:lnTo>
                <a:lnTo>
                  <a:pt x="455" y="6372"/>
                </a:lnTo>
                <a:lnTo>
                  <a:pt x="455" y="5234"/>
                </a:lnTo>
                <a:lnTo>
                  <a:pt x="1263" y="5234"/>
                </a:lnTo>
                <a:close/>
              </a:path>
            </a:pathLst>
          </a:custGeom>
          <a:solidFill>
            <a:srgbClr val="FFFFFF"/>
          </a:solidFill>
          <a:ln>
            <a:noFill/>
          </a:ln>
        </p:spPr>
        <p:txBody>
          <a:bodyPr anchor="ctr"/>
          <a:lstStyle/>
          <a:p>
            <a:pPr algn="ctr"/>
          </a:p>
        </p:txBody>
      </p:sp>
      <p:sp>
        <p:nvSpPr>
          <p:cNvPr id="19" name="任意多边形 18"/>
          <p:cNvSpPr/>
          <p:nvPr>
            <p:custDataLst>
              <p:tags r:id="rId10"/>
            </p:custDataLst>
          </p:nvPr>
        </p:nvSpPr>
        <p:spPr bwMode="auto">
          <a:xfrm>
            <a:off x="7211979" y="2939435"/>
            <a:ext cx="383655" cy="369530"/>
          </a:xfrm>
          <a:custGeom>
            <a:avLst/>
            <a:gdLst>
              <a:gd name="connsiteX0" fmla="*/ 297615 w 597921"/>
              <a:gd name="connsiteY0" fmla="*/ 96957 h 598324"/>
              <a:gd name="connsiteX1" fmla="*/ 323434 w 597921"/>
              <a:gd name="connsiteY1" fmla="*/ 122740 h 598324"/>
              <a:gd name="connsiteX2" fmla="*/ 323434 w 597921"/>
              <a:gd name="connsiteY2" fmla="*/ 289852 h 598324"/>
              <a:gd name="connsiteX3" fmla="*/ 462572 w 597921"/>
              <a:gd name="connsiteY3" fmla="*/ 289852 h 598324"/>
              <a:gd name="connsiteX4" fmla="*/ 487913 w 597921"/>
              <a:gd name="connsiteY4" fmla="*/ 315157 h 598324"/>
              <a:gd name="connsiteX5" fmla="*/ 462572 w 597921"/>
              <a:gd name="connsiteY5" fmla="*/ 340463 h 598324"/>
              <a:gd name="connsiteX6" fmla="*/ 297615 w 597921"/>
              <a:gd name="connsiteY6" fmla="*/ 340463 h 598324"/>
              <a:gd name="connsiteX7" fmla="*/ 272274 w 597921"/>
              <a:gd name="connsiteY7" fmla="*/ 315157 h 598324"/>
              <a:gd name="connsiteX8" fmla="*/ 272274 w 597921"/>
              <a:gd name="connsiteY8" fmla="*/ 122740 h 598324"/>
              <a:gd name="connsiteX9" fmla="*/ 297615 w 597921"/>
              <a:gd name="connsiteY9" fmla="*/ 96957 h 598324"/>
              <a:gd name="connsiteX10" fmla="*/ 298127 w 597921"/>
              <a:gd name="connsiteY10" fmla="*/ 0 h 598324"/>
              <a:gd name="connsiteX11" fmla="*/ 597921 w 597921"/>
              <a:gd name="connsiteY11" fmla="*/ 299401 h 598324"/>
              <a:gd name="connsiteX12" fmla="*/ 298127 w 597921"/>
              <a:gd name="connsiteY12" fmla="*/ 598324 h 598324"/>
              <a:gd name="connsiteX13" fmla="*/ 35150 w 597921"/>
              <a:gd name="connsiteY13" fmla="*/ 442177 h 598324"/>
              <a:gd name="connsiteX14" fmla="*/ 34194 w 597921"/>
              <a:gd name="connsiteY14" fmla="*/ 432149 h 598324"/>
              <a:gd name="connsiteX15" fmla="*/ 40410 w 597921"/>
              <a:gd name="connsiteY15" fmla="*/ 424509 h 598324"/>
              <a:gd name="connsiteX16" fmla="*/ 74836 w 597921"/>
              <a:gd name="connsiteY16" fmla="*/ 407796 h 598324"/>
              <a:gd name="connsiteX17" fmla="*/ 91571 w 597921"/>
              <a:gd name="connsiteY17" fmla="*/ 413049 h 598324"/>
              <a:gd name="connsiteX18" fmla="*/ 298127 w 597921"/>
              <a:gd name="connsiteY18" fmla="*/ 534815 h 598324"/>
              <a:gd name="connsiteX19" fmla="*/ 534328 w 597921"/>
              <a:gd name="connsiteY19" fmla="*/ 299401 h 598324"/>
              <a:gd name="connsiteX20" fmla="*/ 298127 w 597921"/>
              <a:gd name="connsiteY20" fmla="*/ 63509 h 598324"/>
              <a:gd name="connsiteX21" fmla="*/ 145123 w 597921"/>
              <a:gd name="connsiteY21" fmla="*/ 120333 h 598324"/>
              <a:gd name="connsiteX22" fmla="*/ 200587 w 597921"/>
              <a:gd name="connsiteY22" fmla="*/ 142299 h 598324"/>
              <a:gd name="connsiteX23" fmla="*/ 208237 w 597921"/>
              <a:gd name="connsiteY23" fmla="*/ 152327 h 598324"/>
              <a:gd name="connsiteX24" fmla="*/ 203456 w 597921"/>
              <a:gd name="connsiteY24" fmla="*/ 164265 h 598324"/>
              <a:gd name="connsiteX25" fmla="*/ 48060 w 597921"/>
              <a:gd name="connsiteY25" fmla="*/ 285553 h 598324"/>
              <a:gd name="connsiteX26" fmla="*/ 35150 w 597921"/>
              <a:gd name="connsiteY26" fmla="*/ 287463 h 598324"/>
              <a:gd name="connsiteX27" fmla="*/ 27500 w 597921"/>
              <a:gd name="connsiteY27" fmla="*/ 277435 h 598324"/>
              <a:gd name="connsiteX28" fmla="*/ 246 w 597921"/>
              <a:gd name="connsiteY28" fmla="*/ 82132 h 598324"/>
              <a:gd name="connsiteX29" fmla="*/ 4550 w 597921"/>
              <a:gd name="connsiteY29" fmla="*/ 70194 h 598324"/>
              <a:gd name="connsiteX30" fmla="*/ 17459 w 597921"/>
              <a:gd name="connsiteY30" fmla="*/ 68762 h 598324"/>
              <a:gd name="connsiteX31" fmla="*/ 80574 w 597921"/>
              <a:gd name="connsiteY31" fmla="*/ 94070 h 598324"/>
              <a:gd name="connsiteX32" fmla="*/ 298127 w 597921"/>
              <a:gd name="connsiteY32" fmla="*/ 0 h 598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97921" h="598324">
                <a:moveTo>
                  <a:pt x="297615" y="96957"/>
                </a:moveTo>
                <a:cubicBezTo>
                  <a:pt x="311959" y="96957"/>
                  <a:pt x="323434" y="108416"/>
                  <a:pt x="323434" y="122740"/>
                </a:cubicBezTo>
                <a:lnTo>
                  <a:pt x="323434" y="289852"/>
                </a:lnTo>
                <a:lnTo>
                  <a:pt x="462572" y="289852"/>
                </a:lnTo>
                <a:cubicBezTo>
                  <a:pt x="476438" y="289852"/>
                  <a:pt x="487913" y="301311"/>
                  <a:pt x="487913" y="315157"/>
                </a:cubicBezTo>
                <a:cubicBezTo>
                  <a:pt x="487913" y="329004"/>
                  <a:pt x="476438" y="340463"/>
                  <a:pt x="462572" y="340463"/>
                </a:cubicBezTo>
                <a:lnTo>
                  <a:pt x="297615" y="340463"/>
                </a:lnTo>
                <a:cubicBezTo>
                  <a:pt x="283749" y="340463"/>
                  <a:pt x="272274" y="329004"/>
                  <a:pt x="272274" y="315157"/>
                </a:cubicBezTo>
                <a:lnTo>
                  <a:pt x="272274" y="122740"/>
                </a:lnTo>
                <a:cubicBezTo>
                  <a:pt x="272274" y="108416"/>
                  <a:pt x="283749" y="96957"/>
                  <a:pt x="297615" y="96957"/>
                </a:cubicBezTo>
                <a:close/>
                <a:moveTo>
                  <a:pt x="298127" y="0"/>
                </a:moveTo>
                <a:cubicBezTo>
                  <a:pt x="463564" y="0"/>
                  <a:pt x="597921" y="134181"/>
                  <a:pt x="597921" y="299401"/>
                </a:cubicBezTo>
                <a:cubicBezTo>
                  <a:pt x="597921" y="464143"/>
                  <a:pt x="463564" y="598324"/>
                  <a:pt x="298127" y="598324"/>
                </a:cubicBezTo>
                <a:cubicBezTo>
                  <a:pt x="188155" y="598324"/>
                  <a:pt x="87268" y="538635"/>
                  <a:pt x="35150" y="442177"/>
                </a:cubicBezTo>
                <a:cubicBezTo>
                  <a:pt x="33238" y="438835"/>
                  <a:pt x="32760" y="435492"/>
                  <a:pt x="34194" y="432149"/>
                </a:cubicBezTo>
                <a:cubicBezTo>
                  <a:pt x="35150" y="428807"/>
                  <a:pt x="37541" y="425942"/>
                  <a:pt x="40410" y="424509"/>
                </a:cubicBezTo>
                <a:lnTo>
                  <a:pt x="74836" y="407796"/>
                </a:lnTo>
                <a:cubicBezTo>
                  <a:pt x="81052" y="404931"/>
                  <a:pt x="88702" y="407319"/>
                  <a:pt x="91571" y="413049"/>
                </a:cubicBezTo>
                <a:cubicBezTo>
                  <a:pt x="133169" y="488018"/>
                  <a:pt x="212540" y="534815"/>
                  <a:pt x="298127" y="534815"/>
                </a:cubicBezTo>
                <a:cubicBezTo>
                  <a:pt x="428181" y="534815"/>
                  <a:pt x="534328" y="429284"/>
                  <a:pt x="534328" y="299401"/>
                </a:cubicBezTo>
                <a:cubicBezTo>
                  <a:pt x="534328" y="169517"/>
                  <a:pt x="428181" y="63509"/>
                  <a:pt x="298127" y="63509"/>
                </a:cubicBezTo>
                <a:cubicBezTo>
                  <a:pt x="242185" y="63509"/>
                  <a:pt x="187677" y="83565"/>
                  <a:pt x="145123" y="120333"/>
                </a:cubicBezTo>
                <a:lnTo>
                  <a:pt x="200587" y="142299"/>
                </a:lnTo>
                <a:cubicBezTo>
                  <a:pt x="204890" y="144209"/>
                  <a:pt x="207759" y="148029"/>
                  <a:pt x="208237" y="152327"/>
                </a:cubicBezTo>
                <a:cubicBezTo>
                  <a:pt x="208715" y="157102"/>
                  <a:pt x="207281" y="161399"/>
                  <a:pt x="203456" y="164265"/>
                </a:cubicBezTo>
                <a:lnTo>
                  <a:pt x="48060" y="285553"/>
                </a:lnTo>
                <a:cubicBezTo>
                  <a:pt x="44235" y="288418"/>
                  <a:pt x="39454" y="289373"/>
                  <a:pt x="35150" y="287463"/>
                </a:cubicBezTo>
                <a:cubicBezTo>
                  <a:pt x="31325" y="285553"/>
                  <a:pt x="27978" y="281733"/>
                  <a:pt x="27500" y="277435"/>
                </a:cubicBezTo>
                <a:lnTo>
                  <a:pt x="246" y="82132"/>
                </a:lnTo>
                <a:cubicBezTo>
                  <a:pt x="-710" y="77835"/>
                  <a:pt x="1203" y="73060"/>
                  <a:pt x="4550" y="70194"/>
                </a:cubicBezTo>
                <a:cubicBezTo>
                  <a:pt x="8375" y="67807"/>
                  <a:pt x="13156" y="66852"/>
                  <a:pt x="17459" y="68762"/>
                </a:cubicBezTo>
                <a:lnTo>
                  <a:pt x="80574" y="94070"/>
                </a:lnTo>
                <a:cubicBezTo>
                  <a:pt x="137472" y="33426"/>
                  <a:pt x="214931" y="0"/>
                  <a:pt x="298127" y="0"/>
                </a:cubicBezTo>
                <a:close/>
              </a:path>
            </a:pathLst>
          </a:custGeom>
          <a:solidFill>
            <a:srgbClr val="FFFFFF"/>
          </a:solidFill>
          <a:ln>
            <a:noFill/>
          </a:ln>
        </p:spPr>
        <p:txBody>
          <a:bodyPr anchor="ctr"/>
          <a:lstStyle/>
          <a:p>
            <a:pPr algn="ctr"/>
          </a:p>
        </p:txBody>
      </p:sp>
      <p:sp>
        <p:nvSpPr>
          <p:cNvPr id="21" name="任意多边形 20"/>
          <p:cNvSpPr/>
          <p:nvPr>
            <p:custDataLst>
              <p:tags r:id="rId11"/>
            </p:custDataLst>
          </p:nvPr>
        </p:nvSpPr>
        <p:spPr bwMode="auto">
          <a:xfrm>
            <a:off x="6698583" y="4387827"/>
            <a:ext cx="383655" cy="369530"/>
          </a:xfrm>
          <a:custGeom>
            <a:avLst/>
            <a:gdLst>
              <a:gd name="connsiteX0" fmla="*/ 304701 w 609473"/>
              <a:gd name="connsiteY0" fmla="*/ 381618 h 587034"/>
              <a:gd name="connsiteX1" fmla="*/ 325879 w 609473"/>
              <a:gd name="connsiteY1" fmla="*/ 394101 h 587034"/>
              <a:gd name="connsiteX2" fmla="*/ 309542 w 609473"/>
              <a:gd name="connsiteY2" fmla="*/ 410914 h 587034"/>
              <a:gd name="connsiteX3" fmla="*/ 331022 w 609473"/>
              <a:gd name="connsiteY3" fmla="*/ 433867 h 587034"/>
              <a:gd name="connsiteX4" fmla="*/ 312466 w 609473"/>
              <a:gd name="connsiteY4" fmla="*/ 468800 h 587034"/>
              <a:gd name="connsiteX5" fmla="*/ 294112 w 609473"/>
              <a:gd name="connsiteY5" fmla="*/ 468096 h 587034"/>
              <a:gd name="connsiteX6" fmla="*/ 278380 w 609473"/>
              <a:gd name="connsiteY6" fmla="*/ 432055 h 587034"/>
              <a:gd name="connsiteX7" fmla="*/ 299861 w 609473"/>
              <a:gd name="connsiteY7" fmla="*/ 410612 h 587034"/>
              <a:gd name="connsiteX8" fmla="*/ 284028 w 609473"/>
              <a:gd name="connsiteY8" fmla="*/ 393397 h 587034"/>
              <a:gd name="connsiteX9" fmla="*/ 224835 w 609473"/>
              <a:gd name="connsiteY9" fmla="*/ 380559 h 587034"/>
              <a:gd name="connsiteX10" fmla="*/ 283211 w 609473"/>
              <a:gd name="connsiteY10" fmla="*/ 483344 h 587034"/>
              <a:gd name="connsiteX11" fmla="*/ 305190 w 609473"/>
              <a:gd name="connsiteY11" fmla="*/ 499753 h 587034"/>
              <a:gd name="connsiteX12" fmla="*/ 327069 w 609473"/>
              <a:gd name="connsiteY12" fmla="*/ 483646 h 587034"/>
              <a:gd name="connsiteX13" fmla="*/ 387865 w 609473"/>
              <a:gd name="connsiteY13" fmla="*/ 380861 h 587034"/>
              <a:gd name="connsiteX14" fmla="*/ 498972 w 609473"/>
              <a:gd name="connsiteY14" fmla="*/ 386700 h 587034"/>
              <a:gd name="connsiteX15" fmla="*/ 581344 w 609473"/>
              <a:gd name="connsiteY15" fmla="*/ 414485 h 587034"/>
              <a:gd name="connsiteX16" fmla="*/ 609473 w 609473"/>
              <a:gd name="connsiteY16" fmla="*/ 494820 h 587034"/>
              <a:gd name="connsiteX17" fmla="*/ 609473 w 609473"/>
              <a:gd name="connsiteY17" fmla="*/ 529048 h 587034"/>
              <a:gd name="connsiteX18" fmla="*/ 551399 w 609473"/>
              <a:gd name="connsiteY18" fmla="*/ 587034 h 587034"/>
              <a:gd name="connsiteX19" fmla="*/ 58074 w 609473"/>
              <a:gd name="connsiteY19" fmla="*/ 587034 h 587034"/>
              <a:gd name="connsiteX20" fmla="*/ 0 w 609473"/>
              <a:gd name="connsiteY20" fmla="*/ 529048 h 587034"/>
              <a:gd name="connsiteX21" fmla="*/ 0 w 609473"/>
              <a:gd name="connsiteY21" fmla="*/ 494820 h 587034"/>
              <a:gd name="connsiteX22" fmla="*/ 28129 w 609473"/>
              <a:gd name="connsiteY22" fmla="*/ 414485 h 587034"/>
              <a:gd name="connsiteX23" fmla="*/ 110501 w 609473"/>
              <a:gd name="connsiteY23" fmla="*/ 386700 h 587034"/>
              <a:gd name="connsiteX24" fmla="*/ 316407 w 609473"/>
              <a:gd name="connsiteY24" fmla="*/ 206077 h 587034"/>
              <a:gd name="connsiteX25" fmla="*/ 316407 w 609473"/>
              <a:gd name="connsiteY25" fmla="*/ 272924 h 587034"/>
              <a:gd name="connsiteX26" fmla="*/ 335965 w 609473"/>
              <a:gd name="connsiteY26" fmla="*/ 266783 h 587034"/>
              <a:gd name="connsiteX27" fmla="*/ 346551 w 609473"/>
              <a:gd name="connsiteY27" fmla="*/ 239602 h 587034"/>
              <a:gd name="connsiteX28" fmla="*/ 336570 w 609473"/>
              <a:gd name="connsiteY28" fmla="*/ 216346 h 587034"/>
              <a:gd name="connsiteX29" fmla="*/ 316407 w 609473"/>
              <a:gd name="connsiteY29" fmla="*/ 206077 h 587034"/>
              <a:gd name="connsiteX30" fmla="*/ 299872 w 609473"/>
              <a:gd name="connsiteY30" fmla="*/ 94230 h 587034"/>
              <a:gd name="connsiteX31" fmla="*/ 277793 w 609473"/>
              <a:gd name="connsiteY31" fmla="*/ 102183 h 587034"/>
              <a:gd name="connsiteX32" fmla="*/ 270534 w 609473"/>
              <a:gd name="connsiteY32" fmla="*/ 122922 h 587034"/>
              <a:gd name="connsiteX33" fmla="*/ 281322 w 609473"/>
              <a:gd name="connsiteY33" fmla="*/ 145674 h 587034"/>
              <a:gd name="connsiteX34" fmla="*/ 299872 w 609473"/>
              <a:gd name="connsiteY34" fmla="*/ 154231 h 587034"/>
              <a:gd name="connsiteX35" fmla="*/ 316407 w 609473"/>
              <a:gd name="connsiteY35" fmla="*/ 42585 h 587034"/>
              <a:gd name="connsiteX36" fmla="*/ 316407 w 609473"/>
              <a:gd name="connsiteY36" fmla="*/ 56478 h 587034"/>
              <a:gd name="connsiteX37" fmla="*/ 360061 w 609473"/>
              <a:gd name="connsiteY37" fmla="*/ 70169 h 587034"/>
              <a:gd name="connsiteX38" fmla="*/ 389904 w 609473"/>
              <a:gd name="connsiteY38" fmla="*/ 129465 h 587034"/>
              <a:gd name="connsiteX39" fmla="*/ 344837 w 609473"/>
              <a:gd name="connsiteY39" fmla="*/ 129465 h 587034"/>
              <a:gd name="connsiteX40" fmla="*/ 339797 w 609473"/>
              <a:gd name="connsiteY40" fmla="*/ 107217 h 587034"/>
              <a:gd name="connsiteX41" fmla="*/ 316407 w 609473"/>
              <a:gd name="connsiteY41" fmla="*/ 93928 h 587034"/>
              <a:gd name="connsiteX42" fmla="*/ 316407 w 609473"/>
              <a:gd name="connsiteY42" fmla="*/ 159063 h 587034"/>
              <a:gd name="connsiteX43" fmla="*/ 371050 w 609473"/>
              <a:gd name="connsiteY43" fmla="*/ 183829 h 587034"/>
              <a:gd name="connsiteX44" fmla="*/ 394037 w 609473"/>
              <a:gd name="connsiteY44" fmla="*/ 234467 h 587034"/>
              <a:gd name="connsiteX45" fmla="*/ 362380 w 609473"/>
              <a:gd name="connsiteY45" fmla="*/ 297086 h 587034"/>
              <a:gd name="connsiteX46" fmla="*/ 316407 w 609473"/>
              <a:gd name="connsiteY46" fmla="*/ 311079 h 587034"/>
              <a:gd name="connsiteX47" fmla="*/ 316407 w 609473"/>
              <a:gd name="connsiteY47" fmla="*/ 318328 h 587034"/>
              <a:gd name="connsiteX48" fmla="*/ 445959 w 609473"/>
              <a:gd name="connsiteY48" fmla="*/ 180507 h 587034"/>
              <a:gd name="connsiteX49" fmla="*/ 316407 w 609473"/>
              <a:gd name="connsiteY49" fmla="*/ 42585 h 587034"/>
              <a:gd name="connsiteX50" fmla="*/ 299872 w 609473"/>
              <a:gd name="connsiteY50" fmla="*/ 42484 h 587034"/>
              <a:gd name="connsiteX51" fmla="*/ 168808 w 609473"/>
              <a:gd name="connsiteY51" fmla="*/ 180507 h 587034"/>
              <a:gd name="connsiteX52" fmla="*/ 299872 w 609473"/>
              <a:gd name="connsiteY52" fmla="*/ 318428 h 587034"/>
              <a:gd name="connsiteX53" fmla="*/ 299872 w 609473"/>
              <a:gd name="connsiteY53" fmla="*/ 311381 h 587034"/>
              <a:gd name="connsiteX54" fmla="*/ 249564 w 609473"/>
              <a:gd name="connsiteY54" fmla="*/ 296683 h 587034"/>
              <a:gd name="connsiteX55" fmla="*/ 220729 w 609473"/>
              <a:gd name="connsiteY55" fmla="*/ 229635 h 587034"/>
              <a:gd name="connsiteX56" fmla="*/ 266904 w 609473"/>
              <a:gd name="connsiteY56" fmla="*/ 229635 h 587034"/>
              <a:gd name="connsiteX57" fmla="*/ 273659 w 609473"/>
              <a:gd name="connsiteY57" fmla="*/ 258528 h 587034"/>
              <a:gd name="connsiteX58" fmla="*/ 299872 w 609473"/>
              <a:gd name="connsiteY58" fmla="*/ 273428 h 587034"/>
              <a:gd name="connsiteX59" fmla="*/ 299872 w 609473"/>
              <a:gd name="connsiteY59" fmla="*/ 200440 h 587034"/>
              <a:gd name="connsiteX60" fmla="*/ 285959 w 609473"/>
              <a:gd name="connsiteY60" fmla="*/ 196312 h 587034"/>
              <a:gd name="connsiteX61" fmla="*/ 239784 w 609473"/>
              <a:gd name="connsiteY61" fmla="*/ 169634 h 587034"/>
              <a:gd name="connsiteX62" fmla="*/ 226375 w 609473"/>
              <a:gd name="connsiteY62" fmla="*/ 128459 h 587034"/>
              <a:gd name="connsiteX63" fmla="*/ 231618 w 609473"/>
              <a:gd name="connsiteY63" fmla="*/ 99566 h 587034"/>
              <a:gd name="connsiteX64" fmla="*/ 246237 w 609473"/>
              <a:gd name="connsiteY64" fmla="*/ 77115 h 587034"/>
              <a:gd name="connsiteX65" fmla="*/ 273256 w 609473"/>
              <a:gd name="connsiteY65" fmla="*/ 60404 h 587034"/>
              <a:gd name="connsiteX66" fmla="*/ 299872 w 609473"/>
              <a:gd name="connsiteY66" fmla="*/ 56075 h 587034"/>
              <a:gd name="connsiteX67" fmla="*/ 307333 w 609473"/>
              <a:gd name="connsiteY67" fmla="*/ 0 h 587034"/>
              <a:gd name="connsiteX68" fmla="*/ 488101 w 609473"/>
              <a:gd name="connsiteY68" fmla="*/ 180507 h 587034"/>
              <a:gd name="connsiteX69" fmla="*/ 307333 w 609473"/>
              <a:gd name="connsiteY69" fmla="*/ 361013 h 587034"/>
              <a:gd name="connsiteX70" fmla="*/ 126665 w 609473"/>
              <a:gd name="connsiteY70" fmla="*/ 180507 h 587034"/>
              <a:gd name="connsiteX71" fmla="*/ 307333 w 609473"/>
              <a:gd name="connsiteY71" fmla="*/ 0 h 587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609473" h="587034">
                <a:moveTo>
                  <a:pt x="304701" y="381618"/>
                </a:moveTo>
                <a:lnTo>
                  <a:pt x="325879" y="394101"/>
                </a:lnTo>
                <a:lnTo>
                  <a:pt x="309542" y="410914"/>
                </a:lnTo>
                <a:lnTo>
                  <a:pt x="331022" y="433867"/>
                </a:lnTo>
                <a:lnTo>
                  <a:pt x="312466" y="468800"/>
                </a:lnTo>
                <a:cubicBezTo>
                  <a:pt x="307021" y="479069"/>
                  <a:pt x="298751" y="478767"/>
                  <a:pt x="294112" y="468096"/>
                </a:cubicBezTo>
                <a:lnTo>
                  <a:pt x="278380" y="432055"/>
                </a:lnTo>
                <a:lnTo>
                  <a:pt x="299861" y="410612"/>
                </a:lnTo>
                <a:lnTo>
                  <a:pt x="284028" y="393397"/>
                </a:lnTo>
                <a:close/>
                <a:moveTo>
                  <a:pt x="224835" y="380559"/>
                </a:moveTo>
                <a:lnTo>
                  <a:pt x="283211" y="483344"/>
                </a:lnTo>
                <a:cubicBezTo>
                  <a:pt x="289260" y="493914"/>
                  <a:pt x="297024" y="499753"/>
                  <a:pt x="305190" y="499753"/>
                </a:cubicBezTo>
                <a:cubicBezTo>
                  <a:pt x="313155" y="499753"/>
                  <a:pt x="320919" y="494015"/>
                  <a:pt x="327069" y="483646"/>
                </a:cubicBezTo>
                <a:lnTo>
                  <a:pt x="387865" y="380861"/>
                </a:lnTo>
                <a:lnTo>
                  <a:pt x="498972" y="386700"/>
                </a:lnTo>
                <a:cubicBezTo>
                  <a:pt x="529521" y="388311"/>
                  <a:pt x="565716" y="400492"/>
                  <a:pt x="581344" y="414485"/>
                </a:cubicBezTo>
                <a:cubicBezTo>
                  <a:pt x="597072" y="428679"/>
                  <a:pt x="609473" y="464015"/>
                  <a:pt x="609473" y="494820"/>
                </a:cubicBezTo>
                <a:lnTo>
                  <a:pt x="609473" y="529048"/>
                </a:lnTo>
                <a:cubicBezTo>
                  <a:pt x="609473" y="561061"/>
                  <a:pt x="583360" y="587034"/>
                  <a:pt x="551399" y="587034"/>
                </a:cubicBezTo>
                <a:lnTo>
                  <a:pt x="58074" y="587034"/>
                </a:lnTo>
                <a:cubicBezTo>
                  <a:pt x="26012" y="587034"/>
                  <a:pt x="0" y="561061"/>
                  <a:pt x="0" y="529048"/>
                </a:cubicBezTo>
                <a:lnTo>
                  <a:pt x="0" y="494820"/>
                </a:lnTo>
                <a:cubicBezTo>
                  <a:pt x="0" y="464015"/>
                  <a:pt x="12401" y="428679"/>
                  <a:pt x="28129" y="414485"/>
                </a:cubicBezTo>
                <a:cubicBezTo>
                  <a:pt x="43757" y="400492"/>
                  <a:pt x="79851" y="388311"/>
                  <a:pt x="110501" y="386700"/>
                </a:cubicBezTo>
                <a:close/>
                <a:moveTo>
                  <a:pt x="316407" y="206077"/>
                </a:moveTo>
                <a:lnTo>
                  <a:pt x="316407" y="272924"/>
                </a:lnTo>
                <a:cubicBezTo>
                  <a:pt x="325379" y="271817"/>
                  <a:pt x="331832" y="269703"/>
                  <a:pt x="335965" y="266783"/>
                </a:cubicBezTo>
                <a:cubicBezTo>
                  <a:pt x="343023" y="261548"/>
                  <a:pt x="346551" y="252488"/>
                  <a:pt x="346551" y="239602"/>
                </a:cubicBezTo>
                <a:cubicBezTo>
                  <a:pt x="346551" y="229736"/>
                  <a:pt x="343224" y="222084"/>
                  <a:pt x="336570" y="216346"/>
                </a:cubicBezTo>
                <a:cubicBezTo>
                  <a:pt x="332638" y="213024"/>
                  <a:pt x="325884" y="209601"/>
                  <a:pt x="316407" y="206077"/>
                </a:cubicBezTo>
                <a:close/>
                <a:moveTo>
                  <a:pt x="299872" y="94230"/>
                </a:moveTo>
                <a:cubicBezTo>
                  <a:pt x="289891" y="94431"/>
                  <a:pt x="282531" y="97149"/>
                  <a:pt x="277793" y="102183"/>
                </a:cubicBezTo>
                <a:cubicBezTo>
                  <a:pt x="272954" y="107317"/>
                  <a:pt x="270534" y="114163"/>
                  <a:pt x="270534" y="122922"/>
                </a:cubicBezTo>
                <a:cubicBezTo>
                  <a:pt x="270534" y="132586"/>
                  <a:pt x="274163" y="140137"/>
                  <a:pt x="281322" y="145674"/>
                </a:cubicBezTo>
                <a:cubicBezTo>
                  <a:pt x="285354" y="148795"/>
                  <a:pt x="291504" y="151613"/>
                  <a:pt x="299872" y="154231"/>
                </a:cubicBezTo>
                <a:close/>
                <a:moveTo>
                  <a:pt x="316407" y="42585"/>
                </a:moveTo>
                <a:lnTo>
                  <a:pt x="316407" y="56478"/>
                </a:lnTo>
                <a:cubicBezTo>
                  <a:pt x="334957" y="57887"/>
                  <a:pt x="349576" y="62518"/>
                  <a:pt x="360061" y="70169"/>
                </a:cubicBezTo>
                <a:cubicBezTo>
                  <a:pt x="379318" y="82350"/>
                  <a:pt x="389198" y="102082"/>
                  <a:pt x="389904" y="129465"/>
                </a:cubicBezTo>
                <a:lnTo>
                  <a:pt x="344837" y="129465"/>
                </a:lnTo>
                <a:cubicBezTo>
                  <a:pt x="344031" y="119297"/>
                  <a:pt x="342317" y="111948"/>
                  <a:pt x="339797" y="107217"/>
                </a:cubicBezTo>
                <a:cubicBezTo>
                  <a:pt x="335562" y="99163"/>
                  <a:pt x="327698" y="94733"/>
                  <a:pt x="316407" y="93928"/>
                </a:cubicBezTo>
                <a:lnTo>
                  <a:pt x="316407" y="159063"/>
                </a:lnTo>
                <a:cubicBezTo>
                  <a:pt x="343527" y="168426"/>
                  <a:pt x="361674" y="176681"/>
                  <a:pt x="371050" y="183829"/>
                </a:cubicBezTo>
                <a:cubicBezTo>
                  <a:pt x="386375" y="195809"/>
                  <a:pt x="394037" y="212722"/>
                  <a:pt x="394037" y="234467"/>
                </a:cubicBezTo>
                <a:cubicBezTo>
                  <a:pt x="394037" y="263159"/>
                  <a:pt x="383451" y="284099"/>
                  <a:pt x="362380" y="297086"/>
                </a:cubicBezTo>
                <a:cubicBezTo>
                  <a:pt x="349475" y="305039"/>
                  <a:pt x="334151" y="309670"/>
                  <a:pt x="316407" y="311079"/>
                </a:cubicBezTo>
                <a:lnTo>
                  <a:pt x="316407" y="318328"/>
                </a:lnTo>
                <a:cubicBezTo>
                  <a:pt x="388593" y="313697"/>
                  <a:pt x="445959" y="253696"/>
                  <a:pt x="445959" y="180507"/>
                </a:cubicBezTo>
                <a:cubicBezTo>
                  <a:pt x="445959" y="107217"/>
                  <a:pt x="388593" y="47316"/>
                  <a:pt x="316407" y="42585"/>
                </a:cubicBezTo>
                <a:close/>
                <a:moveTo>
                  <a:pt x="299872" y="42484"/>
                </a:moveTo>
                <a:cubicBezTo>
                  <a:pt x="226980" y="46410"/>
                  <a:pt x="168808" y="106713"/>
                  <a:pt x="168808" y="180507"/>
                </a:cubicBezTo>
                <a:cubicBezTo>
                  <a:pt x="168808" y="254199"/>
                  <a:pt x="226980" y="314502"/>
                  <a:pt x="299872" y="318428"/>
                </a:cubicBezTo>
                <a:lnTo>
                  <a:pt x="299872" y="311381"/>
                </a:lnTo>
                <a:cubicBezTo>
                  <a:pt x="277390" y="308864"/>
                  <a:pt x="260553" y="303931"/>
                  <a:pt x="249564" y="296683"/>
                </a:cubicBezTo>
                <a:cubicBezTo>
                  <a:pt x="230005" y="283596"/>
                  <a:pt x="220427" y="261246"/>
                  <a:pt x="220729" y="229635"/>
                </a:cubicBezTo>
                <a:lnTo>
                  <a:pt x="266904" y="229635"/>
                </a:lnTo>
                <a:cubicBezTo>
                  <a:pt x="268518" y="244031"/>
                  <a:pt x="270736" y="253696"/>
                  <a:pt x="273659" y="258528"/>
                </a:cubicBezTo>
                <a:cubicBezTo>
                  <a:pt x="278095" y="266179"/>
                  <a:pt x="286867" y="271112"/>
                  <a:pt x="299872" y="273428"/>
                </a:cubicBezTo>
                <a:lnTo>
                  <a:pt x="299872" y="200440"/>
                </a:lnTo>
                <a:lnTo>
                  <a:pt x="285959" y="196312"/>
                </a:lnTo>
                <a:cubicBezTo>
                  <a:pt x="264182" y="189970"/>
                  <a:pt x="248757" y="181010"/>
                  <a:pt x="239784" y="169634"/>
                </a:cubicBezTo>
                <a:cubicBezTo>
                  <a:pt x="230811" y="158258"/>
                  <a:pt x="226375" y="144466"/>
                  <a:pt x="226375" y="128459"/>
                </a:cubicBezTo>
                <a:cubicBezTo>
                  <a:pt x="226375" y="117787"/>
                  <a:pt x="228089" y="108223"/>
                  <a:pt x="231618" y="99566"/>
                </a:cubicBezTo>
                <a:cubicBezTo>
                  <a:pt x="235046" y="90908"/>
                  <a:pt x="239986" y="83357"/>
                  <a:pt x="246237" y="77115"/>
                </a:cubicBezTo>
                <a:cubicBezTo>
                  <a:pt x="254302" y="69062"/>
                  <a:pt x="263376" y="63424"/>
                  <a:pt x="273256" y="60404"/>
                </a:cubicBezTo>
                <a:cubicBezTo>
                  <a:pt x="279406" y="58390"/>
                  <a:pt x="288177" y="56981"/>
                  <a:pt x="299872" y="56075"/>
                </a:cubicBezTo>
                <a:close/>
                <a:moveTo>
                  <a:pt x="307333" y="0"/>
                </a:moveTo>
                <a:cubicBezTo>
                  <a:pt x="407043" y="0"/>
                  <a:pt x="488101" y="80941"/>
                  <a:pt x="488101" y="180507"/>
                </a:cubicBezTo>
                <a:cubicBezTo>
                  <a:pt x="488101" y="279971"/>
                  <a:pt x="407043" y="361013"/>
                  <a:pt x="307333" y="361013"/>
                </a:cubicBezTo>
                <a:cubicBezTo>
                  <a:pt x="207724" y="361013"/>
                  <a:pt x="126665" y="279971"/>
                  <a:pt x="126665" y="180507"/>
                </a:cubicBezTo>
                <a:cubicBezTo>
                  <a:pt x="126665" y="80941"/>
                  <a:pt x="207724" y="0"/>
                  <a:pt x="307333" y="0"/>
                </a:cubicBezTo>
                <a:close/>
              </a:path>
            </a:pathLst>
          </a:custGeom>
          <a:solidFill>
            <a:srgbClr val="FFFFFF"/>
          </a:solidFill>
          <a:ln>
            <a:noFill/>
          </a:ln>
        </p:spPr>
        <p:txBody>
          <a:bodyPr anchor="ctr"/>
          <a:lstStyle/>
          <a:p>
            <a:pPr algn="ctr"/>
          </a:p>
        </p:txBody>
      </p:sp>
      <p:sp>
        <p:nvSpPr>
          <p:cNvPr id="82" name="任意多边形 81"/>
          <p:cNvSpPr/>
          <p:nvPr>
            <p:custDataLst>
              <p:tags r:id="rId12"/>
            </p:custDataLst>
          </p:nvPr>
        </p:nvSpPr>
        <p:spPr bwMode="auto">
          <a:xfrm>
            <a:off x="5223646" y="4387827"/>
            <a:ext cx="383655" cy="369530"/>
          </a:xfrm>
          <a:custGeom>
            <a:avLst/>
            <a:gdLst>
              <a:gd name="T0" fmla="*/ 3413 w 6827"/>
              <a:gd name="T1" fmla="*/ 0 h 5912"/>
              <a:gd name="T2" fmla="*/ 0 w 6827"/>
              <a:gd name="T3" fmla="*/ 5912 h 5912"/>
              <a:gd name="T4" fmla="*/ 6827 w 6827"/>
              <a:gd name="T5" fmla="*/ 5912 h 5912"/>
              <a:gd name="T6" fmla="*/ 3413 w 6827"/>
              <a:gd name="T7" fmla="*/ 0 h 5912"/>
              <a:gd name="T8" fmla="*/ 3413 w 6827"/>
              <a:gd name="T9" fmla="*/ 972 h 5912"/>
              <a:gd name="T10" fmla="*/ 4489 w 6827"/>
              <a:gd name="T11" fmla="*/ 2835 h 5912"/>
              <a:gd name="T12" fmla="*/ 2338 w 6827"/>
              <a:gd name="T13" fmla="*/ 2835 h 5912"/>
              <a:gd name="T14" fmla="*/ 3413 w 6827"/>
              <a:gd name="T15" fmla="*/ 972 h 5912"/>
              <a:gd name="T16" fmla="*/ 842 w 6827"/>
              <a:gd name="T17" fmla="*/ 5426 h 5912"/>
              <a:gd name="T18" fmla="*/ 1917 w 6827"/>
              <a:gd name="T19" fmla="*/ 3564 h 5912"/>
              <a:gd name="T20" fmla="*/ 2993 w 6827"/>
              <a:gd name="T21" fmla="*/ 5426 h 5912"/>
              <a:gd name="T22" fmla="*/ 842 w 6827"/>
              <a:gd name="T23" fmla="*/ 5426 h 5912"/>
              <a:gd name="T24" fmla="*/ 2338 w 6827"/>
              <a:gd name="T25" fmla="*/ 3321 h 5912"/>
              <a:gd name="T26" fmla="*/ 4489 w 6827"/>
              <a:gd name="T27" fmla="*/ 3321 h 5912"/>
              <a:gd name="T28" fmla="*/ 3413 w 6827"/>
              <a:gd name="T29" fmla="*/ 5183 h 5912"/>
              <a:gd name="T30" fmla="*/ 2338 w 6827"/>
              <a:gd name="T31" fmla="*/ 3321 h 5912"/>
              <a:gd name="T32" fmla="*/ 4910 w 6827"/>
              <a:gd name="T33" fmla="*/ 3564 h 5912"/>
              <a:gd name="T34" fmla="*/ 5985 w 6827"/>
              <a:gd name="T35" fmla="*/ 5426 h 5912"/>
              <a:gd name="T36" fmla="*/ 3834 w 6827"/>
              <a:gd name="T37" fmla="*/ 5426 h 5912"/>
              <a:gd name="T38" fmla="*/ 4910 w 6827"/>
              <a:gd name="T39" fmla="*/ 3564 h 5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27" h="5912">
                <a:moveTo>
                  <a:pt x="3413" y="0"/>
                </a:moveTo>
                <a:lnTo>
                  <a:pt x="0" y="5912"/>
                </a:lnTo>
                <a:lnTo>
                  <a:pt x="6827" y="5912"/>
                </a:lnTo>
                <a:lnTo>
                  <a:pt x="3413" y="0"/>
                </a:lnTo>
                <a:close/>
                <a:moveTo>
                  <a:pt x="3413" y="972"/>
                </a:moveTo>
                <a:lnTo>
                  <a:pt x="4489" y="2835"/>
                </a:lnTo>
                <a:lnTo>
                  <a:pt x="2338" y="2835"/>
                </a:lnTo>
                <a:lnTo>
                  <a:pt x="3413" y="972"/>
                </a:lnTo>
                <a:close/>
                <a:moveTo>
                  <a:pt x="842" y="5426"/>
                </a:moveTo>
                <a:lnTo>
                  <a:pt x="1917" y="3564"/>
                </a:lnTo>
                <a:lnTo>
                  <a:pt x="2993" y="5426"/>
                </a:lnTo>
                <a:lnTo>
                  <a:pt x="842" y="5426"/>
                </a:lnTo>
                <a:close/>
                <a:moveTo>
                  <a:pt x="2338" y="3321"/>
                </a:moveTo>
                <a:lnTo>
                  <a:pt x="4489" y="3321"/>
                </a:lnTo>
                <a:lnTo>
                  <a:pt x="3413" y="5183"/>
                </a:lnTo>
                <a:lnTo>
                  <a:pt x="2338" y="3321"/>
                </a:lnTo>
                <a:close/>
                <a:moveTo>
                  <a:pt x="4910" y="3564"/>
                </a:moveTo>
                <a:lnTo>
                  <a:pt x="5985" y="5426"/>
                </a:lnTo>
                <a:lnTo>
                  <a:pt x="3834" y="5426"/>
                </a:lnTo>
                <a:lnTo>
                  <a:pt x="4910" y="3564"/>
                </a:lnTo>
                <a:close/>
              </a:path>
            </a:pathLst>
          </a:custGeom>
          <a:solidFill>
            <a:srgbClr val="FFFFFF"/>
          </a:solidFill>
          <a:ln>
            <a:noFill/>
          </a:ln>
        </p:spPr>
        <p:txBody>
          <a:bodyPr anchor="ctr"/>
          <a:lstStyle/>
          <a:p>
            <a:pPr algn="ctr"/>
          </a:p>
        </p:txBody>
      </p:sp>
      <p:sp>
        <p:nvSpPr>
          <p:cNvPr id="87" name="任意多边形 86"/>
          <p:cNvSpPr/>
          <p:nvPr>
            <p:custDataLst>
              <p:tags r:id="rId13"/>
            </p:custDataLst>
          </p:nvPr>
        </p:nvSpPr>
        <p:spPr>
          <a:xfrm>
            <a:off x="4656830" y="2916909"/>
            <a:ext cx="414541" cy="414583"/>
          </a:xfrm>
          <a:custGeom>
            <a:avLst/>
            <a:gdLst/>
            <a:ahLst/>
            <a:cxnLst/>
            <a:rect l="0" t="0" r="0" b="0"/>
            <a:pathLst>
              <a:path w="12725400" h="12726672">
                <a:moveTo>
                  <a:pt x="5332730" y="7392670"/>
                </a:moveTo>
                <a:cubicBezTo>
                  <a:pt x="4206240" y="6267450"/>
                  <a:pt x="3129280" y="4963160"/>
                  <a:pt x="3646170" y="4447540"/>
                </a:cubicBezTo>
                <a:cubicBezTo>
                  <a:pt x="4384040" y="3709670"/>
                  <a:pt x="5026660" y="3255010"/>
                  <a:pt x="3719830" y="1628140"/>
                </a:cubicBezTo>
                <a:cubicBezTo>
                  <a:pt x="2411730" y="0"/>
                  <a:pt x="1539240" y="1249680"/>
                  <a:pt x="824230" y="1964690"/>
                </a:cubicBezTo>
                <a:cubicBezTo>
                  <a:pt x="0" y="2790190"/>
                  <a:pt x="781050" y="5864860"/>
                  <a:pt x="3820160" y="8905240"/>
                </a:cubicBezTo>
                <a:cubicBezTo>
                  <a:pt x="6859270" y="11944350"/>
                  <a:pt x="9935210" y="12726671"/>
                  <a:pt x="10760710" y="11901171"/>
                </a:cubicBezTo>
                <a:cubicBezTo>
                  <a:pt x="11475720" y="11186161"/>
                  <a:pt x="12725399" y="10314940"/>
                  <a:pt x="11098529" y="9006840"/>
                </a:cubicBezTo>
                <a:cubicBezTo>
                  <a:pt x="9471629" y="7698779"/>
                  <a:pt x="9016999" y="8341360"/>
                  <a:pt x="8279129" y="9080500"/>
                </a:cubicBezTo>
                <a:cubicBezTo>
                  <a:pt x="7762239" y="9594850"/>
                  <a:pt x="6459220" y="8517890"/>
                  <a:pt x="5332729" y="7392671"/>
                </a:cubicBezTo>
              </a:path>
            </a:pathLst>
          </a:custGeom>
          <a:solidFill>
            <a:srgbClr val="FFFFFF"/>
          </a:solidFill>
          <a:ln w="6350" cap="flat" cmpd="sng" algn="ctr">
            <a:noFill/>
            <a:prstDash val="solid"/>
            <a:miter lim="800000"/>
          </a:ln>
          <a:effectLst/>
        </p:spPr>
        <p:style>
          <a:lnRef idx="1">
            <a:srgbClr val="4276AA"/>
          </a:lnRef>
          <a:fillRef idx="0">
            <a:srgbClr val="4276AA"/>
          </a:fillRef>
          <a:effectRef idx="0">
            <a:srgbClr val="4276AA"/>
          </a:effectRef>
          <a:fontRef idx="minor">
            <a:srgbClr val="000000"/>
          </a:fontRef>
        </p:style>
        <p:txBody>
          <a:bodyPr rtlCol="0" anchor="ctr"/>
          <a:lstStyle/>
          <a:p>
            <a:pPr algn="ctr"/>
            <a:endParaRPr lang="zh-CN" altLang="en-US"/>
          </a:p>
        </p:txBody>
      </p:sp>
      <p:cxnSp>
        <p:nvCxnSpPr>
          <p:cNvPr id="22" name="直接连接符 21"/>
          <p:cNvCxnSpPr/>
          <p:nvPr>
            <p:custDataLst>
              <p:tags r:id="rId14"/>
            </p:custDataLst>
          </p:nvPr>
        </p:nvCxnSpPr>
        <p:spPr>
          <a:xfrm>
            <a:off x="983432" y="2634054"/>
            <a:ext cx="3384376" cy="0"/>
          </a:xfrm>
          <a:prstGeom prst="line">
            <a:avLst/>
          </a:prstGeom>
          <a:ln w="3175" cap="rnd">
            <a:solidFill>
              <a:srgbClr val="FFFFFF">
                <a:lumMod val="85000"/>
              </a:srgbClr>
            </a:solidFill>
            <a:round/>
            <a:headEnd type="none"/>
            <a:tailEnd type="none" w="med" len="med"/>
          </a:ln>
        </p:spPr>
        <p:style>
          <a:lnRef idx="1">
            <a:srgbClr val="4276AA"/>
          </a:lnRef>
          <a:fillRef idx="0">
            <a:srgbClr val="4276AA"/>
          </a:fillRef>
          <a:effectRef idx="0">
            <a:srgbClr val="4276AA"/>
          </a:effectRef>
          <a:fontRef idx="minor">
            <a:srgbClr val="000000"/>
          </a:fontRef>
        </p:style>
      </p:cxnSp>
      <p:cxnSp>
        <p:nvCxnSpPr>
          <p:cNvPr id="23" name="直接连接符 22"/>
          <p:cNvCxnSpPr/>
          <p:nvPr>
            <p:custDataLst>
              <p:tags r:id="rId15"/>
            </p:custDataLst>
          </p:nvPr>
        </p:nvCxnSpPr>
        <p:spPr>
          <a:xfrm>
            <a:off x="983432" y="4488254"/>
            <a:ext cx="3384376" cy="0"/>
          </a:xfrm>
          <a:prstGeom prst="line">
            <a:avLst/>
          </a:prstGeom>
          <a:ln w="3175" cap="rnd">
            <a:solidFill>
              <a:srgbClr val="FFFFFF">
                <a:lumMod val="85000"/>
              </a:srgbClr>
            </a:solidFill>
            <a:round/>
            <a:headEnd type="none"/>
            <a:tailEnd type="none" w="med" len="med"/>
          </a:ln>
        </p:spPr>
        <p:style>
          <a:lnRef idx="1">
            <a:srgbClr val="4276AA"/>
          </a:lnRef>
          <a:fillRef idx="0">
            <a:srgbClr val="4276AA"/>
          </a:fillRef>
          <a:effectRef idx="0">
            <a:srgbClr val="4276AA"/>
          </a:effectRef>
          <a:fontRef idx="minor">
            <a:srgbClr val="000000"/>
          </a:fontRef>
        </p:style>
      </p:cxnSp>
      <p:sp>
        <p:nvSpPr>
          <p:cNvPr id="35" name="文本框 34"/>
          <p:cNvSpPr txBox="1"/>
          <p:nvPr>
            <p:custDataLst>
              <p:tags r:id="rId16"/>
            </p:custDataLst>
          </p:nvPr>
        </p:nvSpPr>
        <p:spPr>
          <a:xfrm>
            <a:off x="811530" y="1858010"/>
            <a:ext cx="4108450" cy="744220"/>
          </a:xfrm>
          <a:prstGeom prst="rect">
            <a:avLst/>
          </a:prstGeom>
          <a:noFill/>
        </p:spPr>
        <p:txBody>
          <a:bodyPr wrap="square" lIns="90000" tIns="46800" rIns="90000" bIns="0" anchor="b" anchorCtr="0"/>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l">
              <a:lnSpc>
                <a:spcPct val="120000"/>
              </a:lnSpc>
            </a:pPr>
            <a:r>
              <a:rPr lang="zh-CN" altLang="en-US" b="1" spc="300" dirty="0">
                <a:solidFill>
                  <a:srgbClr val="4276AA"/>
                </a:solidFill>
                <a:latin typeface="微软雅黑" panose="020B0503020204020204" charset="-122"/>
                <a:ea typeface="微软雅黑" panose="020B0503020204020204" charset="-122"/>
                <a:cs typeface="+mn-ea"/>
              </a:rPr>
              <a:t>（五）谨防“日进斗金”陷阱及“赚大钱”陷阱</a:t>
            </a:r>
            <a:endParaRPr lang="zh-CN" altLang="en-US" b="1" spc="300" dirty="0">
              <a:solidFill>
                <a:srgbClr val="4276AA"/>
              </a:solidFill>
              <a:latin typeface="微软雅黑" panose="020B0503020204020204" charset="-122"/>
              <a:ea typeface="微软雅黑" panose="020B0503020204020204" charset="-122"/>
              <a:cs typeface="+mn-ea"/>
            </a:endParaRPr>
          </a:p>
        </p:txBody>
      </p:sp>
      <p:sp>
        <p:nvSpPr>
          <p:cNvPr id="37" name="文本框 36"/>
          <p:cNvSpPr txBox="1"/>
          <p:nvPr>
            <p:custDataLst>
              <p:tags r:id="rId17"/>
            </p:custDataLst>
          </p:nvPr>
        </p:nvSpPr>
        <p:spPr>
          <a:xfrm>
            <a:off x="940435" y="3231515"/>
            <a:ext cx="3399790" cy="401320"/>
          </a:xfrm>
          <a:prstGeom prst="rect">
            <a:avLst/>
          </a:prstGeom>
          <a:noFill/>
        </p:spPr>
        <p:txBody>
          <a:bodyPr wrap="square" lIns="90000" tIns="46800" rIns="90000" bIns="0" anchor="b" anchorCtr="0"/>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l">
              <a:lnSpc>
                <a:spcPct val="120000"/>
              </a:lnSpc>
            </a:pPr>
            <a:r>
              <a:rPr lang="zh-CN" altLang="en-US" b="1" spc="300" dirty="0">
                <a:solidFill>
                  <a:srgbClr val="5E5CA2"/>
                </a:solidFill>
                <a:latin typeface="微软雅黑" panose="020B0503020204020204" charset="-122"/>
                <a:ea typeface="微软雅黑" panose="020B0503020204020204" charset="-122"/>
                <a:cs typeface="+mn-ea"/>
              </a:rPr>
              <a:t>（九）储备知识，加强防范</a:t>
            </a:r>
            <a:endParaRPr lang="zh-CN" altLang="en-US" b="1" spc="300" dirty="0">
              <a:solidFill>
                <a:srgbClr val="5E5CA2"/>
              </a:solidFill>
              <a:latin typeface="微软雅黑" panose="020B0503020204020204" charset="-122"/>
              <a:ea typeface="微软雅黑" panose="020B0503020204020204" charset="-122"/>
              <a:cs typeface="+mn-ea"/>
            </a:endParaRPr>
          </a:p>
        </p:txBody>
      </p:sp>
      <p:sp>
        <p:nvSpPr>
          <p:cNvPr id="39" name="文本框 38"/>
          <p:cNvSpPr txBox="1"/>
          <p:nvPr>
            <p:custDataLst>
              <p:tags r:id="rId18"/>
            </p:custDataLst>
          </p:nvPr>
        </p:nvSpPr>
        <p:spPr>
          <a:xfrm>
            <a:off x="910590" y="4726940"/>
            <a:ext cx="4039870" cy="401320"/>
          </a:xfrm>
          <a:prstGeom prst="rect">
            <a:avLst/>
          </a:prstGeom>
          <a:noFill/>
        </p:spPr>
        <p:txBody>
          <a:bodyPr wrap="square" lIns="90000" tIns="46800" rIns="90000" bIns="0" anchor="b" anchorCtr="0"/>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l">
              <a:lnSpc>
                <a:spcPct val="120000"/>
              </a:lnSpc>
            </a:pPr>
            <a:r>
              <a:rPr lang="zh-CN" altLang="en-US" b="1" spc="300" dirty="0">
                <a:solidFill>
                  <a:srgbClr val="5268A5"/>
                </a:solidFill>
                <a:latin typeface="微软雅黑" panose="020B0503020204020204" charset="-122"/>
                <a:ea typeface="微软雅黑" panose="020B0503020204020204" charset="-122"/>
                <a:cs typeface="+mn-ea"/>
              </a:rPr>
              <a:t>（八）及时排除安全隐患或求救</a:t>
            </a:r>
            <a:endParaRPr lang="zh-CN" altLang="en-US" b="1" spc="300" dirty="0">
              <a:solidFill>
                <a:srgbClr val="5268A5"/>
              </a:solidFill>
              <a:latin typeface="微软雅黑" panose="020B0503020204020204" charset="-122"/>
              <a:ea typeface="微软雅黑" panose="020B0503020204020204" charset="-122"/>
              <a:cs typeface="+mn-ea"/>
            </a:endParaRPr>
          </a:p>
        </p:txBody>
      </p:sp>
      <p:cxnSp>
        <p:nvCxnSpPr>
          <p:cNvPr id="24" name="直接连接符 23"/>
          <p:cNvCxnSpPr/>
          <p:nvPr>
            <p:custDataLst>
              <p:tags r:id="rId19"/>
            </p:custDataLst>
          </p:nvPr>
        </p:nvCxnSpPr>
        <p:spPr>
          <a:xfrm>
            <a:off x="7896200" y="3339623"/>
            <a:ext cx="3384376" cy="0"/>
          </a:xfrm>
          <a:prstGeom prst="line">
            <a:avLst/>
          </a:prstGeom>
          <a:ln w="3175" cap="rnd">
            <a:solidFill>
              <a:srgbClr val="FFFFFF">
                <a:lumMod val="85000"/>
              </a:srgbClr>
            </a:solidFill>
            <a:round/>
            <a:headEnd type="none"/>
            <a:tailEnd type="none" w="med" len="med"/>
          </a:ln>
        </p:spPr>
        <p:style>
          <a:lnRef idx="1">
            <a:srgbClr val="4276AA"/>
          </a:lnRef>
          <a:fillRef idx="0">
            <a:srgbClr val="4276AA"/>
          </a:fillRef>
          <a:effectRef idx="0">
            <a:srgbClr val="4276AA"/>
          </a:effectRef>
          <a:fontRef idx="minor">
            <a:srgbClr val="000000"/>
          </a:fontRef>
        </p:style>
      </p:cxnSp>
      <p:sp>
        <p:nvSpPr>
          <p:cNvPr id="41" name="文本框 40"/>
          <p:cNvSpPr txBox="1"/>
          <p:nvPr>
            <p:custDataLst>
              <p:tags r:id="rId20"/>
            </p:custDataLst>
          </p:nvPr>
        </p:nvSpPr>
        <p:spPr>
          <a:xfrm>
            <a:off x="7960995" y="2449195"/>
            <a:ext cx="3254375" cy="757555"/>
          </a:xfrm>
          <a:prstGeom prst="rect">
            <a:avLst/>
          </a:prstGeom>
          <a:noFill/>
        </p:spPr>
        <p:txBody>
          <a:bodyPr wrap="square" lIns="90000" tIns="46800" rIns="90000" bIns="0" anchor="b" anchorCtr="0"/>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nSpc>
                <a:spcPct val="120000"/>
              </a:lnSpc>
            </a:pPr>
            <a:r>
              <a:rPr lang="zh-CN" altLang="en-US" b="1" spc="300" dirty="0">
                <a:solidFill>
                  <a:srgbClr val="178AA1"/>
                </a:solidFill>
                <a:latin typeface="微软雅黑" panose="020B0503020204020204" charset="-122"/>
                <a:ea typeface="微软雅黑" panose="020B0503020204020204" charset="-122"/>
                <a:cs typeface="+mn-ea"/>
              </a:rPr>
              <a:t>（六）确认单位合法性并保留劳动关系凭证</a:t>
            </a:r>
            <a:endParaRPr lang="zh-CN" altLang="en-US" b="1" spc="300" dirty="0">
              <a:solidFill>
                <a:srgbClr val="178AA1"/>
              </a:solidFill>
              <a:latin typeface="微软雅黑" panose="020B0503020204020204" charset="-122"/>
              <a:ea typeface="微软雅黑" panose="020B0503020204020204" charset="-122"/>
              <a:cs typeface="+mn-ea"/>
            </a:endParaRPr>
          </a:p>
        </p:txBody>
      </p:sp>
      <p:sp>
        <p:nvSpPr>
          <p:cNvPr id="44" name="文本框 43"/>
          <p:cNvSpPr txBox="1"/>
          <p:nvPr>
            <p:custDataLst>
              <p:tags r:id="rId21"/>
            </p:custDataLst>
          </p:nvPr>
        </p:nvSpPr>
        <p:spPr>
          <a:xfrm>
            <a:off x="7596013" y="4326082"/>
            <a:ext cx="2708986" cy="401105"/>
          </a:xfrm>
          <a:prstGeom prst="rect">
            <a:avLst/>
          </a:prstGeom>
          <a:noFill/>
        </p:spPr>
        <p:txBody>
          <a:bodyPr wrap="square" lIns="90000" tIns="46800" rIns="90000" bIns="0" anchor="b" anchorCtr="0">
            <a:normAutofit fontScale="90000"/>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nSpc>
                <a:spcPct val="120000"/>
              </a:lnSpc>
            </a:pPr>
            <a:r>
              <a:rPr lang="zh-CN" altLang="en-US" sz="2000" b="1" spc="300" dirty="0">
                <a:solidFill>
                  <a:srgbClr val="40A693"/>
                </a:solidFill>
                <a:latin typeface="微软雅黑" panose="020B0503020204020204" charset="-122"/>
                <a:ea typeface="微软雅黑" panose="020B0503020204020204" charset="-122"/>
                <a:cs typeface="+mn-ea"/>
              </a:rPr>
              <a:t>（七）签订劳动合同</a:t>
            </a:r>
            <a:endParaRPr lang="zh-CN" altLang="en-US" sz="2000" b="1" spc="300" dirty="0">
              <a:solidFill>
                <a:srgbClr val="40A693"/>
              </a:solidFill>
              <a:latin typeface="微软雅黑" panose="020B0503020204020204" charset="-122"/>
              <a:ea typeface="微软雅黑" panose="020B0503020204020204" charset="-122"/>
              <a:cs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sp>
        <p:nvSpPr>
          <p:cNvPr id="49" name="任意多边形 48"/>
          <p:cNvSpPr/>
          <p:nvPr/>
        </p:nvSpPr>
        <p:spPr>
          <a:xfrm>
            <a:off x="-10160" y="-6350"/>
            <a:ext cx="12202160" cy="686435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8" name="图片 7" descr="11"/>
          <p:cNvPicPr>
            <a:picLocks noChangeAspect="1"/>
          </p:cNvPicPr>
          <p:nvPr/>
        </p:nvPicPr>
        <p:blipFill>
          <a:blip r:embed="rId1"/>
          <a:srcRect t="81118" r="67447"/>
          <a:stretch>
            <a:fillRect/>
          </a:stretch>
        </p:blipFill>
        <p:spPr>
          <a:xfrm>
            <a:off x="0" y="3870325"/>
            <a:ext cx="11884660" cy="2987040"/>
          </a:xfrm>
          <a:prstGeom prst="rect">
            <a:avLst/>
          </a:prstGeom>
        </p:spPr>
      </p:pic>
      <p:sp>
        <p:nvSpPr>
          <p:cNvPr id="3" name="TextBox 12"/>
          <p:cNvSpPr txBox="1"/>
          <p:nvPr/>
        </p:nvSpPr>
        <p:spPr>
          <a:xfrm>
            <a:off x="1430020" y="2098675"/>
            <a:ext cx="9321800" cy="92329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defPPr>
              <a:defRPr lang="zh-CN"/>
            </a:defPPr>
            <a:lvl1pPr algn="ctr" fontAlgn="auto">
              <a:spcBef>
                <a:spcPts val="0"/>
              </a:spcBef>
              <a:spcAft>
                <a:spcPts val="0"/>
              </a:spcAft>
              <a:defRPr sz="14000" b="1">
                <a:ln w="12700">
                  <a:gradFill flip="none" rotWithShape="1">
                    <a:gsLst>
                      <a:gs pos="20000">
                        <a:schemeClr val="bg1">
                          <a:alpha val="0"/>
                        </a:schemeClr>
                      </a:gs>
                      <a:gs pos="80000">
                        <a:schemeClr val="bg1"/>
                      </a:gs>
                    </a:gsLst>
                    <a:lin ang="8100000" scaled="1"/>
                    <a:tileRect/>
                  </a:gradFill>
                </a:ln>
                <a:solidFill>
                  <a:schemeClr val="bg2">
                    <a:lumMod val="50000"/>
                  </a:schemeClr>
                </a:solidFill>
                <a:effectLst>
                  <a:innerShdw blurRad="38100" dist="25400" dir="18900000">
                    <a:prstClr val="black">
                      <a:alpha val="50000"/>
                    </a:prstClr>
                  </a:innerShdw>
                </a:effectLst>
                <a:latin typeface="Agency FB" panose="020B0503020202020204" pitchFamily="34" charset="0"/>
                <a:ea typeface="微软雅黑" panose="020B0503020204020204" charset="-122"/>
              </a:defRPr>
            </a:lvl1pPr>
          </a:lstStyle>
          <a:p>
            <a:pPr algn="ctr"/>
            <a:r>
              <a:rPr lang="zh-CN" altLang="en-US" sz="6000" dirty="0">
                <a:ln w="12700">
                  <a:noFill/>
                </a:ln>
                <a:solidFill>
                  <a:schemeClr val="bg1"/>
                </a:solidFill>
                <a:effectLst>
                  <a:outerShdw blurRad="38100" dist="38100" dir="2700000" algn="tl">
                    <a:srgbClr val="000000">
                      <a:alpha val="43137"/>
                    </a:srgbClr>
                  </a:outerShdw>
                </a:effectLst>
                <a:latin typeface="思源黑体 CN Bold" panose="020B0800000000000000" charset="-122"/>
                <a:ea typeface="思源黑体 CN Bold" panose="020B0800000000000000" charset="-122"/>
                <a:cs typeface="思源黑体 CN Bold" panose="020B0800000000000000" charset="-122"/>
              </a:rPr>
              <a:t>第八单元　实习与职业安全</a:t>
            </a:r>
            <a:endParaRPr lang="zh-CN" altLang="en-US" sz="6000" dirty="0">
              <a:ln w="12700">
                <a:noFill/>
              </a:ln>
              <a:solidFill>
                <a:schemeClr val="bg1"/>
              </a:solidFill>
              <a:effectLst>
                <a:outerShdw blurRad="38100" dist="38100" dir="2700000" algn="tl">
                  <a:srgbClr val="000000">
                    <a:alpha val="43137"/>
                  </a:srgbClr>
                </a:outerShdw>
              </a:effectLst>
              <a:latin typeface="思源黑体 CN Bold" panose="020B0800000000000000" charset="-122"/>
              <a:ea typeface="思源黑体 CN Bold" panose="020B0800000000000000" charset="-122"/>
              <a:cs typeface="思源黑体 CN Bold" panose="020B0800000000000000" charset="-122"/>
            </a:endParaRPr>
          </a:p>
        </p:txBody>
      </p:sp>
      <p:grpSp>
        <p:nvGrpSpPr>
          <p:cNvPr id="6" name="组合 5"/>
          <p:cNvGrpSpPr/>
          <p:nvPr/>
        </p:nvGrpSpPr>
        <p:grpSpPr>
          <a:xfrm>
            <a:off x="8049895" y="3021965"/>
            <a:ext cx="4133850" cy="3834130"/>
            <a:chOff x="9349" y="1588"/>
            <a:chExt cx="9838" cy="9124"/>
          </a:xfrm>
        </p:grpSpPr>
        <p:pic>
          <p:nvPicPr>
            <p:cNvPr id="2" name="图片 1" descr="38"/>
            <p:cNvPicPr>
              <a:picLocks noChangeAspect="1"/>
            </p:cNvPicPr>
            <p:nvPr/>
          </p:nvPicPr>
          <p:blipFill>
            <a:blip r:embed="rId2"/>
            <a:srcRect l="37572" r="3971" b="4236"/>
            <a:stretch>
              <a:fillRect/>
            </a:stretch>
          </p:blipFill>
          <p:spPr>
            <a:xfrm>
              <a:off x="10747" y="2934"/>
              <a:ext cx="8440" cy="7778"/>
            </a:xfrm>
            <a:prstGeom prst="rect">
              <a:avLst/>
            </a:prstGeom>
          </p:spPr>
        </p:pic>
        <p:pic>
          <p:nvPicPr>
            <p:cNvPr id="5" name="图片 4" descr="E:\ppt创作\1全部\3素材\卡通元素\人物职业\千库网_正在演讲介绍的女人_元素编号12962127.png千库网_正在演讲介绍的女人_元素编号12962127"/>
            <p:cNvPicPr>
              <a:picLocks noChangeAspect="1"/>
            </p:cNvPicPr>
            <p:nvPr/>
          </p:nvPicPr>
          <p:blipFill>
            <a:blip r:embed="rId3"/>
            <a:srcRect/>
            <a:stretch>
              <a:fillRect/>
            </a:stretch>
          </p:blipFill>
          <p:spPr>
            <a:xfrm>
              <a:off x="9349" y="1588"/>
              <a:ext cx="9124" cy="9124"/>
            </a:xfrm>
            <a:prstGeom prst="rect">
              <a:avLst/>
            </a:prstGeom>
          </p:spPr>
        </p:pic>
      </p:grpSp>
      <p:pic>
        <p:nvPicPr>
          <p:cNvPr id="59" name="图片 58" descr="588ku_c1d986112129194ce6ef736810f110b3_11890388"/>
          <p:cNvPicPr>
            <a:picLocks noChangeAspect="1"/>
          </p:cNvPicPr>
          <p:nvPr/>
        </p:nvPicPr>
        <p:blipFill>
          <a:blip r:embed="rId4"/>
          <a:stretch>
            <a:fillRect/>
          </a:stretch>
        </p:blipFill>
        <p:spPr>
          <a:xfrm>
            <a:off x="7760335" y="4737100"/>
            <a:ext cx="1427480" cy="1427480"/>
          </a:xfrm>
          <a:prstGeom prst="rect">
            <a:avLst/>
          </a:prstGeom>
          <a:effectLst>
            <a:outerShdw blurRad="101600" dist="127000" sx="101000" sy="101000" algn="l" rotWithShape="0">
              <a:prstClr val="black">
                <a:alpha val="29000"/>
              </a:prstClr>
            </a:outerShdw>
          </a:effectLst>
        </p:spPr>
      </p:pic>
    </p:spTree>
    <p:custDataLst>
      <p:tags r:id="rId5"/>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59"/>
                                        </p:tgtEl>
                                        <p:attrNameLst>
                                          <p:attrName>style.visibility</p:attrName>
                                        </p:attrNameLst>
                                      </p:cBhvr>
                                      <p:to>
                                        <p:strVal val="visible"/>
                                      </p:to>
                                    </p:set>
                                    <p:anim calcmode="lin" valueType="num">
                                      <p:cBhvr additive="base">
                                        <p:cTn id="17" dur="500" fill="hold"/>
                                        <p:tgtEl>
                                          <p:spTgt spid="59"/>
                                        </p:tgtEl>
                                        <p:attrNameLst>
                                          <p:attrName>ppt_x</p:attrName>
                                        </p:attrNameLst>
                                      </p:cBhvr>
                                      <p:tavLst>
                                        <p:tav tm="0">
                                          <p:val>
                                            <p:strVal val="#ppt_x"/>
                                          </p:val>
                                        </p:tav>
                                        <p:tav tm="100000">
                                          <p:val>
                                            <p:strVal val="#ppt_x"/>
                                          </p:val>
                                        </p:tav>
                                      </p:tavLst>
                                    </p:anim>
                                    <p:anim calcmode="lin" valueType="num">
                                      <p:cBhvr additive="base">
                                        <p:cTn id="18" dur="500" fill="hold"/>
                                        <p:tgtEl>
                                          <p:spTgt spid="59"/>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49"/>
                                        </p:tgtEl>
                                        <p:attrNameLst>
                                          <p:attrName>style.visibility</p:attrName>
                                        </p:attrNameLst>
                                      </p:cBhvr>
                                      <p:to>
                                        <p:strVal val="visible"/>
                                      </p:to>
                                    </p:set>
                                    <p:anim calcmode="lin" valueType="num">
                                      <p:cBhvr additive="base">
                                        <p:cTn id="23" dur="500" fill="hold"/>
                                        <p:tgtEl>
                                          <p:spTgt spid="49"/>
                                        </p:tgtEl>
                                        <p:attrNameLst>
                                          <p:attrName>ppt_x</p:attrName>
                                        </p:attrNameLst>
                                      </p:cBhvr>
                                      <p:tavLst>
                                        <p:tav tm="0">
                                          <p:val>
                                            <p:strVal val="#ppt_x"/>
                                          </p:val>
                                        </p:tav>
                                        <p:tav tm="100000">
                                          <p:val>
                                            <p:strVal val="#ppt_x"/>
                                          </p:val>
                                        </p:tav>
                                      </p:tavLst>
                                    </p:anim>
                                    <p:anim calcmode="lin" valueType="num">
                                      <p:cBhvr additive="base">
                                        <p:cTn id="24"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9"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sp>
        <p:nvSpPr>
          <p:cNvPr id="49" name="任意多边形 48"/>
          <p:cNvSpPr/>
          <p:nvPr/>
        </p:nvSpPr>
        <p:spPr>
          <a:xfrm>
            <a:off x="-18415" y="0"/>
            <a:ext cx="12202160" cy="686435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4" name="图片 3" descr="11"/>
          <p:cNvPicPr>
            <a:picLocks noChangeAspect="1"/>
          </p:cNvPicPr>
          <p:nvPr/>
        </p:nvPicPr>
        <p:blipFill>
          <a:blip r:embed="rId1"/>
          <a:srcRect t="81118" r="67447"/>
          <a:stretch>
            <a:fillRect/>
          </a:stretch>
        </p:blipFill>
        <p:spPr>
          <a:xfrm>
            <a:off x="0" y="3870960"/>
            <a:ext cx="11884660" cy="2987040"/>
          </a:xfrm>
          <a:prstGeom prst="rect">
            <a:avLst/>
          </a:prstGeom>
        </p:spPr>
      </p:pic>
      <p:sp>
        <p:nvSpPr>
          <p:cNvPr id="2" name="圆角矩形 1"/>
          <p:cNvSpPr/>
          <p:nvPr/>
        </p:nvSpPr>
        <p:spPr>
          <a:xfrm>
            <a:off x="886143" y="1144270"/>
            <a:ext cx="7870825" cy="4424045"/>
          </a:xfrm>
          <a:prstGeom prst="roundRect">
            <a:avLst/>
          </a:prstGeom>
          <a:gradFill>
            <a:gsLst>
              <a:gs pos="100000">
                <a:schemeClr val="bg1"/>
              </a:gs>
              <a:gs pos="0">
                <a:schemeClr val="bg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TextBox 12"/>
          <p:cNvSpPr txBox="1"/>
          <p:nvPr/>
        </p:nvSpPr>
        <p:spPr>
          <a:xfrm>
            <a:off x="3406786" y="2032854"/>
            <a:ext cx="2829538" cy="73850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defPPr>
              <a:defRPr lang="zh-CN"/>
            </a:defPPr>
            <a:lvl1pPr algn="ctr" fontAlgn="auto">
              <a:spcBef>
                <a:spcPts val="0"/>
              </a:spcBef>
              <a:spcAft>
                <a:spcPts val="0"/>
              </a:spcAft>
              <a:defRPr sz="14000" b="1">
                <a:ln w="12700">
                  <a:gradFill flip="none" rotWithShape="1">
                    <a:gsLst>
                      <a:gs pos="20000">
                        <a:schemeClr val="bg1">
                          <a:alpha val="0"/>
                        </a:schemeClr>
                      </a:gs>
                      <a:gs pos="80000">
                        <a:schemeClr val="bg1"/>
                      </a:gs>
                    </a:gsLst>
                    <a:lin ang="8100000" scaled="1"/>
                    <a:tileRect/>
                  </a:gradFill>
                </a:ln>
                <a:solidFill>
                  <a:schemeClr val="bg2">
                    <a:lumMod val="50000"/>
                  </a:schemeClr>
                </a:solidFill>
                <a:effectLst>
                  <a:innerShdw blurRad="38100" dist="25400" dir="18900000">
                    <a:prstClr val="black">
                      <a:alpha val="50000"/>
                    </a:prstClr>
                  </a:innerShdw>
                </a:effectLst>
                <a:latin typeface="Agency FB" panose="020B0503020202020204" pitchFamily="34" charset="0"/>
                <a:ea typeface="微软雅黑" panose="020B0503020204020204" charset="-122"/>
              </a:defRPr>
            </a:lvl1pPr>
          </a:lstStyle>
          <a:p>
            <a:pPr algn="ctr"/>
            <a:r>
              <a:rPr lang="zh-CN" altLang="en-US" sz="4800" dirty="0">
                <a:ln w="12700">
                  <a:noFill/>
                </a:ln>
                <a:gradFill>
                  <a:gsLst>
                    <a:gs pos="81000">
                      <a:srgbClr val="8EC78B"/>
                    </a:gs>
                    <a:gs pos="44000">
                      <a:srgbClr val="8EC78B"/>
                    </a:gs>
                    <a:gs pos="0">
                      <a:srgbClr val="51915A"/>
                    </a:gs>
                  </a:gsLst>
                  <a:lin ang="5400000" scaled="0"/>
                </a:gradFill>
                <a:effectLst/>
                <a:latin typeface="思源黑体 CN Bold" panose="020B0800000000000000" charset="-122"/>
                <a:ea typeface="思源黑体 CN Bold" panose="020B0800000000000000" charset="-122"/>
                <a:cs typeface="思源黑体 CN Bold" panose="020B0800000000000000" charset="-122"/>
              </a:rPr>
              <a:t>第三部分</a:t>
            </a:r>
            <a:endParaRPr lang="zh-CN" altLang="en-US" sz="4800" dirty="0">
              <a:ln w="12700">
                <a:noFill/>
              </a:ln>
              <a:gradFill>
                <a:gsLst>
                  <a:gs pos="81000">
                    <a:srgbClr val="8EC78B"/>
                  </a:gs>
                  <a:gs pos="44000">
                    <a:srgbClr val="8EC78B"/>
                  </a:gs>
                  <a:gs pos="0">
                    <a:srgbClr val="51915A"/>
                  </a:gs>
                </a:gsLst>
                <a:lin ang="5400000" scaled="0"/>
              </a:gradFill>
              <a:effectLst/>
              <a:latin typeface="思源黑体 CN Bold" panose="020B0800000000000000" charset="-122"/>
              <a:ea typeface="思源黑体 CN Bold" panose="020B0800000000000000" charset="-122"/>
              <a:cs typeface="思源黑体 CN Bold" panose="020B0800000000000000" charset="-122"/>
            </a:endParaRPr>
          </a:p>
        </p:txBody>
      </p:sp>
      <p:sp>
        <p:nvSpPr>
          <p:cNvPr id="6" name="TextBox 12"/>
          <p:cNvSpPr txBox="1"/>
          <p:nvPr/>
        </p:nvSpPr>
        <p:spPr>
          <a:xfrm>
            <a:off x="2078990" y="3161030"/>
            <a:ext cx="5015865" cy="147701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defPPr>
              <a:defRPr lang="zh-CN"/>
            </a:defPPr>
            <a:lvl1pPr algn="ctr" fontAlgn="auto">
              <a:spcBef>
                <a:spcPts val="0"/>
              </a:spcBef>
              <a:spcAft>
                <a:spcPts val="0"/>
              </a:spcAft>
              <a:defRPr sz="14000" b="1">
                <a:ln w="12700">
                  <a:gradFill flip="none" rotWithShape="1">
                    <a:gsLst>
                      <a:gs pos="20000">
                        <a:schemeClr val="bg1">
                          <a:alpha val="0"/>
                        </a:schemeClr>
                      </a:gs>
                      <a:gs pos="80000">
                        <a:schemeClr val="bg1"/>
                      </a:gs>
                    </a:gsLst>
                    <a:lin ang="8100000" scaled="1"/>
                    <a:tileRect/>
                  </a:gradFill>
                </a:ln>
                <a:solidFill>
                  <a:schemeClr val="bg2">
                    <a:lumMod val="50000"/>
                  </a:schemeClr>
                </a:solidFill>
                <a:effectLst>
                  <a:innerShdw blurRad="38100" dist="25400" dir="18900000">
                    <a:prstClr val="black">
                      <a:alpha val="50000"/>
                    </a:prstClr>
                  </a:innerShdw>
                </a:effectLst>
                <a:latin typeface="Agency FB" panose="020B0503020202020204" pitchFamily="34" charset="0"/>
                <a:ea typeface="微软雅黑" panose="020B0503020204020204" charset="-122"/>
              </a:defRPr>
            </a:lvl1pPr>
          </a:lstStyle>
          <a:p>
            <a:pPr algn="ctr"/>
            <a:r>
              <a:rPr lang="zh-CN" altLang="en-US" sz="4800" dirty="0">
                <a:ln w="12700">
                  <a:noFill/>
                </a:ln>
                <a:gradFill>
                  <a:gsLst>
                    <a:gs pos="81000">
                      <a:srgbClr val="8EC78B"/>
                    </a:gs>
                    <a:gs pos="44000">
                      <a:srgbClr val="8EC78B"/>
                    </a:gs>
                    <a:gs pos="0">
                      <a:srgbClr val="51915A"/>
                    </a:gs>
                  </a:gsLst>
                  <a:lin ang="5400000" scaled="0"/>
                </a:gradFill>
                <a:effectLst/>
                <a:latin typeface="思源黑体 CN Bold" panose="020B0800000000000000" charset="-122"/>
                <a:ea typeface="思源黑体 CN Bold" panose="020B0800000000000000" charset="-122"/>
                <a:cs typeface="思源黑体 CN Bold" panose="020B0800000000000000" charset="-122"/>
              </a:rPr>
              <a:t>小心提防职业病，劳动保护最重要</a:t>
            </a:r>
            <a:endParaRPr lang="zh-CN" altLang="en-US" sz="4800" dirty="0">
              <a:ln w="12700">
                <a:noFill/>
              </a:ln>
              <a:gradFill>
                <a:gsLst>
                  <a:gs pos="81000">
                    <a:srgbClr val="8EC78B"/>
                  </a:gs>
                  <a:gs pos="44000">
                    <a:srgbClr val="8EC78B"/>
                  </a:gs>
                  <a:gs pos="0">
                    <a:srgbClr val="51915A"/>
                  </a:gs>
                </a:gsLst>
                <a:lin ang="5400000" scaled="0"/>
              </a:gradFill>
              <a:effectLst/>
              <a:latin typeface="思源黑体 CN Bold" panose="020B0800000000000000" charset="-122"/>
              <a:ea typeface="思源黑体 CN Bold" panose="020B0800000000000000" charset="-122"/>
              <a:cs typeface="思源黑体 CN Bold" panose="020B0800000000000000" charset="-122"/>
            </a:endParaRPr>
          </a:p>
        </p:txBody>
      </p:sp>
      <p:grpSp>
        <p:nvGrpSpPr>
          <p:cNvPr id="10" name="组合 9"/>
          <p:cNvGrpSpPr/>
          <p:nvPr/>
        </p:nvGrpSpPr>
        <p:grpSpPr>
          <a:xfrm flipV="1">
            <a:off x="2461895" y="3049489"/>
            <a:ext cx="4719320" cy="111760"/>
            <a:chOff x="2928" y="8018"/>
            <a:chExt cx="13260" cy="176"/>
          </a:xfrm>
        </p:grpSpPr>
        <p:sp>
          <p:nvSpPr>
            <p:cNvPr id="11" name="任意多边形 10"/>
            <p:cNvSpPr/>
            <p:nvPr/>
          </p:nvSpPr>
          <p:spPr>
            <a:xfrm>
              <a:off x="2930" y="8018"/>
              <a:ext cx="13258" cy="176"/>
            </a:xfrm>
            <a:custGeom>
              <a:avLst/>
              <a:gdLst>
                <a:gd name="connsiteX0" fmla="*/ 0 w 3093720"/>
                <a:gd name="connsiteY0" fmla="*/ 54727 h 77587"/>
                <a:gd name="connsiteX1" fmla="*/ 457200 w 3093720"/>
                <a:gd name="connsiteY1" fmla="*/ 62347 h 77587"/>
                <a:gd name="connsiteX2" fmla="*/ 548640 w 3093720"/>
                <a:gd name="connsiteY2" fmla="*/ 69967 h 77587"/>
                <a:gd name="connsiteX3" fmla="*/ 807720 w 3093720"/>
                <a:gd name="connsiteY3" fmla="*/ 77587 h 77587"/>
                <a:gd name="connsiteX4" fmla="*/ 1386840 w 3093720"/>
                <a:gd name="connsiteY4" fmla="*/ 69967 h 77587"/>
                <a:gd name="connsiteX5" fmla="*/ 1478280 w 3093720"/>
                <a:gd name="connsiteY5" fmla="*/ 54727 h 77587"/>
                <a:gd name="connsiteX6" fmla="*/ 1600200 w 3093720"/>
                <a:gd name="connsiteY6" fmla="*/ 47107 h 77587"/>
                <a:gd name="connsiteX7" fmla="*/ 2880360 w 3093720"/>
                <a:gd name="connsiteY7" fmla="*/ 47107 h 77587"/>
                <a:gd name="connsiteX8" fmla="*/ 2956560 w 3093720"/>
                <a:gd name="connsiteY8" fmla="*/ 54727 h 77587"/>
                <a:gd name="connsiteX9" fmla="*/ 3093720 w 3093720"/>
                <a:gd name="connsiteY9" fmla="*/ 62347 h 77587"/>
                <a:gd name="connsiteX0-1" fmla="*/ 0 w 3093720"/>
                <a:gd name="connsiteY0-2" fmla="*/ 54727 h 77587"/>
                <a:gd name="connsiteX1-3" fmla="*/ 548640 w 3093720"/>
                <a:gd name="connsiteY1-4" fmla="*/ 69967 h 77587"/>
                <a:gd name="connsiteX2-5" fmla="*/ 807720 w 3093720"/>
                <a:gd name="connsiteY2-6" fmla="*/ 77587 h 77587"/>
                <a:gd name="connsiteX3-7" fmla="*/ 1386840 w 3093720"/>
                <a:gd name="connsiteY3-8" fmla="*/ 69967 h 77587"/>
                <a:gd name="connsiteX4-9" fmla="*/ 1478280 w 3093720"/>
                <a:gd name="connsiteY4-10" fmla="*/ 54727 h 77587"/>
                <a:gd name="connsiteX5-11" fmla="*/ 1600200 w 3093720"/>
                <a:gd name="connsiteY5-12" fmla="*/ 47107 h 77587"/>
                <a:gd name="connsiteX6-13" fmla="*/ 2880360 w 3093720"/>
                <a:gd name="connsiteY6-14" fmla="*/ 47107 h 77587"/>
                <a:gd name="connsiteX7-15" fmla="*/ 2956560 w 3093720"/>
                <a:gd name="connsiteY7-16" fmla="*/ 54727 h 77587"/>
                <a:gd name="connsiteX8-17" fmla="*/ 3093720 w 3093720"/>
                <a:gd name="connsiteY8-18" fmla="*/ 62347 h 77587"/>
                <a:gd name="connsiteX0-19" fmla="*/ 0 w 3093720"/>
                <a:gd name="connsiteY0-20" fmla="*/ 54727 h 77587"/>
                <a:gd name="connsiteX1-21" fmla="*/ 807720 w 3093720"/>
                <a:gd name="connsiteY1-22" fmla="*/ 77587 h 77587"/>
                <a:gd name="connsiteX2-23" fmla="*/ 1386840 w 3093720"/>
                <a:gd name="connsiteY2-24" fmla="*/ 69967 h 77587"/>
                <a:gd name="connsiteX3-25" fmla="*/ 1478280 w 3093720"/>
                <a:gd name="connsiteY3-26" fmla="*/ 54727 h 77587"/>
                <a:gd name="connsiteX4-27" fmla="*/ 1600200 w 3093720"/>
                <a:gd name="connsiteY4-28" fmla="*/ 47107 h 77587"/>
                <a:gd name="connsiteX5-29" fmla="*/ 2880360 w 3093720"/>
                <a:gd name="connsiteY5-30" fmla="*/ 47107 h 77587"/>
                <a:gd name="connsiteX6-31" fmla="*/ 2956560 w 3093720"/>
                <a:gd name="connsiteY6-32" fmla="*/ 54727 h 77587"/>
                <a:gd name="connsiteX7-33" fmla="*/ 3093720 w 3093720"/>
                <a:gd name="connsiteY7-34" fmla="*/ 62347 h 77587"/>
                <a:gd name="connsiteX0-35" fmla="*/ 0 w 3093720"/>
                <a:gd name="connsiteY0-36" fmla="*/ 54727 h 69967"/>
                <a:gd name="connsiteX1-37" fmla="*/ 1386840 w 3093720"/>
                <a:gd name="connsiteY1-38" fmla="*/ 69967 h 69967"/>
                <a:gd name="connsiteX2-39" fmla="*/ 1478280 w 3093720"/>
                <a:gd name="connsiteY2-40" fmla="*/ 54727 h 69967"/>
                <a:gd name="connsiteX3-41" fmla="*/ 1600200 w 3093720"/>
                <a:gd name="connsiteY3-42" fmla="*/ 47107 h 69967"/>
                <a:gd name="connsiteX4-43" fmla="*/ 2880360 w 3093720"/>
                <a:gd name="connsiteY4-44" fmla="*/ 47107 h 69967"/>
                <a:gd name="connsiteX5-45" fmla="*/ 2956560 w 3093720"/>
                <a:gd name="connsiteY5-46" fmla="*/ 54727 h 69967"/>
                <a:gd name="connsiteX6-47" fmla="*/ 3093720 w 3093720"/>
                <a:gd name="connsiteY6-48" fmla="*/ 62347 h 69967"/>
                <a:gd name="connsiteX0-49" fmla="*/ 0 w 3093720"/>
                <a:gd name="connsiteY0-50" fmla="*/ 54727 h 69967"/>
                <a:gd name="connsiteX1-51" fmla="*/ 1386840 w 3093720"/>
                <a:gd name="connsiteY1-52" fmla="*/ 69967 h 69967"/>
                <a:gd name="connsiteX2-53" fmla="*/ 1600200 w 3093720"/>
                <a:gd name="connsiteY2-54" fmla="*/ 47107 h 69967"/>
                <a:gd name="connsiteX3-55" fmla="*/ 2880360 w 3093720"/>
                <a:gd name="connsiteY3-56" fmla="*/ 47107 h 69967"/>
                <a:gd name="connsiteX4-57" fmla="*/ 2956560 w 3093720"/>
                <a:gd name="connsiteY4-58" fmla="*/ 54727 h 69967"/>
                <a:gd name="connsiteX5-59" fmla="*/ 3093720 w 3093720"/>
                <a:gd name="connsiteY5-60" fmla="*/ 62347 h 69967"/>
                <a:gd name="connsiteX0-61" fmla="*/ 0 w 3093720"/>
                <a:gd name="connsiteY0-62" fmla="*/ 8101 h 23341"/>
                <a:gd name="connsiteX1-63" fmla="*/ 1386840 w 3093720"/>
                <a:gd name="connsiteY1-64" fmla="*/ 23341 h 23341"/>
                <a:gd name="connsiteX2-65" fmla="*/ 2880360 w 3093720"/>
                <a:gd name="connsiteY2-66" fmla="*/ 481 h 23341"/>
                <a:gd name="connsiteX3-67" fmla="*/ 2956560 w 3093720"/>
                <a:gd name="connsiteY3-68" fmla="*/ 8101 h 23341"/>
                <a:gd name="connsiteX4-69" fmla="*/ 3093720 w 3093720"/>
                <a:gd name="connsiteY4-70" fmla="*/ 15721 h 23341"/>
                <a:gd name="connsiteX0-71" fmla="*/ 0 w 3114604"/>
                <a:gd name="connsiteY0-72" fmla="*/ 125 h 15365"/>
                <a:gd name="connsiteX1-73" fmla="*/ 1386840 w 3114604"/>
                <a:gd name="connsiteY1-74" fmla="*/ 15365 h 15365"/>
                <a:gd name="connsiteX2-75" fmla="*/ 2956560 w 3114604"/>
                <a:gd name="connsiteY2-76" fmla="*/ 125 h 15365"/>
                <a:gd name="connsiteX3-77" fmla="*/ 3093720 w 3114604"/>
                <a:gd name="connsiteY3-78" fmla="*/ 7745 h 15365"/>
                <a:gd name="connsiteX0-79" fmla="*/ 0 w 3093720"/>
                <a:gd name="connsiteY0-80" fmla="*/ 0 h 15240"/>
                <a:gd name="connsiteX1-81" fmla="*/ 1386840 w 3093720"/>
                <a:gd name="connsiteY1-82" fmla="*/ 15240 h 15240"/>
                <a:gd name="connsiteX2-83" fmla="*/ 3093720 w 3093720"/>
                <a:gd name="connsiteY2-84" fmla="*/ 7620 h 15240"/>
                <a:gd name="connsiteX0-85" fmla="*/ 0 w 3093720"/>
                <a:gd name="connsiteY0-86" fmla="*/ 17033 h 24653"/>
                <a:gd name="connsiteX1-87" fmla="*/ 1386840 w 3093720"/>
                <a:gd name="connsiteY1-88" fmla="*/ 0 h 24653"/>
                <a:gd name="connsiteX2-89" fmla="*/ 3093720 w 3093720"/>
                <a:gd name="connsiteY2-90" fmla="*/ 24653 h 24653"/>
                <a:gd name="connsiteX0-91" fmla="*/ 0 w 3093720"/>
                <a:gd name="connsiteY0-92" fmla="*/ 34855 h 50975"/>
                <a:gd name="connsiteX1-93" fmla="*/ 1386840 w 3093720"/>
                <a:gd name="connsiteY1-94" fmla="*/ 17822 h 50975"/>
                <a:gd name="connsiteX2-95" fmla="*/ 3093720 w 3093720"/>
                <a:gd name="connsiteY2-96" fmla="*/ 42475 h 50975"/>
                <a:gd name="connsiteX0-97" fmla="*/ 0 w 3104478"/>
                <a:gd name="connsiteY0-98" fmla="*/ 534 h 72700"/>
                <a:gd name="connsiteX1-99" fmla="*/ 1397598 w 3104478"/>
                <a:gd name="connsiteY1-100" fmla="*/ 48047 h 72700"/>
                <a:gd name="connsiteX2-101" fmla="*/ 3104478 w 3104478"/>
                <a:gd name="connsiteY2-102" fmla="*/ 72700 h 72700"/>
              </a:gdLst>
              <a:ahLst/>
              <a:cxnLst>
                <a:cxn ang="0">
                  <a:pos x="connsiteX0-1" y="connsiteY0-2"/>
                </a:cxn>
                <a:cxn ang="0">
                  <a:pos x="connsiteX1-3" y="connsiteY1-4"/>
                </a:cxn>
                <a:cxn ang="0">
                  <a:pos x="connsiteX2-5" y="connsiteY2-6"/>
                </a:cxn>
              </a:cxnLst>
              <a:rect l="l" t="t" r="r" b="b"/>
              <a:pathLst>
                <a:path w="3104478" h="72700">
                  <a:moveTo>
                    <a:pt x="0" y="534"/>
                  </a:moveTo>
                  <a:cubicBezTo>
                    <a:pt x="462280" y="-5144"/>
                    <a:pt x="880185" y="36019"/>
                    <a:pt x="1397598" y="48047"/>
                  </a:cubicBezTo>
                  <a:lnTo>
                    <a:pt x="3104478" y="72700"/>
                  </a:lnTo>
                </a:path>
              </a:pathLst>
            </a:custGeom>
            <a:noFill/>
            <a:ln>
              <a:solidFill>
                <a:srgbClr val="8EC78B"/>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Bold" panose="020B0800000000000000" charset="-122"/>
                <a:ea typeface="思源黑体 CN Bold" panose="020B0800000000000000" charset="-122"/>
                <a:cs typeface="思源黑体 CN Bold" panose="020B0800000000000000" charset="-122"/>
              </a:endParaRPr>
            </a:p>
          </p:txBody>
        </p:sp>
        <p:sp>
          <p:nvSpPr>
            <p:cNvPr id="12" name="任意多边形 11"/>
            <p:cNvSpPr/>
            <p:nvPr/>
          </p:nvSpPr>
          <p:spPr>
            <a:xfrm flipH="1">
              <a:off x="2928" y="8046"/>
              <a:ext cx="13259" cy="120"/>
            </a:xfrm>
            <a:custGeom>
              <a:avLst/>
              <a:gdLst>
                <a:gd name="connsiteX0" fmla="*/ 0 w 3093720"/>
                <a:gd name="connsiteY0" fmla="*/ 54727 h 77587"/>
                <a:gd name="connsiteX1" fmla="*/ 457200 w 3093720"/>
                <a:gd name="connsiteY1" fmla="*/ 62347 h 77587"/>
                <a:gd name="connsiteX2" fmla="*/ 548640 w 3093720"/>
                <a:gd name="connsiteY2" fmla="*/ 69967 h 77587"/>
                <a:gd name="connsiteX3" fmla="*/ 807720 w 3093720"/>
                <a:gd name="connsiteY3" fmla="*/ 77587 h 77587"/>
                <a:gd name="connsiteX4" fmla="*/ 1386840 w 3093720"/>
                <a:gd name="connsiteY4" fmla="*/ 69967 h 77587"/>
                <a:gd name="connsiteX5" fmla="*/ 1478280 w 3093720"/>
                <a:gd name="connsiteY5" fmla="*/ 54727 h 77587"/>
                <a:gd name="connsiteX6" fmla="*/ 1600200 w 3093720"/>
                <a:gd name="connsiteY6" fmla="*/ 47107 h 77587"/>
                <a:gd name="connsiteX7" fmla="*/ 2880360 w 3093720"/>
                <a:gd name="connsiteY7" fmla="*/ 47107 h 77587"/>
                <a:gd name="connsiteX8" fmla="*/ 2956560 w 3093720"/>
                <a:gd name="connsiteY8" fmla="*/ 54727 h 77587"/>
                <a:gd name="connsiteX9" fmla="*/ 3093720 w 3093720"/>
                <a:gd name="connsiteY9" fmla="*/ 62347 h 77587"/>
                <a:gd name="connsiteX0-1" fmla="*/ 0 w 3093720"/>
                <a:gd name="connsiteY0-2" fmla="*/ 54727 h 77587"/>
                <a:gd name="connsiteX1-3" fmla="*/ 548640 w 3093720"/>
                <a:gd name="connsiteY1-4" fmla="*/ 69967 h 77587"/>
                <a:gd name="connsiteX2-5" fmla="*/ 807720 w 3093720"/>
                <a:gd name="connsiteY2-6" fmla="*/ 77587 h 77587"/>
                <a:gd name="connsiteX3-7" fmla="*/ 1386840 w 3093720"/>
                <a:gd name="connsiteY3-8" fmla="*/ 69967 h 77587"/>
                <a:gd name="connsiteX4-9" fmla="*/ 1478280 w 3093720"/>
                <a:gd name="connsiteY4-10" fmla="*/ 54727 h 77587"/>
                <a:gd name="connsiteX5-11" fmla="*/ 1600200 w 3093720"/>
                <a:gd name="connsiteY5-12" fmla="*/ 47107 h 77587"/>
                <a:gd name="connsiteX6-13" fmla="*/ 2880360 w 3093720"/>
                <a:gd name="connsiteY6-14" fmla="*/ 47107 h 77587"/>
                <a:gd name="connsiteX7-15" fmla="*/ 2956560 w 3093720"/>
                <a:gd name="connsiteY7-16" fmla="*/ 54727 h 77587"/>
                <a:gd name="connsiteX8-17" fmla="*/ 3093720 w 3093720"/>
                <a:gd name="connsiteY8-18" fmla="*/ 62347 h 77587"/>
                <a:gd name="connsiteX0-19" fmla="*/ 0 w 3093720"/>
                <a:gd name="connsiteY0-20" fmla="*/ 54727 h 77587"/>
                <a:gd name="connsiteX1-21" fmla="*/ 807720 w 3093720"/>
                <a:gd name="connsiteY1-22" fmla="*/ 77587 h 77587"/>
                <a:gd name="connsiteX2-23" fmla="*/ 1386840 w 3093720"/>
                <a:gd name="connsiteY2-24" fmla="*/ 69967 h 77587"/>
                <a:gd name="connsiteX3-25" fmla="*/ 1478280 w 3093720"/>
                <a:gd name="connsiteY3-26" fmla="*/ 54727 h 77587"/>
                <a:gd name="connsiteX4-27" fmla="*/ 1600200 w 3093720"/>
                <a:gd name="connsiteY4-28" fmla="*/ 47107 h 77587"/>
                <a:gd name="connsiteX5-29" fmla="*/ 2880360 w 3093720"/>
                <a:gd name="connsiteY5-30" fmla="*/ 47107 h 77587"/>
                <a:gd name="connsiteX6-31" fmla="*/ 2956560 w 3093720"/>
                <a:gd name="connsiteY6-32" fmla="*/ 54727 h 77587"/>
                <a:gd name="connsiteX7-33" fmla="*/ 3093720 w 3093720"/>
                <a:gd name="connsiteY7-34" fmla="*/ 62347 h 77587"/>
                <a:gd name="connsiteX0-35" fmla="*/ 0 w 3093720"/>
                <a:gd name="connsiteY0-36" fmla="*/ 54727 h 69967"/>
                <a:gd name="connsiteX1-37" fmla="*/ 1386840 w 3093720"/>
                <a:gd name="connsiteY1-38" fmla="*/ 69967 h 69967"/>
                <a:gd name="connsiteX2-39" fmla="*/ 1478280 w 3093720"/>
                <a:gd name="connsiteY2-40" fmla="*/ 54727 h 69967"/>
                <a:gd name="connsiteX3-41" fmla="*/ 1600200 w 3093720"/>
                <a:gd name="connsiteY3-42" fmla="*/ 47107 h 69967"/>
                <a:gd name="connsiteX4-43" fmla="*/ 2880360 w 3093720"/>
                <a:gd name="connsiteY4-44" fmla="*/ 47107 h 69967"/>
                <a:gd name="connsiteX5-45" fmla="*/ 2956560 w 3093720"/>
                <a:gd name="connsiteY5-46" fmla="*/ 54727 h 69967"/>
                <a:gd name="connsiteX6-47" fmla="*/ 3093720 w 3093720"/>
                <a:gd name="connsiteY6-48" fmla="*/ 62347 h 69967"/>
                <a:gd name="connsiteX0-49" fmla="*/ 0 w 3093720"/>
                <a:gd name="connsiteY0-50" fmla="*/ 54727 h 69967"/>
                <a:gd name="connsiteX1-51" fmla="*/ 1386840 w 3093720"/>
                <a:gd name="connsiteY1-52" fmla="*/ 69967 h 69967"/>
                <a:gd name="connsiteX2-53" fmla="*/ 1600200 w 3093720"/>
                <a:gd name="connsiteY2-54" fmla="*/ 47107 h 69967"/>
                <a:gd name="connsiteX3-55" fmla="*/ 2880360 w 3093720"/>
                <a:gd name="connsiteY3-56" fmla="*/ 47107 h 69967"/>
                <a:gd name="connsiteX4-57" fmla="*/ 2956560 w 3093720"/>
                <a:gd name="connsiteY4-58" fmla="*/ 54727 h 69967"/>
                <a:gd name="connsiteX5-59" fmla="*/ 3093720 w 3093720"/>
                <a:gd name="connsiteY5-60" fmla="*/ 62347 h 69967"/>
                <a:gd name="connsiteX0-61" fmla="*/ 0 w 3093720"/>
                <a:gd name="connsiteY0-62" fmla="*/ 8101 h 23341"/>
                <a:gd name="connsiteX1-63" fmla="*/ 1386840 w 3093720"/>
                <a:gd name="connsiteY1-64" fmla="*/ 23341 h 23341"/>
                <a:gd name="connsiteX2-65" fmla="*/ 2880360 w 3093720"/>
                <a:gd name="connsiteY2-66" fmla="*/ 481 h 23341"/>
                <a:gd name="connsiteX3-67" fmla="*/ 2956560 w 3093720"/>
                <a:gd name="connsiteY3-68" fmla="*/ 8101 h 23341"/>
                <a:gd name="connsiteX4-69" fmla="*/ 3093720 w 3093720"/>
                <a:gd name="connsiteY4-70" fmla="*/ 15721 h 23341"/>
                <a:gd name="connsiteX0-71" fmla="*/ 0 w 3114604"/>
                <a:gd name="connsiteY0-72" fmla="*/ 125 h 15365"/>
                <a:gd name="connsiteX1-73" fmla="*/ 1386840 w 3114604"/>
                <a:gd name="connsiteY1-74" fmla="*/ 15365 h 15365"/>
                <a:gd name="connsiteX2-75" fmla="*/ 2956560 w 3114604"/>
                <a:gd name="connsiteY2-76" fmla="*/ 125 h 15365"/>
                <a:gd name="connsiteX3-77" fmla="*/ 3093720 w 3114604"/>
                <a:gd name="connsiteY3-78" fmla="*/ 7745 h 15365"/>
                <a:gd name="connsiteX0-79" fmla="*/ 0 w 3093720"/>
                <a:gd name="connsiteY0-80" fmla="*/ 0 h 15240"/>
                <a:gd name="connsiteX1-81" fmla="*/ 1386840 w 3093720"/>
                <a:gd name="connsiteY1-82" fmla="*/ 15240 h 15240"/>
                <a:gd name="connsiteX2-83" fmla="*/ 3093720 w 3093720"/>
                <a:gd name="connsiteY2-84" fmla="*/ 7620 h 15240"/>
                <a:gd name="connsiteX0-85" fmla="*/ 0 w 3093720"/>
                <a:gd name="connsiteY0-86" fmla="*/ 17033 h 24653"/>
                <a:gd name="connsiteX1-87" fmla="*/ 1386840 w 3093720"/>
                <a:gd name="connsiteY1-88" fmla="*/ 0 h 24653"/>
                <a:gd name="connsiteX2-89" fmla="*/ 3093720 w 3093720"/>
                <a:gd name="connsiteY2-90" fmla="*/ 24653 h 24653"/>
                <a:gd name="connsiteX0-91" fmla="*/ 0 w 3093720"/>
                <a:gd name="connsiteY0-92" fmla="*/ 34855 h 50975"/>
                <a:gd name="connsiteX1-93" fmla="*/ 1386840 w 3093720"/>
                <a:gd name="connsiteY1-94" fmla="*/ 17822 h 50975"/>
                <a:gd name="connsiteX2-95" fmla="*/ 3093720 w 3093720"/>
                <a:gd name="connsiteY2-96" fmla="*/ 42475 h 50975"/>
                <a:gd name="connsiteX0-97" fmla="*/ 0 w 3104478"/>
                <a:gd name="connsiteY0-98" fmla="*/ 534 h 72700"/>
                <a:gd name="connsiteX1-99" fmla="*/ 1397598 w 3104478"/>
                <a:gd name="connsiteY1-100" fmla="*/ 48047 h 72700"/>
                <a:gd name="connsiteX2-101" fmla="*/ 3104478 w 3104478"/>
                <a:gd name="connsiteY2-102" fmla="*/ 72700 h 72700"/>
              </a:gdLst>
              <a:ahLst/>
              <a:cxnLst>
                <a:cxn ang="0">
                  <a:pos x="connsiteX0-1" y="connsiteY0-2"/>
                </a:cxn>
                <a:cxn ang="0">
                  <a:pos x="connsiteX1-3" y="connsiteY1-4"/>
                </a:cxn>
                <a:cxn ang="0">
                  <a:pos x="connsiteX2-5" y="connsiteY2-6"/>
                </a:cxn>
              </a:cxnLst>
              <a:rect l="l" t="t" r="r" b="b"/>
              <a:pathLst>
                <a:path w="3104478" h="72700">
                  <a:moveTo>
                    <a:pt x="0" y="534"/>
                  </a:moveTo>
                  <a:cubicBezTo>
                    <a:pt x="462280" y="-5144"/>
                    <a:pt x="880185" y="36019"/>
                    <a:pt x="1397598" y="48047"/>
                  </a:cubicBezTo>
                  <a:lnTo>
                    <a:pt x="3104478" y="72700"/>
                  </a:lnTo>
                </a:path>
              </a:pathLst>
            </a:custGeom>
            <a:noFill/>
            <a:ln>
              <a:solidFill>
                <a:srgbClr val="8EC78B"/>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Bold" panose="020B0800000000000000" charset="-122"/>
                <a:ea typeface="思源黑体 CN Bold" panose="020B0800000000000000" charset="-122"/>
                <a:cs typeface="思源黑体 CN Bold" panose="020B0800000000000000" charset="-122"/>
              </a:endParaRPr>
            </a:p>
          </p:txBody>
        </p:sp>
      </p:grpSp>
      <p:sp>
        <p:nvSpPr>
          <p:cNvPr id="14" name="椭圆 13"/>
          <p:cNvSpPr/>
          <p:nvPr/>
        </p:nvSpPr>
        <p:spPr>
          <a:xfrm>
            <a:off x="243205" y="303530"/>
            <a:ext cx="152400" cy="1524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endParaRPr>
          </a:p>
        </p:txBody>
      </p:sp>
      <p:grpSp>
        <p:nvGrpSpPr>
          <p:cNvPr id="15" name="组合 14"/>
          <p:cNvGrpSpPr/>
          <p:nvPr/>
        </p:nvGrpSpPr>
        <p:grpSpPr>
          <a:xfrm>
            <a:off x="6025515" y="1144270"/>
            <a:ext cx="6158230" cy="5711825"/>
            <a:chOff x="9349" y="1588"/>
            <a:chExt cx="9838" cy="9124"/>
          </a:xfrm>
        </p:grpSpPr>
        <p:pic>
          <p:nvPicPr>
            <p:cNvPr id="16" name="图片 15" descr="38"/>
            <p:cNvPicPr>
              <a:picLocks noChangeAspect="1"/>
            </p:cNvPicPr>
            <p:nvPr/>
          </p:nvPicPr>
          <p:blipFill>
            <a:blip r:embed="rId2"/>
            <a:srcRect l="37572" r="3971" b="4236"/>
            <a:stretch>
              <a:fillRect/>
            </a:stretch>
          </p:blipFill>
          <p:spPr>
            <a:xfrm>
              <a:off x="10747" y="2934"/>
              <a:ext cx="8440" cy="7778"/>
            </a:xfrm>
            <a:prstGeom prst="rect">
              <a:avLst/>
            </a:prstGeom>
          </p:spPr>
        </p:pic>
        <p:pic>
          <p:nvPicPr>
            <p:cNvPr id="17" name="图片 16" descr="E:\ppt创作\1全部\3素材\卡通元素\人物职业\千库网_正在演讲介绍的女人_元素编号12962127.png千库网_正在演讲介绍的女人_元素编号12962127"/>
            <p:cNvPicPr>
              <a:picLocks noChangeAspect="1"/>
            </p:cNvPicPr>
            <p:nvPr/>
          </p:nvPicPr>
          <p:blipFill>
            <a:blip r:embed="rId3"/>
            <a:srcRect/>
            <a:stretch>
              <a:fillRect/>
            </a:stretch>
          </p:blipFill>
          <p:spPr>
            <a:xfrm>
              <a:off x="9349" y="1588"/>
              <a:ext cx="9124" cy="9124"/>
            </a:xfrm>
            <a:prstGeom prst="rect">
              <a:avLst/>
            </a:prstGeom>
          </p:spPr>
        </p:pic>
      </p:grpSp>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649"/>
                            </p:stCondLst>
                            <p:childTnLst>
                              <p:par>
                                <p:cTn id="10" presetID="2" presetClass="entr" presetSubtype="8" fill="hold" grpId="0" nodeType="afterEffect">
                                  <p:stCondLst>
                                    <p:cond delay="0"/>
                                  </p:stCondLst>
                                  <p:iterate type="lt">
                                    <p:tmPct val="10000"/>
                                  </p:iterate>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ppt_x"/>
                                          </p:val>
                                        </p:tav>
                                        <p:tav tm="100000">
                                          <p:val>
                                            <p:strVal val="#ppt_x"/>
                                          </p:val>
                                        </p:tav>
                                      </p:tavLst>
                                    </p:anim>
                                    <p:anim calcmode="lin" valueType="num">
                                      <p:cBhvr additive="base">
                                        <p:cTn id="1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49"/>
                                        </p:tgtEl>
                                        <p:attrNameLst>
                                          <p:attrName>style.visibility</p:attrName>
                                        </p:attrNameLst>
                                      </p:cBhvr>
                                      <p:to>
                                        <p:strVal val="visible"/>
                                      </p:to>
                                    </p:set>
                                    <p:anim calcmode="lin" valueType="num">
                                      <p:cBhvr additive="base">
                                        <p:cTn id="22" dur="500" fill="hold"/>
                                        <p:tgtEl>
                                          <p:spTgt spid="49"/>
                                        </p:tgtEl>
                                        <p:attrNameLst>
                                          <p:attrName>ppt_x</p:attrName>
                                        </p:attrNameLst>
                                      </p:cBhvr>
                                      <p:tavLst>
                                        <p:tav tm="0">
                                          <p:val>
                                            <p:strVal val="#ppt_x"/>
                                          </p:val>
                                        </p:tav>
                                        <p:tav tm="100000">
                                          <p:val>
                                            <p:strVal val="#ppt_x"/>
                                          </p:val>
                                        </p:tav>
                                      </p:tavLst>
                                    </p:anim>
                                    <p:anim calcmode="lin" valueType="num">
                                      <p:cBhvr additive="base">
                                        <p:cTn id="23"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49"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7" name="组合 6"/>
          <p:cNvGrpSpPr/>
          <p:nvPr/>
        </p:nvGrpSpPr>
        <p:grpSpPr>
          <a:xfrm>
            <a:off x="-7620" y="-1016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6096"/>
              <a:ext cx="18716" cy="4704"/>
            </a:xfrm>
            <a:prstGeom prst="rect">
              <a:avLst/>
            </a:prstGeom>
          </p:spPr>
        </p:pic>
        <p:sp>
          <p:nvSpPr>
            <p:cNvPr id="3" name="矩形 2"/>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290" y="188"/>
              <a:ext cx="7820" cy="1299"/>
              <a:chOff x="170" y="288"/>
              <a:chExt cx="7820" cy="1299"/>
            </a:xfrm>
          </p:grpSpPr>
          <p:sp>
            <p:nvSpPr>
              <p:cNvPr id="2" name="文本框 1"/>
              <p:cNvSpPr txBox="1"/>
              <p:nvPr/>
            </p:nvSpPr>
            <p:spPr>
              <a:xfrm>
                <a:off x="1314" y="478"/>
                <a:ext cx="6676"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一、职业健康</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12" name="1"/>
          <p:cNvSpPr txBox="1">
            <a:spLocks noChangeArrowheads="1"/>
          </p:cNvSpPr>
          <p:nvPr/>
        </p:nvSpPr>
        <p:spPr bwMode="auto">
          <a:xfrm>
            <a:off x="921385" y="1240155"/>
            <a:ext cx="5299075" cy="4801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fontAlgn="auto">
              <a:lnSpc>
                <a:spcPct val="150000"/>
              </a:lnSpc>
              <a:spcBef>
                <a:spcPts val="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与职业健康相关或相似的概念有多种，比如职业卫生、工业卫生、劳动卫生等。《职业安全卫生术语》（GB/T 15236—2008）中将职业卫生定义为：职业卫生是对工作场所内产生或存在的职业性有害因素及其健康损害进行识别、评估、预测和控制的一门科学，其目的是预防和保护劳动者免受职业性有害因素所致的健康影响和危险，使工作适应劳动者，促进和保障劳动者在职业活动中的身心健康和社会福利。职业健康符合我国健康中国发展战略，使职业卫生工作的目标不仅仅是针对由各种有害因素造成的职业病，同时也要关注工作条件对劳动者生理、心理的影响，关注劳动者在劳动过程中的舒适度。企业不仅要做好粉尘、噪声等职业病危害因素的控制，同时也要为劳动者提供舒适的工作环境，促进劳动者身心健康，提高劳动者对社会适应的良好状态。</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p:txBody>
      </p:sp>
      <p:pic>
        <p:nvPicPr>
          <p:cNvPr id="108" name="图片 107"/>
          <p:cNvPicPr/>
          <p:nvPr/>
        </p:nvPicPr>
        <p:blipFill>
          <a:blip r:embed="rId3"/>
          <a:stretch>
            <a:fillRect/>
          </a:stretch>
        </p:blipFill>
        <p:spPr>
          <a:xfrm>
            <a:off x="6499860" y="2075815"/>
            <a:ext cx="4741545" cy="3130550"/>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7" name="组合 6"/>
          <p:cNvGrpSpPr/>
          <p:nvPr/>
        </p:nvGrpSpPr>
        <p:grpSpPr>
          <a:xfrm>
            <a:off x="-7620" y="-1016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6096"/>
              <a:ext cx="18716" cy="4704"/>
            </a:xfrm>
            <a:prstGeom prst="rect">
              <a:avLst/>
            </a:prstGeom>
          </p:spPr>
        </p:pic>
        <p:sp>
          <p:nvSpPr>
            <p:cNvPr id="3" name="矩形 2"/>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290" y="188"/>
              <a:ext cx="7820" cy="1299"/>
              <a:chOff x="170" y="288"/>
              <a:chExt cx="7820" cy="1299"/>
            </a:xfrm>
          </p:grpSpPr>
          <p:sp>
            <p:nvSpPr>
              <p:cNvPr id="2" name="文本框 1"/>
              <p:cNvSpPr txBox="1"/>
              <p:nvPr/>
            </p:nvSpPr>
            <p:spPr>
              <a:xfrm>
                <a:off x="1314" y="478"/>
                <a:ext cx="6676"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二、职业病概述</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12" name="1"/>
          <p:cNvSpPr txBox="1">
            <a:spLocks noChangeArrowheads="1"/>
          </p:cNvSpPr>
          <p:nvPr/>
        </p:nvSpPr>
        <p:spPr bwMode="auto">
          <a:xfrm>
            <a:off x="921385" y="1240155"/>
            <a:ext cx="5299075" cy="3693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fontAlgn="auto">
              <a:lnSpc>
                <a:spcPct val="150000"/>
              </a:lnSpc>
              <a:spcBef>
                <a:spcPts val="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职业病是指企业、事业单位和个体经济组织（以下统称用人单位）的劳动者在职业活动中，因接触粉尘、放射性物质或其他有毒、有害物质等因素而引起的疾病。</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a:p>
            <a:pPr fontAlgn="auto">
              <a:lnSpc>
                <a:spcPct val="150000"/>
              </a:lnSpc>
              <a:spcBef>
                <a:spcPts val="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职业病的分类和目录由国务院卫生行政部门会同国务院劳动保障行政部门规定、调整并公布。这一目录目前规定的职业病有尘肺、职业性放射性疾病、职业中毒等 10 类 15 种疾病。职业病是由于职业活动而产生的疾病，但并不是所有在工作中得的病都是职业病。职业病必须是列在《职业病目录》</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a:p>
            <a:pPr fontAlgn="auto">
              <a:lnSpc>
                <a:spcPct val="150000"/>
              </a:lnSpc>
              <a:spcBef>
                <a:spcPts val="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中，有明确的职业相关关系，按照职业病诊断标准，由法定职业病诊断机构明确诊断的疾病。</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p:txBody>
      </p:sp>
      <p:pic>
        <p:nvPicPr>
          <p:cNvPr id="109" name="图片 108"/>
          <p:cNvPicPr/>
          <p:nvPr/>
        </p:nvPicPr>
        <p:blipFill>
          <a:blip r:embed="rId3"/>
          <a:stretch>
            <a:fillRect/>
          </a:stretch>
        </p:blipFill>
        <p:spPr>
          <a:xfrm>
            <a:off x="7511098" y="1239838"/>
            <a:ext cx="3686175" cy="3686175"/>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7" name="组合 6"/>
          <p:cNvGrpSpPr/>
          <p:nvPr/>
        </p:nvGrpSpPr>
        <p:grpSpPr>
          <a:xfrm>
            <a:off x="-18415" y="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6096"/>
              <a:ext cx="18716" cy="4704"/>
            </a:xfrm>
            <a:prstGeom prst="rect">
              <a:avLst/>
            </a:prstGeom>
          </p:spPr>
        </p:pic>
        <p:sp>
          <p:nvSpPr>
            <p:cNvPr id="3" name="矩形 2"/>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290" y="188"/>
              <a:ext cx="10424" cy="1299"/>
              <a:chOff x="170" y="288"/>
              <a:chExt cx="10424" cy="1299"/>
            </a:xfrm>
          </p:grpSpPr>
          <p:sp>
            <p:nvSpPr>
              <p:cNvPr id="2" name="文本框 1"/>
              <p:cNvSpPr txBox="1"/>
              <p:nvPr/>
            </p:nvSpPr>
            <p:spPr>
              <a:xfrm>
                <a:off x="1302" y="478"/>
                <a:ext cx="9292" cy="633"/>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三、常见职业病的分类</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cxnSp>
        <p:nvCxnSpPr>
          <p:cNvPr id="34" name="直接连接符 33"/>
          <p:cNvCxnSpPr/>
          <p:nvPr>
            <p:custDataLst>
              <p:tags r:id="rId3"/>
            </p:custDataLst>
          </p:nvPr>
        </p:nvCxnSpPr>
        <p:spPr>
          <a:xfrm>
            <a:off x="849475" y="3438618"/>
            <a:ext cx="10493686" cy="0"/>
          </a:xfrm>
          <a:prstGeom prst="line">
            <a:avLst/>
          </a:prstGeom>
          <a:ln w="25400" cap="rnd">
            <a:solidFill>
              <a:schemeClr val="accent2"/>
            </a:solidFill>
          </a:ln>
        </p:spPr>
        <p:style>
          <a:lnRef idx="1">
            <a:schemeClr val="accent1"/>
          </a:lnRef>
          <a:fillRef idx="0">
            <a:schemeClr val="accent1"/>
          </a:fillRef>
          <a:effectRef idx="0">
            <a:schemeClr val="accent1"/>
          </a:effectRef>
          <a:fontRef idx="minor">
            <a:schemeClr val="tx1"/>
          </a:fontRef>
        </p:style>
      </p:cxnSp>
      <p:sp>
        <p:nvSpPr>
          <p:cNvPr id="43" name="矩形 42"/>
          <p:cNvSpPr/>
          <p:nvPr>
            <p:custDataLst>
              <p:tags r:id="rId4"/>
            </p:custDataLst>
          </p:nvPr>
        </p:nvSpPr>
        <p:spPr>
          <a:xfrm>
            <a:off x="852922" y="1536988"/>
            <a:ext cx="3270289" cy="12513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nSpc>
                <a:spcPct val="120000"/>
              </a:lnSpc>
            </a:pPr>
            <a:endParaRPr lang="zh-CN" altLang="en-US" sz="1400" spc="150" dirty="0">
              <a:latin typeface="Arial" panose="020B0604020202020204" pitchFamily="34" charset="0"/>
              <a:ea typeface="微软雅黑" panose="020B0503020204020204" charset="-122"/>
              <a:sym typeface="Arial" panose="020B0604020202020204" pitchFamily="34" charset="0"/>
            </a:endParaRPr>
          </a:p>
        </p:txBody>
      </p:sp>
      <p:sp>
        <p:nvSpPr>
          <p:cNvPr id="44" name="等腰三角形 43"/>
          <p:cNvSpPr/>
          <p:nvPr>
            <p:custDataLst>
              <p:tags r:id="rId5"/>
            </p:custDataLst>
          </p:nvPr>
        </p:nvSpPr>
        <p:spPr>
          <a:xfrm rot="10800000">
            <a:off x="849475" y="2788338"/>
            <a:ext cx="707066" cy="241126"/>
          </a:xfrm>
          <a:prstGeom prst="triangle">
            <a:avLst>
              <a:gd name="adj" fmla="val 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2" name="矩形 41"/>
          <p:cNvSpPr/>
          <p:nvPr>
            <p:custDataLst>
              <p:tags r:id="rId6"/>
            </p:custDataLst>
          </p:nvPr>
        </p:nvSpPr>
        <p:spPr>
          <a:xfrm>
            <a:off x="909189" y="1798397"/>
            <a:ext cx="3157753" cy="728533"/>
          </a:xfrm>
          <a:prstGeom prst="rect">
            <a:avLst/>
          </a:prstGeom>
        </p:spPr>
        <p:txBody>
          <a:bodyPr wrap="square" anchor="ctr">
            <a:noAutofit/>
          </a:bodyPr>
          <a:p>
            <a:pPr marL="0" indent="0" algn="l">
              <a:lnSpc>
                <a:spcPct val="120000"/>
              </a:lnSpc>
              <a:spcBef>
                <a:spcPts val="0"/>
              </a:spcBef>
              <a:spcAft>
                <a:spcPts val="0"/>
              </a:spcAft>
              <a:buSzPct val="100000"/>
            </a:pPr>
            <a:r>
              <a:rPr lang="zh-CN" altLang="en-US" sz="1600" dirty="0">
                <a:solidFill>
                  <a:sysClr val="window" lastClr="FFFFFF"/>
                </a:solidFill>
                <a:latin typeface="Arial" panose="020B0604020202020204" pitchFamily="34" charset="0"/>
                <a:ea typeface="微软雅黑" panose="020B0503020204020204" charset="-122"/>
                <a:sym typeface="Arial" panose="020B0604020202020204" pitchFamily="34" charset="0"/>
              </a:rPr>
              <a:t>（1）职业中毒。有铅及其化合物中毒、汞及其化合物中毒等。</a:t>
            </a:r>
            <a:endParaRPr lang="zh-CN" altLang="en-US" sz="160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46" name="椭圆 45"/>
          <p:cNvSpPr/>
          <p:nvPr>
            <p:custDataLst>
              <p:tags r:id="rId7"/>
            </p:custDataLst>
          </p:nvPr>
        </p:nvSpPr>
        <p:spPr>
          <a:xfrm>
            <a:off x="1373184" y="3255262"/>
            <a:ext cx="366713" cy="366713"/>
          </a:xfrm>
          <a:prstGeom prst="ellipse">
            <a:avLst/>
          </a:prstGeom>
          <a:solidFill>
            <a:schemeClr val="accent1"/>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0">
            <a:normAutofit lnSpcReduction="20000"/>
          </a:bodyPr>
          <a:p>
            <a:pPr algn="ctr" fontAlgn="auto"/>
            <a:r>
              <a:rPr lang="en-US" altLang="zh-CN" sz="1000" dirty="0">
                <a:solidFill>
                  <a:schemeClr val="bg1"/>
                </a:solidFill>
                <a:latin typeface="Arial" panose="020B0604020202020204" pitchFamily="34" charset="0"/>
                <a:ea typeface="微软雅黑" panose="020B0503020204020204" charset="-122"/>
                <a:sym typeface="Arial" panose="020B0604020202020204" pitchFamily="34" charset="0"/>
              </a:rPr>
              <a:t>A</a:t>
            </a:r>
            <a:endParaRPr lang="en-US" altLang="zh-CN" sz="100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85" name="矩形 84"/>
          <p:cNvSpPr/>
          <p:nvPr>
            <p:custDataLst>
              <p:tags r:id="rId8"/>
            </p:custDataLst>
          </p:nvPr>
        </p:nvSpPr>
        <p:spPr>
          <a:xfrm>
            <a:off x="4432142" y="1536988"/>
            <a:ext cx="3270289" cy="12513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nSpc>
                <a:spcPct val="120000"/>
              </a:lnSpc>
            </a:pPr>
            <a:endParaRPr lang="zh-CN" altLang="en-US" sz="1400" spc="150" dirty="0">
              <a:latin typeface="Arial" panose="020B0604020202020204" pitchFamily="34" charset="0"/>
              <a:ea typeface="微软雅黑" panose="020B0503020204020204" charset="-122"/>
              <a:sym typeface="Arial" panose="020B0604020202020204" pitchFamily="34" charset="0"/>
            </a:endParaRPr>
          </a:p>
        </p:txBody>
      </p:sp>
      <p:sp>
        <p:nvSpPr>
          <p:cNvPr id="86" name="等腰三角形 85"/>
          <p:cNvSpPr/>
          <p:nvPr>
            <p:custDataLst>
              <p:tags r:id="rId9"/>
            </p:custDataLst>
          </p:nvPr>
        </p:nvSpPr>
        <p:spPr>
          <a:xfrm rot="10800000">
            <a:off x="4428695" y="2788338"/>
            <a:ext cx="707066" cy="241126"/>
          </a:xfrm>
          <a:prstGeom prst="triangle">
            <a:avLst>
              <a:gd name="adj" fmla="val 0"/>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84" name="矩形 83"/>
          <p:cNvSpPr/>
          <p:nvPr>
            <p:custDataLst>
              <p:tags r:id="rId10"/>
            </p:custDataLst>
          </p:nvPr>
        </p:nvSpPr>
        <p:spPr>
          <a:xfrm>
            <a:off x="4488180" y="1798320"/>
            <a:ext cx="3157855" cy="728345"/>
          </a:xfrm>
          <a:prstGeom prst="rect">
            <a:avLst/>
          </a:prstGeom>
        </p:spPr>
        <p:txBody>
          <a:bodyPr wrap="square" anchor="ctr">
            <a:noAutofit/>
          </a:bodyPr>
          <a:p>
            <a:pPr marL="0" indent="0" algn="l">
              <a:lnSpc>
                <a:spcPct val="120000"/>
              </a:lnSpc>
              <a:spcBef>
                <a:spcPts val="0"/>
              </a:spcBef>
              <a:spcAft>
                <a:spcPts val="0"/>
              </a:spcAft>
              <a:buSzPct val="100000"/>
            </a:pPr>
            <a:r>
              <a:rPr lang="zh-CN" altLang="en-US" sz="1600" dirty="0">
                <a:solidFill>
                  <a:sysClr val="window" lastClr="FFFFFF"/>
                </a:solidFill>
                <a:latin typeface="Arial" panose="020B0604020202020204" pitchFamily="34" charset="0"/>
                <a:ea typeface="微软雅黑" panose="020B0503020204020204" charset="-122"/>
                <a:sym typeface="Arial" panose="020B0604020202020204" pitchFamily="34" charset="0"/>
              </a:rPr>
              <a:t>（2）尘肺。有矽肺、煤工尘肺等。</a:t>
            </a:r>
            <a:endParaRPr lang="zh-CN" altLang="en-US" sz="160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81" name="椭圆 80"/>
          <p:cNvSpPr/>
          <p:nvPr>
            <p:custDataLst>
              <p:tags r:id="rId11"/>
            </p:custDataLst>
          </p:nvPr>
        </p:nvSpPr>
        <p:spPr>
          <a:xfrm>
            <a:off x="4952404" y="3255262"/>
            <a:ext cx="366713" cy="366713"/>
          </a:xfrm>
          <a:prstGeom prst="ellipse">
            <a:avLst/>
          </a:prstGeom>
          <a:solidFill>
            <a:schemeClr val="accent2"/>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90000"/>
          </a:bodyPr>
          <a:p>
            <a:pPr algn="ctr"/>
            <a:r>
              <a:rPr lang="en-US" altLang="zh-CN" sz="1000" dirty="0">
                <a:solidFill>
                  <a:schemeClr val="bg1"/>
                </a:solidFill>
                <a:latin typeface="Arial" panose="020B0604020202020204" pitchFamily="34" charset="0"/>
                <a:ea typeface="微软雅黑" panose="020B0503020204020204" charset="-122"/>
                <a:sym typeface="Arial" panose="020B0604020202020204" pitchFamily="34" charset="0"/>
              </a:rPr>
              <a:t>C</a:t>
            </a:r>
            <a:endParaRPr lang="en-US" altLang="zh-CN" sz="100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94" name="矩形 93"/>
          <p:cNvSpPr/>
          <p:nvPr>
            <p:custDataLst>
              <p:tags r:id="rId12"/>
            </p:custDataLst>
          </p:nvPr>
        </p:nvSpPr>
        <p:spPr>
          <a:xfrm>
            <a:off x="8007938" y="1536988"/>
            <a:ext cx="3270289" cy="125135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nSpc>
                <a:spcPct val="120000"/>
              </a:lnSpc>
            </a:pPr>
            <a:endParaRPr lang="zh-CN" altLang="en-US" sz="1400" spc="150" dirty="0">
              <a:latin typeface="Arial" panose="020B0604020202020204" pitchFamily="34" charset="0"/>
              <a:ea typeface="微软雅黑" panose="020B0503020204020204" charset="-122"/>
              <a:sym typeface="Arial" panose="020B0604020202020204" pitchFamily="34" charset="0"/>
            </a:endParaRPr>
          </a:p>
        </p:txBody>
      </p:sp>
      <p:sp>
        <p:nvSpPr>
          <p:cNvPr id="95" name="等腰三角形 94"/>
          <p:cNvSpPr/>
          <p:nvPr>
            <p:custDataLst>
              <p:tags r:id="rId13"/>
            </p:custDataLst>
          </p:nvPr>
        </p:nvSpPr>
        <p:spPr>
          <a:xfrm rot="10800000">
            <a:off x="8007916" y="2788338"/>
            <a:ext cx="707066" cy="241126"/>
          </a:xfrm>
          <a:prstGeom prst="triangle">
            <a:avLst>
              <a:gd name="adj" fmla="val 0"/>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93" name="矩形 92"/>
          <p:cNvSpPr/>
          <p:nvPr>
            <p:custDataLst>
              <p:tags r:id="rId14"/>
            </p:custDataLst>
          </p:nvPr>
        </p:nvSpPr>
        <p:spPr>
          <a:xfrm>
            <a:off x="8064206" y="1798397"/>
            <a:ext cx="3157753" cy="728533"/>
          </a:xfrm>
          <a:prstGeom prst="rect">
            <a:avLst/>
          </a:prstGeom>
        </p:spPr>
        <p:txBody>
          <a:bodyPr wrap="square" anchor="ctr">
            <a:normAutofit/>
          </a:bodyPr>
          <a:p>
            <a:pPr algn="l">
              <a:lnSpc>
                <a:spcPct val="120000"/>
              </a:lnSpc>
            </a:pPr>
            <a:r>
              <a:rPr lang="zh-CN" altLang="en-US" sz="1600" dirty="0">
                <a:solidFill>
                  <a:schemeClr val="bg1"/>
                </a:solidFill>
                <a:latin typeface="Arial" panose="020B0604020202020204" pitchFamily="34" charset="0"/>
                <a:ea typeface="微软雅黑" panose="020B0503020204020204" charset="-122"/>
                <a:sym typeface="Arial" panose="020B0604020202020204" pitchFamily="34" charset="0"/>
              </a:rPr>
              <a:t>（3）物理因素职业病。有中暑、减压病等。</a:t>
            </a:r>
            <a:endParaRPr lang="zh-CN" altLang="en-US" sz="160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90" name="椭圆 89"/>
          <p:cNvSpPr/>
          <p:nvPr>
            <p:custDataLst>
              <p:tags r:id="rId15"/>
            </p:custDataLst>
          </p:nvPr>
        </p:nvSpPr>
        <p:spPr>
          <a:xfrm>
            <a:off x="8531625" y="3255262"/>
            <a:ext cx="366713" cy="366713"/>
          </a:xfrm>
          <a:prstGeom prst="ellipse">
            <a:avLst/>
          </a:prstGeom>
          <a:solidFill>
            <a:schemeClr val="accent3"/>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r>
              <a:rPr lang="en-US" altLang="zh-CN" sz="1000" dirty="0">
                <a:solidFill>
                  <a:schemeClr val="bg1"/>
                </a:solidFill>
                <a:latin typeface="Arial" panose="020B0604020202020204" pitchFamily="34" charset="0"/>
                <a:ea typeface="微软雅黑" panose="020B0503020204020204" charset="-122"/>
                <a:sym typeface="Arial" panose="020B0604020202020204" pitchFamily="34" charset="0"/>
              </a:rPr>
              <a:t>E</a:t>
            </a:r>
            <a:endParaRPr lang="en-US" altLang="zh-CN" sz="100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103" name="矩形 102"/>
          <p:cNvSpPr/>
          <p:nvPr>
            <p:custDataLst>
              <p:tags r:id="rId16"/>
            </p:custDataLst>
          </p:nvPr>
        </p:nvSpPr>
        <p:spPr>
          <a:xfrm flipV="1">
            <a:off x="852922" y="4070932"/>
            <a:ext cx="3270289" cy="125135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nSpc>
                <a:spcPct val="120000"/>
              </a:lnSpc>
            </a:pPr>
            <a:endParaRPr lang="zh-CN" altLang="en-US" sz="1400" spc="150" dirty="0">
              <a:latin typeface="Arial" panose="020B0604020202020204" pitchFamily="34" charset="0"/>
              <a:ea typeface="微软雅黑" panose="020B0503020204020204" charset="-122"/>
              <a:sym typeface="Arial" panose="020B0604020202020204" pitchFamily="34" charset="0"/>
            </a:endParaRPr>
          </a:p>
        </p:txBody>
      </p:sp>
      <p:sp>
        <p:nvSpPr>
          <p:cNvPr id="104" name="等腰三角形 103"/>
          <p:cNvSpPr/>
          <p:nvPr>
            <p:custDataLst>
              <p:tags r:id="rId17"/>
            </p:custDataLst>
          </p:nvPr>
        </p:nvSpPr>
        <p:spPr>
          <a:xfrm rot="10800000" flipH="1" flipV="1">
            <a:off x="3416145" y="3829806"/>
            <a:ext cx="707066" cy="241126"/>
          </a:xfrm>
          <a:prstGeom prst="triangle">
            <a:avLst>
              <a:gd name="adj" fmla="val 0"/>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02" name="矩形 101"/>
          <p:cNvSpPr/>
          <p:nvPr>
            <p:custDataLst>
              <p:tags r:id="rId18"/>
            </p:custDataLst>
          </p:nvPr>
        </p:nvSpPr>
        <p:spPr>
          <a:xfrm>
            <a:off x="972306" y="4332341"/>
            <a:ext cx="3031518" cy="728533"/>
          </a:xfrm>
          <a:prstGeom prst="rect">
            <a:avLst/>
          </a:prstGeom>
        </p:spPr>
        <p:txBody>
          <a:bodyPr wrap="square" anchor="ctr">
            <a:noAutofit/>
          </a:bodyPr>
          <a:p>
            <a:pPr marL="0" indent="0" algn="l">
              <a:lnSpc>
                <a:spcPct val="120000"/>
              </a:lnSpc>
              <a:spcBef>
                <a:spcPts val="0"/>
              </a:spcBef>
              <a:spcAft>
                <a:spcPts val="0"/>
              </a:spcAft>
              <a:buSzPct val="100000"/>
            </a:pPr>
            <a:r>
              <a:rPr lang="zh-CN" altLang="en-US" sz="1600" dirty="0">
                <a:solidFill>
                  <a:sysClr val="window" lastClr="FFFFFF"/>
                </a:solidFill>
                <a:latin typeface="Arial" panose="020B0604020202020204" pitchFamily="34" charset="0"/>
                <a:ea typeface="微软雅黑" panose="020B0503020204020204" charset="-122"/>
                <a:sym typeface="Arial" panose="020B0604020202020204" pitchFamily="34" charset="0"/>
              </a:rPr>
              <a:t>（4）职业性眼病。有化学性眼部烧伤、电光性眼炎等。</a:t>
            </a:r>
            <a:endParaRPr lang="zh-CN" altLang="en-US" sz="160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99" name="椭圆 98"/>
          <p:cNvSpPr/>
          <p:nvPr>
            <p:custDataLst>
              <p:tags r:id="rId19"/>
            </p:custDataLst>
          </p:nvPr>
        </p:nvSpPr>
        <p:spPr>
          <a:xfrm rot="10800000" flipV="1">
            <a:off x="3162794" y="3255262"/>
            <a:ext cx="366713" cy="366713"/>
          </a:xfrm>
          <a:prstGeom prst="ellipse">
            <a:avLst/>
          </a:prstGeom>
          <a:solidFill>
            <a:schemeClr val="accent4"/>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lnSpcReduction="20000"/>
          </a:bodyPr>
          <a:p>
            <a:pPr algn="ctr"/>
            <a:r>
              <a:rPr lang="en-US" altLang="zh-CN" sz="1000" dirty="0">
                <a:solidFill>
                  <a:schemeClr val="bg1"/>
                </a:solidFill>
                <a:latin typeface="Arial" panose="020B0604020202020204" pitchFamily="34" charset="0"/>
                <a:ea typeface="微软雅黑" panose="020B0503020204020204" charset="-122"/>
                <a:sym typeface="Arial" panose="020B0604020202020204" pitchFamily="34" charset="0"/>
              </a:rPr>
              <a:t>B</a:t>
            </a:r>
            <a:endParaRPr lang="en-US" altLang="zh-CN" sz="100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108" name="椭圆 107"/>
          <p:cNvSpPr/>
          <p:nvPr>
            <p:custDataLst>
              <p:tags r:id="rId20"/>
            </p:custDataLst>
          </p:nvPr>
        </p:nvSpPr>
        <p:spPr>
          <a:xfrm rot="10800000" flipV="1">
            <a:off x="6742014" y="3255262"/>
            <a:ext cx="366713" cy="366713"/>
          </a:xfrm>
          <a:prstGeom prst="ellipse">
            <a:avLst/>
          </a:prstGeom>
          <a:solidFill>
            <a:schemeClr val="accent5"/>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90000"/>
          </a:bodyPr>
          <a:p>
            <a:pPr algn="ctr"/>
            <a:r>
              <a:rPr lang="en-US" altLang="zh-CN" sz="1000" dirty="0">
                <a:solidFill>
                  <a:schemeClr val="bg1"/>
                </a:solidFill>
                <a:latin typeface="Arial" panose="020B0604020202020204" pitchFamily="34" charset="0"/>
                <a:ea typeface="微软雅黑" panose="020B0503020204020204" charset="-122"/>
                <a:sym typeface="Arial" panose="020B0604020202020204" pitchFamily="34" charset="0"/>
              </a:rPr>
              <a:t>D</a:t>
            </a:r>
            <a:endParaRPr lang="en-US" altLang="zh-CN" sz="100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51" name="矩形 50"/>
          <p:cNvSpPr/>
          <p:nvPr>
            <p:custDataLst>
              <p:tags r:id="rId21"/>
            </p:custDataLst>
          </p:nvPr>
        </p:nvSpPr>
        <p:spPr>
          <a:xfrm flipV="1">
            <a:off x="4432142" y="4070932"/>
            <a:ext cx="3270289" cy="125135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nSpc>
                <a:spcPct val="120000"/>
              </a:lnSpc>
            </a:pPr>
            <a:endParaRPr lang="zh-CN" altLang="en-US" sz="1400" spc="150" dirty="0">
              <a:latin typeface="Arial" panose="020B0604020202020204" pitchFamily="34" charset="0"/>
              <a:ea typeface="微软雅黑" panose="020B0503020204020204" charset="-122"/>
              <a:sym typeface="Arial" panose="020B0604020202020204" pitchFamily="34" charset="0"/>
            </a:endParaRPr>
          </a:p>
        </p:txBody>
      </p:sp>
      <p:sp>
        <p:nvSpPr>
          <p:cNvPr id="52" name="等腰三角形 51"/>
          <p:cNvSpPr/>
          <p:nvPr>
            <p:custDataLst>
              <p:tags r:id="rId22"/>
            </p:custDataLst>
          </p:nvPr>
        </p:nvSpPr>
        <p:spPr>
          <a:xfrm rot="10800000" flipH="1" flipV="1">
            <a:off x="6995364" y="3829806"/>
            <a:ext cx="707066" cy="241126"/>
          </a:xfrm>
          <a:prstGeom prst="triangle">
            <a:avLst>
              <a:gd name="adj" fmla="val 0"/>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0" name="矩形 49"/>
          <p:cNvSpPr/>
          <p:nvPr>
            <p:custDataLst>
              <p:tags r:id="rId23"/>
            </p:custDataLst>
          </p:nvPr>
        </p:nvSpPr>
        <p:spPr>
          <a:xfrm>
            <a:off x="4551527" y="4332341"/>
            <a:ext cx="3031518" cy="728533"/>
          </a:xfrm>
          <a:prstGeom prst="rect">
            <a:avLst/>
          </a:prstGeom>
        </p:spPr>
        <p:txBody>
          <a:bodyPr wrap="square" anchor="ctr">
            <a:normAutofit/>
          </a:bodyPr>
          <a:p>
            <a:pPr algn="l">
              <a:lnSpc>
                <a:spcPct val="120000"/>
              </a:lnSpc>
            </a:pPr>
            <a:r>
              <a:rPr lang="zh-CN" altLang="en-US" sz="1600" dirty="0">
                <a:solidFill>
                  <a:schemeClr val="bg1"/>
                </a:solidFill>
                <a:latin typeface="Arial" panose="020B0604020202020204" pitchFamily="34" charset="0"/>
                <a:ea typeface="微软雅黑" panose="020B0503020204020204" charset="-122"/>
                <a:sym typeface="Arial" panose="020B0604020202020204" pitchFamily="34" charset="0"/>
              </a:rPr>
              <a:t>（5）职业性耳鼻喉疾病。有噪声聋、铬鼻病等。</a:t>
            </a:r>
            <a:endParaRPr lang="zh-CN" altLang="en-US" sz="160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56" name="矩形 55"/>
          <p:cNvSpPr/>
          <p:nvPr>
            <p:custDataLst>
              <p:tags r:id="rId24"/>
            </p:custDataLst>
          </p:nvPr>
        </p:nvSpPr>
        <p:spPr>
          <a:xfrm flipV="1">
            <a:off x="8007916" y="4070932"/>
            <a:ext cx="3270289" cy="125135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nSpc>
                <a:spcPct val="120000"/>
              </a:lnSpc>
            </a:pPr>
            <a:endParaRPr lang="zh-CN" altLang="en-US" sz="1400" spc="150" dirty="0">
              <a:latin typeface="Arial" panose="020B0604020202020204" pitchFamily="34" charset="0"/>
              <a:ea typeface="微软雅黑" panose="020B0503020204020204" charset="-122"/>
              <a:sym typeface="Arial" panose="020B0604020202020204" pitchFamily="34" charset="0"/>
            </a:endParaRPr>
          </a:p>
        </p:txBody>
      </p:sp>
      <p:sp>
        <p:nvSpPr>
          <p:cNvPr id="57" name="等腰三角形 56"/>
          <p:cNvSpPr/>
          <p:nvPr>
            <p:custDataLst>
              <p:tags r:id="rId25"/>
            </p:custDataLst>
          </p:nvPr>
        </p:nvSpPr>
        <p:spPr>
          <a:xfrm rot="10800000" flipH="1" flipV="1">
            <a:off x="10571139" y="3829806"/>
            <a:ext cx="707066" cy="241126"/>
          </a:xfrm>
          <a:prstGeom prst="triangle">
            <a:avLst>
              <a:gd name="adj" fmla="val 0"/>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5" name="矩形 54"/>
          <p:cNvSpPr/>
          <p:nvPr>
            <p:custDataLst>
              <p:tags r:id="rId26"/>
            </p:custDataLst>
          </p:nvPr>
        </p:nvSpPr>
        <p:spPr>
          <a:xfrm>
            <a:off x="8131175" y="4224020"/>
            <a:ext cx="3031490" cy="944880"/>
          </a:xfrm>
          <a:prstGeom prst="rect">
            <a:avLst/>
          </a:prstGeom>
        </p:spPr>
        <p:txBody>
          <a:bodyPr wrap="square" anchor="ctr"/>
          <a:p>
            <a:pPr algn="l">
              <a:lnSpc>
                <a:spcPct val="120000"/>
              </a:lnSpc>
            </a:pPr>
            <a:r>
              <a:rPr lang="zh-CN" altLang="en-US" sz="1600" dirty="0">
                <a:solidFill>
                  <a:schemeClr val="bg1"/>
                </a:solidFill>
                <a:latin typeface="Arial" panose="020B0604020202020204" pitchFamily="34" charset="0"/>
                <a:ea typeface="微软雅黑" panose="020B0503020204020204" charset="-122"/>
                <a:sym typeface="Arial" panose="020B0604020202020204" pitchFamily="34" charset="0"/>
              </a:rPr>
              <a:t>（6）职业性肿瘤。有石棉所致肺癌、间皮癌，联苯胺所致膀胱癌等。</a:t>
            </a:r>
            <a:endParaRPr lang="zh-CN" altLang="en-US" sz="160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4" name="椭圆 58"/>
          <p:cNvSpPr/>
          <p:nvPr>
            <p:custDataLst>
              <p:tags r:id="rId27"/>
            </p:custDataLst>
          </p:nvPr>
        </p:nvSpPr>
        <p:spPr>
          <a:xfrm rot="10800000" flipV="1">
            <a:off x="10387781" y="3255262"/>
            <a:ext cx="366713" cy="366713"/>
          </a:xfrm>
          <a:prstGeom prst="ellipse">
            <a:avLst/>
          </a:prstGeom>
          <a:solidFill>
            <a:schemeClr val="accent6"/>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r>
              <a:rPr lang="en-US" altLang="zh-CN" sz="1000" dirty="0">
                <a:solidFill>
                  <a:schemeClr val="bg1"/>
                </a:solidFill>
                <a:latin typeface="Arial" panose="020B0604020202020204" pitchFamily="34" charset="0"/>
                <a:ea typeface="微软雅黑" panose="020B0503020204020204" charset="-122"/>
                <a:sym typeface="Arial" panose="020B0604020202020204" pitchFamily="34" charset="0"/>
              </a:rPr>
              <a:t>F</a:t>
            </a:r>
            <a:endParaRPr lang="en-US" altLang="zh-CN" sz="100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Tree>
    <p:custDataLst>
      <p:tags r:id="rId28"/>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7" name="组合 6"/>
          <p:cNvGrpSpPr/>
          <p:nvPr/>
        </p:nvGrpSpPr>
        <p:grpSpPr>
          <a:xfrm>
            <a:off x="-7620" y="-1016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6096"/>
              <a:ext cx="18716" cy="4704"/>
            </a:xfrm>
            <a:prstGeom prst="rect">
              <a:avLst/>
            </a:prstGeom>
          </p:spPr>
        </p:pic>
        <p:sp>
          <p:nvSpPr>
            <p:cNvPr id="3" name="矩形 2"/>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290" y="188"/>
              <a:ext cx="7820" cy="1299"/>
              <a:chOff x="170" y="288"/>
              <a:chExt cx="7820" cy="1299"/>
            </a:xfrm>
          </p:grpSpPr>
          <p:sp>
            <p:nvSpPr>
              <p:cNvPr id="2" name="文本框 1"/>
              <p:cNvSpPr txBox="1"/>
              <p:nvPr/>
            </p:nvSpPr>
            <p:spPr>
              <a:xfrm>
                <a:off x="1314" y="478"/>
                <a:ext cx="6676"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四、职业病的防范</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12" name="1"/>
          <p:cNvSpPr txBox="1">
            <a:spLocks noChangeArrowheads="1"/>
          </p:cNvSpPr>
          <p:nvPr/>
        </p:nvSpPr>
        <p:spPr bwMode="auto">
          <a:xfrm>
            <a:off x="763270" y="1624330"/>
            <a:ext cx="5607685" cy="2954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fontAlgn="auto">
              <a:lnSpc>
                <a:spcPct val="150000"/>
              </a:lnSpc>
              <a:spcBef>
                <a:spcPts val="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尘肺病主要分布在煤炭、有色、机械、建材、轻工等工业行业中。尘肺病会威胁患者的生命和健康。尘肺为长期吸入大量游离二氧化硅与其他粉尘所致，这些粉尘绝大部分被排除出体内。但仍有一部分长期滞留在细支气管与肺泡内，不断被肺泡巨噬细胞吞噬。由此可见，粉尘及吞尘的巨噬细胞是主要致病因素。一系列的研究表明，尘肺病变形成后，肺内残留的粉尘还继续与肺泡巨噬细胞起作用，这是尘肺患者虽然脱离粉尘作业但病变仍继续发展的主要原因。</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p:txBody>
      </p:sp>
      <p:sp>
        <p:nvSpPr>
          <p:cNvPr id="4" name="文本框 3"/>
          <p:cNvSpPr txBox="1"/>
          <p:nvPr/>
        </p:nvSpPr>
        <p:spPr>
          <a:xfrm>
            <a:off x="902970" y="1080770"/>
            <a:ext cx="5059680" cy="460375"/>
          </a:xfrm>
          <a:prstGeom prst="rect">
            <a:avLst/>
          </a:prstGeom>
          <a:noFill/>
        </p:spPr>
        <p:txBody>
          <a:bodyPr wrap="none" rtlCol="0">
            <a:spAutoFit/>
          </a:bodyPr>
          <a:p>
            <a:r>
              <a:rPr lang="zh-CN" altLang="en-US" sz="2400" b="1"/>
              <a:t>（一）高粉尘环境的作业人员防尘肺</a:t>
            </a:r>
            <a:endParaRPr lang="zh-CN" altLang="en-US" sz="2400" b="1"/>
          </a:p>
        </p:txBody>
      </p:sp>
      <p:pic>
        <p:nvPicPr>
          <p:cNvPr id="110" name="图片 109"/>
          <p:cNvPicPr/>
          <p:nvPr/>
        </p:nvPicPr>
        <p:blipFill>
          <a:blip r:embed="rId3"/>
          <a:stretch>
            <a:fillRect/>
          </a:stretch>
        </p:blipFill>
        <p:spPr>
          <a:xfrm>
            <a:off x="6734810" y="1410335"/>
            <a:ext cx="4491990" cy="3054350"/>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7" name="组合 6"/>
          <p:cNvGrpSpPr/>
          <p:nvPr/>
        </p:nvGrpSpPr>
        <p:grpSpPr>
          <a:xfrm>
            <a:off x="-7620" y="-1016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6096"/>
              <a:ext cx="18716" cy="4704"/>
            </a:xfrm>
            <a:prstGeom prst="rect">
              <a:avLst/>
            </a:prstGeom>
          </p:spPr>
        </p:pic>
        <p:sp>
          <p:nvSpPr>
            <p:cNvPr id="3" name="矩形 2"/>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290" y="188"/>
              <a:ext cx="7820" cy="1299"/>
              <a:chOff x="170" y="288"/>
              <a:chExt cx="7820" cy="1299"/>
            </a:xfrm>
          </p:grpSpPr>
          <p:sp>
            <p:nvSpPr>
              <p:cNvPr id="2" name="文本框 1"/>
              <p:cNvSpPr txBox="1"/>
              <p:nvPr/>
            </p:nvSpPr>
            <p:spPr>
              <a:xfrm>
                <a:off x="1314" y="478"/>
                <a:ext cx="6676"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四、职业病的防范</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12" name="1"/>
          <p:cNvSpPr txBox="1">
            <a:spLocks noChangeArrowheads="1"/>
          </p:cNvSpPr>
          <p:nvPr/>
        </p:nvSpPr>
        <p:spPr bwMode="auto">
          <a:xfrm>
            <a:off x="921385" y="1854200"/>
            <a:ext cx="5074920" cy="3323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fontAlgn="auto">
              <a:lnSpc>
                <a:spcPct val="150000"/>
              </a:lnSpc>
              <a:spcBef>
                <a:spcPts val="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日光中的紫外线照射可以引起细胞 DNA 断裂、交联和染色体畸变，紫外线还可以抑制皮肤的免疫功能，使突变细胞轻松逃脱集体的免疫监视，容易引起皮肤鳞癌和基底细胞癌，对引起黑色素瘤也可能有影响。</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a:p>
            <a:pPr fontAlgn="auto">
              <a:lnSpc>
                <a:spcPct val="150000"/>
              </a:lnSpc>
              <a:spcBef>
                <a:spcPts val="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近年来，由于环境恶化，大气层的臭氧减少，出现地球臭氧空洞，地表紫外线的辐射强度也急剧增加，其诱发人体皮肤癌的潜在危险性也大为增加。所以长时间在户外工作时要做好防晒措施，减少紫外线诱发的皮肤病。多喝绿茶也可减轻紫外线对人体的伤害。</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p:txBody>
      </p:sp>
      <p:sp>
        <p:nvSpPr>
          <p:cNvPr id="4" name="文本框 3"/>
          <p:cNvSpPr txBox="1"/>
          <p:nvPr/>
        </p:nvSpPr>
        <p:spPr>
          <a:xfrm>
            <a:off x="763270" y="1163955"/>
            <a:ext cx="5059680" cy="460375"/>
          </a:xfrm>
          <a:prstGeom prst="rect">
            <a:avLst/>
          </a:prstGeom>
          <a:noFill/>
        </p:spPr>
        <p:txBody>
          <a:bodyPr wrap="none" rtlCol="0">
            <a:spAutoFit/>
          </a:bodyPr>
          <a:p>
            <a:r>
              <a:rPr lang="zh-CN" altLang="en-US" sz="2400" b="1"/>
              <a:t>（三）在日光和荧光灯下工作防癌变</a:t>
            </a:r>
            <a:endParaRPr lang="zh-CN" altLang="en-US" sz="2400" b="1"/>
          </a:p>
        </p:txBody>
      </p:sp>
      <p:pic>
        <p:nvPicPr>
          <p:cNvPr id="112" name="图片 111"/>
          <p:cNvPicPr/>
          <p:nvPr/>
        </p:nvPicPr>
        <p:blipFill>
          <a:blip r:embed="rId3"/>
          <a:stretch>
            <a:fillRect/>
          </a:stretch>
        </p:blipFill>
        <p:spPr>
          <a:xfrm>
            <a:off x="6816725" y="1094105"/>
            <a:ext cx="4065270" cy="4670425"/>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7" name="组合 6"/>
          <p:cNvGrpSpPr/>
          <p:nvPr/>
        </p:nvGrpSpPr>
        <p:grpSpPr>
          <a:xfrm>
            <a:off x="-7620" y="-1016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6096"/>
              <a:ext cx="18716" cy="4704"/>
            </a:xfrm>
            <a:prstGeom prst="rect">
              <a:avLst/>
            </a:prstGeom>
          </p:spPr>
        </p:pic>
        <p:sp>
          <p:nvSpPr>
            <p:cNvPr id="3" name="矩形 2"/>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290" y="188"/>
              <a:ext cx="7820" cy="1299"/>
              <a:chOff x="170" y="288"/>
              <a:chExt cx="7820" cy="1299"/>
            </a:xfrm>
          </p:grpSpPr>
          <p:sp>
            <p:nvSpPr>
              <p:cNvPr id="2" name="文本框 1"/>
              <p:cNvSpPr txBox="1"/>
              <p:nvPr/>
            </p:nvSpPr>
            <p:spPr>
              <a:xfrm>
                <a:off x="1314" y="478"/>
                <a:ext cx="6676"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四、职业病的防范</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12" name="1"/>
          <p:cNvSpPr txBox="1">
            <a:spLocks noChangeArrowheads="1"/>
          </p:cNvSpPr>
          <p:nvPr/>
        </p:nvSpPr>
        <p:spPr bwMode="auto">
          <a:xfrm>
            <a:off x="921385" y="1854200"/>
            <a:ext cx="5074920" cy="2954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fontAlgn="auto">
              <a:lnSpc>
                <a:spcPct val="150000"/>
              </a:lnSpc>
              <a:spcBef>
                <a:spcPts val="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热痉挛是由于在高温环境下从事重体力活动，大量出汗引起的严重肌肉痉挛。多见于体力劳动者，如动力车间工人、钢铁工人、矿工以及大量隐性出汗的人。热痉挛常突然发作，首先累及四肢，表现为剧烈疼痛和不能活动。热痉挛可饮用含盐的饮料或进食含盐的食物来预防和治疗。在高温状态下工作的人员平时应多喝盐水，预防发病。此外，平时要常备人丹、藿香正气液等药品，以备不时之需。</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p:txBody>
      </p:sp>
      <p:sp>
        <p:nvSpPr>
          <p:cNvPr id="4" name="文本框 3"/>
          <p:cNvSpPr txBox="1"/>
          <p:nvPr/>
        </p:nvSpPr>
        <p:spPr>
          <a:xfrm>
            <a:off x="763270" y="1163955"/>
            <a:ext cx="3840480" cy="460375"/>
          </a:xfrm>
          <a:prstGeom prst="rect">
            <a:avLst/>
          </a:prstGeom>
          <a:noFill/>
        </p:spPr>
        <p:txBody>
          <a:bodyPr wrap="none" rtlCol="0">
            <a:spAutoFit/>
          </a:bodyPr>
          <a:p>
            <a:r>
              <a:rPr lang="zh-CN" altLang="en-US" sz="2400" b="1"/>
              <a:t>（四）高温工作者防热痉挛</a:t>
            </a:r>
            <a:endParaRPr lang="zh-CN" altLang="en-US" sz="2400" b="1"/>
          </a:p>
        </p:txBody>
      </p:sp>
      <p:pic>
        <p:nvPicPr>
          <p:cNvPr id="113" name="图片 112"/>
          <p:cNvPicPr/>
          <p:nvPr/>
        </p:nvPicPr>
        <p:blipFill>
          <a:blip r:embed="rId3"/>
          <a:stretch>
            <a:fillRect/>
          </a:stretch>
        </p:blipFill>
        <p:spPr>
          <a:xfrm>
            <a:off x="6120130" y="1655445"/>
            <a:ext cx="5157470" cy="3352800"/>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7" name="组合 6"/>
          <p:cNvGrpSpPr/>
          <p:nvPr/>
        </p:nvGrpSpPr>
        <p:grpSpPr>
          <a:xfrm>
            <a:off x="-7620" y="-1016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6096"/>
              <a:ext cx="18716" cy="4704"/>
            </a:xfrm>
            <a:prstGeom prst="rect">
              <a:avLst/>
            </a:prstGeom>
          </p:spPr>
        </p:pic>
        <p:sp>
          <p:nvSpPr>
            <p:cNvPr id="3" name="矩形 2"/>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290" y="188"/>
              <a:ext cx="7820" cy="1299"/>
              <a:chOff x="170" y="288"/>
              <a:chExt cx="7820" cy="1299"/>
            </a:xfrm>
          </p:grpSpPr>
          <p:sp>
            <p:nvSpPr>
              <p:cNvPr id="2" name="文本框 1"/>
              <p:cNvSpPr txBox="1"/>
              <p:nvPr/>
            </p:nvSpPr>
            <p:spPr>
              <a:xfrm>
                <a:off x="1314" y="478"/>
                <a:ext cx="6676"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四、职业病的防范</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12" name="1"/>
          <p:cNvSpPr txBox="1">
            <a:spLocks noChangeArrowheads="1"/>
          </p:cNvSpPr>
          <p:nvPr/>
        </p:nvSpPr>
        <p:spPr bwMode="auto">
          <a:xfrm>
            <a:off x="1106170" y="1854200"/>
            <a:ext cx="4238625" cy="2954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fontAlgn="auto">
              <a:lnSpc>
                <a:spcPct val="150000"/>
              </a:lnSpc>
              <a:spcBef>
                <a:spcPts val="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电光性眼炎是因眼睛的角膜上皮细胞和结膜吸收大量强烈的紫外线所引起的急性炎症，表现为两眼突发烧灼感和剧痛，伴随有畏光、流泪、眼睑痉挛，头痛，眼睑及面部皮肤潮红和灼痛感，眼睑结膜充血、水肿。</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a:p>
            <a:pPr fontAlgn="auto">
              <a:lnSpc>
                <a:spcPct val="150000"/>
              </a:lnSpc>
              <a:spcBef>
                <a:spcPts val="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从事电焊工作的工人进行电焊操作时，如果不注意佩戴防护面罩，眼睛会被电弧光中强烈的紫外线所刺激，引发电光性眼炎。</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p:txBody>
      </p:sp>
      <p:sp>
        <p:nvSpPr>
          <p:cNvPr id="4" name="文本框 3"/>
          <p:cNvSpPr txBox="1"/>
          <p:nvPr/>
        </p:nvSpPr>
        <p:spPr>
          <a:xfrm>
            <a:off x="749300" y="1163955"/>
            <a:ext cx="4754880" cy="460375"/>
          </a:xfrm>
          <a:prstGeom prst="rect">
            <a:avLst/>
          </a:prstGeom>
          <a:noFill/>
        </p:spPr>
        <p:txBody>
          <a:bodyPr wrap="none" rtlCol="0">
            <a:spAutoFit/>
          </a:bodyPr>
          <a:p>
            <a:r>
              <a:rPr lang="zh-CN" altLang="en-US" sz="2400" b="1"/>
              <a:t>（五）电焊工作者谨防电光性眼炎</a:t>
            </a:r>
            <a:endParaRPr lang="zh-CN" altLang="en-US" sz="2400" b="1"/>
          </a:p>
        </p:txBody>
      </p:sp>
      <p:pic>
        <p:nvPicPr>
          <p:cNvPr id="114" name="图片 113"/>
          <p:cNvPicPr/>
          <p:nvPr/>
        </p:nvPicPr>
        <p:blipFill>
          <a:blip r:embed="rId3"/>
          <a:stretch>
            <a:fillRect/>
          </a:stretch>
        </p:blipFill>
        <p:spPr>
          <a:xfrm>
            <a:off x="6202045" y="1163955"/>
            <a:ext cx="5080000" cy="3810000"/>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7" name="组合 6"/>
          <p:cNvGrpSpPr/>
          <p:nvPr/>
        </p:nvGrpSpPr>
        <p:grpSpPr>
          <a:xfrm>
            <a:off x="-7620" y="-1016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6096"/>
              <a:ext cx="18716" cy="4704"/>
            </a:xfrm>
            <a:prstGeom prst="rect">
              <a:avLst/>
            </a:prstGeom>
          </p:spPr>
        </p:pic>
        <p:sp>
          <p:nvSpPr>
            <p:cNvPr id="3" name="矩形 2"/>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290" y="188"/>
              <a:ext cx="7820" cy="1299"/>
              <a:chOff x="170" y="288"/>
              <a:chExt cx="7820" cy="1299"/>
            </a:xfrm>
          </p:grpSpPr>
          <p:sp>
            <p:nvSpPr>
              <p:cNvPr id="2" name="文本框 1"/>
              <p:cNvSpPr txBox="1"/>
              <p:nvPr/>
            </p:nvSpPr>
            <p:spPr>
              <a:xfrm>
                <a:off x="1314" y="478"/>
                <a:ext cx="6676"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五、劳动保护概述</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4" name="文本框 3"/>
          <p:cNvSpPr txBox="1"/>
          <p:nvPr/>
        </p:nvSpPr>
        <p:spPr>
          <a:xfrm>
            <a:off x="902970" y="1080770"/>
            <a:ext cx="3840480" cy="460375"/>
          </a:xfrm>
          <a:prstGeom prst="rect">
            <a:avLst/>
          </a:prstGeom>
          <a:noFill/>
        </p:spPr>
        <p:txBody>
          <a:bodyPr wrap="none" rtlCol="0">
            <a:spAutoFit/>
          </a:bodyPr>
          <a:p>
            <a:pPr algn="l"/>
            <a:r>
              <a:rPr lang="zh-CN" altLang="en-US" sz="2400" b="1"/>
              <a:t>（一）劳动保护的基本内容</a:t>
            </a:r>
            <a:endParaRPr lang="zh-CN" altLang="en-US" sz="2400" b="1"/>
          </a:p>
        </p:txBody>
      </p:sp>
      <p:cxnSp>
        <p:nvCxnSpPr>
          <p:cNvPr id="52" name="Straight Connector 49"/>
          <p:cNvCxnSpPr/>
          <p:nvPr>
            <p:custDataLst>
              <p:tags r:id="rId3"/>
            </p:custDataLst>
          </p:nvPr>
        </p:nvCxnSpPr>
        <p:spPr>
          <a:xfrm>
            <a:off x="3101658" y="3299460"/>
            <a:ext cx="1021080" cy="0"/>
          </a:xfrm>
          <a:prstGeom prst="line">
            <a:avLst/>
          </a:prstGeom>
          <a:noFill/>
          <a:ln w="9525" cap="flat" cmpd="sng" algn="ctr">
            <a:solidFill>
              <a:sysClr val="window" lastClr="FFFFFF">
                <a:lumMod val="65000"/>
              </a:sysClr>
            </a:solidFill>
            <a:prstDash val="solid"/>
          </a:ln>
          <a:effectLst/>
        </p:spPr>
      </p:cxnSp>
      <p:cxnSp>
        <p:nvCxnSpPr>
          <p:cNvPr id="53" name="Straight Connector 52"/>
          <p:cNvCxnSpPr/>
          <p:nvPr>
            <p:custDataLst>
              <p:tags r:id="rId4"/>
            </p:custDataLst>
          </p:nvPr>
        </p:nvCxnSpPr>
        <p:spPr>
          <a:xfrm>
            <a:off x="3101658" y="4947920"/>
            <a:ext cx="1375410" cy="0"/>
          </a:xfrm>
          <a:prstGeom prst="line">
            <a:avLst/>
          </a:prstGeom>
          <a:noFill/>
          <a:ln w="9525" cap="flat" cmpd="sng" algn="ctr">
            <a:solidFill>
              <a:sysClr val="window" lastClr="FFFFFF">
                <a:lumMod val="65000"/>
              </a:sysClr>
            </a:solidFill>
            <a:prstDash val="solid"/>
          </a:ln>
          <a:effectLst/>
        </p:spPr>
      </p:cxnSp>
      <p:cxnSp>
        <p:nvCxnSpPr>
          <p:cNvPr id="54" name="Straight Connector 38"/>
          <p:cNvCxnSpPr/>
          <p:nvPr>
            <p:custDataLst>
              <p:tags r:id="rId5"/>
            </p:custDataLst>
          </p:nvPr>
        </p:nvCxnSpPr>
        <p:spPr>
          <a:xfrm>
            <a:off x="6524308" y="1818640"/>
            <a:ext cx="902335" cy="0"/>
          </a:xfrm>
          <a:prstGeom prst="line">
            <a:avLst/>
          </a:prstGeom>
          <a:noFill/>
          <a:ln w="9525" cap="flat" cmpd="sng" algn="ctr">
            <a:solidFill>
              <a:sysClr val="window" lastClr="FFFFFF">
                <a:lumMod val="65000"/>
              </a:sysClr>
            </a:solidFill>
            <a:prstDash val="solid"/>
          </a:ln>
          <a:effectLst/>
        </p:spPr>
      </p:cxnSp>
      <p:cxnSp>
        <p:nvCxnSpPr>
          <p:cNvPr id="55" name="Straight Connector 41"/>
          <p:cNvCxnSpPr/>
          <p:nvPr>
            <p:custDataLst>
              <p:tags r:id="rId6"/>
            </p:custDataLst>
          </p:nvPr>
        </p:nvCxnSpPr>
        <p:spPr>
          <a:xfrm>
            <a:off x="7963853" y="3299460"/>
            <a:ext cx="1021080" cy="0"/>
          </a:xfrm>
          <a:prstGeom prst="line">
            <a:avLst/>
          </a:prstGeom>
          <a:noFill/>
          <a:ln w="9525" cap="flat" cmpd="sng" algn="ctr">
            <a:solidFill>
              <a:sysClr val="window" lastClr="FFFFFF">
                <a:lumMod val="65000"/>
              </a:sysClr>
            </a:solidFill>
            <a:prstDash val="solid"/>
          </a:ln>
          <a:effectLst/>
        </p:spPr>
      </p:cxnSp>
      <p:cxnSp>
        <p:nvCxnSpPr>
          <p:cNvPr id="56" name="Straight Connector 51"/>
          <p:cNvCxnSpPr/>
          <p:nvPr>
            <p:custDataLst>
              <p:tags r:id="rId7"/>
            </p:custDataLst>
          </p:nvPr>
        </p:nvCxnSpPr>
        <p:spPr>
          <a:xfrm>
            <a:off x="7783513" y="4947920"/>
            <a:ext cx="1431925" cy="0"/>
          </a:xfrm>
          <a:prstGeom prst="line">
            <a:avLst/>
          </a:prstGeom>
          <a:noFill/>
          <a:ln w="9525" cap="flat" cmpd="sng" algn="ctr">
            <a:solidFill>
              <a:sysClr val="window" lastClr="FFFFFF">
                <a:lumMod val="65000"/>
              </a:sysClr>
            </a:solidFill>
            <a:prstDash val="solid"/>
          </a:ln>
          <a:effectLst/>
        </p:spPr>
      </p:cxnSp>
      <p:sp>
        <p:nvSpPr>
          <p:cNvPr id="57" name="Oval 3"/>
          <p:cNvSpPr>
            <a:spLocks noChangeArrowheads="1"/>
          </p:cNvSpPr>
          <p:nvPr>
            <p:custDataLst>
              <p:tags r:id="rId8"/>
            </p:custDataLst>
          </p:nvPr>
        </p:nvSpPr>
        <p:spPr bwMode="auto">
          <a:xfrm>
            <a:off x="6472873" y="2374900"/>
            <a:ext cx="1820545" cy="1848485"/>
          </a:xfrm>
          <a:prstGeom prst="ellipse">
            <a:avLst/>
          </a:prstGeom>
          <a:solidFill>
            <a:srgbClr val="60A9C3"/>
          </a:solidFill>
          <a:ln w="76200">
            <a:solidFill>
              <a:srgbClr val="60A9C3">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8" name="Oval 4"/>
          <p:cNvSpPr>
            <a:spLocks noChangeArrowheads="1"/>
          </p:cNvSpPr>
          <p:nvPr>
            <p:custDataLst>
              <p:tags r:id="rId9"/>
            </p:custDataLst>
          </p:nvPr>
        </p:nvSpPr>
        <p:spPr bwMode="auto">
          <a:xfrm>
            <a:off x="5157153" y="1576070"/>
            <a:ext cx="1820545" cy="1848485"/>
          </a:xfrm>
          <a:prstGeom prst="ellipse">
            <a:avLst/>
          </a:prstGeom>
          <a:solidFill>
            <a:srgbClr val="519BDF"/>
          </a:solidFill>
          <a:ln w="76200">
            <a:solidFill>
              <a:srgbClr val="519BDF">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8" name="Oval 5"/>
          <p:cNvSpPr>
            <a:spLocks noChangeArrowheads="1"/>
          </p:cNvSpPr>
          <p:nvPr>
            <p:custDataLst>
              <p:tags r:id="rId10"/>
            </p:custDataLst>
          </p:nvPr>
        </p:nvSpPr>
        <p:spPr bwMode="auto">
          <a:xfrm>
            <a:off x="3996373" y="2374900"/>
            <a:ext cx="1820545" cy="1848485"/>
          </a:xfrm>
          <a:prstGeom prst="ellipse">
            <a:avLst/>
          </a:prstGeom>
          <a:solidFill>
            <a:srgbClr val="8CD16D"/>
          </a:solidFill>
          <a:ln w="76200">
            <a:solidFill>
              <a:srgbClr val="8CD16D">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60" name="Oval 6"/>
          <p:cNvSpPr>
            <a:spLocks noChangeArrowheads="1"/>
          </p:cNvSpPr>
          <p:nvPr>
            <p:custDataLst>
              <p:tags r:id="rId11"/>
            </p:custDataLst>
          </p:nvPr>
        </p:nvSpPr>
        <p:spPr bwMode="auto">
          <a:xfrm>
            <a:off x="6067743" y="3893185"/>
            <a:ext cx="1820545" cy="1848485"/>
          </a:xfrm>
          <a:prstGeom prst="ellipse">
            <a:avLst/>
          </a:prstGeom>
          <a:solidFill>
            <a:srgbClr val="6FB6A6"/>
          </a:solidFill>
          <a:ln w="76200">
            <a:solidFill>
              <a:srgbClr val="6FB6A6">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dirty="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61" name="Oval 7"/>
          <p:cNvSpPr>
            <a:spLocks noChangeArrowheads="1"/>
          </p:cNvSpPr>
          <p:nvPr>
            <p:custDataLst>
              <p:tags r:id="rId12"/>
            </p:custDataLst>
          </p:nvPr>
        </p:nvSpPr>
        <p:spPr bwMode="auto">
          <a:xfrm>
            <a:off x="4406583" y="3893185"/>
            <a:ext cx="1820545" cy="1848485"/>
          </a:xfrm>
          <a:prstGeom prst="ellipse">
            <a:avLst/>
          </a:prstGeom>
          <a:solidFill>
            <a:srgbClr val="7DC48A"/>
          </a:solidFill>
          <a:ln w="76200">
            <a:solidFill>
              <a:srgbClr val="7DC48A">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68" name="Oval 57"/>
          <p:cNvSpPr>
            <a:spLocks noChangeArrowheads="1"/>
          </p:cNvSpPr>
          <p:nvPr>
            <p:custDataLst>
              <p:tags r:id="rId13"/>
            </p:custDataLst>
          </p:nvPr>
        </p:nvSpPr>
        <p:spPr bwMode="auto">
          <a:xfrm>
            <a:off x="8474393" y="2925445"/>
            <a:ext cx="718820" cy="729615"/>
          </a:xfrm>
          <a:prstGeom prst="ellipse">
            <a:avLst/>
          </a:prstGeom>
          <a:solidFill>
            <a:srgbClr val="60A9C3"/>
          </a:solidFill>
          <a:ln w="38100">
            <a:solidFill>
              <a:srgbClr val="60A9C3">
                <a:lumMod val="20000"/>
                <a:lumOff val="80000"/>
              </a:srgbClr>
            </a:solidFill>
          </a:ln>
        </p:spPr>
        <p:txBody>
          <a:bodyPr vert="horz" wrap="square" lIns="91440" tIns="45720" rIns="91440" bIns="45720" numCol="1" anchor="ctr" anchorCtr="0" compatLnSpc="1">
            <a:normAutofit fontScale="92500" lnSpcReduction="100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2</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70" name="Oval 67"/>
          <p:cNvSpPr>
            <a:spLocks noChangeArrowheads="1"/>
          </p:cNvSpPr>
          <p:nvPr>
            <p:custDataLst>
              <p:tags r:id="rId14"/>
            </p:custDataLst>
          </p:nvPr>
        </p:nvSpPr>
        <p:spPr bwMode="auto">
          <a:xfrm>
            <a:off x="8474393" y="4605655"/>
            <a:ext cx="718820" cy="729615"/>
          </a:xfrm>
          <a:prstGeom prst="ellipse">
            <a:avLst/>
          </a:prstGeom>
          <a:solidFill>
            <a:srgbClr val="6FB6A6"/>
          </a:solidFill>
          <a:ln w="38100">
            <a:solidFill>
              <a:srgbClr val="6FB6A6">
                <a:lumMod val="20000"/>
                <a:lumOff val="80000"/>
              </a:srgbClr>
            </a:solidFill>
          </a:ln>
        </p:spPr>
        <p:txBody>
          <a:bodyPr vert="horz" wrap="square" lIns="91440" tIns="45720" rIns="91440" bIns="45720" numCol="1" anchor="ctr" anchorCtr="0" compatLnSpc="1">
            <a:normAutofit fontScale="92500" lnSpcReduction="100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3</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71" name="Oval 68"/>
          <p:cNvSpPr>
            <a:spLocks noChangeArrowheads="1"/>
          </p:cNvSpPr>
          <p:nvPr>
            <p:custDataLst>
              <p:tags r:id="rId15"/>
            </p:custDataLst>
          </p:nvPr>
        </p:nvSpPr>
        <p:spPr bwMode="auto">
          <a:xfrm>
            <a:off x="7314248" y="1456055"/>
            <a:ext cx="718820" cy="729615"/>
          </a:xfrm>
          <a:prstGeom prst="ellipse">
            <a:avLst/>
          </a:prstGeom>
          <a:solidFill>
            <a:srgbClr val="519BDF"/>
          </a:solidFill>
          <a:ln w="38100">
            <a:solidFill>
              <a:srgbClr val="519BDF">
                <a:lumMod val="20000"/>
                <a:lumOff val="80000"/>
              </a:srgbClr>
            </a:solidFill>
          </a:ln>
        </p:spPr>
        <p:txBody>
          <a:bodyPr vert="horz" wrap="square" lIns="91440" tIns="45720" rIns="91440" bIns="45720" numCol="1" anchor="ctr" anchorCtr="0" compatLnSpc="1">
            <a:normAutofit fontScale="92500" lnSpcReduction="100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1</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72" name="Oval 69"/>
          <p:cNvSpPr>
            <a:spLocks noChangeArrowheads="1"/>
          </p:cNvSpPr>
          <p:nvPr>
            <p:custDataLst>
              <p:tags r:id="rId16"/>
            </p:custDataLst>
          </p:nvPr>
        </p:nvSpPr>
        <p:spPr bwMode="auto">
          <a:xfrm>
            <a:off x="2893378" y="4605655"/>
            <a:ext cx="718820" cy="729615"/>
          </a:xfrm>
          <a:prstGeom prst="ellipse">
            <a:avLst/>
          </a:prstGeom>
          <a:solidFill>
            <a:srgbClr val="7DC48A"/>
          </a:solidFill>
          <a:ln w="38100">
            <a:solidFill>
              <a:srgbClr val="7DC48A">
                <a:lumMod val="20000"/>
                <a:lumOff val="80000"/>
              </a:srgbClr>
            </a:solidFill>
          </a:ln>
        </p:spPr>
        <p:txBody>
          <a:bodyPr vert="horz" wrap="square" lIns="91440" tIns="45720" rIns="91440" bIns="45720" numCol="1" anchor="ctr" anchorCtr="0" compatLnSpc="1">
            <a:normAutofit fontScale="92500" lnSpcReduction="100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4</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73" name="Oval 70"/>
          <p:cNvSpPr>
            <a:spLocks noChangeArrowheads="1"/>
          </p:cNvSpPr>
          <p:nvPr>
            <p:custDataLst>
              <p:tags r:id="rId17"/>
            </p:custDataLst>
          </p:nvPr>
        </p:nvSpPr>
        <p:spPr bwMode="auto">
          <a:xfrm>
            <a:off x="2893378" y="2896870"/>
            <a:ext cx="718820" cy="729615"/>
          </a:xfrm>
          <a:prstGeom prst="ellipse">
            <a:avLst/>
          </a:prstGeom>
          <a:solidFill>
            <a:srgbClr val="8CD16D"/>
          </a:solidFill>
          <a:ln w="38100">
            <a:solidFill>
              <a:srgbClr val="8CD16D">
                <a:lumMod val="20000"/>
                <a:lumOff val="80000"/>
              </a:srgbClr>
            </a:solidFill>
          </a:ln>
        </p:spPr>
        <p:txBody>
          <a:bodyPr vert="horz" wrap="square" lIns="91440" tIns="45720" rIns="91440" bIns="45720" numCol="1" anchor="ctr" anchorCtr="0" compatLnSpc="1">
            <a:normAutofit fontScale="92500" lnSpcReduction="100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5</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69" name="Oval 2"/>
          <p:cNvSpPr>
            <a:spLocks noChangeArrowheads="1"/>
          </p:cNvSpPr>
          <p:nvPr>
            <p:custDataLst>
              <p:tags r:id="rId18"/>
            </p:custDataLst>
          </p:nvPr>
        </p:nvSpPr>
        <p:spPr bwMode="auto">
          <a:xfrm>
            <a:off x="5258118" y="2894330"/>
            <a:ext cx="1806575" cy="1834515"/>
          </a:xfrm>
          <a:prstGeom prst="ellipse">
            <a:avLst/>
          </a:prstGeom>
          <a:solidFill>
            <a:sysClr val="window" lastClr="FFFFFF"/>
          </a:solidFill>
          <a:ln w="152400">
            <a:solidFill>
              <a:sysClr val="window" lastClr="FFFFFF"/>
            </a:solidFill>
          </a:ln>
        </p:spPr>
        <p:txBody>
          <a:bodyPr vert="horz" wrap="square" lIns="121920" tIns="60960" rIns="121920" bIns="60960" numCol="1" anchor="t" anchorCtr="0" compatLnSpc="1"/>
          <a:lstStyle/>
          <a:p>
            <a:pPr>
              <a:lnSpc>
                <a:spcPct val="120000"/>
              </a:lnSpc>
            </a:pPr>
            <a:endParaRPr lang="en-US" sz="2400" kern="0">
              <a:solidFill>
                <a:prstClr val="black"/>
              </a:solidFill>
              <a:latin typeface="Arial" panose="020B0604020202020204" pitchFamily="34" charset="0"/>
              <a:ea typeface="微软雅黑" panose="020B0503020204020204" charset="-122"/>
              <a:sym typeface="Arial" panose="020B0604020202020204" pitchFamily="34" charset="0"/>
            </a:endParaRPr>
          </a:p>
        </p:txBody>
      </p:sp>
      <p:sp>
        <p:nvSpPr>
          <p:cNvPr id="9" name="空心弧 8"/>
          <p:cNvSpPr/>
          <p:nvPr>
            <p:custDataLst>
              <p:tags r:id="rId19"/>
            </p:custDataLst>
          </p:nvPr>
        </p:nvSpPr>
        <p:spPr>
          <a:xfrm rot="5400000">
            <a:off x="5257483" y="2904490"/>
            <a:ext cx="1806575" cy="1806575"/>
          </a:xfrm>
          <a:prstGeom prst="blockArc">
            <a:avLst>
              <a:gd name="adj1" fmla="val 21536926"/>
              <a:gd name="adj2" fmla="val 4563580"/>
              <a:gd name="adj3" fmla="val 9876"/>
            </a:avLst>
          </a:prstGeom>
          <a:solidFill>
            <a:srgbClr val="7DC48A"/>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112" name="空心弧 111"/>
          <p:cNvSpPr/>
          <p:nvPr>
            <p:custDataLst>
              <p:tags r:id="rId20"/>
            </p:custDataLst>
          </p:nvPr>
        </p:nvSpPr>
        <p:spPr>
          <a:xfrm rot="5400000">
            <a:off x="5257483" y="2904490"/>
            <a:ext cx="1806575" cy="1806575"/>
          </a:xfrm>
          <a:prstGeom prst="blockArc">
            <a:avLst>
              <a:gd name="adj1" fmla="val 8718108"/>
              <a:gd name="adj2" fmla="val 13669574"/>
              <a:gd name="adj3" fmla="val 9895"/>
            </a:avLst>
          </a:prstGeom>
          <a:solidFill>
            <a:srgbClr val="519BDF"/>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113" name="空心弧 112"/>
          <p:cNvSpPr/>
          <p:nvPr>
            <p:custDataLst>
              <p:tags r:id="rId21"/>
            </p:custDataLst>
          </p:nvPr>
        </p:nvSpPr>
        <p:spPr>
          <a:xfrm rot="5400000">
            <a:off x="5257483" y="2904490"/>
            <a:ext cx="1806575" cy="1806575"/>
          </a:xfrm>
          <a:prstGeom prst="blockArc">
            <a:avLst>
              <a:gd name="adj1" fmla="val 4533040"/>
              <a:gd name="adj2" fmla="val 8761354"/>
              <a:gd name="adj3" fmla="val 9748"/>
            </a:avLst>
          </a:prstGeom>
          <a:solidFill>
            <a:srgbClr val="8CD16D"/>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114" name="空心弧 113"/>
          <p:cNvSpPr/>
          <p:nvPr>
            <p:custDataLst>
              <p:tags r:id="rId22"/>
            </p:custDataLst>
          </p:nvPr>
        </p:nvSpPr>
        <p:spPr>
          <a:xfrm rot="5400000">
            <a:off x="5257483" y="2904490"/>
            <a:ext cx="1806575" cy="1806575"/>
          </a:xfrm>
          <a:prstGeom prst="blockArc">
            <a:avLst>
              <a:gd name="adj1" fmla="val 17590353"/>
              <a:gd name="adj2" fmla="val 21540837"/>
              <a:gd name="adj3" fmla="val 9879"/>
            </a:avLst>
          </a:prstGeom>
          <a:solidFill>
            <a:srgbClr val="6FB6A6"/>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124" name="空心弧 123"/>
          <p:cNvSpPr/>
          <p:nvPr>
            <p:custDataLst>
              <p:tags r:id="rId23"/>
            </p:custDataLst>
          </p:nvPr>
        </p:nvSpPr>
        <p:spPr>
          <a:xfrm rot="5400000">
            <a:off x="5257483" y="2904490"/>
            <a:ext cx="1806575" cy="1806575"/>
          </a:xfrm>
          <a:prstGeom prst="blockArc">
            <a:avLst>
              <a:gd name="adj1" fmla="val 13643770"/>
              <a:gd name="adj2" fmla="val 17591825"/>
              <a:gd name="adj3" fmla="val 9956"/>
            </a:avLst>
          </a:prstGeom>
          <a:solidFill>
            <a:srgbClr val="60A9C3"/>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50" name="文本框 49"/>
          <p:cNvSpPr txBox="1"/>
          <p:nvPr>
            <p:custDataLst>
              <p:tags r:id="rId24"/>
            </p:custDataLst>
          </p:nvPr>
        </p:nvSpPr>
        <p:spPr>
          <a:xfrm>
            <a:off x="400685" y="1870075"/>
            <a:ext cx="2521585" cy="1878330"/>
          </a:xfrm>
          <a:prstGeom prst="rect">
            <a:avLst/>
          </a:prstGeom>
          <a:noFill/>
        </p:spPr>
        <p:txBody>
          <a:bodyPr wrap="square" rtlCol="0" anchor="ctr" anchorCtr="0">
            <a:noAutofit/>
          </a:bodyPr>
          <a:lstStyle/>
          <a:p>
            <a:pPr algn="l" fontAlgn="auto">
              <a:lnSpc>
                <a:spcPct val="150000"/>
              </a:lnSpc>
            </a:pPr>
            <a:r>
              <a:rPr lang="zh-CN" altLang="en-US" sz="1600" b="1" spc="150" dirty="0">
                <a:solidFill>
                  <a:schemeClr val="accent6">
                    <a:lumMod val="60000"/>
                    <a:lumOff val="40000"/>
                  </a:schemeClr>
                </a:solidFill>
                <a:uFillTx/>
                <a:latin typeface="Arial" panose="020B0604020202020204" pitchFamily="34" charset="0"/>
                <a:ea typeface="微软雅黑" panose="020B0503020204020204" charset="-122"/>
                <a:sym typeface="Arial" panose="020B0604020202020204" pitchFamily="34" charset="0"/>
              </a:rPr>
              <a:t>5. 工作时间与休假制度</a:t>
            </a:r>
            <a:endParaRPr lang="zh-CN" altLang="en-US" sz="1600" b="1" spc="150" dirty="0">
              <a:solidFill>
                <a:schemeClr val="accent6">
                  <a:lumMod val="60000"/>
                  <a:lumOff val="40000"/>
                </a:schemeClr>
              </a:solidFill>
              <a:uFillTx/>
              <a:latin typeface="Arial" panose="020B0604020202020204" pitchFamily="34" charset="0"/>
              <a:ea typeface="微软雅黑" panose="020B0503020204020204" charset="-122"/>
              <a:sym typeface="Arial" panose="020B0604020202020204" pitchFamily="34" charset="0"/>
            </a:endParaRPr>
          </a:p>
          <a:p>
            <a:pPr algn="l" fontAlgn="auto">
              <a:lnSpc>
                <a:spcPct val="150000"/>
              </a:lnSpc>
            </a:pPr>
            <a:r>
              <a:rPr lang="zh-CN" altLang="en-US" sz="1600" spc="150" dirty="0">
                <a:solidFill>
                  <a:sysClr val="windowText" lastClr="000000">
                    <a:lumMod val="75000"/>
                    <a:lumOff val="25000"/>
                  </a:sysClr>
                </a:solidFill>
                <a:uFillTx/>
                <a:latin typeface="Arial" panose="020B0604020202020204" pitchFamily="34" charset="0"/>
                <a:ea typeface="微软雅黑" panose="020B0503020204020204" charset="-122"/>
                <a:sym typeface="Arial" panose="020B0604020202020204" pitchFamily="34" charset="0"/>
              </a:rPr>
              <a:t>工作时间，又称劳动时间，是指法律规定的劳动者在一昼夜和一周内从事劳动的时间。</a:t>
            </a:r>
            <a:endParaRPr lang="zh-CN" altLang="en-US" sz="1600" spc="150" dirty="0">
              <a:solidFill>
                <a:sysClr val="windowText" lastClr="000000">
                  <a:lumMod val="75000"/>
                  <a:lumOff val="25000"/>
                </a:sysClr>
              </a:solidFill>
              <a:uFillTx/>
              <a:latin typeface="Arial" panose="020B0604020202020204" pitchFamily="34" charset="0"/>
              <a:ea typeface="微软雅黑" panose="020B0503020204020204" charset="-122"/>
              <a:sym typeface="Arial" panose="020B0604020202020204" pitchFamily="34" charset="0"/>
            </a:endParaRPr>
          </a:p>
        </p:txBody>
      </p:sp>
      <p:sp>
        <p:nvSpPr>
          <p:cNvPr id="51" name="文本框 50"/>
          <p:cNvSpPr txBox="1"/>
          <p:nvPr>
            <p:custDataLst>
              <p:tags r:id="rId25"/>
            </p:custDataLst>
          </p:nvPr>
        </p:nvSpPr>
        <p:spPr>
          <a:xfrm>
            <a:off x="372110" y="4076700"/>
            <a:ext cx="2818130" cy="2334895"/>
          </a:xfrm>
          <a:prstGeom prst="rect">
            <a:avLst/>
          </a:prstGeom>
          <a:noFill/>
        </p:spPr>
        <p:txBody>
          <a:bodyPr wrap="square" rtlCol="0" anchor="ctr" anchorCtr="0"/>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charset="-122"/>
              </a:defRPr>
            </a:lvl1pPr>
          </a:lstStyle>
          <a:p>
            <a:pPr algn="l" fontAlgn="auto">
              <a:lnSpc>
                <a:spcPct val="150000"/>
              </a:lnSpc>
            </a:pPr>
            <a:r>
              <a:rPr lang="zh-CN" altLang="en-US" sz="1600" b="1" dirty="0">
                <a:solidFill>
                  <a:schemeClr val="accent6">
                    <a:lumMod val="75000"/>
                  </a:schemeClr>
                </a:solidFill>
                <a:uFillTx/>
                <a:sym typeface="Arial" panose="020B0604020202020204" pitchFamily="34" charset="0"/>
              </a:rPr>
              <a:t>4. 未成年工保护</a:t>
            </a:r>
            <a:endParaRPr lang="zh-CN" altLang="en-US" sz="1600" b="1" dirty="0">
              <a:solidFill>
                <a:schemeClr val="accent6">
                  <a:lumMod val="75000"/>
                </a:schemeClr>
              </a:solidFill>
              <a:uFillTx/>
              <a:sym typeface="Arial" panose="020B0604020202020204" pitchFamily="34" charset="0"/>
            </a:endParaRPr>
          </a:p>
          <a:p>
            <a:pPr algn="l" fontAlgn="auto">
              <a:lnSpc>
                <a:spcPct val="150000"/>
              </a:lnSpc>
            </a:pPr>
            <a:r>
              <a:rPr lang="zh-CN" altLang="en-US" sz="1600" dirty="0">
                <a:solidFill>
                  <a:sysClr val="windowText" lastClr="000000">
                    <a:lumMod val="75000"/>
                    <a:lumOff val="25000"/>
                  </a:sysClr>
                </a:solidFill>
                <a:uFillTx/>
                <a:sym typeface="Arial" panose="020B0604020202020204" pitchFamily="34" charset="0"/>
              </a:rPr>
              <a:t>根据未成年工的生理特点、心理特点及身体状况，为保证其身心健康，对在劳动过程中的未成年工所采取的各项安全和卫生的保护措施。</a:t>
            </a:r>
            <a:endParaRPr lang="zh-CN" altLang="en-US" sz="1600" dirty="0">
              <a:solidFill>
                <a:sysClr val="windowText" lastClr="000000">
                  <a:lumMod val="75000"/>
                  <a:lumOff val="25000"/>
                </a:sysClr>
              </a:solidFill>
              <a:uFillTx/>
              <a:sym typeface="Arial" panose="020B0604020202020204" pitchFamily="34" charset="0"/>
            </a:endParaRPr>
          </a:p>
        </p:txBody>
      </p:sp>
      <p:sp>
        <p:nvSpPr>
          <p:cNvPr id="62" name="文本框 61"/>
          <p:cNvSpPr txBox="1"/>
          <p:nvPr>
            <p:custDataLst>
              <p:tags r:id="rId26"/>
            </p:custDataLst>
          </p:nvPr>
        </p:nvSpPr>
        <p:spPr>
          <a:xfrm>
            <a:off x="9133205" y="2538095"/>
            <a:ext cx="2890520" cy="1767840"/>
          </a:xfrm>
          <a:prstGeom prst="rect">
            <a:avLst/>
          </a:prstGeom>
          <a:noFill/>
        </p:spPr>
        <p:txBody>
          <a:bodyPr wrap="square" rtlCol="0" anchor="ctr" anchorCtr="0"/>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charset="-122"/>
              </a:defRPr>
            </a:lvl1pPr>
          </a:lstStyle>
          <a:p>
            <a:pPr fontAlgn="auto">
              <a:lnSpc>
                <a:spcPct val="150000"/>
              </a:lnSpc>
            </a:pPr>
            <a:r>
              <a:rPr lang="zh-CN" altLang="en-US" sz="1600" b="1" dirty="0">
                <a:ln/>
                <a:solidFill>
                  <a:schemeClr val="accent1"/>
                </a:solidFill>
                <a:effectLst/>
                <a:uFillTx/>
                <a:sym typeface="Arial" panose="020B0604020202020204" pitchFamily="34" charset="0"/>
              </a:rPr>
              <a:t>2. 劳动卫生保护</a:t>
            </a:r>
            <a:endParaRPr lang="zh-CN" altLang="en-US" sz="1600" b="1" dirty="0">
              <a:ln/>
              <a:solidFill>
                <a:schemeClr val="accent1"/>
              </a:solidFill>
              <a:effectLst/>
              <a:uFillTx/>
              <a:sym typeface="Arial" panose="020B0604020202020204" pitchFamily="34" charset="0"/>
            </a:endParaRPr>
          </a:p>
          <a:p>
            <a:pPr fontAlgn="auto">
              <a:lnSpc>
                <a:spcPct val="150000"/>
              </a:lnSpc>
            </a:pPr>
            <a:r>
              <a:rPr lang="zh-CN" altLang="en-US" sz="1600" dirty="0">
                <a:solidFill>
                  <a:sysClr val="windowText" lastClr="000000">
                    <a:lumMod val="75000"/>
                    <a:lumOff val="25000"/>
                  </a:sysClr>
                </a:solidFill>
                <a:uFillTx/>
                <a:sym typeface="Arial" panose="020B0604020202020204" pitchFamily="34" charset="0"/>
              </a:rPr>
              <a:t>劳动卫生保护即通过鉴别、评定、控制和消除生产过程和劳动环境中的有害因素。</a:t>
            </a:r>
            <a:endParaRPr lang="zh-CN" altLang="en-US" sz="1600" dirty="0">
              <a:solidFill>
                <a:sysClr val="windowText" lastClr="000000">
                  <a:lumMod val="75000"/>
                  <a:lumOff val="25000"/>
                </a:sysClr>
              </a:solidFill>
              <a:uFillTx/>
              <a:sym typeface="Arial" panose="020B0604020202020204" pitchFamily="34" charset="0"/>
            </a:endParaRPr>
          </a:p>
        </p:txBody>
      </p:sp>
      <p:sp>
        <p:nvSpPr>
          <p:cNvPr id="63" name="文本框 62"/>
          <p:cNvSpPr txBox="1"/>
          <p:nvPr>
            <p:custDataLst>
              <p:tags r:id="rId27"/>
            </p:custDataLst>
          </p:nvPr>
        </p:nvSpPr>
        <p:spPr>
          <a:xfrm>
            <a:off x="9216390" y="4232275"/>
            <a:ext cx="2807970" cy="2194560"/>
          </a:xfrm>
          <a:prstGeom prst="rect">
            <a:avLst/>
          </a:prstGeom>
          <a:noFill/>
        </p:spPr>
        <p:txBody>
          <a:bodyPr wrap="square" rtlCol="0" anchor="ctr" anchorCtr="0"/>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charset="-122"/>
              </a:defRPr>
            </a:lvl1pPr>
          </a:lstStyle>
          <a:p>
            <a:pPr fontAlgn="auto">
              <a:lnSpc>
                <a:spcPct val="150000"/>
              </a:lnSpc>
            </a:pPr>
            <a:r>
              <a:rPr lang="zh-CN" altLang="en-US" sz="1600" b="1" dirty="0">
                <a:solidFill>
                  <a:srgbClr val="0070C0"/>
                </a:solidFill>
                <a:uFillTx/>
                <a:sym typeface="Arial" panose="020B0604020202020204" pitchFamily="34" charset="0"/>
              </a:rPr>
              <a:t>3. 女工保护</a:t>
            </a:r>
            <a:endParaRPr lang="zh-CN" altLang="en-US" sz="1600" b="1" dirty="0">
              <a:solidFill>
                <a:srgbClr val="0070C0"/>
              </a:solidFill>
              <a:uFillTx/>
              <a:sym typeface="Arial" panose="020B0604020202020204" pitchFamily="34" charset="0"/>
            </a:endParaRPr>
          </a:p>
          <a:p>
            <a:pPr fontAlgn="auto">
              <a:lnSpc>
                <a:spcPct val="150000"/>
              </a:lnSpc>
            </a:pPr>
            <a:r>
              <a:rPr lang="zh-CN" altLang="en-US" sz="1600" dirty="0">
                <a:solidFill>
                  <a:sysClr val="windowText" lastClr="000000">
                    <a:lumMod val="75000"/>
                    <a:lumOff val="25000"/>
                  </a:sysClr>
                </a:solidFill>
                <a:uFillTx/>
                <a:sym typeface="Arial" panose="020B0604020202020204" pitchFamily="34" charset="0"/>
              </a:rPr>
              <a:t>虽然我国提倡男女平等，但是在现实生活中，女性由于力量比较薄弱等原因，相比较于男性职员，依旧处于弱势地位。</a:t>
            </a:r>
            <a:endParaRPr lang="zh-CN" altLang="en-US" sz="1600" dirty="0">
              <a:solidFill>
                <a:sysClr val="windowText" lastClr="000000">
                  <a:lumMod val="75000"/>
                  <a:lumOff val="25000"/>
                </a:sysClr>
              </a:solidFill>
              <a:uFillTx/>
              <a:sym typeface="Arial" panose="020B0604020202020204" pitchFamily="34" charset="0"/>
            </a:endParaRPr>
          </a:p>
        </p:txBody>
      </p:sp>
      <p:sp>
        <p:nvSpPr>
          <p:cNvPr id="64" name="文本框 63"/>
          <p:cNvSpPr txBox="1"/>
          <p:nvPr>
            <p:custDataLst>
              <p:tags r:id="rId28"/>
            </p:custDataLst>
          </p:nvPr>
        </p:nvSpPr>
        <p:spPr>
          <a:xfrm>
            <a:off x="8090535" y="1080770"/>
            <a:ext cx="3745865" cy="1469390"/>
          </a:xfrm>
          <a:prstGeom prst="rect">
            <a:avLst/>
          </a:prstGeom>
          <a:noFill/>
        </p:spPr>
        <p:txBody>
          <a:bodyPr wrap="square" rtlCol="0" anchor="ctr" anchorCtr="0"/>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charset="-122"/>
              </a:defRPr>
            </a:lvl1pPr>
          </a:lstStyle>
          <a:p>
            <a:pPr fontAlgn="auto">
              <a:lnSpc>
                <a:spcPct val="150000"/>
              </a:lnSpc>
            </a:pPr>
            <a:r>
              <a:rPr lang="zh-CN" altLang="en-US" sz="1600" b="1" dirty="0">
                <a:ln/>
                <a:solidFill>
                  <a:schemeClr val="accent1"/>
                </a:solidFill>
                <a:effectLst/>
                <a:uFillTx/>
                <a:sym typeface="Arial" panose="020B0604020202020204" pitchFamily="34" charset="0"/>
              </a:rPr>
              <a:t>1. 劳动安全保护</a:t>
            </a:r>
            <a:endParaRPr lang="zh-CN" altLang="en-US" sz="1600" b="1" dirty="0">
              <a:ln/>
              <a:solidFill>
                <a:schemeClr val="accent1"/>
              </a:solidFill>
              <a:effectLst/>
              <a:uFillTx/>
              <a:sym typeface="Arial" panose="020B0604020202020204" pitchFamily="34" charset="0"/>
            </a:endParaRPr>
          </a:p>
          <a:p>
            <a:pPr fontAlgn="auto">
              <a:lnSpc>
                <a:spcPct val="150000"/>
              </a:lnSpc>
            </a:pPr>
            <a:r>
              <a:rPr lang="zh-CN" altLang="en-US" sz="1600" dirty="0">
                <a:solidFill>
                  <a:sysClr val="windowText" lastClr="000000">
                    <a:lumMod val="75000"/>
                    <a:lumOff val="25000"/>
                  </a:sysClr>
                </a:solidFill>
                <a:uFillTx/>
                <a:sym typeface="Arial" panose="020B0604020202020204" pitchFamily="34" charset="0"/>
              </a:rPr>
              <a:t>为了保护劳动者的劳动安全，防止和消除劳动者在劳动和生产过程中的伤亡事故，以及防止生产设备遭到破坏。</a:t>
            </a:r>
            <a:endParaRPr lang="zh-CN" altLang="en-US" sz="1600" dirty="0">
              <a:solidFill>
                <a:sysClr val="windowText" lastClr="000000">
                  <a:lumMod val="75000"/>
                  <a:lumOff val="25000"/>
                </a:sysClr>
              </a:solidFill>
              <a:uFillTx/>
              <a:sym typeface="Arial" panose="020B0604020202020204" pitchFamily="34" charset="0"/>
            </a:endParaRPr>
          </a:p>
        </p:txBody>
      </p:sp>
      <p:pic>
        <p:nvPicPr>
          <p:cNvPr id="10" name="图形 1"/>
          <p:cNvPicPr>
            <a:picLocks noChangeAspect="1"/>
          </p:cNvPicPr>
          <p:nvPr>
            <p:custDataLst>
              <p:tags r:id="rId29"/>
            </p:custDataLst>
          </p:nvPr>
        </p:nvPicPr>
        <p:blipFill>
          <a:blip r:embed="rId30">
            <a:extLst>
              <a:ext uri="{96DAC541-7B7A-43D3-8B79-37D633B846F1}">
                <asvg:svgBlip xmlns:asvg="http://schemas.microsoft.com/office/drawing/2016/SVG/main" r:embed="rId31"/>
              </a:ext>
            </a:extLst>
          </a:blip>
          <a:stretch>
            <a:fillRect/>
          </a:stretch>
        </p:blipFill>
        <p:spPr>
          <a:xfrm>
            <a:off x="4943158" y="4503420"/>
            <a:ext cx="628650" cy="714375"/>
          </a:xfrm>
          <a:prstGeom prst="rect">
            <a:avLst/>
          </a:prstGeom>
        </p:spPr>
      </p:pic>
      <p:pic>
        <p:nvPicPr>
          <p:cNvPr id="11" name="图形 2"/>
          <p:cNvPicPr>
            <a:picLocks noChangeAspect="1"/>
          </p:cNvPicPr>
          <p:nvPr>
            <p:custDataLst>
              <p:tags r:id="rId32"/>
            </p:custDataLst>
          </p:nvPr>
        </p:nvPicPr>
        <p:blipFill>
          <a:blip r:embed="rId33">
            <a:extLst>
              <a:ext uri="{96DAC541-7B7A-43D3-8B79-37D633B846F1}">
                <asvg:svgBlip xmlns:asvg="http://schemas.microsoft.com/office/drawing/2016/SVG/main" r:embed="rId34"/>
              </a:ext>
            </a:extLst>
          </a:blip>
          <a:stretch>
            <a:fillRect/>
          </a:stretch>
        </p:blipFill>
        <p:spPr>
          <a:xfrm>
            <a:off x="6887528" y="4488815"/>
            <a:ext cx="361950" cy="657225"/>
          </a:xfrm>
          <a:prstGeom prst="rect">
            <a:avLst/>
          </a:prstGeom>
        </p:spPr>
      </p:pic>
      <p:pic>
        <p:nvPicPr>
          <p:cNvPr id="13" name="图形 3"/>
          <p:cNvPicPr>
            <a:picLocks noChangeAspect="1"/>
          </p:cNvPicPr>
          <p:nvPr>
            <p:custDataLst>
              <p:tags r:id="rId35"/>
            </p:custDataLst>
          </p:nvPr>
        </p:nvPicPr>
        <p:blipFill>
          <a:blip r:embed="rId36">
            <a:extLst>
              <a:ext uri="{96DAC541-7B7A-43D3-8B79-37D633B846F1}">
                <asvg:svgBlip xmlns:asvg="http://schemas.microsoft.com/office/drawing/2016/SVG/main" r:embed="rId37"/>
              </a:ext>
            </a:extLst>
          </a:blip>
          <a:stretch>
            <a:fillRect/>
          </a:stretch>
        </p:blipFill>
        <p:spPr>
          <a:xfrm>
            <a:off x="7227253" y="3056890"/>
            <a:ext cx="457200" cy="485775"/>
          </a:xfrm>
          <a:prstGeom prst="rect">
            <a:avLst/>
          </a:prstGeom>
        </p:spPr>
      </p:pic>
      <p:pic>
        <p:nvPicPr>
          <p:cNvPr id="14" name="图形 4"/>
          <p:cNvPicPr>
            <a:picLocks noChangeAspect="1"/>
          </p:cNvPicPr>
          <p:nvPr>
            <p:custDataLst>
              <p:tags r:id="rId38"/>
            </p:custDataLst>
          </p:nvPr>
        </p:nvPicPr>
        <p:blipFill>
          <a:blip r:embed="rId39">
            <a:extLst>
              <a:ext uri="{96DAC541-7B7A-43D3-8B79-37D633B846F1}">
                <asvg:svgBlip xmlns:asvg="http://schemas.microsoft.com/office/drawing/2016/SVG/main" r:embed="rId40"/>
              </a:ext>
            </a:extLst>
          </a:blip>
          <a:stretch>
            <a:fillRect/>
          </a:stretch>
        </p:blipFill>
        <p:spPr>
          <a:xfrm>
            <a:off x="5822633" y="2137410"/>
            <a:ext cx="676275" cy="466725"/>
          </a:xfrm>
          <a:prstGeom prst="rect">
            <a:avLst/>
          </a:prstGeom>
        </p:spPr>
      </p:pic>
      <p:pic>
        <p:nvPicPr>
          <p:cNvPr id="15" name="图形 5"/>
          <p:cNvPicPr>
            <a:picLocks noChangeAspect="1"/>
          </p:cNvPicPr>
          <p:nvPr>
            <p:custDataLst>
              <p:tags r:id="rId41"/>
            </p:custDataLst>
          </p:nvPr>
        </p:nvPicPr>
        <p:blipFill>
          <a:blip r:embed="rId42">
            <a:extLst>
              <a:ext uri="{96DAC541-7B7A-43D3-8B79-37D633B846F1}">
                <asvg:svgBlip xmlns:asvg="http://schemas.microsoft.com/office/drawing/2016/SVG/main" r:embed="rId43"/>
              </a:ext>
            </a:extLst>
          </a:blip>
          <a:stretch>
            <a:fillRect/>
          </a:stretch>
        </p:blipFill>
        <p:spPr>
          <a:xfrm>
            <a:off x="4503103" y="3004185"/>
            <a:ext cx="571500" cy="590550"/>
          </a:xfrm>
          <a:prstGeom prst="rect">
            <a:avLst/>
          </a:prstGeom>
        </p:spPr>
      </p:pic>
      <p:pic>
        <p:nvPicPr>
          <p:cNvPr id="16" name="图形 6"/>
          <p:cNvPicPr>
            <a:picLocks noChangeAspect="1"/>
          </p:cNvPicPr>
          <p:nvPr>
            <p:custDataLst>
              <p:tags r:id="rId44"/>
            </p:custDataLst>
          </p:nvPr>
        </p:nvPicPr>
        <p:blipFill>
          <a:blip r:embed="rId45">
            <a:extLst>
              <a:ext uri="{96DAC541-7B7A-43D3-8B79-37D633B846F1}">
                <asvg:svgBlip xmlns:asvg="http://schemas.microsoft.com/office/drawing/2016/SVG/main" r:embed="rId46"/>
              </a:ext>
            </a:extLst>
          </a:blip>
          <a:stretch>
            <a:fillRect/>
          </a:stretch>
        </p:blipFill>
        <p:spPr>
          <a:xfrm>
            <a:off x="5875338" y="3540125"/>
            <a:ext cx="571500" cy="542925"/>
          </a:xfrm>
          <a:prstGeom prst="rect">
            <a:avLst/>
          </a:prstGeom>
        </p:spPr>
      </p:pic>
    </p:spTree>
    <p:custDataLst>
      <p:tags r:id="rId47"/>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7" name="组合 6"/>
          <p:cNvGrpSpPr/>
          <p:nvPr/>
        </p:nvGrpSpPr>
        <p:grpSpPr>
          <a:xfrm>
            <a:off x="-7620" y="2794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6096"/>
              <a:ext cx="18716" cy="4704"/>
            </a:xfrm>
            <a:prstGeom prst="rect">
              <a:avLst/>
            </a:prstGeom>
          </p:spPr>
        </p:pic>
        <p:sp>
          <p:nvSpPr>
            <p:cNvPr id="3" name="矩形 2"/>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290" y="188"/>
              <a:ext cx="7820" cy="1299"/>
              <a:chOff x="170" y="288"/>
              <a:chExt cx="7820" cy="1299"/>
            </a:xfrm>
          </p:grpSpPr>
          <p:sp>
            <p:nvSpPr>
              <p:cNvPr id="2" name="文本框 1"/>
              <p:cNvSpPr txBox="1"/>
              <p:nvPr/>
            </p:nvSpPr>
            <p:spPr>
              <a:xfrm>
                <a:off x="1314" y="478"/>
                <a:ext cx="6676"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五、劳动保护概述</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4" name="文本框 3"/>
          <p:cNvSpPr txBox="1"/>
          <p:nvPr/>
        </p:nvSpPr>
        <p:spPr>
          <a:xfrm>
            <a:off x="902970" y="1080770"/>
            <a:ext cx="2926080" cy="460375"/>
          </a:xfrm>
          <a:prstGeom prst="rect">
            <a:avLst/>
          </a:prstGeom>
          <a:noFill/>
        </p:spPr>
        <p:txBody>
          <a:bodyPr wrap="none" rtlCol="0">
            <a:spAutoFit/>
          </a:bodyPr>
          <a:p>
            <a:r>
              <a:rPr lang="zh-CN" altLang="en-US" sz="2400" b="1"/>
              <a:t>（二）劳动防护用品</a:t>
            </a:r>
            <a:endParaRPr lang="zh-CN" altLang="en-US" sz="2400" b="1"/>
          </a:p>
        </p:txBody>
      </p:sp>
      <p:sp>
        <p:nvSpPr>
          <p:cNvPr id="12" name="文本框 11"/>
          <p:cNvSpPr txBox="1"/>
          <p:nvPr/>
        </p:nvSpPr>
        <p:spPr>
          <a:xfrm>
            <a:off x="1019810" y="1688465"/>
            <a:ext cx="4746625" cy="4246245"/>
          </a:xfrm>
          <a:prstGeom prst="rect">
            <a:avLst/>
          </a:prstGeom>
          <a:noFill/>
        </p:spPr>
        <p:txBody>
          <a:bodyPr wrap="square" rtlCol="0">
            <a:spAutoFit/>
          </a:bodyPr>
          <a:p>
            <a:pPr fontAlgn="auto">
              <a:lnSpc>
                <a:spcPct val="150000"/>
              </a:lnSpc>
            </a:pPr>
            <a:r>
              <a:rPr lang="zh-CN" altLang="en-US"/>
              <a:t>1. 劳动防护用品的含义和分类</a:t>
            </a:r>
            <a:endParaRPr lang="zh-CN" altLang="en-US"/>
          </a:p>
          <a:p>
            <a:pPr fontAlgn="auto">
              <a:lnSpc>
                <a:spcPct val="150000"/>
              </a:lnSpc>
            </a:pPr>
            <a:r>
              <a:rPr lang="zh-CN" altLang="en-US"/>
              <a:t>（1）劳动防护用品的含义。劳动防护用品是为了保护劳动者在生产过程中的安全和健康而发给劳动者个人使用的防护用品。</a:t>
            </a:r>
            <a:endParaRPr lang="zh-CN" altLang="en-US"/>
          </a:p>
          <a:p>
            <a:pPr fontAlgn="auto">
              <a:lnSpc>
                <a:spcPct val="150000"/>
              </a:lnSpc>
            </a:pPr>
            <a:r>
              <a:rPr lang="zh-CN" altLang="en-US"/>
              <a:t>（2）劳动防护用品的分类。按人体生理部位分类，根据所保护的人体生理位置的不同，常见的劳动防护用品可以分成头部防护、面部防护、眼镜防护、口部防护、听力防护、手部防护、脚部防护、身躯防护、高空安全防护九大类。</a:t>
            </a:r>
            <a:endParaRPr lang="zh-CN" altLang="en-US"/>
          </a:p>
        </p:txBody>
      </p:sp>
      <p:pic>
        <p:nvPicPr>
          <p:cNvPr id="100" name="图片 99"/>
          <p:cNvPicPr/>
          <p:nvPr/>
        </p:nvPicPr>
        <p:blipFill>
          <a:blip r:embed="rId3"/>
          <a:stretch>
            <a:fillRect/>
          </a:stretch>
        </p:blipFill>
        <p:spPr>
          <a:xfrm>
            <a:off x="6090285" y="2224405"/>
            <a:ext cx="5034915" cy="3433445"/>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0">
              <a:schemeClr val="bg1">
                <a:lumMod val="95000"/>
              </a:schemeClr>
            </a:gs>
            <a:gs pos="100000">
              <a:schemeClr val="bg1"/>
            </a:gs>
          </a:gsLst>
          <a:path path="circle">
            <a:fillToRect r="100000" b="100000"/>
          </a:path>
          <a:tileRect l="-100000" t="-100000"/>
        </a:gradFill>
        <a:effectLst/>
      </p:bgPr>
    </p:bg>
    <p:spTree>
      <p:nvGrpSpPr>
        <p:cNvPr id="1" name=""/>
        <p:cNvGrpSpPr/>
        <p:nvPr/>
      </p:nvGrpSpPr>
      <p:grpSpPr>
        <a:xfrm>
          <a:off x="0" y="0"/>
          <a:ext cx="0" cy="0"/>
          <a:chOff x="0" y="0"/>
          <a:chExt cx="0" cy="0"/>
        </a:xfrm>
      </p:grpSpPr>
      <p:sp>
        <p:nvSpPr>
          <p:cNvPr id="19" name="任意多边形 18"/>
          <p:cNvSpPr/>
          <p:nvPr/>
        </p:nvSpPr>
        <p:spPr>
          <a:xfrm>
            <a:off x="-10160" y="-6350"/>
            <a:ext cx="12202160" cy="686435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 name="圆角矩形 4"/>
          <p:cNvSpPr/>
          <p:nvPr/>
        </p:nvSpPr>
        <p:spPr>
          <a:xfrm>
            <a:off x="843598" y="1529715"/>
            <a:ext cx="10504170" cy="4866005"/>
          </a:xfrm>
          <a:prstGeom prst="roundRect">
            <a:avLst/>
          </a:prstGeom>
          <a:solidFill>
            <a:srgbClr val="8EC7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6" name="组合 15"/>
          <p:cNvGrpSpPr/>
          <p:nvPr/>
        </p:nvGrpSpPr>
        <p:grpSpPr>
          <a:xfrm>
            <a:off x="4920933" y="208915"/>
            <a:ext cx="2339340" cy="1195070"/>
            <a:chOff x="1464" y="534"/>
            <a:chExt cx="3684" cy="1882"/>
          </a:xfrm>
        </p:grpSpPr>
        <p:sp>
          <p:nvSpPr>
            <p:cNvPr id="7" name="圆角矩形 6"/>
            <p:cNvSpPr/>
            <p:nvPr/>
          </p:nvSpPr>
          <p:spPr>
            <a:xfrm>
              <a:off x="1464" y="534"/>
              <a:ext cx="3684" cy="1228"/>
            </a:xfrm>
            <a:prstGeom prst="roundRect">
              <a:avLst/>
            </a:prstGeom>
            <a:solidFill>
              <a:srgbClr val="EEF2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思源黑体 CN Bold" panose="020B0800000000000000" charset="-122"/>
              </a:endParaRPr>
            </a:p>
          </p:txBody>
        </p:sp>
        <p:sp>
          <p:nvSpPr>
            <p:cNvPr id="6" name="矩形 5"/>
            <p:cNvSpPr/>
            <p:nvPr/>
          </p:nvSpPr>
          <p:spPr>
            <a:xfrm>
              <a:off x="2169" y="654"/>
              <a:ext cx="2274" cy="1016"/>
            </a:xfrm>
            <a:prstGeom prst="rect">
              <a:avLst/>
            </a:prstGeom>
            <a:noFill/>
            <a:ln>
              <a:noFill/>
            </a:ln>
          </p:spPr>
          <p:txBody>
            <a:bodyPr wrap="square" rtlCol="0" anchor="t">
              <a:spAutoFit/>
              <a:scene3d>
                <a:camera prst="orthographicFront"/>
                <a:lightRig rig="threePt" dir="t"/>
              </a:scene3d>
            </a:bodyPr>
            <a:p>
              <a:pPr algn="dist"/>
              <a:r>
                <a:rPr lang="zh-CN" sz="3600">
                  <a:solidFill>
                    <a:srgbClr val="23543E"/>
                  </a:solidFill>
                  <a:effectLst/>
                  <a:latin typeface="思源黑体 CN Bold" panose="020B0800000000000000" charset="-122"/>
                  <a:ea typeface="思源黑体 CN Bold" panose="020B0800000000000000" charset="-122"/>
                  <a:cs typeface="思源黑体 CN Bold" panose="020B0800000000000000" charset="-122"/>
                </a:rPr>
                <a:t>目录</a:t>
              </a:r>
              <a:endParaRPr lang="zh-CN" altLang="en-US" sz="3600">
                <a:solidFill>
                  <a:srgbClr val="23543E"/>
                </a:solidFill>
                <a:effectLst/>
                <a:latin typeface="思源黑体 CN Bold" panose="020B0800000000000000" charset="-122"/>
                <a:ea typeface="思源黑体 CN Bold" panose="020B0800000000000000" charset="-122"/>
                <a:cs typeface="思源黑体 CN Bold" panose="020B0800000000000000" charset="-122"/>
              </a:endParaRPr>
            </a:p>
          </p:txBody>
        </p:sp>
        <p:sp>
          <p:nvSpPr>
            <p:cNvPr id="8" name="文本框 7"/>
            <p:cNvSpPr txBox="1"/>
            <p:nvPr/>
          </p:nvSpPr>
          <p:spPr>
            <a:xfrm>
              <a:off x="1805" y="1836"/>
              <a:ext cx="3002" cy="580"/>
            </a:xfrm>
            <a:prstGeom prst="rect">
              <a:avLst/>
            </a:prstGeom>
            <a:noFill/>
          </p:spPr>
          <p:txBody>
            <a:bodyPr wrap="square" rtlCol="0" anchor="t">
              <a:spAutoFit/>
            </a:bodyPr>
            <a:p>
              <a:pPr algn="dist"/>
              <a:r>
                <a:rPr lang="en-US" altLang="zh-CN" dirty="0">
                  <a:ln w="12700">
                    <a:noFill/>
                  </a:ln>
                  <a:solidFill>
                    <a:srgbClr val="8EC78B"/>
                  </a:solidFill>
                  <a:effectLst/>
                  <a:latin typeface="思源黑体 CN Bold" panose="020B0800000000000000" charset="-122"/>
                  <a:ea typeface="思源黑体 CN Bold" panose="020B0800000000000000" charset="-122"/>
                  <a:cs typeface="思源黑体 CN Bold" panose="020B0800000000000000" charset="-122"/>
                  <a:sym typeface="+mn-ea"/>
                </a:rPr>
                <a:t>CONTENTS</a:t>
              </a:r>
              <a:endParaRPr lang="en-US" altLang="zh-CN" dirty="0">
                <a:ln w="12700">
                  <a:noFill/>
                </a:ln>
                <a:solidFill>
                  <a:srgbClr val="8EC78B"/>
                </a:solidFill>
                <a:effectLst/>
                <a:latin typeface="思源黑体 CN Bold" panose="020B0800000000000000" charset="-122"/>
                <a:ea typeface="思源黑体 CN Bold" panose="020B0800000000000000" charset="-122"/>
                <a:cs typeface="思源黑体 CN Bold" panose="020B0800000000000000" charset="-122"/>
                <a:sym typeface="+mn-ea"/>
              </a:endParaRPr>
            </a:p>
          </p:txBody>
        </p:sp>
      </p:grpSp>
      <p:grpSp>
        <p:nvGrpSpPr>
          <p:cNvPr id="17" name="组合 16"/>
          <p:cNvGrpSpPr/>
          <p:nvPr/>
        </p:nvGrpSpPr>
        <p:grpSpPr>
          <a:xfrm>
            <a:off x="2047875" y="2281555"/>
            <a:ext cx="8535035" cy="2219325"/>
            <a:chOff x="2686" y="3695"/>
            <a:chExt cx="13441" cy="3495"/>
          </a:xfrm>
        </p:grpSpPr>
        <p:sp>
          <p:nvSpPr>
            <p:cNvPr id="9" name="椭圆 8"/>
            <p:cNvSpPr/>
            <p:nvPr/>
          </p:nvSpPr>
          <p:spPr>
            <a:xfrm>
              <a:off x="2759" y="4090"/>
              <a:ext cx="891" cy="89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a:solidFill>
                    <a:srgbClr val="23543E"/>
                  </a:solidFill>
                  <a:latin typeface="思源黑体 CN Bold" panose="020B0800000000000000" charset="-122"/>
                  <a:ea typeface="思源黑体 CN Bold" panose="020B0800000000000000" charset="-122"/>
                  <a:cs typeface="思源黑体 CN Bold" panose="020B0800000000000000" charset="-122"/>
                  <a:sym typeface="思源黑体 CN Bold" panose="020B0800000000000000" charset="-122"/>
                </a:rPr>
                <a:t>1</a:t>
              </a:r>
              <a:endParaRPr lang="en-US" altLang="zh-CN" sz="1600" b="1" dirty="0">
                <a:solidFill>
                  <a:srgbClr val="23543E"/>
                </a:solidFill>
                <a:latin typeface="思源黑体 CN Bold" panose="020B0800000000000000" charset="-122"/>
                <a:ea typeface="思源黑体 CN Bold" panose="020B0800000000000000" charset="-122"/>
                <a:cs typeface="思源黑体 CN Bold" panose="020B0800000000000000" charset="-122"/>
                <a:sym typeface="思源黑体 CN Bold" panose="020B0800000000000000" charset="-122"/>
              </a:endParaRPr>
            </a:p>
          </p:txBody>
        </p:sp>
        <p:sp>
          <p:nvSpPr>
            <p:cNvPr id="20" name="文本框 19"/>
            <p:cNvSpPr txBox="1"/>
            <p:nvPr/>
          </p:nvSpPr>
          <p:spPr>
            <a:xfrm>
              <a:off x="3812" y="3695"/>
              <a:ext cx="5250" cy="1695"/>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a:solidFill>
                    <a:schemeClr val="bg1"/>
                  </a:solidFill>
                  <a:latin typeface="思源黑体 CN Bold" panose="020B0800000000000000" charset="-122"/>
                  <a:ea typeface="思源黑体 CN Bold" panose="020B0800000000000000" charset="-122"/>
                  <a:cs typeface="思源黑体 CN Bold" panose="020B0800000000000000" charset="-122"/>
                </a:rPr>
                <a:t>实习重地隐患多，安全规程记心间</a:t>
              </a:r>
              <a:endParaRPr lang="zh-CN" altLang="en-US" dirty="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sp>
          <p:nvSpPr>
            <p:cNvPr id="10" name="文本框 9"/>
            <p:cNvSpPr txBox="1"/>
            <p:nvPr/>
          </p:nvSpPr>
          <p:spPr>
            <a:xfrm>
              <a:off x="3812" y="5495"/>
              <a:ext cx="5299" cy="1695"/>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a:solidFill>
                    <a:schemeClr val="bg1"/>
                  </a:solidFill>
                  <a:latin typeface="思源黑体 CN Bold" panose="020B0800000000000000" charset="-122"/>
                  <a:ea typeface="思源黑体 CN Bold" panose="020B0800000000000000" charset="-122"/>
                  <a:cs typeface="思源黑体 CN Bold" panose="020B0800000000000000" charset="-122"/>
                </a:rPr>
                <a:t>求职择业存陷阱，走好工作第一步</a:t>
              </a:r>
              <a:endParaRPr lang="zh-CN" altLang="en-US" dirty="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sp>
          <p:nvSpPr>
            <p:cNvPr id="12" name="文本框 11"/>
            <p:cNvSpPr txBox="1"/>
            <p:nvPr/>
          </p:nvSpPr>
          <p:spPr>
            <a:xfrm>
              <a:off x="10472" y="3695"/>
              <a:ext cx="5655" cy="1695"/>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a:solidFill>
                    <a:schemeClr val="bg1"/>
                  </a:solidFill>
                  <a:latin typeface="思源黑体 CN Bold" panose="020B0800000000000000" charset="-122"/>
                  <a:ea typeface="思源黑体 CN Bold" panose="020B0800000000000000" charset="-122"/>
                  <a:cs typeface="思源黑体 CN Bold" panose="020B0800000000000000" charset="-122"/>
                </a:rPr>
                <a:t>小心提防职业病，劳动保护最重要</a:t>
              </a:r>
              <a:endParaRPr lang="zh-CN" altLang="en-US" dirty="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sp>
          <p:nvSpPr>
            <p:cNvPr id="13" name="椭圆 12"/>
            <p:cNvSpPr/>
            <p:nvPr/>
          </p:nvSpPr>
          <p:spPr>
            <a:xfrm>
              <a:off x="2759" y="5737"/>
              <a:ext cx="891" cy="89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smtClean="0">
                  <a:solidFill>
                    <a:srgbClr val="23543E"/>
                  </a:solidFill>
                  <a:latin typeface="思源黑体 CN Bold" panose="020B0800000000000000" charset="-122"/>
                  <a:ea typeface="思源黑体 CN Bold" panose="020B0800000000000000" charset="-122"/>
                  <a:cs typeface="思源黑体 CN Bold" panose="020B0800000000000000" charset="-122"/>
                  <a:sym typeface="思源黑体 CN Bold" panose="020B0800000000000000" charset="-122"/>
                </a:rPr>
                <a:t>2</a:t>
              </a:r>
              <a:endParaRPr lang="en-US" altLang="zh-CN" sz="1600" b="1" dirty="0" smtClean="0">
                <a:solidFill>
                  <a:srgbClr val="23543E"/>
                </a:solidFill>
                <a:latin typeface="思源黑体 CN Bold" panose="020B0800000000000000" charset="-122"/>
                <a:ea typeface="思源黑体 CN Bold" panose="020B0800000000000000" charset="-122"/>
                <a:cs typeface="思源黑体 CN Bold" panose="020B0800000000000000" charset="-122"/>
                <a:sym typeface="思源黑体 CN Bold" panose="020B0800000000000000" charset="-122"/>
              </a:endParaRPr>
            </a:p>
          </p:txBody>
        </p:sp>
        <p:sp>
          <p:nvSpPr>
            <p:cNvPr id="14" name="椭圆 13"/>
            <p:cNvSpPr/>
            <p:nvPr/>
          </p:nvSpPr>
          <p:spPr>
            <a:xfrm>
              <a:off x="9512" y="4072"/>
              <a:ext cx="891" cy="89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smtClean="0">
                  <a:solidFill>
                    <a:srgbClr val="23543E"/>
                  </a:solidFill>
                  <a:latin typeface="思源黑体 CN Bold" panose="020B0800000000000000" charset="-122"/>
                  <a:ea typeface="思源黑体 CN Bold" panose="020B0800000000000000" charset="-122"/>
                  <a:cs typeface="思源黑体 CN Bold" panose="020B0800000000000000" charset="-122"/>
                  <a:sym typeface="思源黑体 CN Bold" panose="020B0800000000000000" charset="-122"/>
                </a:rPr>
                <a:t>3</a:t>
              </a:r>
              <a:endParaRPr lang="en-US" altLang="zh-CN" sz="1600" b="1" dirty="0" smtClean="0">
                <a:solidFill>
                  <a:srgbClr val="23543E"/>
                </a:solidFill>
                <a:latin typeface="思源黑体 CN Bold" panose="020B0800000000000000" charset="-122"/>
                <a:ea typeface="思源黑体 CN Bold" panose="020B0800000000000000" charset="-122"/>
                <a:cs typeface="思源黑体 CN Bold" panose="020B0800000000000000" charset="-122"/>
                <a:sym typeface="思源黑体 CN Bold" panose="020B0800000000000000" charset="-122"/>
              </a:endParaRPr>
            </a:p>
          </p:txBody>
        </p:sp>
        <p:sp>
          <p:nvSpPr>
            <p:cNvPr id="29" name="椭圆 28"/>
            <p:cNvSpPr/>
            <p:nvPr/>
          </p:nvSpPr>
          <p:spPr>
            <a:xfrm>
              <a:off x="2686" y="4033"/>
              <a:ext cx="1034" cy="1019"/>
            </a:xfrm>
            <a:prstGeom prst="ellipse">
              <a:avLst/>
            </a:prstGeom>
            <a:noFill/>
            <a:ln>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思源黑体 CN Bold" panose="020B0800000000000000" charset="-122"/>
              </a:endParaRPr>
            </a:p>
          </p:txBody>
        </p:sp>
        <p:sp>
          <p:nvSpPr>
            <p:cNvPr id="30" name="椭圆 29"/>
            <p:cNvSpPr/>
            <p:nvPr/>
          </p:nvSpPr>
          <p:spPr>
            <a:xfrm>
              <a:off x="2692" y="5672"/>
              <a:ext cx="1034" cy="1019"/>
            </a:xfrm>
            <a:prstGeom prst="ellipse">
              <a:avLst/>
            </a:prstGeom>
            <a:noFill/>
            <a:ln>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思源黑体 CN Bold" panose="020B0800000000000000" charset="-122"/>
              </a:endParaRPr>
            </a:p>
          </p:txBody>
        </p:sp>
        <p:sp>
          <p:nvSpPr>
            <p:cNvPr id="32" name="椭圆 31"/>
            <p:cNvSpPr/>
            <p:nvPr/>
          </p:nvSpPr>
          <p:spPr>
            <a:xfrm>
              <a:off x="9438" y="4015"/>
              <a:ext cx="1034" cy="1019"/>
            </a:xfrm>
            <a:prstGeom prst="ellipse">
              <a:avLst/>
            </a:prstGeom>
            <a:noFill/>
            <a:ln>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思源黑体 CN Bold" panose="020B0800000000000000" charset="-122"/>
              </a:endParaRPr>
            </a:p>
          </p:txBody>
        </p:sp>
      </p:grpSp>
      <p:pic>
        <p:nvPicPr>
          <p:cNvPr id="59" name="图片 58" descr="588ku_c1d986112129194ce6ef736810f110b3_11890388"/>
          <p:cNvPicPr>
            <a:picLocks noChangeAspect="1"/>
          </p:cNvPicPr>
          <p:nvPr/>
        </p:nvPicPr>
        <p:blipFill>
          <a:blip r:embed="rId1"/>
          <a:stretch>
            <a:fillRect/>
          </a:stretch>
        </p:blipFill>
        <p:spPr>
          <a:xfrm>
            <a:off x="2762885" y="8890"/>
            <a:ext cx="1427480" cy="1427480"/>
          </a:xfrm>
          <a:prstGeom prst="rect">
            <a:avLst/>
          </a:prstGeom>
          <a:effectLst>
            <a:outerShdw blurRad="101600" dist="127000" sx="101000" sy="101000" algn="l" rotWithShape="0">
              <a:prstClr val="black">
                <a:alpha val="29000"/>
              </a:prstClr>
            </a:outerShdw>
          </a:effectLst>
        </p:spPr>
      </p:pic>
      <p:pic>
        <p:nvPicPr>
          <p:cNvPr id="21" name="图片 20" descr="11"/>
          <p:cNvPicPr>
            <a:picLocks noChangeAspect="1"/>
          </p:cNvPicPr>
          <p:nvPr/>
        </p:nvPicPr>
        <p:blipFill>
          <a:blip r:embed="rId2"/>
          <a:srcRect t="81118" r="67447"/>
          <a:stretch>
            <a:fillRect/>
          </a:stretch>
        </p:blipFill>
        <p:spPr>
          <a:xfrm flipH="1">
            <a:off x="8211820" y="5871845"/>
            <a:ext cx="3971925" cy="979805"/>
          </a:xfrm>
          <a:prstGeom prst="rect">
            <a:avLst/>
          </a:prstGeom>
        </p:spPr>
      </p:pic>
      <p:pic>
        <p:nvPicPr>
          <p:cNvPr id="22" name="图片 21" descr="E:\ppt创作\1全部\3素材\卡通元素\人物职业\千库网_正在演讲介绍的女人_元素编号12962127.png千库网_正在演讲介绍的女人_元素编号12962127"/>
          <p:cNvPicPr>
            <a:picLocks noChangeAspect="1"/>
          </p:cNvPicPr>
          <p:nvPr/>
        </p:nvPicPr>
        <p:blipFill>
          <a:blip r:embed="rId3"/>
          <a:srcRect/>
          <a:stretch>
            <a:fillRect/>
          </a:stretch>
        </p:blipFill>
        <p:spPr>
          <a:xfrm flipH="1">
            <a:off x="-369570" y="4296410"/>
            <a:ext cx="2561590" cy="2561590"/>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9"/>
                                        </p:tgtEl>
                                        <p:attrNameLst>
                                          <p:attrName>style.visibility</p:attrName>
                                        </p:attrNameLst>
                                      </p:cBhvr>
                                      <p:to>
                                        <p:strVal val="visible"/>
                                      </p:to>
                                    </p:set>
                                    <p:anim calcmode="lin" valueType="num">
                                      <p:cBhvr additive="base">
                                        <p:cTn id="13" dur="500" fill="hold"/>
                                        <p:tgtEl>
                                          <p:spTgt spid="59"/>
                                        </p:tgtEl>
                                        <p:attrNameLst>
                                          <p:attrName>ppt_x</p:attrName>
                                        </p:attrNameLst>
                                      </p:cBhvr>
                                      <p:tavLst>
                                        <p:tav tm="0">
                                          <p:val>
                                            <p:strVal val="#ppt_x"/>
                                          </p:val>
                                        </p:tav>
                                        <p:tav tm="100000">
                                          <p:val>
                                            <p:strVal val="#ppt_x"/>
                                          </p:val>
                                        </p:tav>
                                      </p:tavLst>
                                    </p:anim>
                                    <p:anim calcmode="lin" valueType="num">
                                      <p:cBhvr additive="base">
                                        <p:cTn id="14" dur="500" fill="hold"/>
                                        <p:tgtEl>
                                          <p:spTgt spid="59"/>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additive="base">
                                        <p:cTn id="17" dur="500" fill="hold"/>
                                        <p:tgtEl>
                                          <p:spTgt spid="21"/>
                                        </p:tgtEl>
                                        <p:attrNameLst>
                                          <p:attrName>ppt_x</p:attrName>
                                        </p:attrNameLst>
                                      </p:cBhvr>
                                      <p:tavLst>
                                        <p:tav tm="0">
                                          <p:val>
                                            <p:strVal val="#ppt_x"/>
                                          </p:val>
                                        </p:tav>
                                        <p:tav tm="100000">
                                          <p:val>
                                            <p:strVal val="#ppt_x"/>
                                          </p:val>
                                        </p:tav>
                                      </p:tavLst>
                                    </p:anim>
                                    <p:anim calcmode="lin" valueType="num">
                                      <p:cBhvr additive="base">
                                        <p:cTn id="18" dur="500" fill="hold"/>
                                        <p:tgtEl>
                                          <p:spTgt spid="21"/>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additive="base">
                                        <p:cTn id="21" dur="500" fill="hold"/>
                                        <p:tgtEl>
                                          <p:spTgt spid="22"/>
                                        </p:tgtEl>
                                        <p:attrNameLst>
                                          <p:attrName>ppt_x</p:attrName>
                                        </p:attrNameLst>
                                      </p:cBhvr>
                                      <p:tavLst>
                                        <p:tav tm="0">
                                          <p:val>
                                            <p:strVal val="#ppt_x"/>
                                          </p:val>
                                        </p:tav>
                                        <p:tav tm="100000">
                                          <p:val>
                                            <p:strVal val="#ppt_x"/>
                                          </p:val>
                                        </p:tav>
                                      </p:tavLst>
                                    </p:anim>
                                    <p:anim calcmode="lin" valueType="num">
                                      <p:cBhvr additive="base">
                                        <p:cTn id="22"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7" name="组合 6"/>
          <p:cNvGrpSpPr/>
          <p:nvPr/>
        </p:nvGrpSpPr>
        <p:grpSpPr>
          <a:xfrm>
            <a:off x="-7620" y="2794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6096"/>
              <a:ext cx="18716" cy="4704"/>
            </a:xfrm>
            <a:prstGeom prst="rect">
              <a:avLst/>
            </a:prstGeom>
          </p:spPr>
        </p:pic>
        <p:sp>
          <p:nvSpPr>
            <p:cNvPr id="3" name="矩形 2"/>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290" y="188"/>
              <a:ext cx="7820" cy="1299"/>
              <a:chOff x="170" y="288"/>
              <a:chExt cx="7820" cy="1299"/>
            </a:xfrm>
          </p:grpSpPr>
          <p:sp>
            <p:nvSpPr>
              <p:cNvPr id="2" name="文本框 1"/>
              <p:cNvSpPr txBox="1"/>
              <p:nvPr/>
            </p:nvSpPr>
            <p:spPr>
              <a:xfrm>
                <a:off x="1314" y="478"/>
                <a:ext cx="6676"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五、劳动保护概述</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4" name="文本框 3"/>
          <p:cNvSpPr txBox="1"/>
          <p:nvPr/>
        </p:nvSpPr>
        <p:spPr>
          <a:xfrm>
            <a:off x="902970" y="1080770"/>
            <a:ext cx="2926080" cy="460375"/>
          </a:xfrm>
          <a:prstGeom prst="rect">
            <a:avLst/>
          </a:prstGeom>
          <a:noFill/>
        </p:spPr>
        <p:txBody>
          <a:bodyPr wrap="none" rtlCol="0">
            <a:spAutoFit/>
          </a:bodyPr>
          <a:p>
            <a:r>
              <a:rPr lang="zh-CN" altLang="en-US" sz="2400" b="1"/>
              <a:t>（二）劳动防护用品</a:t>
            </a:r>
            <a:endParaRPr lang="zh-CN" altLang="en-US" sz="2400" b="1"/>
          </a:p>
        </p:txBody>
      </p:sp>
      <p:sp>
        <p:nvSpPr>
          <p:cNvPr id="12" name="文本框 11"/>
          <p:cNvSpPr txBox="1"/>
          <p:nvPr/>
        </p:nvSpPr>
        <p:spPr>
          <a:xfrm>
            <a:off x="323850" y="1477010"/>
            <a:ext cx="6539230" cy="5077460"/>
          </a:xfrm>
          <a:prstGeom prst="rect">
            <a:avLst/>
          </a:prstGeom>
          <a:noFill/>
        </p:spPr>
        <p:txBody>
          <a:bodyPr wrap="square" rtlCol="0">
            <a:spAutoFit/>
          </a:bodyPr>
          <a:p>
            <a:pPr fontAlgn="auto">
              <a:lnSpc>
                <a:spcPct val="150000"/>
              </a:lnSpc>
            </a:pPr>
            <a:r>
              <a:rPr lang="zh-CN" altLang="en-US"/>
              <a:t>2. 劳动防护用品的具体介绍（图 8-4）</a:t>
            </a:r>
            <a:endParaRPr lang="zh-CN" altLang="en-US"/>
          </a:p>
          <a:p>
            <a:pPr fontAlgn="auto">
              <a:lnSpc>
                <a:spcPct val="150000"/>
              </a:lnSpc>
            </a:pPr>
            <a:r>
              <a:rPr lang="zh-CN" altLang="en-US"/>
              <a:t>（1）安全帽类。头部防护产品主要有矿工用安全帽、ABS 安全帽、安吉安透气安全帽和隆达 901 钢盔等。</a:t>
            </a:r>
            <a:endParaRPr lang="zh-CN" altLang="en-US"/>
          </a:p>
          <a:p>
            <a:pPr fontAlgn="auto">
              <a:lnSpc>
                <a:spcPct val="150000"/>
              </a:lnSpc>
            </a:pPr>
            <a:r>
              <a:rPr lang="zh-CN" altLang="en-US"/>
              <a:t>（2）呼吸用具。呼吸用具是预防尘肺和职业病的重要护品，按用途分为防尘、防毒、供氧三类，按作用原理分为过滤式、隔绝式两类。</a:t>
            </a:r>
            <a:endParaRPr lang="zh-CN" altLang="en-US"/>
          </a:p>
          <a:p>
            <a:pPr fontAlgn="auto">
              <a:lnSpc>
                <a:spcPct val="150000"/>
              </a:lnSpc>
            </a:pPr>
            <a:r>
              <a:rPr lang="zh-CN" altLang="en-US"/>
              <a:t>（3）眼防护具。眼防护具用以保护作业人员的眼睛、面部，防止外来伤害。</a:t>
            </a:r>
            <a:endParaRPr lang="zh-CN" altLang="en-US"/>
          </a:p>
          <a:p>
            <a:pPr fontAlgn="auto">
              <a:lnSpc>
                <a:spcPct val="150000"/>
              </a:lnSpc>
            </a:pPr>
            <a:r>
              <a:rPr lang="zh-CN" altLang="en-US"/>
              <a:t>（4）防护鞋。防护鞋，即保护足趾的安全防护鞋，用于保护足部免受伤害，主要有防砸、耐油、防滑鞋和防滑鞋套等。</a:t>
            </a:r>
            <a:endParaRPr lang="zh-CN" altLang="en-US"/>
          </a:p>
          <a:p>
            <a:pPr fontAlgn="auto">
              <a:lnSpc>
                <a:spcPct val="150000"/>
              </a:lnSpc>
            </a:pPr>
            <a:r>
              <a:rPr lang="zh-CN" altLang="en-US"/>
              <a:t>（5）防护手套。防护手套主要用于手部保护，有耐酸碱手套、电工绝缘手套、石棉手套等。</a:t>
            </a:r>
            <a:endParaRPr lang="zh-CN" altLang="en-US"/>
          </a:p>
        </p:txBody>
      </p:sp>
      <p:pic>
        <p:nvPicPr>
          <p:cNvPr id="8" name="图片 7"/>
          <p:cNvPicPr>
            <a:picLocks noChangeAspect="1"/>
          </p:cNvPicPr>
          <p:nvPr/>
        </p:nvPicPr>
        <p:blipFill>
          <a:blip r:embed="rId3"/>
          <a:stretch>
            <a:fillRect/>
          </a:stretch>
        </p:blipFill>
        <p:spPr>
          <a:xfrm>
            <a:off x="7272020" y="1914525"/>
            <a:ext cx="3469640" cy="3994785"/>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7" name="组合 6"/>
          <p:cNvGrpSpPr/>
          <p:nvPr/>
        </p:nvGrpSpPr>
        <p:grpSpPr>
          <a:xfrm>
            <a:off x="-7620" y="2794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6096"/>
              <a:ext cx="18716" cy="4704"/>
            </a:xfrm>
            <a:prstGeom prst="rect">
              <a:avLst/>
            </a:prstGeom>
          </p:spPr>
        </p:pic>
        <p:sp>
          <p:nvSpPr>
            <p:cNvPr id="3" name="矩形 2"/>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290" y="188"/>
              <a:ext cx="7820" cy="1299"/>
              <a:chOff x="170" y="288"/>
              <a:chExt cx="7820" cy="1299"/>
            </a:xfrm>
          </p:grpSpPr>
          <p:sp>
            <p:nvSpPr>
              <p:cNvPr id="2" name="文本框 1"/>
              <p:cNvSpPr txBox="1"/>
              <p:nvPr/>
            </p:nvSpPr>
            <p:spPr>
              <a:xfrm>
                <a:off x="1314" y="478"/>
                <a:ext cx="6676"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五、劳动保护概述</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4" name="文本框 3"/>
          <p:cNvSpPr txBox="1"/>
          <p:nvPr/>
        </p:nvSpPr>
        <p:spPr>
          <a:xfrm>
            <a:off x="902970" y="1080770"/>
            <a:ext cx="2926080" cy="460375"/>
          </a:xfrm>
          <a:prstGeom prst="rect">
            <a:avLst/>
          </a:prstGeom>
          <a:noFill/>
        </p:spPr>
        <p:txBody>
          <a:bodyPr wrap="none" rtlCol="0">
            <a:spAutoFit/>
          </a:bodyPr>
          <a:p>
            <a:r>
              <a:rPr lang="zh-CN" altLang="en-US" sz="2400" b="1"/>
              <a:t>（二）劳动防护用品</a:t>
            </a:r>
            <a:endParaRPr lang="zh-CN" altLang="en-US" sz="2400" b="1"/>
          </a:p>
        </p:txBody>
      </p:sp>
      <p:sp>
        <p:nvSpPr>
          <p:cNvPr id="12" name="文本框 11"/>
          <p:cNvSpPr txBox="1"/>
          <p:nvPr/>
        </p:nvSpPr>
        <p:spPr>
          <a:xfrm>
            <a:off x="1019810" y="1649730"/>
            <a:ext cx="5344160" cy="4661535"/>
          </a:xfrm>
          <a:prstGeom prst="rect">
            <a:avLst/>
          </a:prstGeom>
          <a:noFill/>
        </p:spPr>
        <p:txBody>
          <a:bodyPr wrap="square" rtlCol="0">
            <a:spAutoFit/>
          </a:bodyPr>
          <a:p>
            <a:pPr fontAlgn="auto">
              <a:lnSpc>
                <a:spcPct val="150000"/>
              </a:lnSpc>
            </a:pPr>
            <a:r>
              <a:rPr lang="zh-CN" altLang="en-US"/>
              <a:t>3. 劳动防护用品的正确使用方法</a:t>
            </a:r>
            <a:endParaRPr lang="zh-CN" altLang="en-US"/>
          </a:p>
          <a:p>
            <a:pPr fontAlgn="auto">
              <a:lnSpc>
                <a:spcPct val="150000"/>
              </a:lnSpc>
            </a:pPr>
            <a:r>
              <a:rPr lang="zh-CN" altLang="en-US"/>
              <a:t>正确使用劳动防护用品，是保障劳动者人身安全与健康的重要措施。为此要注意以下几个问题。</a:t>
            </a:r>
            <a:endParaRPr lang="zh-CN" altLang="en-US"/>
          </a:p>
          <a:p>
            <a:pPr fontAlgn="auto">
              <a:lnSpc>
                <a:spcPct val="150000"/>
              </a:lnSpc>
            </a:pPr>
            <a:r>
              <a:rPr lang="zh-CN" altLang="en-US"/>
              <a:t>（1）生产经营单位应当建立健全有关劳动防护用品的管理制度。要加强劳动防护用品的购买、验收、保管、发放、更新和报废等环节的管理，监督并教育劳动者按照使用要求佩戴和使用。</a:t>
            </a:r>
            <a:endParaRPr lang="zh-CN" altLang="en-US"/>
          </a:p>
          <a:p>
            <a:pPr fontAlgn="auto">
              <a:lnSpc>
                <a:spcPct val="150000"/>
              </a:lnSpc>
            </a:pPr>
            <a:r>
              <a:rPr lang="zh-CN" altLang="en-US"/>
              <a:t>（2）防护用品必须符合国家标准或者行业标准。不得以货币或者其他物品替代劳动防护用品，也不得购买、使用超过使用期限或者质量低劣的产品，确保防护用品在紧急情况下能发挥其特有的效能。</a:t>
            </a:r>
            <a:endParaRPr lang="zh-CN" altLang="en-US"/>
          </a:p>
        </p:txBody>
      </p:sp>
      <p:pic>
        <p:nvPicPr>
          <p:cNvPr id="101" name="图片 100"/>
          <p:cNvPicPr/>
          <p:nvPr/>
        </p:nvPicPr>
        <p:blipFill>
          <a:blip r:embed="rId3"/>
          <a:stretch>
            <a:fillRect/>
          </a:stretch>
        </p:blipFill>
        <p:spPr>
          <a:xfrm>
            <a:off x="6711315" y="2240280"/>
            <a:ext cx="4519295" cy="3480435"/>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任意多边形 48"/>
          <p:cNvSpPr/>
          <p:nvPr/>
        </p:nvSpPr>
        <p:spPr>
          <a:xfrm>
            <a:off x="-10160" y="-6350"/>
            <a:ext cx="12202160" cy="686435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 name="任意多边形 6"/>
          <p:cNvSpPr/>
          <p:nvPr/>
        </p:nvSpPr>
        <p:spPr>
          <a:xfrm>
            <a:off x="0" y="0"/>
            <a:ext cx="12191365" cy="6858000"/>
          </a:xfrm>
          <a:custGeom>
            <a:avLst/>
            <a:gdLst>
              <a:gd name="connisteX0" fmla="*/ 177913 w 12970112"/>
              <a:gd name="connsiteY0" fmla="*/ 7269140 h 7902197"/>
              <a:gd name="connisteX1" fmla="*/ 1373618 w 12970112"/>
              <a:gd name="connsiteY1" fmla="*/ 6202340 h 7902197"/>
              <a:gd name="connisteX2" fmla="*/ 3942828 w 12970112"/>
              <a:gd name="connsiteY2" fmla="*/ 6692560 h 7902197"/>
              <a:gd name="connisteX3" fmla="*/ 6490448 w 12970112"/>
              <a:gd name="connsiteY3" fmla="*/ 5832135 h 7902197"/>
              <a:gd name="connisteX4" fmla="*/ 6936218 w 12970112"/>
              <a:gd name="connsiteY4" fmla="*/ 4297340 h 7902197"/>
              <a:gd name="connisteX5" fmla="*/ 8743428 w 12970112"/>
              <a:gd name="connsiteY5" fmla="*/ 3709330 h 7902197"/>
              <a:gd name="connisteX6" fmla="*/ 9189833 w 12970112"/>
              <a:gd name="connsiteY6" fmla="*/ 1728130 h 7902197"/>
              <a:gd name="connisteX7" fmla="*/ 10790033 w 12970112"/>
              <a:gd name="connsiteY7" fmla="*/ 369230 h 7902197"/>
              <a:gd name="connisteX8" fmla="*/ 12782028 w 12970112"/>
              <a:gd name="connsiteY8" fmla="*/ 183810 h 7902197"/>
              <a:gd name="connisteX9" fmla="*/ 12792823 w 12970112"/>
              <a:gd name="connsiteY9" fmla="*/ 2196760 h 7902197"/>
              <a:gd name="connisteX10" fmla="*/ 12629628 w 12970112"/>
              <a:gd name="connsiteY10" fmla="*/ 7410745 h 7902197"/>
              <a:gd name="connisteX11" fmla="*/ 11649823 w 12970112"/>
              <a:gd name="connsiteY11" fmla="*/ 7530760 h 7902197"/>
              <a:gd name="connisteX12" fmla="*/ 4868023 w 12970112"/>
              <a:gd name="connsiteY12" fmla="*/ 7737135 h 7902197"/>
              <a:gd name="connisteX13" fmla="*/ 535418 w 12970112"/>
              <a:gd name="connsiteY13" fmla="*/ 7617755 h 7902197"/>
              <a:gd name="connisteX14" fmla="*/ 188708 w 12970112"/>
              <a:gd name="connsiteY14" fmla="*/ 7302160 h 7902197"/>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 ang="0">
                <a:pos x="connisteX13" y="connsiteY13"/>
              </a:cxn>
              <a:cxn ang="0">
                <a:pos x="connisteX14" y="connsiteY14"/>
              </a:cxn>
            </a:cxnLst>
            <a:rect l="l" t="t" r="r" b="b"/>
            <a:pathLst>
              <a:path w="19187" h="11388">
                <a:moveTo>
                  <a:pt x="0" y="11388"/>
                </a:moveTo>
                <a:cubicBezTo>
                  <a:pt x="44" y="11330"/>
                  <a:pt x="140" y="11171"/>
                  <a:pt x="175" y="11114"/>
                </a:cubicBezTo>
                <a:cubicBezTo>
                  <a:pt x="454" y="10577"/>
                  <a:pt x="1127" y="9723"/>
                  <a:pt x="2121" y="9746"/>
                </a:cubicBezTo>
                <a:cubicBezTo>
                  <a:pt x="2596" y="9734"/>
                  <a:pt x="3242" y="9969"/>
                  <a:pt x="3669" y="10118"/>
                </a:cubicBezTo>
                <a:cubicBezTo>
                  <a:pt x="4251" y="10338"/>
                  <a:pt x="5069" y="10566"/>
                  <a:pt x="5655" y="10548"/>
                </a:cubicBezTo>
                <a:cubicBezTo>
                  <a:pt x="7874" y="10490"/>
                  <a:pt x="10479" y="9414"/>
                  <a:pt x="10345" y="8208"/>
                </a:cubicBezTo>
                <a:cubicBezTo>
                  <a:pt x="10346" y="8089"/>
                  <a:pt x="10330" y="7897"/>
                  <a:pt x="10326" y="7842"/>
                </a:cubicBezTo>
                <a:cubicBezTo>
                  <a:pt x="10316" y="7736"/>
                  <a:pt x="10308" y="7565"/>
                  <a:pt x="10309" y="7524"/>
                </a:cubicBezTo>
                <a:cubicBezTo>
                  <a:pt x="10162" y="6784"/>
                  <a:pt x="11183" y="6318"/>
                  <a:pt x="11944" y="6363"/>
                </a:cubicBezTo>
                <a:cubicBezTo>
                  <a:pt x="13194" y="6510"/>
                  <a:pt x="14030" y="5391"/>
                  <a:pt x="13820" y="4294"/>
                </a:cubicBezTo>
                <a:cubicBezTo>
                  <a:pt x="13728" y="1708"/>
                  <a:pt x="16563" y="230"/>
                  <a:pt x="18862" y="0"/>
                </a:cubicBezTo>
                <a:cubicBezTo>
                  <a:pt x="18977" y="-4"/>
                  <a:pt x="19166" y="15"/>
                  <a:pt x="19187" y="21"/>
                </a:cubicBezTo>
                <a:lnTo>
                  <a:pt x="19187" y="11388"/>
                </a:lnTo>
                <a:lnTo>
                  <a:pt x="0" y="11388"/>
                </a:lnTo>
                <a:close/>
              </a:path>
            </a:pathLst>
          </a:custGeom>
          <a:solidFill>
            <a:srgbClr val="74B17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7" name="任意多边形 26"/>
          <p:cNvSpPr/>
          <p:nvPr/>
        </p:nvSpPr>
        <p:spPr>
          <a:xfrm>
            <a:off x="-10160" y="5839460"/>
            <a:ext cx="12193905" cy="1045210"/>
          </a:xfrm>
          <a:custGeom>
            <a:avLst/>
            <a:gdLst>
              <a:gd name="connisteX0" fmla="*/ 0 w 12212320"/>
              <a:gd name="connsiteY0" fmla="*/ 1045210 h 1045210"/>
              <a:gd name="connisteX1" fmla="*/ 1816735 w 12212320"/>
              <a:gd name="connsiteY1" fmla="*/ 446405 h 1045210"/>
              <a:gd name="connisteX2" fmla="*/ 4222115 w 12212320"/>
              <a:gd name="connsiteY2" fmla="*/ 925195 h 1045210"/>
              <a:gd name="connisteX3" fmla="*/ 6758940 w 12212320"/>
              <a:gd name="connsiteY3" fmla="*/ 207010 h 1045210"/>
              <a:gd name="connisteX4" fmla="*/ 9665335 w 12212320"/>
              <a:gd name="connsiteY4" fmla="*/ 892810 h 1045210"/>
              <a:gd name="connisteX5" fmla="*/ 12212320 w 12212320"/>
              <a:gd name="connsiteY5" fmla="*/ 0 h 104521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Lst>
            <a:rect l="l" t="t" r="r" b="b"/>
            <a:pathLst>
              <a:path w="12212320" h="1045210">
                <a:moveTo>
                  <a:pt x="0" y="1045210"/>
                </a:moveTo>
                <a:cubicBezTo>
                  <a:pt x="314960" y="915670"/>
                  <a:pt x="972185" y="470535"/>
                  <a:pt x="1816735" y="446405"/>
                </a:cubicBezTo>
                <a:cubicBezTo>
                  <a:pt x="2661285" y="422275"/>
                  <a:pt x="3233420" y="972820"/>
                  <a:pt x="4222115" y="925195"/>
                </a:cubicBezTo>
                <a:cubicBezTo>
                  <a:pt x="5210810" y="877570"/>
                  <a:pt x="5670550" y="213360"/>
                  <a:pt x="6758940" y="207010"/>
                </a:cubicBezTo>
                <a:cubicBezTo>
                  <a:pt x="7847330" y="200660"/>
                  <a:pt x="8574405" y="934085"/>
                  <a:pt x="9665335" y="892810"/>
                </a:cubicBezTo>
                <a:cubicBezTo>
                  <a:pt x="10756265" y="851535"/>
                  <a:pt x="11760835" y="192405"/>
                  <a:pt x="12212320" y="0"/>
                </a:cubicBezTo>
              </a:path>
            </a:pathLst>
          </a:custGeom>
          <a:noFill/>
          <a:ln>
            <a:solidFill>
              <a:schemeClr val="bg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6" name="图片 5" descr="37"/>
          <p:cNvPicPr>
            <a:picLocks noChangeAspect="1"/>
          </p:cNvPicPr>
          <p:nvPr/>
        </p:nvPicPr>
        <p:blipFill>
          <a:blip r:embed="rId1"/>
          <a:srcRect l="81481" t="28009" r="3595" b="22930"/>
          <a:stretch>
            <a:fillRect/>
          </a:stretch>
        </p:blipFill>
        <p:spPr>
          <a:xfrm>
            <a:off x="9312275" y="1531620"/>
            <a:ext cx="2879725" cy="5326380"/>
          </a:xfrm>
          <a:prstGeom prst="rect">
            <a:avLst/>
          </a:prstGeom>
        </p:spPr>
      </p:pic>
      <p:pic>
        <p:nvPicPr>
          <p:cNvPr id="3" name="图片 2" descr="38"/>
          <p:cNvPicPr>
            <a:picLocks noChangeAspect="1"/>
          </p:cNvPicPr>
          <p:nvPr/>
        </p:nvPicPr>
        <p:blipFill>
          <a:blip r:embed="rId2"/>
          <a:srcRect l="37572" r="3971" b="4236"/>
          <a:stretch>
            <a:fillRect/>
          </a:stretch>
        </p:blipFill>
        <p:spPr>
          <a:xfrm>
            <a:off x="6824345" y="1863090"/>
            <a:ext cx="5359400" cy="4939030"/>
          </a:xfrm>
          <a:prstGeom prst="rect">
            <a:avLst/>
          </a:prstGeom>
        </p:spPr>
      </p:pic>
      <p:pic>
        <p:nvPicPr>
          <p:cNvPr id="5" name="图片 4" descr="E:\ppt创作\1全部\3素材\卡通元素\人物职业\千库网_正在演讲介绍的女人_元素编号12962127.png千库网_正在演讲介绍的女人_元素编号12962127"/>
          <p:cNvPicPr>
            <a:picLocks noChangeAspect="1"/>
          </p:cNvPicPr>
          <p:nvPr/>
        </p:nvPicPr>
        <p:blipFill>
          <a:blip r:embed="rId3"/>
          <a:srcRect/>
          <a:stretch>
            <a:fillRect/>
          </a:stretch>
        </p:blipFill>
        <p:spPr>
          <a:xfrm>
            <a:off x="5936615" y="1008380"/>
            <a:ext cx="5793740" cy="5793740"/>
          </a:xfrm>
          <a:prstGeom prst="rect">
            <a:avLst/>
          </a:prstGeom>
        </p:spPr>
      </p:pic>
      <p:pic>
        <p:nvPicPr>
          <p:cNvPr id="24" name="图片 23" descr="38"/>
          <p:cNvPicPr>
            <a:picLocks noChangeAspect="1"/>
          </p:cNvPicPr>
          <p:nvPr/>
        </p:nvPicPr>
        <p:blipFill>
          <a:blip r:embed="rId2"/>
          <a:srcRect l="5331" t="25129" r="79362" b="56089"/>
          <a:stretch>
            <a:fillRect/>
          </a:stretch>
        </p:blipFill>
        <p:spPr>
          <a:xfrm>
            <a:off x="6748145" y="5554980"/>
            <a:ext cx="1807210" cy="1247140"/>
          </a:xfrm>
          <a:prstGeom prst="rect">
            <a:avLst/>
          </a:prstGeom>
        </p:spPr>
      </p:pic>
      <p:pic>
        <p:nvPicPr>
          <p:cNvPr id="36" name="图片 35" descr="11"/>
          <p:cNvPicPr>
            <a:picLocks noChangeAspect="1"/>
          </p:cNvPicPr>
          <p:nvPr/>
        </p:nvPicPr>
        <p:blipFill>
          <a:blip r:embed="rId4"/>
          <a:srcRect t="81118" r="67447"/>
          <a:stretch>
            <a:fillRect/>
          </a:stretch>
        </p:blipFill>
        <p:spPr>
          <a:xfrm flipH="1">
            <a:off x="8211820" y="5878195"/>
            <a:ext cx="3971925" cy="979805"/>
          </a:xfrm>
          <a:prstGeom prst="rect">
            <a:avLst/>
          </a:prstGeom>
        </p:spPr>
      </p:pic>
      <p:sp>
        <p:nvSpPr>
          <p:cNvPr id="42" name="椭圆 41"/>
          <p:cNvSpPr/>
          <p:nvPr/>
        </p:nvSpPr>
        <p:spPr>
          <a:xfrm>
            <a:off x="243205" y="303530"/>
            <a:ext cx="152400" cy="152400"/>
          </a:xfrm>
          <a:prstGeom prst="ellipse">
            <a:avLst/>
          </a:prstGeom>
          <a:solidFill>
            <a:srgbClr val="74B1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59" name="图片 58" descr="588ku_c1d986112129194ce6ef736810f110b3_11890388"/>
          <p:cNvPicPr>
            <a:picLocks noChangeAspect="1"/>
          </p:cNvPicPr>
          <p:nvPr/>
        </p:nvPicPr>
        <p:blipFill>
          <a:blip r:embed="rId5"/>
          <a:stretch>
            <a:fillRect/>
          </a:stretch>
        </p:blipFill>
        <p:spPr>
          <a:xfrm>
            <a:off x="243205" y="4749165"/>
            <a:ext cx="1427480" cy="1427480"/>
          </a:xfrm>
          <a:prstGeom prst="rect">
            <a:avLst/>
          </a:prstGeom>
          <a:effectLst>
            <a:outerShdw blurRad="101600" dist="127000" sx="101000" sy="101000" algn="l" rotWithShape="0">
              <a:prstClr val="black">
                <a:alpha val="29000"/>
              </a:prstClr>
            </a:outerShdw>
          </a:effectLst>
        </p:spPr>
      </p:pic>
      <p:sp>
        <p:nvSpPr>
          <p:cNvPr id="8" name="文本框 7"/>
          <p:cNvSpPr txBox="1"/>
          <p:nvPr/>
        </p:nvSpPr>
        <p:spPr>
          <a:xfrm>
            <a:off x="1436370" y="1863090"/>
            <a:ext cx="5143500" cy="1322070"/>
          </a:xfrm>
          <a:prstGeom prst="rect">
            <a:avLst/>
          </a:prstGeom>
          <a:noFill/>
        </p:spPr>
        <p:txBody>
          <a:bodyPr wrap="square" rtlCol="0">
            <a:spAutoFit/>
          </a:bodyPr>
          <a:p>
            <a:pPr algn="ctr"/>
            <a:r>
              <a:rPr lang="zh-CN" altLang="en-US" sz="8000">
                <a:solidFill>
                  <a:schemeClr val="accent6"/>
                </a:solidFill>
              </a:rPr>
              <a:t>感谢观看</a:t>
            </a:r>
            <a:endParaRPr lang="zh-CN" altLang="en-US" sz="8000">
              <a:solidFill>
                <a:schemeClr val="accent6"/>
              </a:solidFill>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additive="base">
                                        <p:cTn id="7" dur="500" fill="hold"/>
                                        <p:tgtEl>
                                          <p:spTgt spid="49"/>
                                        </p:tgtEl>
                                        <p:attrNameLst>
                                          <p:attrName>ppt_x</p:attrName>
                                        </p:attrNameLst>
                                      </p:cBhvr>
                                      <p:tavLst>
                                        <p:tav tm="0">
                                          <p:val>
                                            <p:strVal val="#ppt_x"/>
                                          </p:val>
                                        </p:tav>
                                        <p:tav tm="100000">
                                          <p:val>
                                            <p:strVal val="#ppt_x"/>
                                          </p:val>
                                        </p:tav>
                                      </p:tavLst>
                                    </p:anim>
                                    <p:anim calcmode="lin" valueType="num">
                                      <p:cBhvr additive="base">
                                        <p:cTn id="8" dur="500" fill="hold"/>
                                        <p:tgtEl>
                                          <p:spTgt spid="49"/>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500" fill="hold"/>
                                        <p:tgtEl>
                                          <p:spTgt spid="3"/>
                                        </p:tgtEl>
                                        <p:attrNameLst>
                                          <p:attrName>ppt_x</p:attrName>
                                        </p:attrNameLst>
                                      </p:cBhvr>
                                      <p:tavLst>
                                        <p:tav tm="0">
                                          <p:val>
                                            <p:strVal val="#ppt_x"/>
                                          </p:val>
                                        </p:tav>
                                        <p:tav tm="100000">
                                          <p:val>
                                            <p:strVal val="#ppt_x"/>
                                          </p:val>
                                        </p:tav>
                                      </p:tavLst>
                                    </p:anim>
                                    <p:anim calcmode="lin" valueType="num">
                                      <p:cBhvr additive="base">
                                        <p:cTn id="22" dur="500" fill="hold"/>
                                        <p:tgtEl>
                                          <p:spTgt spid="3"/>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24"/>
                                        </p:tgtEl>
                                        <p:attrNameLst>
                                          <p:attrName>style.visibility</p:attrName>
                                        </p:attrNameLst>
                                      </p:cBhvr>
                                      <p:to>
                                        <p:strVal val="visible"/>
                                      </p:to>
                                    </p:set>
                                    <p:anim calcmode="lin" valueType="num">
                                      <p:cBhvr additive="base">
                                        <p:cTn id="29" dur="500" fill="hold"/>
                                        <p:tgtEl>
                                          <p:spTgt spid="24"/>
                                        </p:tgtEl>
                                        <p:attrNameLst>
                                          <p:attrName>ppt_x</p:attrName>
                                        </p:attrNameLst>
                                      </p:cBhvr>
                                      <p:tavLst>
                                        <p:tav tm="0">
                                          <p:val>
                                            <p:strVal val="#ppt_x"/>
                                          </p:val>
                                        </p:tav>
                                        <p:tav tm="100000">
                                          <p:val>
                                            <p:strVal val="#ppt_x"/>
                                          </p:val>
                                        </p:tav>
                                      </p:tavLst>
                                    </p:anim>
                                    <p:anim calcmode="lin" valueType="num">
                                      <p:cBhvr additive="base">
                                        <p:cTn id="30" dur="500" fill="hold"/>
                                        <p:tgtEl>
                                          <p:spTgt spid="24"/>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36"/>
                                        </p:tgtEl>
                                        <p:attrNameLst>
                                          <p:attrName>style.visibility</p:attrName>
                                        </p:attrNameLst>
                                      </p:cBhvr>
                                      <p:to>
                                        <p:strVal val="visible"/>
                                      </p:to>
                                    </p:set>
                                    <p:anim calcmode="lin" valueType="num">
                                      <p:cBhvr additive="base">
                                        <p:cTn id="33" dur="500" fill="hold"/>
                                        <p:tgtEl>
                                          <p:spTgt spid="36"/>
                                        </p:tgtEl>
                                        <p:attrNameLst>
                                          <p:attrName>ppt_x</p:attrName>
                                        </p:attrNameLst>
                                      </p:cBhvr>
                                      <p:tavLst>
                                        <p:tav tm="0">
                                          <p:val>
                                            <p:strVal val="#ppt_x"/>
                                          </p:val>
                                        </p:tav>
                                        <p:tav tm="100000">
                                          <p:val>
                                            <p:strVal val="#ppt_x"/>
                                          </p:val>
                                        </p:tav>
                                      </p:tavLst>
                                    </p:anim>
                                    <p:anim calcmode="lin" valueType="num">
                                      <p:cBhvr additive="base">
                                        <p:cTn id="34"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59"/>
                                        </p:tgtEl>
                                        <p:attrNameLst>
                                          <p:attrName>style.visibility</p:attrName>
                                        </p:attrNameLst>
                                      </p:cBhvr>
                                      <p:to>
                                        <p:strVal val="visible"/>
                                      </p:to>
                                    </p:set>
                                    <p:anim calcmode="lin" valueType="num">
                                      <p:cBhvr additive="base">
                                        <p:cTn id="39" dur="500" fill="hold"/>
                                        <p:tgtEl>
                                          <p:spTgt spid="59"/>
                                        </p:tgtEl>
                                        <p:attrNameLst>
                                          <p:attrName>ppt_x</p:attrName>
                                        </p:attrNameLst>
                                      </p:cBhvr>
                                      <p:tavLst>
                                        <p:tav tm="0">
                                          <p:val>
                                            <p:strVal val="#ppt_x"/>
                                          </p:val>
                                        </p:tav>
                                        <p:tav tm="100000">
                                          <p:val>
                                            <p:strVal val="#ppt_x"/>
                                          </p:val>
                                        </p:tav>
                                      </p:tavLst>
                                    </p:anim>
                                    <p:anim calcmode="lin" valueType="num">
                                      <p:cBhvr additive="base">
                                        <p:cTn id="40" dur="500" fill="hold"/>
                                        <p:tgtEl>
                                          <p:spTgt spid="59"/>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27"/>
                                        </p:tgtEl>
                                        <p:attrNameLst>
                                          <p:attrName>style.visibility</p:attrName>
                                        </p:attrNameLst>
                                      </p:cBhvr>
                                      <p:to>
                                        <p:strVal val="visible"/>
                                      </p:to>
                                    </p:set>
                                    <p:anim calcmode="lin" valueType="num">
                                      <p:cBhvr additive="base">
                                        <p:cTn id="43" dur="500" fill="hold"/>
                                        <p:tgtEl>
                                          <p:spTgt spid="27"/>
                                        </p:tgtEl>
                                        <p:attrNameLst>
                                          <p:attrName>ppt_x</p:attrName>
                                        </p:attrNameLst>
                                      </p:cBhvr>
                                      <p:tavLst>
                                        <p:tav tm="0">
                                          <p:val>
                                            <p:strVal val="#ppt_x"/>
                                          </p:val>
                                        </p:tav>
                                        <p:tav tm="100000">
                                          <p:val>
                                            <p:strVal val="#ppt_x"/>
                                          </p:val>
                                        </p:tav>
                                      </p:tavLst>
                                    </p:anim>
                                    <p:anim calcmode="lin" valueType="num">
                                      <p:cBhvr additive="base">
                                        <p:cTn id="44"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bldLvl="0" animBg="1"/>
      <p:bldP spid="7" grpId="0" bldLvl="0" animBg="1"/>
      <p:bldP spid="27"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sp>
        <p:nvSpPr>
          <p:cNvPr id="49" name="任意多边形 48"/>
          <p:cNvSpPr/>
          <p:nvPr/>
        </p:nvSpPr>
        <p:spPr>
          <a:xfrm>
            <a:off x="-18415" y="0"/>
            <a:ext cx="12202160" cy="686435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4" name="图片 3" descr="11"/>
          <p:cNvPicPr>
            <a:picLocks noChangeAspect="1"/>
          </p:cNvPicPr>
          <p:nvPr/>
        </p:nvPicPr>
        <p:blipFill>
          <a:blip r:embed="rId1"/>
          <a:srcRect t="81118" r="67447"/>
          <a:stretch>
            <a:fillRect/>
          </a:stretch>
        </p:blipFill>
        <p:spPr>
          <a:xfrm>
            <a:off x="0" y="3870960"/>
            <a:ext cx="11884660" cy="2987040"/>
          </a:xfrm>
          <a:prstGeom prst="rect">
            <a:avLst/>
          </a:prstGeom>
        </p:spPr>
      </p:pic>
      <p:sp>
        <p:nvSpPr>
          <p:cNvPr id="2" name="圆角矩形 1"/>
          <p:cNvSpPr/>
          <p:nvPr/>
        </p:nvSpPr>
        <p:spPr>
          <a:xfrm>
            <a:off x="886143" y="1144270"/>
            <a:ext cx="7870825" cy="4424045"/>
          </a:xfrm>
          <a:prstGeom prst="roundRect">
            <a:avLst/>
          </a:prstGeom>
          <a:gradFill>
            <a:gsLst>
              <a:gs pos="100000">
                <a:schemeClr val="bg1"/>
              </a:gs>
              <a:gs pos="0">
                <a:schemeClr val="bg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TextBox 12"/>
          <p:cNvSpPr txBox="1"/>
          <p:nvPr/>
        </p:nvSpPr>
        <p:spPr>
          <a:xfrm>
            <a:off x="3406786" y="2032854"/>
            <a:ext cx="2829538" cy="73850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defPPr>
              <a:defRPr lang="zh-CN"/>
            </a:defPPr>
            <a:lvl1pPr algn="ctr" fontAlgn="auto">
              <a:spcBef>
                <a:spcPts val="0"/>
              </a:spcBef>
              <a:spcAft>
                <a:spcPts val="0"/>
              </a:spcAft>
              <a:defRPr sz="14000" b="1">
                <a:ln w="12700">
                  <a:gradFill flip="none" rotWithShape="1">
                    <a:gsLst>
                      <a:gs pos="20000">
                        <a:schemeClr val="bg1">
                          <a:alpha val="0"/>
                        </a:schemeClr>
                      </a:gs>
                      <a:gs pos="80000">
                        <a:schemeClr val="bg1"/>
                      </a:gs>
                    </a:gsLst>
                    <a:lin ang="8100000" scaled="1"/>
                    <a:tileRect/>
                  </a:gradFill>
                </a:ln>
                <a:solidFill>
                  <a:schemeClr val="bg2">
                    <a:lumMod val="50000"/>
                  </a:schemeClr>
                </a:solidFill>
                <a:effectLst>
                  <a:innerShdw blurRad="38100" dist="25400" dir="18900000">
                    <a:prstClr val="black">
                      <a:alpha val="50000"/>
                    </a:prstClr>
                  </a:innerShdw>
                </a:effectLst>
                <a:latin typeface="Agency FB" panose="020B0503020202020204" pitchFamily="34" charset="0"/>
                <a:ea typeface="微软雅黑" panose="020B0503020204020204" charset="-122"/>
              </a:defRPr>
            </a:lvl1pPr>
          </a:lstStyle>
          <a:p>
            <a:pPr algn="ctr"/>
            <a:r>
              <a:rPr lang="zh-CN" altLang="en-US" sz="4800" dirty="0">
                <a:ln w="12700">
                  <a:noFill/>
                </a:ln>
                <a:gradFill>
                  <a:gsLst>
                    <a:gs pos="81000">
                      <a:srgbClr val="8EC78B"/>
                    </a:gs>
                    <a:gs pos="44000">
                      <a:srgbClr val="8EC78B"/>
                    </a:gs>
                    <a:gs pos="0">
                      <a:srgbClr val="51915A"/>
                    </a:gs>
                  </a:gsLst>
                  <a:lin ang="5400000" scaled="0"/>
                </a:gradFill>
                <a:effectLst/>
                <a:latin typeface="思源黑体 CN Bold" panose="020B0800000000000000" charset="-122"/>
                <a:ea typeface="思源黑体 CN Bold" panose="020B0800000000000000" charset="-122"/>
                <a:cs typeface="思源黑体 CN Bold" panose="020B0800000000000000" charset="-122"/>
              </a:rPr>
              <a:t>第一部分</a:t>
            </a:r>
            <a:endParaRPr lang="zh-CN" altLang="en-US" sz="4800" dirty="0">
              <a:ln w="12700">
                <a:noFill/>
              </a:ln>
              <a:gradFill>
                <a:gsLst>
                  <a:gs pos="81000">
                    <a:srgbClr val="8EC78B"/>
                  </a:gs>
                  <a:gs pos="44000">
                    <a:srgbClr val="8EC78B"/>
                  </a:gs>
                  <a:gs pos="0">
                    <a:srgbClr val="51915A"/>
                  </a:gs>
                </a:gsLst>
                <a:lin ang="5400000" scaled="0"/>
              </a:gradFill>
              <a:effectLst/>
              <a:latin typeface="思源黑体 CN Bold" panose="020B0800000000000000" charset="-122"/>
              <a:ea typeface="思源黑体 CN Bold" panose="020B0800000000000000" charset="-122"/>
              <a:cs typeface="思源黑体 CN Bold" panose="020B0800000000000000" charset="-122"/>
            </a:endParaRPr>
          </a:p>
        </p:txBody>
      </p:sp>
      <p:sp>
        <p:nvSpPr>
          <p:cNvPr id="7" name="TextBox 12"/>
          <p:cNvSpPr txBox="1"/>
          <p:nvPr/>
        </p:nvSpPr>
        <p:spPr>
          <a:xfrm>
            <a:off x="2363470" y="3161030"/>
            <a:ext cx="4916805" cy="147701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defPPr>
              <a:defRPr lang="zh-CN"/>
            </a:defPPr>
            <a:lvl1pPr algn="ctr" fontAlgn="auto">
              <a:spcBef>
                <a:spcPts val="0"/>
              </a:spcBef>
              <a:spcAft>
                <a:spcPts val="0"/>
              </a:spcAft>
              <a:defRPr sz="14000" b="1">
                <a:ln w="12700">
                  <a:gradFill flip="none" rotWithShape="1">
                    <a:gsLst>
                      <a:gs pos="20000">
                        <a:schemeClr val="bg1">
                          <a:alpha val="0"/>
                        </a:schemeClr>
                      </a:gs>
                      <a:gs pos="80000">
                        <a:schemeClr val="bg1"/>
                      </a:gs>
                    </a:gsLst>
                    <a:lin ang="8100000" scaled="1"/>
                    <a:tileRect/>
                  </a:gradFill>
                </a:ln>
                <a:solidFill>
                  <a:schemeClr val="bg2">
                    <a:lumMod val="50000"/>
                  </a:schemeClr>
                </a:solidFill>
                <a:effectLst>
                  <a:innerShdw blurRad="38100" dist="25400" dir="18900000">
                    <a:prstClr val="black">
                      <a:alpha val="50000"/>
                    </a:prstClr>
                  </a:innerShdw>
                </a:effectLst>
                <a:latin typeface="Agency FB" panose="020B0503020202020204" pitchFamily="34" charset="0"/>
                <a:ea typeface="微软雅黑" panose="020B0503020204020204" charset="-122"/>
              </a:defRPr>
            </a:lvl1pPr>
          </a:lstStyle>
          <a:p>
            <a:pPr algn="ctr"/>
            <a:r>
              <a:rPr lang="zh-CN" altLang="en-US" sz="4800" dirty="0">
                <a:ln w="12700">
                  <a:noFill/>
                </a:ln>
                <a:gradFill>
                  <a:gsLst>
                    <a:gs pos="81000">
                      <a:srgbClr val="8EC78B"/>
                    </a:gs>
                    <a:gs pos="44000">
                      <a:srgbClr val="8EC78B"/>
                    </a:gs>
                    <a:gs pos="0">
                      <a:srgbClr val="51915A"/>
                    </a:gs>
                  </a:gsLst>
                  <a:lin ang="5400000" scaled="0"/>
                </a:gradFill>
                <a:effectLst/>
                <a:latin typeface="思源黑体 CN Bold" panose="020B0800000000000000" charset="-122"/>
                <a:ea typeface="思源黑体 CN Bold" panose="020B0800000000000000" charset="-122"/>
                <a:cs typeface="思源黑体 CN Bold" panose="020B0800000000000000" charset="-122"/>
              </a:rPr>
              <a:t>实习重地隐患多，安全规程记心间</a:t>
            </a:r>
            <a:endParaRPr lang="zh-CN" altLang="en-US" sz="4800" dirty="0">
              <a:ln w="12700">
                <a:noFill/>
              </a:ln>
              <a:gradFill>
                <a:gsLst>
                  <a:gs pos="81000">
                    <a:srgbClr val="8EC78B"/>
                  </a:gs>
                  <a:gs pos="44000">
                    <a:srgbClr val="8EC78B"/>
                  </a:gs>
                  <a:gs pos="0">
                    <a:srgbClr val="51915A"/>
                  </a:gs>
                </a:gsLst>
                <a:lin ang="5400000" scaled="0"/>
              </a:gradFill>
              <a:effectLst/>
              <a:latin typeface="思源黑体 CN Bold" panose="020B0800000000000000" charset="-122"/>
              <a:ea typeface="思源黑体 CN Bold" panose="020B0800000000000000" charset="-122"/>
              <a:cs typeface="思源黑体 CN Bold" panose="020B0800000000000000" charset="-122"/>
            </a:endParaRPr>
          </a:p>
        </p:txBody>
      </p:sp>
      <p:grpSp>
        <p:nvGrpSpPr>
          <p:cNvPr id="8" name="组合 7"/>
          <p:cNvGrpSpPr/>
          <p:nvPr/>
        </p:nvGrpSpPr>
        <p:grpSpPr>
          <a:xfrm flipV="1">
            <a:off x="2461895" y="3049489"/>
            <a:ext cx="4719320" cy="111760"/>
            <a:chOff x="2928" y="8018"/>
            <a:chExt cx="13260" cy="176"/>
          </a:xfrm>
        </p:grpSpPr>
        <p:sp>
          <p:nvSpPr>
            <p:cNvPr id="40" name="任意多边形 39"/>
            <p:cNvSpPr/>
            <p:nvPr/>
          </p:nvSpPr>
          <p:spPr>
            <a:xfrm>
              <a:off x="2930" y="8018"/>
              <a:ext cx="13258" cy="176"/>
            </a:xfrm>
            <a:custGeom>
              <a:avLst/>
              <a:gdLst>
                <a:gd name="connsiteX0" fmla="*/ 0 w 3093720"/>
                <a:gd name="connsiteY0" fmla="*/ 54727 h 77587"/>
                <a:gd name="connsiteX1" fmla="*/ 457200 w 3093720"/>
                <a:gd name="connsiteY1" fmla="*/ 62347 h 77587"/>
                <a:gd name="connsiteX2" fmla="*/ 548640 w 3093720"/>
                <a:gd name="connsiteY2" fmla="*/ 69967 h 77587"/>
                <a:gd name="connsiteX3" fmla="*/ 807720 w 3093720"/>
                <a:gd name="connsiteY3" fmla="*/ 77587 h 77587"/>
                <a:gd name="connsiteX4" fmla="*/ 1386840 w 3093720"/>
                <a:gd name="connsiteY4" fmla="*/ 69967 h 77587"/>
                <a:gd name="connsiteX5" fmla="*/ 1478280 w 3093720"/>
                <a:gd name="connsiteY5" fmla="*/ 54727 h 77587"/>
                <a:gd name="connsiteX6" fmla="*/ 1600200 w 3093720"/>
                <a:gd name="connsiteY6" fmla="*/ 47107 h 77587"/>
                <a:gd name="connsiteX7" fmla="*/ 2880360 w 3093720"/>
                <a:gd name="connsiteY7" fmla="*/ 47107 h 77587"/>
                <a:gd name="connsiteX8" fmla="*/ 2956560 w 3093720"/>
                <a:gd name="connsiteY8" fmla="*/ 54727 h 77587"/>
                <a:gd name="connsiteX9" fmla="*/ 3093720 w 3093720"/>
                <a:gd name="connsiteY9" fmla="*/ 62347 h 77587"/>
                <a:gd name="connsiteX0-1" fmla="*/ 0 w 3093720"/>
                <a:gd name="connsiteY0-2" fmla="*/ 54727 h 77587"/>
                <a:gd name="connsiteX1-3" fmla="*/ 548640 w 3093720"/>
                <a:gd name="connsiteY1-4" fmla="*/ 69967 h 77587"/>
                <a:gd name="connsiteX2-5" fmla="*/ 807720 w 3093720"/>
                <a:gd name="connsiteY2-6" fmla="*/ 77587 h 77587"/>
                <a:gd name="connsiteX3-7" fmla="*/ 1386840 w 3093720"/>
                <a:gd name="connsiteY3-8" fmla="*/ 69967 h 77587"/>
                <a:gd name="connsiteX4-9" fmla="*/ 1478280 w 3093720"/>
                <a:gd name="connsiteY4-10" fmla="*/ 54727 h 77587"/>
                <a:gd name="connsiteX5-11" fmla="*/ 1600200 w 3093720"/>
                <a:gd name="connsiteY5-12" fmla="*/ 47107 h 77587"/>
                <a:gd name="connsiteX6-13" fmla="*/ 2880360 w 3093720"/>
                <a:gd name="connsiteY6-14" fmla="*/ 47107 h 77587"/>
                <a:gd name="connsiteX7-15" fmla="*/ 2956560 w 3093720"/>
                <a:gd name="connsiteY7-16" fmla="*/ 54727 h 77587"/>
                <a:gd name="connsiteX8-17" fmla="*/ 3093720 w 3093720"/>
                <a:gd name="connsiteY8-18" fmla="*/ 62347 h 77587"/>
                <a:gd name="connsiteX0-19" fmla="*/ 0 w 3093720"/>
                <a:gd name="connsiteY0-20" fmla="*/ 54727 h 77587"/>
                <a:gd name="connsiteX1-21" fmla="*/ 807720 w 3093720"/>
                <a:gd name="connsiteY1-22" fmla="*/ 77587 h 77587"/>
                <a:gd name="connsiteX2-23" fmla="*/ 1386840 w 3093720"/>
                <a:gd name="connsiteY2-24" fmla="*/ 69967 h 77587"/>
                <a:gd name="connsiteX3-25" fmla="*/ 1478280 w 3093720"/>
                <a:gd name="connsiteY3-26" fmla="*/ 54727 h 77587"/>
                <a:gd name="connsiteX4-27" fmla="*/ 1600200 w 3093720"/>
                <a:gd name="connsiteY4-28" fmla="*/ 47107 h 77587"/>
                <a:gd name="connsiteX5-29" fmla="*/ 2880360 w 3093720"/>
                <a:gd name="connsiteY5-30" fmla="*/ 47107 h 77587"/>
                <a:gd name="connsiteX6-31" fmla="*/ 2956560 w 3093720"/>
                <a:gd name="connsiteY6-32" fmla="*/ 54727 h 77587"/>
                <a:gd name="connsiteX7-33" fmla="*/ 3093720 w 3093720"/>
                <a:gd name="connsiteY7-34" fmla="*/ 62347 h 77587"/>
                <a:gd name="connsiteX0-35" fmla="*/ 0 w 3093720"/>
                <a:gd name="connsiteY0-36" fmla="*/ 54727 h 69967"/>
                <a:gd name="connsiteX1-37" fmla="*/ 1386840 w 3093720"/>
                <a:gd name="connsiteY1-38" fmla="*/ 69967 h 69967"/>
                <a:gd name="connsiteX2-39" fmla="*/ 1478280 w 3093720"/>
                <a:gd name="connsiteY2-40" fmla="*/ 54727 h 69967"/>
                <a:gd name="connsiteX3-41" fmla="*/ 1600200 w 3093720"/>
                <a:gd name="connsiteY3-42" fmla="*/ 47107 h 69967"/>
                <a:gd name="connsiteX4-43" fmla="*/ 2880360 w 3093720"/>
                <a:gd name="connsiteY4-44" fmla="*/ 47107 h 69967"/>
                <a:gd name="connsiteX5-45" fmla="*/ 2956560 w 3093720"/>
                <a:gd name="connsiteY5-46" fmla="*/ 54727 h 69967"/>
                <a:gd name="connsiteX6-47" fmla="*/ 3093720 w 3093720"/>
                <a:gd name="connsiteY6-48" fmla="*/ 62347 h 69967"/>
                <a:gd name="connsiteX0-49" fmla="*/ 0 w 3093720"/>
                <a:gd name="connsiteY0-50" fmla="*/ 54727 h 69967"/>
                <a:gd name="connsiteX1-51" fmla="*/ 1386840 w 3093720"/>
                <a:gd name="connsiteY1-52" fmla="*/ 69967 h 69967"/>
                <a:gd name="connsiteX2-53" fmla="*/ 1600200 w 3093720"/>
                <a:gd name="connsiteY2-54" fmla="*/ 47107 h 69967"/>
                <a:gd name="connsiteX3-55" fmla="*/ 2880360 w 3093720"/>
                <a:gd name="connsiteY3-56" fmla="*/ 47107 h 69967"/>
                <a:gd name="connsiteX4-57" fmla="*/ 2956560 w 3093720"/>
                <a:gd name="connsiteY4-58" fmla="*/ 54727 h 69967"/>
                <a:gd name="connsiteX5-59" fmla="*/ 3093720 w 3093720"/>
                <a:gd name="connsiteY5-60" fmla="*/ 62347 h 69967"/>
                <a:gd name="connsiteX0-61" fmla="*/ 0 w 3093720"/>
                <a:gd name="connsiteY0-62" fmla="*/ 8101 h 23341"/>
                <a:gd name="connsiteX1-63" fmla="*/ 1386840 w 3093720"/>
                <a:gd name="connsiteY1-64" fmla="*/ 23341 h 23341"/>
                <a:gd name="connsiteX2-65" fmla="*/ 2880360 w 3093720"/>
                <a:gd name="connsiteY2-66" fmla="*/ 481 h 23341"/>
                <a:gd name="connsiteX3-67" fmla="*/ 2956560 w 3093720"/>
                <a:gd name="connsiteY3-68" fmla="*/ 8101 h 23341"/>
                <a:gd name="connsiteX4-69" fmla="*/ 3093720 w 3093720"/>
                <a:gd name="connsiteY4-70" fmla="*/ 15721 h 23341"/>
                <a:gd name="connsiteX0-71" fmla="*/ 0 w 3114604"/>
                <a:gd name="connsiteY0-72" fmla="*/ 125 h 15365"/>
                <a:gd name="connsiteX1-73" fmla="*/ 1386840 w 3114604"/>
                <a:gd name="connsiteY1-74" fmla="*/ 15365 h 15365"/>
                <a:gd name="connsiteX2-75" fmla="*/ 2956560 w 3114604"/>
                <a:gd name="connsiteY2-76" fmla="*/ 125 h 15365"/>
                <a:gd name="connsiteX3-77" fmla="*/ 3093720 w 3114604"/>
                <a:gd name="connsiteY3-78" fmla="*/ 7745 h 15365"/>
                <a:gd name="connsiteX0-79" fmla="*/ 0 w 3093720"/>
                <a:gd name="connsiteY0-80" fmla="*/ 0 h 15240"/>
                <a:gd name="connsiteX1-81" fmla="*/ 1386840 w 3093720"/>
                <a:gd name="connsiteY1-82" fmla="*/ 15240 h 15240"/>
                <a:gd name="connsiteX2-83" fmla="*/ 3093720 w 3093720"/>
                <a:gd name="connsiteY2-84" fmla="*/ 7620 h 15240"/>
                <a:gd name="connsiteX0-85" fmla="*/ 0 w 3093720"/>
                <a:gd name="connsiteY0-86" fmla="*/ 17033 h 24653"/>
                <a:gd name="connsiteX1-87" fmla="*/ 1386840 w 3093720"/>
                <a:gd name="connsiteY1-88" fmla="*/ 0 h 24653"/>
                <a:gd name="connsiteX2-89" fmla="*/ 3093720 w 3093720"/>
                <a:gd name="connsiteY2-90" fmla="*/ 24653 h 24653"/>
                <a:gd name="connsiteX0-91" fmla="*/ 0 w 3093720"/>
                <a:gd name="connsiteY0-92" fmla="*/ 34855 h 50975"/>
                <a:gd name="connsiteX1-93" fmla="*/ 1386840 w 3093720"/>
                <a:gd name="connsiteY1-94" fmla="*/ 17822 h 50975"/>
                <a:gd name="connsiteX2-95" fmla="*/ 3093720 w 3093720"/>
                <a:gd name="connsiteY2-96" fmla="*/ 42475 h 50975"/>
                <a:gd name="connsiteX0-97" fmla="*/ 0 w 3104478"/>
                <a:gd name="connsiteY0-98" fmla="*/ 534 h 72700"/>
                <a:gd name="connsiteX1-99" fmla="*/ 1397598 w 3104478"/>
                <a:gd name="connsiteY1-100" fmla="*/ 48047 h 72700"/>
                <a:gd name="connsiteX2-101" fmla="*/ 3104478 w 3104478"/>
                <a:gd name="connsiteY2-102" fmla="*/ 72700 h 72700"/>
              </a:gdLst>
              <a:ahLst/>
              <a:cxnLst>
                <a:cxn ang="0">
                  <a:pos x="connsiteX0-1" y="connsiteY0-2"/>
                </a:cxn>
                <a:cxn ang="0">
                  <a:pos x="connsiteX1-3" y="connsiteY1-4"/>
                </a:cxn>
                <a:cxn ang="0">
                  <a:pos x="connsiteX2-5" y="connsiteY2-6"/>
                </a:cxn>
              </a:cxnLst>
              <a:rect l="l" t="t" r="r" b="b"/>
              <a:pathLst>
                <a:path w="3104478" h="72700">
                  <a:moveTo>
                    <a:pt x="0" y="534"/>
                  </a:moveTo>
                  <a:cubicBezTo>
                    <a:pt x="462280" y="-5144"/>
                    <a:pt x="880185" y="36019"/>
                    <a:pt x="1397598" y="48047"/>
                  </a:cubicBezTo>
                  <a:lnTo>
                    <a:pt x="3104478" y="72700"/>
                  </a:lnTo>
                </a:path>
              </a:pathLst>
            </a:custGeom>
            <a:noFill/>
            <a:ln>
              <a:solidFill>
                <a:srgbClr val="8EC78B"/>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Bold" panose="020B0800000000000000" charset="-122"/>
                <a:ea typeface="思源黑体 CN Bold" panose="020B0800000000000000" charset="-122"/>
                <a:cs typeface="思源黑体 CN Bold" panose="020B0800000000000000" charset="-122"/>
              </a:endParaRPr>
            </a:p>
          </p:txBody>
        </p:sp>
        <p:sp>
          <p:nvSpPr>
            <p:cNvPr id="9" name="任意多边形 8"/>
            <p:cNvSpPr/>
            <p:nvPr/>
          </p:nvSpPr>
          <p:spPr>
            <a:xfrm flipH="1">
              <a:off x="2928" y="8046"/>
              <a:ext cx="13259" cy="120"/>
            </a:xfrm>
            <a:custGeom>
              <a:avLst/>
              <a:gdLst>
                <a:gd name="connsiteX0" fmla="*/ 0 w 3093720"/>
                <a:gd name="connsiteY0" fmla="*/ 54727 h 77587"/>
                <a:gd name="connsiteX1" fmla="*/ 457200 w 3093720"/>
                <a:gd name="connsiteY1" fmla="*/ 62347 h 77587"/>
                <a:gd name="connsiteX2" fmla="*/ 548640 w 3093720"/>
                <a:gd name="connsiteY2" fmla="*/ 69967 h 77587"/>
                <a:gd name="connsiteX3" fmla="*/ 807720 w 3093720"/>
                <a:gd name="connsiteY3" fmla="*/ 77587 h 77587"/>
                <a:gd name="connsiteX4" fmla="*/ 1386840 w 3093720"/>
                <a:gd name="connsiteY4" fmla="*/ 69967 h 77587"/>
                <a:gd name="connsiteX5" fmla="*/ 1478280 w 3093720"/>
                <a:gd name="connsiteY5" fmla="*/ 54727 h 77587"/>
                <a:gd name="connsiteX6" fmla="*/ 1600200 w 3093720"/>
                <a:gd name="connsiteY6" fmla="*/ 47107 h 77587"/>
                <a:gd name="connsiteX7" fmla="*/ 2880360 w 3093720"/>
                <a:gd name="connsiteY7" fmla="*/ 47107 h 77587"/>
                <a:gd name="connsiteX8" fmla="*/ 2956560 w 3093720"/>
                <a:gd name="connsiteY8" fmla="*/ 54727 h 77587"/>
                <a:gd name="connsiteX9" fmla="*/ 3093720 w 3093720"/>
                <a:gd name="connsiteY9" fmla="*/ 62347 h 77587"/>
                <a:gd name="connsiteX0-1" fmla="*/ 0 w 3093720"/>
                <a:gd name="connsiteY0-2" fmla="*/ 54727 h 77587"/>
                <a:gd name="connsiteX1-3" fmla="*/ 548640 w 3093720"/>
                <a:gd name="connsiteY1-4" fmla="*/ 69967 h 77587"/>
                <a:gd name="connsiteX2-5" fmla="*/ 807720 w 3093720"/>
                <a:gd name="connsiteY2-6" fmla="*/ 77587 h 77587"/>
                <a:gd name="connsiteX3-7" fmla="*/ 1386840 w 3093720"/>
                <a:gd name="connsiteY3-8" fmla="*/ 69967 h 77587"/>
                <a:gd name="connsiteX4-9" fmla="*/ 1478280 w 3093720"/>
                <a:gd name="connsiteY4-10" fmla="*/ 54727 h 77587"/>
                <a:gd name="connsiteX5-11" fmla="*/ 1600200 w 3093720"/>
                <a:gd name="connsiteY5-12" fmla="*/ 47107 h 77587"/>
                <a:gd name="connsiteX6-13" fmla="*/ 2880360 w 3093720"/>
                <a:gd name="connsiteY6-14" fmla="*/ 47107 h 77587"/>
                <a:gd name="connsiteX7-15" fmla="*/ 2956560 w 3093720"/>
                <a:gd name="connsiteY7-16" fmla="*/ 54727 h 77587"/>
                <a:gd name="connsiteX8-17" fmla="*/ 3093720 w 3093720"/>
                <a:gd name="connsiteY8-18" fmla="*/ 62347 h 77587"/>
                <a:gd name="connsiteX0-19" fmla="*/ 0 w 3093720"/>
                <a:gd name="connsiteY0-20" fmla="*/ 54727 h 77587"/>
                <a:gd name="connsiteX1-21" fmla="*/ 807720 w 3093720"/>
                <a:gd name="connsiteY1-22" fmla="*/ 77587 h 77587"/>
                <a:gd name="connsiteX2-23" fmla="*/ 1386840 w 3093720"/>
                <a:gd name="connsiteY2-24" fmla="*/ 69967 h 77587"/>
                <a:gd name="connsiteX3-25" fmla="*/ 1478280 w 3093720"/>
                <a:gd name="connsiteY3-26" fmla="*/ 54727 h 77587"/>
                <a:gd name="connsiteX4-27" fmla="*/ 1600200 w 3093720"/>
                <a:gd name="connsiteY4-28" fmla="*/ 47107 h 77587"/>
                <a:gd name="connsiteX5-29" fmla="*/ 2880360 w 3093720"/>
                <a:gd name="connsiteY5-30" fmla="*/ 47107 h 77587"/>
                <a:gd name="connsiteX6-31" fmla="*/ 2956560 w 3093720"/>
                <a:gd name="connsiteY6-32" fmla="*/ 54727 h 77587"/>
                <a:gd name="connsiteX7-33" fmla="*/ 3093720 w 3093720"/>
                <a:gd name="connsiteY7-34" fmla="*/ 62347 h 77587"/>
                <a:gd name="connsiteX0-35" fmla="*/ 0 w 3093720"/>
                <a:gd name="connsiteY0-36" fmla="*/ 54727 h 69967"/>
                <a:gd name="connsiteX1-37" fmla="*/ 1386840 w 3093720"/>
                <a:gd name="connsiteY1-38" fmla="*/ 69967 h 69967"/>
                <a:gd name="connsiteX2-39" fmla="*/ 1478280 w 3093720"/>
                <a:gd name="connsiteY2-40" fmla="*/ 54727 h 69967"/>
                <a:gd name="connsiteX3-41" fmla="*/ 1600200 w 3093720"/>
                <a:gd name="connsiteY3-42" fmla="*/ 47107 h 69967"/>
                <a:gd name="connsiteX4-43" fmla="*/ 2880360 w 3093720"/>
                <a:gd name="connsiteY4-44" fmla="*/ 47107 h 69967"/>
                <a:gd name="connsiteX5-45" fmla="*/ 2956560 w 3093720"/>
                <a:gd name="connsiteY5-46" fmla="*/ 54727 h 69967"/>
                <a:gd name="connsiteX6-47" fmla="*/ 3093720 w 3093720"/>
                <a:gd name="connsiteY6-48" fmla="*/ 62347 h 69967"/>
                <a:gd name="connsiteX0-49" fmla="*/ 0 w 3093720"/>
                <a:gd name="connsiteY0-50" fmla="*/ 54727 h 69967"/>
                <a:gd name="connsiteX1-51" fmla="*/ 1386840 w 3093720"/>
                <a:gd name="connsiteY1-52" fmla="*/ 69967 h 69967"/>
                <a:gd name="connsiteX2-53" fmla="*/ 1600200 w 3093720"/>
                <a:gd name="connsiteY2-54" fmla="*/ 47107 h 69967"/>
                <a:gd name="connsiteX3-55" fmla="*/ 2880360 w 3093720"/>
                <a:gd name="connsiteY3-56" fmla="*/ 47107 h 69967"/>
                <a:gd name="connsiteX4-57" fmla="*/ 2956560 w 3093720"/>
                <a:gd name="connsiteY4-58" fmla="*/ 54727 h 69967"/>
                <a:gd name="connsiteX5-59" fmla="*/ 3093720 w 3093720"/>
                <a:gd name="connsiteY5-60" fmla="*/ 62347 h 69967"/>
                <a:gd name="connsiteX0-61" fmla="*/ 0 w 3093720"/>
                <a:gd name="connsiteY0-62" fmla="*/ 8101 h 23341"/>
                <a:gd name="connsiteX1-63" fmla="*/ 1386840 w 3093720"/>
                <a:gd name="connsiteY1-64" fmla="*/ 23341 h 23341"/>
                <a:gd name="connsiteX2-65" fmla="*/ 2880360 w 3093720"/>
                <a:gd name="connsiteY2-66" fmla="*/ 481 h 23341"/>
                <a:gd name="connsiteX3-67" fmla="*/ 2956560 w 3093720"/>
                <a:gd name="connsiteY3-68" fmla="*/ 8101 h 23341"/>
                <a:gd name="connsiteX4-69" fmla="*/ 3093720 w 3093720"/>
                <a:gd name="connsiteY4-70" fmla="*/ 15721 h 23341"/>
                <a:gd name="connsiteX0-71" fmla="*/ 0 w 3114604"/>
                <a:gd name="connsiteY0-72" fmla="*/ 125 h 15365"/>
                <a:gd name="connsiteX1-73" fmla="*/ 1386840 w 3114604"/>
                <a:gd name="connsiteY1-74" fmla="*/ 15365 h 15365"/>
                <a:gd name="connsiteX2-75" fmla="*/ 2956560 w 3114604"/>
                <a:gd name="connsiteY2-76" fmla="*/ 125 h 15365"/>
                <a:gd name="connsiteX3-77" fmla="*/ 3093720 w 3114604"/>
                <a:gd name="connsiteY3-78" fmla="*/ 7745 h 15365"/>
                <a:gd name="connsiteX0-79" fmla="*/ 0 w 3093720"/>
                <a:gd name="connsiteY0-80" fmla="*/ 0 h 15240"/>
                <a:gd name="connsiteX1-81" fmla="*/ 1386840 w 3093720"/>
                <a:gd name="connsiteY1-82" fmla="*/ 15240 h 15240"/>
                <a:gd name="connsiteX2-83" fmla="*/ 3093720 w 3093720"/>
                <a:gd name="connsiteY2-84" fmla="*/ 7620 h 15240"/>
                <a:gd name="connsiteX0-85" fmla="*/ 0 w 3093720"/>
                <a:gd name="connsiteY0-86" fmla="*/ 17033 h 24653"/>
                <a:gd name="connsiteX1-87" fmla="*/ 1386840 w 3093720"/>
                <a:gd name="connsiteY1-88" fmla="*/ 0 h 24653"/>
                <a:gd name="connsiteX2-89" fmla="*/ 3093720 w 3093720"/>
                <a:gd name="connsiteY2-90" fmla="*/ 24653 h 24653"/>
                <a:gd name="connsiteX0-91" fmla="*/ 0 w 3093720"/>
                <a:gd name="connsiteY0-92" fmla="*/ 34855 h 50975"/>
                <a:gd name="connsiteX1-93" fmla="*/ 1386840 w 3093720"/>
                <a:gd name="connsiteY1-94" fmla="*/ 17822 h 50975"/>
                <a:gd name="connsiteX2-95" fmla="*/ 3093720 w 3093720"/>
                <a:gd name="connsiteY2-96" fmla="*/ 42475 h 50975"/>
                <a:gd name="connsiteX0-97" fmla="*/ 0 w 3104478"/>
                <a:gd name="connsiteY0-98" fmla="*/ 534 h 72700"/>
                <a:gd name="connsiteX1-99" fmla="*/ 1397598 w 3104478"/>
                <a:gd name="connsiteY1-100" fmla="*/ 48047 h 72700"/>
                <a:gd name="connsiteX2-101" fmla="*/ 3104478 w 3104478"/>
                <a:gd name="connsiteY2-102" fmla="*/ 72700 h 72700"/>
              </a:gdLst>
              <a:ahLst/>
              <a:cxnLst>
                <a:cxn ang="0">
                  <a:pos x="connsiteX0-1" y="connsiteY0-2"/>
                </a:cxn>
                <a:cxn ang="0">
                  <a:pos x="connsiteX1-3" y="connsiteY1-4"/>
                </a:cxn>
                <a:cxn ang="0">
                  <a:pos x="connsiteX2-5" y="connsiteY2-6"/>
                </a:cxn>
              </a:cxnLst>
              <a:rect l="l" t="t" r="r" b="b"/>
              <a:pathLst>
                <a:path w="3104478" h="72700">
                  <a:moveTo>
                    <a:pt x="0" y="534"/>
                  </a:moveTo>
                  <a:cubicBezTo>
                    <a:pt x="462280" y="-5144"/>
                    <a:pt x="880185" y="36019"/>
                    <a:pt x="1397598" y="48047"/>
                  </a:cubicBezTo>
                  <a:lnTo>
                    <a:pt x="3104478" y="72700"/>
                  </a:lnTo>
                </a:path>
              </a:pathLst>
            </a:custGeom>
            <a:noFill/>
            <a:ln>
              <a:solidFill>
                <a:srgbClr val="8EC78B"/>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Bold" panose="020B0800000000000000" charset="-122"/>
                <a:ea typeface="思源黑体 CN Bold" panose="020B0800000000000000" charset="-122"/>
                <a:cs typeface="思源黑体 CN Bold" panose="020B0800000000000000" charset="-122"/>
              </a:endParaRPr>
            </a:p>
          </p:txBody>
        </p:sp>
      </p:grpSp>
      <p:sp>
        <p:nvSpPr>
          <p:cNvPr id="10" name="椭圆 9"/>
          <p:cNvSpPr/>
          <p:nvPr/>
        </p:nvSpPr>
        <p:spPr>
          <a:xfrm>
            <a:off x="243205" y="303530"/>
            <a:ext cx="152400" cy="1524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endParaRPr>
          </a:p>
        </p:txBody>
      </p:sp>
      <p:grpSp>
        <p:nvGrpSpPr>
          <p:cNvPr id="6" name="组合 5"/>
          <p:cNvGrpSpPr/>
          <p:nvPr/>
        </p:nvGrpSpPr>
        <p:grpSpPr>
          <a:xfrm>
            <a:off x="6025515" y="1144270"/>
            <a:ext cx="6158230" cy="5711825"/>
            <a:chOff x="9349" y="1588"/>
            <a:chExt cx="9838" cy="9124"/>
          </a:xfrm>
        </p:grpSpPr>
        <p:pic>
          <p:nvPicPr>
            <p:cNvPr id="11" name="图片 10" descr="38"/>
            <p:cNvPicPr>
              <a:picLocks noChangeAspect="1"/>
            </p:cNvPicPr>
            <p:nvPr/>
          </p:nvPicPr>
          <p:blipFill>
            <a:blip r:embed="rId2"/>
            <a:srcRect l="37572" r="3971" b="4236"/>
            <a:stretch>
              <a:fillRect/>
            </a:stretch>
          </p:blipFill>
          <p:spPr>
            <a:xfrm>
              <a:off x="10747" y="2934"/>
              <a:ext cx="8440" cy="7778"/>
            </a:xfrm>
            <a:prstGeom prst="rect">
              <a:avLst/>
            </a:prstGeom>
          </p:spPr>
        </p:pic>
        <p:pic>
          <p:nvPicPr>
            <p:cNvPr id="12" name="图片 11" descr="E:\ppt创作\1全部\3素材\卡通元素\人物职业\千库网_正在演讲介绍的女人_元素编号12962127.png千库网_正在演讲介绍的女人_元素编号12962127"/>
            <p:cNvPicPr>
              <a:picLocks noChangeAspect="1"/>
            </p:cNvPicPr>
            <p:nvPr/>
          </p:nvPicPr>
          <p:blipFill>
            <a:blip r:embed="rId3"/>
            <a:srcRect/>
            <a:stretch>
              <a:fillRect/>
            </a:stretch>
          </p:blipFill>
          <p:spPr>
            <a:xfrm>
              <a:off x="9349" y="1588"/>
              <a:ext cx="9124" cy="9124"/>
            </a:xfrm>
            <a:prstGeom prst="rect">
              <a:avLst/>
            </a:prstGeom>
          </p:spPr>
        </p:pic>
      </p:grpSp>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649"/>
                            </p:stCondLst>
                            <p:childTnLst>
                              <p:par>
                                <p:cTn id="10" presetID="2" presetClass="entr" presetSubtype="8" fill="hold" grpId="0" nodeType="afterEffect">
                                  <p:stCondLst>
                                    <p:cond delay="0"/>
                                  </p:stCondLst>
                                  <p:iterate type="lt">
                                    <p:tmPct val="10000"/>
                                  </p:iterate>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0-#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ppt_x"/>
                                          </p:val>
                                        </p:tav>
                                        <p:tav tm="100000">
                                          <p:val>
                                            <p:strVal val="#ppt_x"/>
                                          </p:val>
                                        </p:tav>
                                      </p:tavLst>
                                    </p:anim>
                                    <p:anim calcmode="lin" valueType="num">
                                      <p:cBhvr additive="base">
                                        <p:cTn id="1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49"/>
                                        </p:tgtEl>
                                        <p:attrNameLst>
                                          <p:attrName>style.visibility</p:attrName>
                                        </p:attrNameLst>
                                      </p:cBhvr>
                                      <p:to>
                                        <p:strVal val="visible"/>
                                      </p:to>
                                    </p:set>
                                    <p:anim calcmode="lin" valueType="num">
                                      <p:cBhvr additive="base">
                                        <p:cTn id="22" dur="500" fill="hold"/>
                                        <p:tgtEl>
                                          <p:spTgt spid="49"/>
                                        </p:tgtEl>
                                        <p:attrNameLst>
                                          <p:attrName>ppt_x</p:attrName>
                                        </p:attrNameLst>
                                      </p:cBhvr>
                                      <p:tavLst>
                                        <p:tav tm="0">
                                          <p:val>
                                            <p:strVal val="#ppt_x"/>
                                          </p:val>
                                        </p:tav>
                                        <p:tav tm="100000">
                                          <p:val>
                                            <p:strVal val="#ppt_x"/>
                                          </p:val>
                                        </p:tav>
                                      </p:tavLst>
                                    </p:anim>
                                    <p:anim calcmode="lin" valueType="num">
                                      <p:cBhvr additive="base">
                                        <p:cTn id="23"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49"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7" name="组合 6"/>
          <p:cNvGrpSpPr/>
          <p:nvPr/>
        </p:nvGrpSpPr>
        <p:grpSpPr>
          <a:xfrm>
            <a:off x="-18415" y="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6096"/>
              <a:ext cx="18716" cy="4704"/>
            </a:xfrm>
            <a:prstGeom prst="rect">
              <a:avLst/>
            </a:prstGeom>
          </p:spPr>
        </p:pic>
        <p:sp>
          <p:nvSpPr>
            <p:cNvPr id="3" name="矩形 2"/>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290" y="188"/>
              <a:ext cx="14541" cy="1299"/>
              <a:chOff x="170" y="288"/>
              <a:chExt cx="14541" cy="1299"/>
            </a:xfrm>
          </p:grpSpPr>
          <p:sp>
            <p:nvSpPr>
              <p:cNvPr id="2" name="文本框 1"/>
              <p:cNvSpPr txBox="1"/>
              <p:nvPr/>
            </p:nvSpPr>
            <p:spPr>
              <a:xfrm>
                <a:off x="1314" y="478"/>
                <a:ext cx="13397" cy="633"/>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一、实习安全事故发生的原因</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28" name="文本框 27"/>
          <p:cNvSpPr txBox="1"/>
          <p:nvPr>
            <p:custDataLst>
              <p:tags r:id="rId3"/>
            </p:custDataLst>
          </p:nvPr>
        </p:nvSpPr>
        <p:spPr>
          <a:xfrm>
            <a:off x="972820" y="3284220"/>
            <a:ext cx="3207385" cy="2060575"/>
          </a:xfrm>
          <a:prstGeom prst="rect">
            <a:avLst/>
          </a:prstGeom>
          <a:noFill/>
        </p:spPr>
        <p:txBody>
          <a:bodyPr wrap="square" rtlCol="0"/>
          <a:p>
            <a:pPr algn="l">
              <a:lnSpc>
                <a:spcPct val="120000"/>
              </a:lnSpc>
            </a:pPr>
            <a:r>
              <a:rPr lang="zh-CN" altLang="en-US" sz="1600" spc="150" dirty="0">
                <a:solidFill>
                  <a:sysClr val="windowText" lastClr="000000">
                    <a:lumMod val="65000"/>
                    <a:lumOff val="35000"/>
                  </a:sysClr>
                </a:solidFill>
                <a:latin typeface="Arial" panose="020B0604020202020204" pitchFamily="34" charset="0"/>
                <a:ea typeface="微软雅黑" panose="020B0503020204020204" charset="-122"/>
                <a:sym typeface="Arial" panose="020B0604020202020204" pitchFamily="34" charset="0"/>
              </a:rPr>
              <a:t>有的学生对设备的操作不熟悉，在好奇心的驱使下容易造成操作失误。如某学校学生在一家工厂实习时，由于对冲床的误操作，其右手中指被切断。</a:t>
            </a:r>
            <a:endParaRPr lang="zh-CN" altLang="en-US" sz="1600" spc="150" dirty="0">
              <a:solidFill>
                <a:sysClr val="windowText" lastClr="000000">
                  <a:lumMod val="65000"/>
                  <a:lumOff val="35000"/>
                </a:sysClr>
              </a:solidFill>
              <a:latin typeface="Arial" panose="020B0604020202020204" pitchFamily="34" charset="0"/>
              <a:ea typeface="微软雅黑" panose="020B0503020204020204" charset="-122"/>
              <a:sym typeface="Arial" panose="020B0604020202020204" pitchFamily="34" charset="0"/>
            </a:endParaRPr>
          </a:p>
        </p:txBody>
      </p:sp>
      <p:sp>
        <p:nvSpPr>
          <p:cNvPr id="33" name="文本框 32"/>
          <p:cNvSpPr txBox="1"/>
          <p:nvPr>
            <p:custDataLst>
              <p:tags r:id="rId4"/>
            </p:custDataLst>
          </p:nvPr>
        </p:nvSpPr>
        <p:spPr>
          <a:xfrm>
            <a:off x="972820" y="2223770"/>
            <a:ext cx="3207385" cy="832485"/>
          </a:xfrm>
          <a:prstGeom prst="rect">
            <a:avLst/>
          </a:prstGeom>
          <a:noFill/>
        </p:spPr>
        <p:txBody>
          <a:bodyPr wrap="square" rtlCol="0">
            <a:normAutofit/>
          </a:bodyPr>
          <a:p>
            <a:pPr algn="l">
              <a:lnSpc>
                <a:spcPct val="120000"/>
              </a:lnSpc>
            </a:pPr>
            <a:r>
              <a:rPr lang="zh-CN" altLang="en-US" b="1" spc="300">
                <a:solidFill>
                  <a:sysClr val="windowText" lastClr="000000">
                    <a:lumMod val="85000"/>
                    <a:lumOff val="15000"/>
                  </a:sysClr>
                </a:solidFill>
                <a:latin typeface="Arial" panose="020B0604020202020204" pitchFamily="34" charset="0"/>
                <a:ea typeface="微软雅黑" panose="020B0503020204020204" charset="-122"/>
                <a:sym typeface="Arial" panose="020B0604020202020204" pitchFamily="34" charset="0"/>
              </a:rPr>
              <a:t>（一）对实习设备不熟悉而造成操作失误</a:t>
            </a:r>
            <a:endParaRPr lang="zh-CN" altLang="en-US" b="1" spc="300">
              <a:solidFill>
                <a:sysClr val="windowText" lastClr="000000">
                  <a:lumMod val="85000"/>
                  <a:lumOff val="15000"/>
                </a:sysClr>
              </a:solidFill>
              <a:latin typeface="Arial" panose="020B0604020202020204" pitchFamily="34" charset="0"/>
              <a:ea typeface="微软雅黑" panose="020B0503020204020204" charset="-122"/>
              <a:sym typeface="Arial" panose="020B0604020202020204" pitchFamily="34" charset="0"/>
            </a:endParaRPr>
          </a:p>
        </p:txBody>
      </p:sp>
      <p:sp>
        <p:nvSpPr>
          <p:cNvPr id="35" name="文本框 34"/>
          <p:cNvSpPr txBox="1"/>
          <p:nvPr>
            <p:custDataLst>
              <p:tags r:id="rId5"/>
            </p:custDataLst>
          </p:nvPr>
        </p:nvSpPr>
        <p:spPr>
          <a:xfrm>
            <a:off x="8011795" y="3287395"/>
            <a:ext cx="3207385" cy="2145030"/>
          </a:xfrm>
          <a:prstGeom prst="rect">
            <a:avLst/>
          </a:prstGeom>
          <a:noFill/>
        </p:spPr>
        <p:txBody>
          <a:bodyPr wrap="square" rtlCol="0"/>
          <a:p>
            <a:pPr>
              <a:lnSpc>
                <a:spcPct val="120000"/>
              </a:lnSpc>
            </a:pPr>
            <a:r>
              <a:rPr lang="zh-CN" altLang="en-US" sz="1600" spc="150">
                <a:solidFill>
                  <a:sysClr val="windowText" lastClr="000000">
                    <a:lumMod val="65000"/>
                    <a:lumOff val="35000"/>
                  </a:sysClr>
                </a:solidFill>
                <a:latin typeface="Arial" panose="020B0604020202020204" pitchFamily="34" charset="0"/>
                <a:ea typeface="微软雅黑" panose="020B0503020204020204" charset="-122"/>
                <a:sym typeface="Arial" panose="020B0604020202020204" pitchFamily="34" charset="0"/>
              </a:rPr>
              <a:t>有的学生安全意识淡薄，违规操作机械设备，致使各类机械伤害发生。如某学校学生实习进行金属成型加工，随意踩踏开关，造成左手小指被剪板机剪断。</a:t>
            </a:r>
            <a:endParaRPr lang="zh-CN" altLang="en-US" sz="1600" spc="150">
              <a:solidFill>
                <a:sysClr val="windowText" lastClr="000000">
                  <a:lumMod val="65000"/>
                  <a:lumOff val="35000"/>
                </a:sysClr>
              </a:solidFill>
              <a:latin typeface="Arial" panose="020B0604020202020204" pitchFamily="34" charset="0"/>
              <a:ea typeface="微软雅黑" panose="020B0503020204020204" charset="-122"/>
              <a:sym typeface="Arial" panose="020B0604020202020204" pitchFamily="34" charset="0"/>
            </a:endParaRPr>
          </a:p>
        </p:txBody>
      </p:sp>
      <p:sp>
        <p:nvSpPr>
          <p:cNvPr id="36" name="文本框 35"/>
          <p:cNvSpPr txBox="1"/>
          <p:nvPr>
            <p:custDataLst>
              <p:tags r:id="rId6"/>
            </p:custDataLst>
          </p:nvPr>
        </p:nvSpPr>
        <p:spPr>
          <a:xfrm>
            <a:off x="8011795" y="2138680"/>
            <a:ext cx="3207385" cy="916940"/>
          </a:xfrm>
          <a:prstGeom prst="rect">
            <a:avLst/>
          </a:prstGeom>
          <a:noFill/>
        </p:spPr>
        <p:txBody>
          <a:bodyPr wrap="square" rtlCol="0">
            <a:normAutofit/>
          </a:bodyPr>
          <a:p>
            <a:pPr>
              <a:lnSpc>
                <a:spcPct val="120000"/>
              </a:lnSpc>
            </a:pPr>
            <a:r>
              <a:rPr lang="zh-CN" altLang="en-US" b="1" spc="300">
                <a:solidFill>
                  <a:sysClr val="windowText" lastClr="000000">
                    <a:lumMod val="85000"/>
                    <a:lumOff val="15000"/>
                  </a:sysClr>
                </a:solidFill>
                <a:latin typeface="Arial" panose="020B0604020202020204" pitchFamily="34" charset="0"/>
                <a:ea typeface="微软雅黑" panose="020B0503020204020204" charset="-122"/>
                <a:sym typeface="Arial" panose="020B0604020202020204" pitchFamily="34" charset="0"/>
              </a:rPr>
              <a:t>（二）安全意识淡薄，违反安全操作规程</a:t>
            </a:r>
            <a:endParaRPr lang="zh-CN" altLang="en-US" b="1" spc="300">
              <a:solidFill>
                <a:sysClr val="windowText" lastClr="000000">
                  <a:lumMod val="85000"/>
                  <a:lumOff val="15000"/>
                </a:sysClr>
              </a:solidFill>
              <a:latin typeface="Arial" panose="020B0604020202020204" pitchFamily="34" charset="0"/>
              <a:ea typeface="微软雅黑" panose="020B0503020204020204" charset="-122"/>
              <a:sym typeface="Arial" panose="020B0604020202020204" pitchFamily="34" charset="0"/>
            </a:endParaRPr>
          </a:p>
        </p:txBody>
      </p:sp>
      <p:sp>
        <p:nvSpPr>
          <p:cNvPr id="10" name="箭头: 上弧形 9"/>
          <p:cNvSpPr/>
          <p:nvPr>
            <p:custDataLst>
              <p:tags r:id="rId7"/>
            </p:custDataLst>
          </p:nvPr>
        </p:nvSpPr>
        <p:spPr>
          <a:xfrm rot="16200000">
            <a:off x="3952240" y="2794000"/>
            <a:ext cx="2854960" cy="1270000"/>
          </a:xfrm>
          <a:prstGeom prst="curvedDownArrow">
            <a:avLst>
              <a:gd name="adj1" fmla="val 50000"/>
              <a:gd name="adj2" fmla="val 50000"/>
              <a:gd name="adj3" fmla="val 23800"/>
            </a:avLst>
          </a:prstGeom>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23" name="箭头: 上弧形 22"/>
          <p:cNvSpPr/>
          <p:nvPr>
            <p:custDataLst>
              <p:tags r:id="rId8"/>
            </p:custDataLst>
          </p:nvPr>
        </p:nvSpPr>
        <p:spPr>
          <a:xfrm rot="5400000">
            <a:off x="5551170" y="2794000"/>
            <a:ext cx="2854960" cy="1270000"/>
          </a:xfrm>
          <a:prstGeom prst="curvedDownArrow">
            <a:avLst>
              <a:gd name="adj1" fmla="val 50000"/>
              <a:gd name="adj2" fmla="val 50000"/>
              <a:gd name="adj3" fmla="val 23800"/>
            </a:avLst>
          </a:prstGeom>
          <a:solidFill>
            <a:srgbClr val="8EAADC"/>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37" name="AutoShape 8"/>
          <p:cNvSpPr/>
          <p:nvPr>
            <p:custDataLst>
              <p:tags r:id="rId9"/>
            </p:custDataLst>
          </p:nvPr>
        </p:nvSpPr>
        <p:spPr bwMode="auto">
          <a:xfrm>
            <a:off x="5017770" y="3211830"/>
            <a:ext cx="456565" cy="453390"/>
          </a:xfrm>
          <a:custGeom>
            <a:avLst/>
            <a:gdLst>
              <a:gd name="T0" fmla="*/ 0 w 21600"/>
              <a:gd name="T1" fmla="*/ 17264004 h 21600"/>
              <a:gd name="T2" fmla="*/ 35037639 w 21600"/>
              <a:gd name="T3" fmla="*/ 17264004 h 21600"/>
              <a:gd name="T4" fmla="*/ 24234350 w 21600"/>
              <a:gd name="T5" fmla="*/ 6905601 h 21600"/>
              <a:gd name="T6" fmla="*/ 25110301 w 21600"/>
              <a:gd name="T7" fmla="*/ 4028254 h 21600"/>
              <a:gd name="T8" fmla="*/ 25110301 w 21600"/>
              <a:gd name="T9" fmla="*/ 8056548 h 21600"/>
              <a:gd name="T10" fmla="*/ 13723058 w 21600"/>
              <a:gd name="T11" fmla="*/ 22155458 h 21600"/>
              <a:gd name="T12" fmla="*/ 11971197 w 21600"/>
              <a:gd name="T13" fmla="*/ 25320552 h 21600"/>
              <a:gd name="T14" fmla="*/ 11095246 w 21600"/>
              <a:gd name="T15" fmla="*/ 27334659 h 21600"/>
              <a:gd name="T16" fmla="*/ 10803289 w 21600"/>
              <a:gd name="T17" fmla="*/ 31650660 h 21600"/>
              <a:gd name="T18" fmla="*/ 9051387 w 21600"/>
              <a:gd name="T19" fmla="*/ 28485606 h 21600"/>
              <a:gd name="T20" fmla="*/ 7591482 w 21600"/>
              <a:gd name="T21" fmla="*/ 25608259 h 21600"/>
              <a:gd name="T22" fmla="*/ 4963669 w 21600"/>
              <a:gd name="T23" fmla="*/ 23594152 h 21600"/>
              <a:gd name="T24" fmla="*/ 4671672 w 21600"/>
              <a:gd name="T25" fmla="*/ 19565858 h 21600"/>
              <a:gd name="T26" fmla="*/ 4379715 w 21600"/>
              <a:gd name="T27" fmla="*/ 17264004 h 21600"/>
              <a:gd name="T28" fmla="*/ 2919810 w 21600"/>
              <a:gd name="T29" fmla="*/ 15537603 h 21600"/>
              <a:gd name="T30" fmla="*/ 2919810 w 21600"/>
              <a:gd name="T31" fmla="*/ 12948003 h 21600"/>
              <a:gd name="T32" fmla="*/ 11095246 w 21600"/>
              <a:gd name="T33" fmla="*/ 5754655 h 21600"/>
              <a:gd name="T34" fmla="*/ 9051387 w 21600"/>
              <a:gd name="T35" fmla="*/ 5754655 h 21600"/>
              <a:gd name="T36" fmla="*/ 8175436 w 21600"/>
              <a:gd name="T37" fmla="*/ 7481055 h 21600"/>
              <a:gd name="T38" fmla="*/ 9343384 w 21600"/>
              <a:gd name="T39" fmla="*/ 8056548 h 21600"/>
              <a:gd name="T40" fmla="*/ 9051387 w 21600"/>
              <a:gd name="T41" fmla="*/ 6905601 h 21600"/>
              <a:gd name="T42" fmla="*/ 13723058 w 21600"/>
              <a:gd name="T43" fmla="*/ 8632002 h 21600"/>
              <a:gd name="T44" fmla="*/ 11971197 w 21600"/>
              <a:gd name="T45" fmla="*/ 9782949 h 21600"/>
              <a:gd name="T46" fmla="*/ 10803289 w 21600"/>
              <a:gd name="T47" fmla="*/ 10358402 h 21600"/>
              <a:gd name="T48" fmla="*/ 11095246 w 21600"/>
              <a:gd name="T49" fmla="*/ 12372549 h 21600"/>
              <a:gd name="T50" fmla="*/ 9635341 w 21600"/>
              <a:gd name="T51" fmla="*/ 14098950 h 21600"/>
              <a:gd name="T52" fmla="*/ 8467433 w 21600"/>
              <a:gd name="T53" fmla="*/ 14674403 h 21600"/>
              <a:gd name="T54" fmla="*/ 6131577 w 21600"/>
              <a:gd name="T55" fmla="*/ 14098950 h 21600"/>
              <a:gd name="T56" fmla="*/ 4379715 w 21600"/>
              <a:gd name="T57" fmla="*/ 15537603 h 21600"/>
              <a:gd name="T58" fmla="*/ 4671672 w 21600"/>
              <a:gd name="T59" fmla="*/ 16688550 h 21600"/>
              <a:gd name="T60" fmla="*/ 7883479 w 21600"/>
              <a:gd name="T61" fmla="*/ 17839457 h 21600"/>
              <a:gd name="T62" fmla="*/ 11971197 w 21600"/>
              <a:gd name="T63" fmla="*/ 18990404 h 21600"/>
              <a:gd name="T64" fmla="*/ 13723058 w 21600"/>
              <a:gd name="T65" fmla="*/ 22155458 h 21600"/>
              <a:gd name="T66" fmla="*/ 16058915 w 21600"/>
              <a:gd name="T67" fmla="*/ 6042401 h 21600"/>
              <a:gd name="T68" fmla="*/ 12847148 w 21600"/>
              <a:gd name="T69" fmla="*/ 4316001 h 21600"/>
              <a:gd name="T70" fmla="*/ 18394771 w 21600"/>
              <a:gd name="T71" fmla="*/ 2877347 h 21600"/>
              <a:gd name="T72" fmla="*/ 31241878 w 21600"/>
              <a:gd name="T73" fmla="*/ 17839457 h 21600"/>
              <a:gd name="T74" fmla="*/ 26862203 w 21600"/>
              <a:gd name="T75" fmla="*/ 29348806 h 21600"/>
              <a:gd name="T76" fmla="*/ 26570206 w 21600"/>
              <a:gd name="T77" fmla="*/ 26471459 h 21600"/>
              <a:gd name="T78" fmla="*/ 24526347 w 21600"/>
              <a:gd name="T79" fmla="*/ 23306405 h 21600"/>
              <a:gd name="T80" fmla="*/ 19270722 w 21600"/>
              <a:gd name="T81" fmla="*/ 19278151 h 21600"/>
              <a:gd name="T82" fmla="*/ 28322108 w 21600"/>
              <a:gd name="T83" fmla="*/ 16113057 h 21600"/>
              <a:gd name="T84" fmla="*/ 30657924 w 21600"/>
              <a:gd name="T85" fmla="*/ 14098950 h 21600"/>
              <a:gd name="T86" fmla="*/ 27154160 w 21600"/>
              <a:gd name="T87" fmla="*/ 11221602 h 21600"/>
              <a:gd name="T88" fmla="*/ 26570206 w 21600"/>
              <a:gd name="T89" fmla="*/ 14962150 h 21600"/>
              <a:gd name="T90" fmla="*/ 23066442 w 21600"/>
              <a:gd name="T91" fmla="*/ 14098950 h 21600"/>
              <a:gd name="T92" fmla="*/ 21314581 w 21600"/>
              <a:gd name="T93" fmla="*/ 12660256 h 21600"/>
              <a:gd name="T94" fmla="*/ 22190491 w 21600"/>
              <a:gd name="T95" fmla="*/ 10070656 h 21600"/>
              <a:gd name="T96" fmla="*/ 26278249 w 21600"/>
              <a:gd name="T97" fmla="*/ 10358402 h 21600"/>
              <a:gd name="T98" fmla="*/ 29198019 w 21600"/>
              <a:gd name="T99" fmla="*/ 10358402 h 21600"/>
              <a:gd name="T100" fmla="*/ 30657924 w 21600"/>
              <a:gd name="T101" fmla="*/ 9207455 h 21600"/>
              <a:gd name="T102" fmla="*/ 32117829 w 21600"/>
              <a:gd name="T103" fmla="*/ 16400804 h 21600"/>
              <a:gd name="T104" fmla="*/ 31241878 w 21600"/>
              <a:gd name="T105" fmla="*/ 17839457 h 216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1600" h="21600">
                <a:moveTo>
                  <a:pt x="10800" y="0"/>
                </a:moveTo>
                <a:cubicBezTo>
                  <a:pt x="4860" y="0"/>
                  <a:pt x="0" y="4860"/>
                  <a:pt x="0" y="10800"/>
                </a:cubicBezTo>
                <a:cubicBezTo>
                  <a:pt x="0" y="16740"/>
                  <a:pt x="4860" y="21600"/>
                  <a:pt x="10800" y="21600"/>
                </a:cubicBezTo>
                <a:cubicBezTo>
                  <a:pt x="16740" y="21600"/>
                  <a:pt x="21600" y="16740"/>
                  <a:pt x="21600" y="10800"/>
                </a:cubicBezTo>
                <a:cubicBezTo>
                  <a:pt x="21600" y="4860"/>
                  <a:pt x="16740" y="0"/>
                  <a:pt x="10800" y="0"/>
                </a:cubicBezTo>
                <a:close/>
                <a:moveTo>
                  <a:pt x="14940" y="4320"/>
                </a:moveTo>
                <a:cubicBezTo>
                  <a:pt x="15660" y="3780"/>
                  <a:pt x="15660" y="3780"/>
                  <a:pt x="15660" y="3780"/>
                </a:cubicBezTo>
                <a:cubicBezTo>
                  <a:pt x="15660" y="3780"/>
                  <a:pt x="15300" y="3060"/>
                  <a:pt x="15480" y="2520"/>
                </a:cubicBezTo>
                <a:cubicBezTo>
                  <a:pt x="15660" y="2520"/>
                  <a:pt x="16380" y="2880"/>
                  <a:pt x="16920" y="3600"/>
                </a:cubicBezTo>
                <a:cubicBezTo>
                  <a:pt x="16560" y="5220"/>
                  <a:pt x="15480" y="5040"/>
                  <a:pt x="15480" y="5040"/>
                </a:cubicBezTo>
                <a:cubicBezTo>
                  <a:pt x="15480" y="5040"/>
                  <a:pt x="14760" y="5040"/>
                  <a:pt x="14940" y="4320"/>
                </a:cubicBezTo>
                <a:close/>
                <a:moveTo>
                  <a:pt x="8460" y="13860"/>
                </a:moveTo>
                <a:cubicBezTo>
                  <a:pt x="8280" y="14040"/>
                  <a:pt x="8100" y="14580"/>
                  <a:pt x="7920" y="15120"/>
                </a:cubicBezTo>
                <a:cubicBezTo>
                  <a:pt x="7740" y="15480"/>
                  <a:pt x="7560" y="15660"/>
                  <a:pt x="7380" y="15840"/>
                </a:cubicBezTo>
                <a:cubicBezTo>
                  <a:pt x="7020" y="16020"/>
                  <a:pt x="7020" y="16380"/>
                  <a:pt x="7020" y="16380"/>
                </a:cubicBezTo>
                <a:cubicBezTo>
                  <a:pt x="6840" y="17100"/>
                  <a:pt x="6840" y="17100"/>
                  <a:pt x="6840" y="17100"/>
                </a:cubicBezTo>
                <a:cubicBezTo>
                  <a:pt x="6840" y="17100"/>
                  <a:pt x="7020" y="17820"/>
                  <a:pt x="7200" y="18000"/>
                </a:cubicBezTo>
                <a:cubicBezTo>
                  <a:pt x="7200" y="18360"/>
                  <a:pt x="6660" y="19800"/>
                  <a:pt x="6660" y="19800"/>
                </a:cubicBezTo>
                <a:cubicBezTo>
                  <a:pt x="6120" y="19620"/>
                  <a:pt x="5940" y="19080"/>
                  <a:pt x="5760" y="18720"/>
                </a:cubicBezTo>
                <a:cubicBezTo>
                  <a:pt x="5760" y="18360"/>
                  <a:pt x="5400" y="18180"/>
                  <a:pt x="5580" y="17820"/>
                </a:cubicBezTo>
                <a:cubicBezTo>
                  <a:pt x="5580" y="17280"/>
                  <a:pt x="5220" y="17100"/>
                  <a:pt x="5040" y="16920"/>
                </a:cubicBezTo>
                <a:cubicBezTo>
                  <a:pt x="4860" y="16560"/>
                  <a:pt x="4680" y="16200"/>
                  <a:pt x="4680" y="16020"/>
                </a:cubicBezTo>
                <a:cubicBezTo>
                  <a:pt x="4680" y="15840"/>
                  <a:pt x="4140" y="15480"/>
                  <a:pt x="4140" y="15480"/>
                </a:cubicBezTo>
                <a:cubicBezTo>
                  <a:pt x="4140" y="15480"/>
                  <a:pt x="3240" y="14940"/>
                  <a:pt x="3060" y="14760"/>
                </a:cubicBezTo>
                <a:cubicBezTo>
                  <a:pt x="2880" y="14580"/>
                  <a:pt x="2700" y="13860"/>
                  <a:pt x="2700" y="13500"/>
                </a:cubicBezTo>
                <a:cubicBezTo>
                  <a:pt x="2700" y="13140"/>
                  <a:pt x="2880" y="12240"/>
                  <a:pt x="2880" y="12240"/>
                </a:cubicBezTo>
                <a:cubicBezTo>
                  <a:pt x="2880" y="12240"/>
                  <a:pt x="3240" y="11880"/>
                  <a:pt x="3060" y="11700"/>
                </a:cubicBezTo>
                <a:cubicBezTo>
                  <a:pt x="2700" y="11520"/>
                  <a:pt x="2700" y="10800"/>
                  <a:pt x="2700" y="10800"/>
                </a:cubicBezTo>
                <a:cubicBezTo>
                  <a:pt x="2340" y="10440"/>
                  <a:pt x="2340" y="10440"/>
                  <a:pt x="2340" y="10440"/>
                </a:cubicBezTo>
                <a:cubicBezTo>
                  <a:pt x="2340" y="10440"/>
                  <a:pt x="1980" y="9900"/>
                  <a:pt x="1800" y="9720"/>
                </a:cubicBezTo>
                <a:cubicBezTo>
                  <a:pt x="1800" y="9360"/>
                  <a:pt x="1800" y="9180"/>
                  <a:pt x="1980" y="9000"/>
                </a:cubicBezTo>
                <a:cubicBezTo>
                  <a:pt x="1980" y="8820"/>
                  <a:pt x="1800" y="8280"/>
                  <a:pt x="1800" y="8100"/>
                </a:cubicBezTo>
                <a:cubicBezTo>
                  <a:pt x="3600" y="3600"/>
                  <a:pt x="6660" y="2700"/>
                  <a:pt x="6660" y="2700"/>
                </a:cubicBezTo>
                <a:cubicBezTo>
                  <a:pt x="6840" y="3600"/>
                  <a:pt x="6840" y="3600"/>
                  <a:pt x="6840" y="3600"/>
                </a:cubicBezTo>
                <a:cubicBezTo>
                  <a:pt x="6840" y="3600"/>
                  <a:pt x="6300" y="3780"/>
                  <a:pt x="6120" y="3780"/>
                </a:cubicBezTo>
                <a:cubicBezTo>
                  <a:pt x="5760" y="3600"/>
                  <a:pt x="5580" y="3600"/>
                  <a:pt x="5580" y="3600"/>
                </a:cubicBezTo>
                <a:cubicBezTo>
                  <a:pt x="5220" y="4140"/>
                  <a:pt x="5220" y="4140"/>
                  <a:pt x="5220" y="4140"/>
                </a:cubicBezTo>
                <a:cubicBezTo>
                  <a:pt x="5220" y="4140"/>
                  <a:pt x="5040" y="4500"/>
                  <a:pt x="5040" y="4680"/>
                </a:cubicBezTo>
                <a:cubicBezTo>
                  <a:pt x="5040" y="4860"/>
                  <a:pt x="5220" y="5220"/>
                  <a:pt x="5220" y="5220"/>
                </a:cubicBezTo>
                <a:cubicBezTo>
                  <a:pt x="5220" y="5220"/>
                  <a:pt x="5760" y="5220"/>
                  <a:pt x="5760" y="5040"/>
                </a:cubicBezTo>
                <a:cubicBezTo>
                  <a:pt x="5760" y="4860"/>
                  <a:pt x="5760" y="4680"/>
                  <a:pt x="5760" y="4680"/>
                </a:cubicBezTo>
                <a:cubicBezTo>
                  <a:pt x="5580" y="4320"/>
                  <a:pt x="5580" y="4320"/>
                  <a:pt x="5580" y="4320"/>
                </a:cubicBezTo>
                <a:cubicBezTo>
                  <a:pt x="5580" y="4320"/>
                  <a:pt x="6120" y="4140"/>
                  <a:pt x="7200" y="4320"/>
                </a:cubicBezTo>
                <a:cubicBezTo>
                  <a:pt x="8460" y="4320"/>
                  <a:pt x="7920" y="5220"/>
                  <a:pt x="8460" y="5400"/>
                </a:cubicBezTo>
                <a:cubicBezTo>
                  <a:pt x="9000" y="5580"/>
                  <a:pt x="8100" y="6300"/>
                  <a:pt x="7920" y="6660"/>
                </a:cubicBezTo>
                <a:cubicBezTo>
                  <a:pt x="7740" y="7020"/>
                  <a:pt x="7380" y="6120"/>
                  <a:pt x="7380" y="6120"/>
                </a:cubicBezTo>
                <a:cubicBezTo>
                  <a:pt x="7380" y="6120"/>
                  <a:pt x="7740" y="5760"/>
                  <a:pt x="7200" y="5760"/>
                </a:cubicBezTo>
                <a:cubicBezTo>
                  <a:pt x="6660" y="5580"/>
                  <a:pt x="6300" y="6480"/>
                  <a:pt x="6660" y="6480"/>
                </a:cubicBezTo>
                <a:cubicBezTo>
                  <a:pt x="6840" y="6480"/>
                  <a:pt x="7200" y="6840"/>
                  <a:pt x="7020" y="7020"/>
                </a:cubicBezTo>
                <a:cubicBezTo>
                  <a:pt x="7020" y="7200"/>
                  <a:pt x="7020" y="7200"/>
                  <a:pt x="6840" y="7740"/>
                </a:cubicBezTo>
                <a:cubicBezTo>
                  <a:pt x="6480" y="8280"/>
                  <a:pt x="6120" y="8640"/>
                  <a:pt x="6120" y="8640"/>
                </a:cubicBezTo>
                <a:cubicBezTo>
                  <a:pt x="6120" y="8640"/>
                  <a:pt x="5760" y="8460"/>
                  <a:pt x="5940" y="8820"/>
                </a:cubicBezTo>
                <a:cubicBezTo>
                  <a:pt x="6120" y="9180"/>
                  <a:pt x="5940" y="9720"/>
                  <a:pt x="5940" y="9900"/>
                </a:cubicBezTo>
                <a:cubicBezTo>
                  <a:pt x="5940" y="10260"/>
                  <a:pt x="5220" y="9720"/>
                  <a:pt x="5220" y="9180"/>
                </a:cubicBezTo>
                <a:cubicBezTo>
                  <a:pt x="5040" y="8640"/>
                  <a:pt x="4500" y="9180"/>
                  <a:pt x="4320" y="9180"/>
                </a:cubicBezTo>
                <a:cubicBezTo>
                  <a:pt x="4140" y="9180"/>
                  <a:pt x="3780" y="9000"/>
                  <a:pt x="3780" y="8820"/>
                </a:cubicBezTo>
                <a:cubicBezTo>
                  <a:pt x="3600" y="8640"/>
                  <a:pt x="2700" y="9360"/>
                  <a:pt x="2520" y="9360"/>
                </a:cubicBezTo>
                <a:cubicBezTo>
                  <a:pt x="2340" y="9540"/>
                  <a:pt x="2340" y="9900"/>
                  <a:pt x="2700" y="9720"/>
                </a:cubicBezTo>
                <a:cubicBezTo>
                  <a:pt x="3060" y="9540"/>
                  <a:pt x="3420" y="9720"/>
                  <a:pt x="3420" y="10080"/>
                </a:cubicBezTo>
                <a:cubicBezTo>
                  <a:pt x="3240" y="10440"/>
                  <a:pt x="2880" y="10260"/>
                  <a:pt x="2880" y="10440"/>
                </a:cubicBezTo>
                <a:cubicBezTo>
                  <a:pt x="3060" y="10800"/>
                  <a:pt x="3420" y="10980"/>
                  <a:pt x="3420" y="11340"/>
                </a:cubicBezTo>
                <a:cubicBezTo>
                  <a:pt x="3600" y="11700"/>
                  <a:pt x="4500" y="11340"/>
                  <a:pt x="4860" y="11160"/>
                </a:cubicBezTo>
                <a:cubicBezTo>
                  <a:pt x="5040" y="11160"/>
                  <a:pt x="5940" y="10980"/>
                  <a:pt x="5940" y="11340"/>
                </a:cubicBezTo>
                <a:cubicBezTo>
                  <a:pt x="6120" y="11700"/>
                  <a:pt x="7020" y="11880"/>
                  <a:pt x="7380" y="11880"/>
                </a:cubicBezTo>
                <a:cubicBezTo>
                  <a:pt x="7740" y="12060"/>
                  <a:pt x="8280" y="12060"/>
                  <a:pt x="8820" y="12420"/>
                </a:cubicBezTo>
                <a:cubicBezTo>
                  <a:pt x="9180" y="12960"/>
                  <a:pt x="8460" y="13680"/>
                  <a:pt x="8460" y="13860"/>
                </a:cubicBezTo>
                <a:close/>
                <a:moveTo>
                  <a:pt x="10620" y="2520"/>
                </a:moveTo>
                <a:cubicBezTo>
                  <a:pt x="10440" y="3060"/>
                  <a:pt x="9720" y="3600"/>
                  <a:pt x="9900" y="3780"/>
                </a:cubicBezTo>
                <a:cubicBezTo>
                  <a:pt x="9900" y="3960"/>
                  <a:pt x="9900" y="4860"/>
                  <a:pt x="9180" y="4140"/>
                </a:cubicBezTo>
                <a:cubicBezTo>
                  <a:pt x="8460" y="3420"/>
                  <a:pt x="7740" y="3240"/>
                  <a:pt x="7920" y="2700"/>
                </a:cubicBezTo>
                <a:cubicBezTo>
                  <a:pt x="7920" y="2520"/>
                  <a:pt x="8640" y="2520"/>
                  <a:pt x="8640" y="2340"/>
                </a:cubicBezTo>
                <a:cubicBezTo>
                  <a:pt x="9540" y="1260"/>
                  <a:pt x="11160" y="1440"/>
                  <a:pt x="11340" y="1800"/>
                </a:cubicBezTo>
                <a:cubicBezTo>
                  <a:pt x="10980" y="2160"/>
                  <a:pt x="10620" y="1980"/>
                  <a:pt x="10620" y="2520"/>
                </a:cubicBezTo>
                <a:close/>
                <a:moveTo>
                  <a:pt x="19260" y="11160"/>
                </a:moveTo>
                <a:cubicBezTo>
                  <a:pt x="19260" y="11160"/>
                  <a:pt x="19620" y="11700"/>
                  <a:pt x="20160" y="11700"/>
                </a:cubicBezTo>
                <a:cubicBezTo>
                  <a:pt x="19800" y="15660"/>
                  <a:pt x="16560" y="18360"/>
                  <a:pt x="16560" y="18360"/>
                </a:cubicBezTo>
                <a:cubicBezTo>
                  <a:pt x="16020" y="17820"/>
                  <a:pt x="16200" y="17280"/>
                  <a:pt x="16200" y="17280"/>
                </a:cubicBezTo>
                <a:cubicBezTo>
                  <a:pt x="16380" y="16560"/>
                  <a:pt x="16380" y="16560"/>
                  <a:pt x="16380" y="16560"/>
                </a:cubicBezTo>
                <a:cubicBezTo>
                  <a:pt x="16380" y="15300"/>
                  <a:pt x="16380" y="15300"/>
                  <a:pt x="16380" y="15300"/>
                </a:cubicBezTo>
                <a:cubicBezTo>
                  <a:pt x="16380" y="15300"/>
                  <a:pt x="16380" y="13860"/>
                  <a:pt x="15120" y="14580"/>
                </a:cubicBezTo>
                <a:cubicBezTo>
                  <a:pt x="13860" y="14940"/>
                  <a:pt x="14400" y="14940"/>
                  <a:pt x="12960" y="14940"/>
                </a:cubicBezTo>
                <a:cubicBezTo>
                  <a:pt x="11520" y="15120"/>
                  <a:pt x="11880" y="12060"/>
                  <a:pt x="11880" y="12060"/>
                </a:cubicBezTo>
                <a:cubicBezTo>
                  <a:pt x="11880" y="7740"/>
                  <a:pt x="15120" y="10980"/>
                  <a:pt x="15120" y="10980"/>
                </a:cubicBezTo>
                <a:cubicBezTo>
                  <a:pt x="17100" y="12420"/>
                  <a:pt x="17460" y="10080"/>
                  <a:pt x="17460" y="10080"/>
                </a:cubicBezTo>
                <a:cubicBezTo>
                  <a:pt x="18720" y="9540"/>
                  <a:pt x="18720" y="9540"/>
                  <a:pt x="18720" y="9540"/>
                </a:cubicBezTo>
                <a:cubicBezTo>
                  <a:pt x="18900" y="8820"/>
                  <a:pt x="18900" y="8820"/>
                  <a:pt x="18900" y="8820"/>
                </a:cubicBezTo>
                <a:cubicBezTo>
                  <a:pt x="18720" y="7920"/>
                  <a:pt x="18720" y="7920"/>
                  <a:pt x="18720" y="7920"/>
                </a:cubicBezTo>
                <a:cubicBezTo>
                  <a:pt x="16740" y="7020"/>
                  <a:pt x="16740" y="7020"/>
                  <a:pt x="16740" y="7020"/>
                </a:cubicBezTo>
                <a:cubicBezTo>
                  <a:pt x="16740" y="7020"/>
                  <a:pt x="16380" y="7740"/>
                  <a:pt x="16920" y="8640"/>
                </a:cubicBezTo>
                <a:cubicBezTo>
                  <a:pt x="16920" y="8640"/>
                  <a:pt x="16740" y="9540"/>
                  <a:pt x="16380" y="9360"/>
                </a:cubicBezTo>
                <a:cubicBezTo>
                  <a:pt x="15120" y="8640"/>
                  <a:pt x="15120" y="8640"/>
                  <a:pt x="15120" y="8640"/>
                </a:cubicBezTo>
                <a:cubicBezTo>
                  <a:pt x="15120" y="8640"/>
                  <a:pt x="14760" y="8460"/>
                  <a:pt x="14220" y="8820"/>
                </a:cubicBezTo>
                <a:cubicBezTo>
                  <a:pt x="13500" y="9360"/>
                  <a:pt x="12420" y="8820"/>
                  <a:pt x="12420" y="8820"/>
                </a:cubicBezTo>
                <a:cubicBezTo>
                  <a:pt x="12420" y="8820"/>
                  <a:pt x="12420" y="8280"/>
                  <a:pt x="13140" y="7920"/>
                </a:cubicBezTo>
                <a:cubicBezTo>
                  <a:pt x="13680" y="7560"/>
                  <a:pt x="13680" y="7560"/>
                  <a:pt x="13680" y="7560"/>
                </a:cubicBezTo>
                <a:cubicBezTo>
                  <a:pt x="13680" y="7560"/>
                  <a:pt x="13500" y="6840"/>
                  <a:pt x="13680" y="6300"/>
                </a:cubicBezTo>
                <a:cubicBezTo>
                  <a:pt x="13860" y="5760"/>
                  <a:pt x="14040" y="6300"/>
                  <a:pt x="14580" y="5940"/>
                </a:cubicBezTo>
                <a:cubicBezTo>
                  <a:pt x="15120" y="5580"/>
                  <a:pt x="15480" y="6660"/>
                  <a:pt x="16200" y="6480"/>
                </a:cubicBezTo>
                <a:cubicBezTo>
                  <a:pt x="16920" y="6480"/>
                  <a:pt x="16560" y="6300"/>
                  <a:pt x="17100" y="5940"/>
                </a:cubicBezTo>
                <a:cubicBezTo>
                  <a:pt x="17640" y="5760"/>
                  <a:pt x="18000" y="6480"/>
                  <a:pt x="18000" y="6480"/>
                </a:cubicBezTo>
                <a:cubicBezTo>
                  <a:pt x="19080" y="6660"/>
                  <a:pt x="19080" y="6660"/>
                  <a:pt x="19080" y="6660"/>
                </a:cubicBezTo>
                <a:cubicBezTo>
                  <a:pt x="19080" y="6660"/>
                  <a:pt x="18900" y="5400"/>
                  <a:pt x="18900" y="5760"/>
                </a:cubicBezTo>
                <a:cubicBezTo>
                  <a:pt x="19620" y="6840"/>
                  <a:pt x="20520" y="9900"/>
                  <a:pt x="20160" y="10440"/>
                </a:cubicBezTo>
                <a:cubicBezTo>
                  <a:pt x="19980" y="10260"/>
                  <a:pt x="19800" y="10260"/>
                  <a:pt x="19800" y="10260"/>
                </a:cubicBezTo>
                <a:cubicBezTo>
                  <a:pt x="18540" y="10260"/>
                  <a:pt x="18540" y="10260"/>
                  <a:pt x="18540" y="10260"/>
                </a:cubicBezTo>
                <a:lnTo>
                  <a:pt x="19260" y="11160"/>
                </a:lnTo>
                <a:close/>
                <a:moveTo>
                  <a:pt x="19260" y="11160"/>
                </a:moveTo>
              </a:path>
            </a:pathLst>
          </a:custGeom>
          <a:solidFill>
            <a:srgbClr val="8590CA"/>
          </a:solidFill>
          <a:ln>
            <a:noFill/>
          </a:ln>
        </p:spPr>
        <p:txBody>
          <a:bodyPr lIns="0" tIns="0" rIns="0" bIns="0"/>
          <a:p>
            <a:pPr algn="ctr" eaLnBrk="1" hangingPunct="1">
              <a:lnSpc>
                <a:spcPct val="120000"/>
              </a:lnSpc>
            </a:pPr>
            <a:endParaRPr lang="zh-CN" altLang="en-US" sz="200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38" name="AutoShape 11"/>
          <p:cNvSpPr>
            <a:spLocks noChangeAspect="1"/>
          </p:cNvSpPr>
          <p:nvPr>
            <p:custDataLst>
              <p:tags r:id="rId10"/>
            </p:custDataLst>
          </p:nvPr>
        </p:nvSpPr>
        <p:spPr bwMode="auto">
          <a:xfrm>
            <a:off x="6858000" y="3224530"/>
            <a:ext cx="375285" cy="344170"/>
          </a:xfrm>
          <a:custGeom>
            <a:avLst/>
            <a:gdLst>
              <a:gd name="T0" fmla="*/ 22164047 w 21600"/>
              <a:gd name="T1" fmla="*/ 2448170 h 21600"/>
              <a:gd name="T2" fmla="*/ 23197674 w 21600"/>
              <a:gd name="T3" fmla="*/ 2821150 h 21600"/>
              <a:gd name="T4" fmla="*/ 23626465 w 21600"/>
              <a:gd name="T5" fmla="*/ 3695433 h 21600"/>
              <a:gd name="T6" fmla="*/ 23626465 w 21600"/>
              <a:gd name="T7" fmla="*/ 15179792 h 21600"/>
              <a:gd name="T8" fmla="*/ 23197674 w 21600"/>
              <a:gd name="T9" fmla="*/ 16043437 h 21600"/>
              <a:gd name="T10" fmla="*/ 22164047 w 21600"/>
              <a:gd name="T11" fmla="*/ 16407295 h 21600"/>
              <a:gd name="T12" fmla="*/ 1475548 w 21600"/>
              <a:gd name="T13" fmla="*/ 16407295 h 21600"/>
              <a:gd name="T14" fmla="*/ 436430 w 21600"/>
              <a:gd name="T15" fmla="*/ 16043437 h 21600"/>
              <a:gd name="T16" fmla="*/ 0 w 21600"/>
              <a:gd name="T17" fmla="*/ 15179792 h 21600"/>
              <a:gd name="T18" fmla="*/ 0 w 21600"/>
              <a:gd name="T19" fmla="*/ 3695433 h 21600"/>
              <a:gd name="T20" fmla="*/ 436430 w 21600"/>
              <a:gd name="T21" fmla="*/ 2821150 h 21600"/>
              <a:gd name="T22" fmla="*/ 1475548 w 21600"/>
              <a:gd name="T23" fmla="*/ 2448170 h 21600"/>
              <a:gd name="T24" fmla="*/ 6166941 w 21600"/>
              <a:gd name="T25" fmla="*/ 2448170 h 21600"/>
              <a:gd name="T26" fmla="*/ 6911843 w 21600"/>
              <a:gd name="T27" fmla="*/ 1109019 h 21600"/>
              <a:gd name="T28" fmla="*/ 7755169 w 21600"/>
              <a:gd name="T29" fmla="*/ 323591 h 21600"/>
              <a:gd name="T30" fmla="*/ 8973674 w 21600"/>
              <a:gd name="T31" fmla="*/ 0 h 21600"/>
              <a:gd name="T32" fmla="*/ 14652790 w 21600"/>
              <a:gd name="T33" fmla="*/ 0 h 21600"/>
              <a:gd name="T34" fmla="*/ 15871296 w 21600"/>
              <a:gd name="T35" fmla="*/ 323591 h 21600"/>
              <a:gd name="T36" fmla="*/ 16728843 w 21600"/>
              <a:gd name="T37" fmla="*/ 1109019 h 21600"/>
              <a:gd name="T38" fmla="*/ 17459523 w 21600"/>
              <a:gd name="T39" fmla="*/ 2448170 h 21600"/>
              <a:gd name="T40" fmla="*/ 22164047 w 21600"/>
              <a:gd name="T41" fmla="*/ 2448170 h 21600"/>
              <a:gd name="T42" fmla="*/ 11819797 w 21600"/>
              <a:gd name="T43" fmla="*/ 14572876 h 21600"/>
              <a:gd name="T44" fmla="*/ 14205413 w 21600"/>
              <a:gd name="T45" fmla="*/ 14166493 h 21600"/>
              <a:gd name="T46" fmla="*/ 16161147 w 21600"/>
              <a:gd name="T47" fmla="*/ 13062022 h 21600"/>
              <a:gd name="T48" fmla="*/ 17472653 w 21600"/>
              <a:gd name="T49" fmla="*/ 11430423 h 21600"/>
              <a:gd name="T50" fmla="*/ 17960479 w 21600"/>
              <a:gd name="T51" fmla="*/ 9435711 h 21600"/>
              <a:gd name="T52" fmla="*/ 17472653 w 21600"/>
              <a:gd name="T53" fmla="*/ 7440255 h 21600"/>
              <a:gd name="T54" fmla="*/ 16161147 w 21600"/>
              <a:gd name="T55" fmla="*/ 5807113 h 21600"/>
              <a:gd name="T56" fmla="*/ 14205413 w 21600"/>
              <a:gd name="T57" fmla="*/ 4708733 h 21600"/>
              <a:gd name="T58" fmla="*/ 11819797 w 21600"/>
              <a:gd name="T59" fmla="*/ 4304637 h 21600"/>
              <a:gd name="T60" fmla="*/ 9428725 w 21600"/>
              <a:gd name="T61" fmla="*/ 4708733 h 21600"/>
              <a:gd name="T62" fmla="*/ 7468592 w 21600"/>
              <a:gd name="T63" fmla="*/ 5807113 h 21600"/>
              <a:gd name="T64" fmla="*/ 6153811 w 21600"/>
              <a:gd name="T65" fmla="*/ 7435707 h 21600"/>
              <a:gd name="T66" fmla="*/ 5665986 w 21600"/>
              <a:gd name="T67" fmla="*/ 9435711 h 21600"/>
              <a:gd name="T68" fmla="*/ 6153811 w 21600"/>
              <a:gd name="T69" fmla="*/ 11430423 h 21600"/>
              <a:gd name="T70" fmla="*/ 7468592 w 21600"/>
              <a:gd name="T71" fmla="*/ 13062022 h 21600"/>
              <a:gd name="T72" fmla="*/ 9428725 w 21600"/>
              <a:gd name="T73" fmla="*/ 14166493 h 21600"/>
              <a:gd name="T74" fmla="*/ 11819797 w 21600"/>
              <a:gd name="T75" fmla="*/ 14572876 h 21600"/>
              <a:gd name="T76" fmla="*/ 11819797 w 21600"/>
              <a:gd name="T77" fmla="*/ 5949933 h 21600"/>
              <a:gd name="T78" fmla="*/ 13448506 w 21600"/>
              <a:gd name="T79" fmla="*/ 6221848 h 21600"/>
              <a:gd name="T80" fmla="*/ 14768744 w 21600"/>
              <a:gd name="T81" fmla="*/ 6964749 h 21600"/>
              <a:gd name="T82" fmla="*/ 15660191 w 21600"/>
              <a:gd name="T83" fmla="*/ 8069964 h 21600"/>
              <a:gd name="T84" fmla="*/ 15986158 w 21600"/>
              <a:gd name="T85" fmla="*/ 9435711 h 21600"/>
              <a:gd name="T86" fmla="*/ 15660191 w 21600"/>
              <a:gd name="T87" fmla="*/ 10790076 h 21600"/>
              <a:gd name="T88" fmla="*/ 14768744 w 21600"/>
              <a:gd name="T89" fmla="*/ 11901354 h 21600"/>
              <a:gd name="T90" fmla="*/ 13443016 w 21600"/>
              <a:gd name="T91" fmla="*/ 12655638 h 21600"/>
              <a:gd name="T92" fmla="*/ 11819797 w 21600"/>
              <a:gd name="T93" fmla="*/ 12926064 h 21600"/>
              <a:gd name="T94" fmla="*/ 10186723 w 21600"/>
              <a:gd name="T95" fmla="*/ 12655638 h 21600"/>
              <a:gd name="T96" fmla="*/ 8861028 w 21600"/>
              <a:gd name="T97" fmla="*/ 11901354 h 21600"/>
              <a:gd name="T98" fmla="*/ 7969548 w 21600"/>
              <a:gd name="T99" fmla="*/ 10785528 h 21600"/>
              <a:gd name="T100" fmla="*/ 7640307 w 21600"/>
              <a:gd name="T101" fmla="*/ 9435711 h 21600"/>
              <a:gd name="T102" fmla="*/ 7969548 w 21600"/>
              <a:gd name="T103" fmla="*/ 8069964 h 21600"/>
              <a:gd name="T104" fmla="*/ 8861028 w 21600"/>
              <a:gd name="T105" fmla="*/ 6964749 h 21600"/>
              <a:gd name="T106" fmla="*/ 10186723 w 21600"/>
              <a:gd name="T107" fmla="*/ 6221848 h 21600"/>
              <a:gd name="T108" fmla="*/ 11819797 w 21600"/>
              <a:gd name="T109" fmla="*/ 5949933 h 216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1600" h="21600">
                <a:moveTo>
                  <a:pt x="20263" y="3223"/>
                </a:moveTo>
                <a:cubicBezTo>
                  <a:pt x="20633" y="3223"/>
                  <a:pt x="20946" y="3385"/>
                  <a:pt x="21208" y="3714"/>
                </a:cubicBezTo>
                <a:cubicBezTo>
                  <a:pt x="21470" y="4043"/>
                  <a:pt x="21600" y="4428"/>
                  <a:pt x="21600" y="4865"/>
                </a:cubicBezTo>
                <a:lnTo>
                  <a:pt x="21600" y="19984"/>
                </a:lnTo>
                <a:cubicBezTo>
                  <a:pt x="21600" y="20422"/>
                  <a:pt x="21470" y="20804"/>
                  <a:pt x="21208" y="21121"/>
                </a:cubicBezTo>
                <a:cubicBezTo>
                  <a:pt x="20946" y="21441"/>
                  <a:pt x="20633" y="21600"/>
                  <a:pt x="20263" y="21600"/>
                </a:cubicBezTo>
                <a:lnTo>
                  <a:pt x="1349" y="21600"/>
                </a:lnTo>
                <a:cubicBezTo>
                  <a:pt x="982" y="21600"/>
                  <a:pt x="663" y="21441"/>
                  <a:pt x="399" y="21121"/>
                </a:cubicBezTo>
                <a:cubicBezTo>
                  <a:pt x="135" y="20804"/>
                  <a:pt x="0" y="20422"/>
                  <a:pt x="0" y="19984"/>
                </a:cubicBezTo>
                <a:lnTo>
                  <a:pt x="0" y="4865"/>
                </a:lnTo>
                <a:cubicBezTo>
                  <a:pt x="0" y="4428"/>
                  <a:pt x="135" y="4043"/>
                  <a:pt x="399" y="3714"/>
                </a:cubicBezTo>
                <a:cubicBezTo>
                  <a:pt x="663" y="3385"/>
                  <a:pt x="982" y="3223"/>
                  <a:pt x="1349" y="3223"/>
                </a:cubicBezTo>
                <a:lnTo>
                  <a:pt x="5638" y="3223"/>
                </a:lnTo>
                <a:lnTo>
                  <a:pt x="6319" y="1460"/>
                </a:lnTo>
                <a:cubicBezTo>
                  <a:pt x="6458" y="1058"/>
                  <a:pt x="6718" y="714"/>
                  <a:pt x="7090" y="426"/>
                </a:cubicBezTo>
                <a:cubicBezTo>
                  <a:pt x="7467" y="144"/>
                  <a:pt x="7839" y="0"/>
                  <a:pt x="8204" y="0"/>
                </a:cubicBezTo>
                <a:lnTo>
                  <a:pt x="13396" y="0"/>
                </a:lnTo>
                <a:cubicBezTo>
                  <a:pt x="13763" y="0"/>
                  <a:pt x="14136" y="144"/>
                  <a:pt x="14510" y="426"/>
                </a:cubicBezTo>
                <a:cubicBezTo>
                  <a:pt x="14885" y="714"/>
                  <a:pt x="15147" y="1058"/>
                  <a:pt x="15294" y="1460"/>
                </a:cubicBezTo>
                <a:lnTo>
                  <a:pt x="15962" y="3223"/>
                </a:lnTo>
                <a:lnTo>
                  <a:pt x="20263" y="3223"/>
                </a:lnTo>
                <a:close/>
                <a:moveTo>
                  <a:pt x="10806" y="19185"/>
                </a:moveTo>
                <a:cubicBezTo>
                  <a:pt x="11572" y="19185"/>
                  <a:pt x="12299" y="19003"/>
                  <a:pt x="12987" y="18650"/>
                </a:cubicBezTo>
                <a:cubicBezTo>
                  <a:pt x="13673" y="18295"/>
                  <a:pt x="14270" y="17810"/>
                  <a:pt x="14775" y="17196"/>
                </a:cubicBezTo>
                <a:cubicBezTo>
                  <a:pt x="15279" y="16582"/>
                  <a:pt x="15678" y="15862"/>
                  <a:pt x="15974" y="15048"/>
                </a:cubicBezTo>
                <a:cubicBezTo>
                  <a:pt x="16270" y="14235"/>
                  <a:pt x="16420" y="13356"/>
                  <a:pt x="16420" y="12422"/>
                </a:cubicBezTo>
                <a:cubicBezTo>
                  <a:pt x="16420" y="11499"/>
                  <a:pt x="16270" y="10624"/>
                  <a:pt x="15974" y="9795"/>
                </a:cubicBezTo>
                <a:cubicBezTo>
                  <a:pt x="15678" y="8967"/>
                  <a:pt x="15279" y="8250"/>
                  <a:pt x="14775" y="7645"/>
                </a:cubicBezTo>
                <a:cubicBezTo>
                  <a:pt x="14270" y="7036"/>
                  <a:pt x="13673" y="6558"/>
                  <a:pt x="12987" y="6199"/>
                </a:cubicBezTo>
                <a:cubicBezTo>
                  <a:pt x="12299" y="5844"/>
                  <a:pt x="11572" y="5667"/>
                  <a:pt x="10806" y="5667"/>
                </a:cubicBezTo>
                <a:cubicBezTo>
                  <a:pt x="10040" y="5667"/>
                  <a:pt x="9313" y="5847"/>
                  <a:pt x="8620" y="6199"/>
                </a:cubicBezTo>
                <a:cubicBezTo>
                  <a:pt x="7930" y="6558"/>
                  <a:pt x="7332" y="7036"/>
                  <a:pt x="6828" y="7645"/>
                </a:cubicBezTo>
                <a:cubicBezTo>
                  <a:pt x="6324" y="8250"/>
                  <a:pt x="5922" y="8964"/>
                  <a:pt x="5626" y="9789"/>
                </a:cubicBezTo>
                <a:cubicBezTo>
                  <a:pt x="5330" y="10612"/>
                  <a:pt x="5180" y="11491"/>
                  <a:pt x="5180" y="12422"/>
                </a:cubicBezTo>
                <a:cubicBezTo>
                  <a:pt x="5180" y="13356"/>
                  <a:pt x="5330" y="14235"/>
                  <a:pt x="5626" y="15048"/>
                </a:cubicBezTo>
                <a:cubicBezTo>
                  <a:pt x="5922" y="15862"/>
                  <a:pt x="6324" y="16582"/>
                  <a:pt x="6828" y="17196"/>
                </a:cubicBezTo>
                <a:cubicBezTo>
                  <a:pt x="7332" y="17810"/>
                  <a:pt x="7930" y="18295"/>
                  <a:pt x="8620" y="18650"/>
                </a:cubicBezTo>
                <a:cubicBezTo>
                  <a:pt x="9313" y="19006"/>
                  <a:pt x="10040" y="19185"/>
                  <a:pt x="10806" y="19185"/>
                </a:cubicBezTo>
                <a:moveTo>
                  <a:pt x="10806" y="7833"/>
                </a:moveTo>
                <a:cubicBezTo>
                  <a:pt x="11337" y="7833"/>
                  <a:pt x="11834" y="7953"/>
                  <a:pt x="12295" y="8191"/>
                </a:cubicBezTo>
                <a:cubicBezTo>
                  <a:pt x="12755" y="8432"/>
                  <a:pt x="13159" y="8755"/>
                  <a:pt x="13502" y="9169"/>
                </a:cubicBezTo>
                <a:cubicBezTo>
                  <a:pt x="13847" y="9584"/>
                  <a:pt x="14118" y="10069"/>
                  <a:pt x="14317" y="10624"/>
                </a:cubicBezTo>
                <a:cubicBezTo>
                  <a:pt x="14515" y="11185"/>
                  <a:pt x="14615" y="11781"/>
                  <a:pt x="14615" y="12422"/>
                </a:cubicBezTo>
                <a:cubicBezTo>
                  <a:pt x="14615" y="13056"/>
                  <a:pt x="14515" y="13650"/>
                  <a:pt x="14317" y="14205"/>
                </a:cubicBezTo>
                <a:cubicBezTo>
                  <a:pt x="14118" y="14757"/>
                  <a:pt x="13847" y="15245"/>
                  <a:pt x="13502" y="15668"/>
                </a:cubicBezTo>
                <a:cubicBezTo>
                  <a:pt x="13159" y="16091"/>
                  <a:pt x="12752" y="16420"/>
                  <a:pt x="12290" y="16661"/>
                </a:cubicBezTo>
                <a:cubicBezTo>
                  <a:pt x="11825" y="16899"/>
                  <a:pt x="11330" y="17017"/>
                  <a:pt x="10806" y="17017"/>
                </a:cubicBezTo>
                <a:cubicBezTo>
                  <a:pt x="10275" y="17017"/>
                  <a:pt x="9778" y="16899"/>
                  <a:pt x="9313" y="16661"/>
                </a:cubicBezTo>
                <a:cubicBezTo>
                  <a:pt x="8848" y="16420"/>
                  <a:pt x="8444" y="16091"/>
                  <a:pt x="8101" y="15668"/>
                </a:cubicBezTo>
                <a:cubicBezTo>
                  <a:pt x="7756" y="15245"/>
                  <a:pt x="7484" y="14755"/>
                  <a:pt x="7286" y="14199"/>
                </a:cubicBezTo>
                <a:cubicBezTo>
                  <a:pt x="7085" y="13641"/>
                  <a:pt x="6985" y="13045"/>
                  <a:pt x="6985" y="12422"/>
                </a:cubicBezTo>
                <a:cubicBezTo>
                  <a:pt x="6985" y="11781"/>
                  <a:pt x="7085" y="11185"/>
                  <a:pt x="7286" y="10624"/>
                </a:cubicBezTo>
                <a:cubicBezTo>
                  <a:pt x="7484" y="10068"/>
                  <a:pt x="7756" y="9584"/>
                  <a:pt x="8101" y="9169"/>
                </a:cubicBezTo>
                <a:cubicBezTo>
                  <a:pt x="8444" y="8755"/>
                  <a:pt x="8848" y="8432"/>
                  <a:pt x="9313" y="8191"/>
                </a:cubicBezTo>
                <a:cubicBezTo>
                  <a:pt x="9778" y="7953"/>
                  <a:pt x="10275" y="7833"/>
                  <a:pt x="10806" y="7833"/>
                </a:cubicBezTo>
              </a:path>
            </a:pathLst>
          </a:custGeom>
          <a:solidFill>
            <a:srgbClr val="8EAADC"/>
          </a:solidFill>
          <a:ln>
            <a:noFill/>
          </a:ln>
        </p:spPr>
        <p:txBody>
          <a:bodyPr lIns="0" tIns="0" rIns="0" bIns="0"/>
          <a:p>
            <a:pPr algn="ctr" eaLnBrk="1" hangingPunct="1">
              <a:lnSpc>
                <a:spcPct val="120000"/>
              </a:lnSpc>
            </a:pPr>
            <a:endParaRPr lang="zh-CN" altLang="en-US" sz="200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Tree>
    <p:custDataLst>
      <p:tags r:id="rId11"/>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7" name="组合 6"/>
          <p:cNvGrpSpPr/>
          <p:nvPr/>
        </p:nvGrpSpPr>
        <p:grpSpPr>
          <a:xfrm>
            <a:off x="-18415" y="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6096"/>
              <a:ext cx="18716" cy="4704"/>
            </a:xfrm>
            <a:prstGeom prst="rect">
              <a:avLst/>
            </a:prstGeom>
          </p:spPr>
        </p:pic>
        <p:sp>
          <p:nvSpPr>
            <p:cNvPr id="3" name="矩形 2"/>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290" y="188"/>
              <a:ext cx="17172" cy="1299"/>
              <a:chOff x="170" y="288"/>
              <a:chExt cx="17172" cy="1299"/>
            </a:xfrm>
          </p:grpSpPr>
          <p:sp>
            <p:nvSpPr>
              <p:cNvPr id="2" name="文本框 1"/>
              <p:cNvSpPr txBox="1"/>
              <p:nvPr/>
            </p:nvSpPr>
            <p:spPr>
              <a:xfrm>
                <a:off x="1302" y="545"/>
                <a:ext cx="16040" cy="633"/>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一、实习安全事故发生的原因</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12" name="1"/>
          <p:cNvSpPr txBox="1">
            <a:spLocks noChangeArrowheads="1"/>
          </p:cNvSpPr>
          <p:nvPr/>
        </p:nvSpPr>
        <p:spPr bwMode="auto">
          <a:xfrm>
            <a:off x="1009015" y="1937385"/>
            <a:ext cx="4629785" cy="2954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fontAlgn="auto">
              <a:lnSpc>
                <a:spcPct val="150000"/>
              </a:lnSpc>
              <a:spcBef>
                <a:spcPts val="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由于学生对安全知识知之甚少从而造成事故隐患。例如，机械零件加工过程中对工作尺寸的测量，要求必须在机床完全停止后方可进行；加工的铁屑只能够用铁钩清理，不允许用手直接清除。但这些基本知识却往往被学生所忽略。某学校学生在实验室利用小型车床制作科研实验设备零件时，在机床未完全停止转动的情况下，匆忙测量工作尺寸而导致测量工具飞出，击伤手臂，缝合了 10 针。</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p:txBody>
      </p:sp>
      <p:sp>
        <p:nvSpPr>
          <p:cNvPr id="4" name="文本框 3"/>
          <p:cNvSpPr txBox="1"/>
          <p:nvPr/>
        </p:nvSpPr>
        <p:spPr>
          <a:xfrm>
            <a:off x="902970" y="1080770"/>
            <a:ext cx="2926080" cy="460375"/>
          </a:xfrm>
          <a:prstGeom prst="rect">
            <a:avLst/>
          </a:prstGeom>
          <a:noFill/>
        </p:spPr>
        <p:txBody>
          <a:bodyPr wrap="none" rtlCol="0">
            <a:spAutoFit/>
          </a:bodyPr>
          <a:p>
            <a:r>
              <a:rPr lang="zh-CN" altLang="en-US" sz="2400" b="1"/>
              <a:t>（三）安全知识匮乏</a:t>
            </a:r>
            <a:endParaRPr lang="zh-CN" altLang="en-US" sz="2400" b="1"/>
          </a:p>
        </p:txBody>
      </p:sp>
      <p:pic>
        <p:nvPicPr>
          <p:cNvPr id="100" name="图片 99"/>
          <p:cNvPicPr/>
          <p:nvPr/>
        </p:nvPicPr>
        <p:blipFill>
          <a:blip r:embed="rId3"/>
          <a:stretch>
            <a:fillRect/>
          </a:stretch>
        </p:blipFill>
        <p:spPr>
          <a:xfrm>
            <a:off x="6094095" y="1716405"/>
            <a:ext cx="5269230" cy="2919095"/>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7" name="组合 6"/>
          <p:cNvGrpSpPr/>
          <p:nvPr/>
        </p:nvGrpSpPr>
        <p:grpSpPr>
          <a:xfrm>
            <a:off x="-18415" y="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6096"/>
              <a:ext cx="18716" cy="4704"/>
            </a:xfrm>
            <a:prstGeom prst="rect">
              <a:avLst/>
            </a:prstGeom>
          </p:spPr>
        </p:pic>
        <p:sp>
          <p:nvSpPr>
            <p:cNvPr id="3" name="矩形 2"/>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290" y="188"/>
              <a:ext cx="17172" cy="1299"/>
              <a:chOff x="170" y="288"/>
              <a:chExt cx="17172" cy="1299"/>
            </a:xfrm>
          </p:grpSpPr>
          <p:sp>
            <p:nvSpPr>
              <p:cNvPr id="2" name="文本框 1"/>
              <p:cNvSpPr txBox="1"/>
              <p:nvPr/>
            </p:nvSpPr>
            <p:spPr>
              <a:xfrm>
                <a:off x="1302" y="545"/>
                <a:ext cx="16040" cy="633"/>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一、实习安全事故发生的原因</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12" name="1"/>
          <p:cNvSpPr txBox="1">
            <a:spLocks noChangeArrowheads="1"/>
          </p:cNvSpPr>
          <p:nvPr/>
        </p:nvSpPr>
        <p:spPr bwMode="auto">
          <a:xfrm>
            <a:off x="1009015" y="1937385"/>
            <a:ext cx="4629785" cy="3323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fontAlgn="auto">
              <a:lnSpc>
                <a:spcPct val="150000"/>
              </a:lnSpc>
              <a:spcBef>
                <a:spcPts val="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工作服是实习学生进入实习场地所必须穿戴的服装，不同实习场合着装要求和着装的衣料区别也很大。但是有的学生没有按要求去做，而是随意着装，以致发生事故。如某学校学生进行金属焊接实习时，未戴防护眼镜，并在清除电焊渣壳时违反操作规程，使温度极高的焊渣崩入眼睛内，幸运的是未伤及眼球，仅仅造成眼角化脓，3 个月后方痊愈。某学校女生因未戴安全帽，低头时长发卷入高速旋转的车床中，造成头皮撕裂，落下终身残疾。</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p:txBody>
      </p:sp>
      <p:sp>
        <p:nvSpPr>
          <p:cNvPr id="4" name="文本框 3"/>
          <p:cNvSpPr txBox="1"/>
          <p:nvPr/>
        </p:nvSpPr>
        <p:spPr>
          <a:xfrm>
            <a:off x="902970" y="1080770"/>
            <a:ext cx="4754880" cy="460375"/>
          </a:xfrm>
          <a:prstGeom prst="rect">
            <a:avLst/>
          </a:prstGeom>
          <a:noFill/>
        </p:spPr>
        <p:txBody>
          <a:bodyPr wrap="none" rtlCol="0">
            <a:spAutoFit/>
          </a:bodyPr>
          <a:p>
            <a:r>
              <a:rPr lang="zh-CN" altLang="en-US" sz="2400" b="1"/>
              <a:t>（四）没有严格按要求穿戴工作服</a:t>
            </a:r>
            <a:endParaRPr lang="zh-CN" altLang="en-US" sz="2400" b="1"/>
          </a:p>
        </p:txBody>
      </p:sp>
      <p:pic>
        <p:nvPicPr>
          <p:cNvPr id="101" name="图片 100"/>
          <p:cNvPicPr/>
          <p:nvPr/>
        </p:nvPicPr>
        <p:blipFill>
          <a:blip r:embed="rId3"/>
          <a:stretch>
            <a:fillRect/>
          </a:stretch>
        </p:blipFill>
        <p:spPr>
          <a:xfrm>
            <a:off x="6032500" y="1492250"/>
            <a:ext cx="5055870" cy="3538855"/>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 presetClass="entr" presetSubtype="10" fill="hold" nodeType="clickEffect">
                                  <p:stCondLst>
                                    <p:cond delay="0"/>
                                  </p:stCondLst>
                                  <p:childTnLst>
                                    <p:set>
                                      <p:cBhvr>
                                        <p:cTn id="13" dur="1" fill="hold">
                                          <p:stCondLst>
                                            <p:cond delay="0"/>
                                          </p:stCondLst>
                                        </p:cTn>
                                        <p:tgtEl>
                                          <p:spTgt spid="101"/>
                                        </p:tgtEl>
                                        <p:attrNameLst>
                                          <p:attrName>style.visibility</p:attrName>
                                        </p:attrNameLst>
                                      </p:cBhvr>
                                      <p:to>
                                        <p:strVal val="visible"/>
                                      </p:to>
                                    </p:set>
                                    <p:animEffect transition="in" filter="checkerboard(across)">
                                      <p:cBhvr>
                                        <p:cTn id="14"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7" name="组合 6"/>
          <p:cNvGrpSpPr/>
          <p:nvPr/>
        </p:nvGrpSpPr>
        <p:grpSpPr>
          <a:xfrm>
            <a:off x="-18415" y="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6096"/>
              <a:ext cx="18716" cy="4704"/>
            </a:xfrm>
            <a:prstGeom prst="rect">
              <a:avLst/>
            </a:prstGeom>
          </p:spPr>
        </p:pic>
        <p:sp>
          <p:nvSpPr>
            <p:cNvPr id="3" name="矩形 2"/>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290" y="188"/>
              <a:ext cx="11853" cy="1299"/>
              <a:chOff x="170" y="288"/>
              <a:chExt cx="11853" cy="1299"/>
            </a:xfrm>
          </p:grpSpPr>
          <p:sp>
            <p:nvSpPr>
              <p:cNvPr id="2" name="文本框 1"/>
              <p:cNvSpPr txBox="1"/>
              <p:nvPr/>
            </p:nvSpPr>
            <p:spPr>
              <a:xfrm>
                <a:off x="1314" y="478"/>
                <a:ext cx="10709" cy="633"/>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二、实习安全的注意事项</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12" name="1"/>
          <p:cNvSpPr txBox="1">
            <a:spLocks noChangeArrowheads="1"/>
          </p:cNvSpPr>
          <p:nvPr/>
        </p:nvSpPr>
        <p:spPr bwMode="auto">
          <a:xfrm>
            <a:off x="657860" y="1923415"/>
            <a:ext cx="5255895" cy="3323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fontAlgn="auto">
              <a:lnSpc>
                <a:spcPct val="150000"/>
              </a:lnSpc>
              <a:spcBef>
                <a:spcPts val="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（1）树立“安全第一”的观念。健全安全组织、安全制度、安全措施，做好做细调查、宣传发动、组织落实、监督检查考核等系统性工作。明确预防、管理、检查工作的重点，有的放矢，加强针对性。</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a:p>
            <a:pPr fontAlgn="auto">
              <a:lnSpc>
                <a:spcPct val="150000"/>
              </a:lnSpc>
              <a:spcBef>
                <a:spcPts val="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（2）每位学生自觉接受岗位安全教育和安全技术培训（图 8-2）。遵守实习安全上岗制度。</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a:p>
            <a:pPr fontAlgn="auto">
              <a:lnSpc>
                <a:spcPct val="150000"/>
              </a:lnSpc>
              <a:spcBef>
                <a:spcPts val="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（3）学生进行各工种实习时，指导老师要对学生进行本工种安全操作规程教育，讲解有关注意事项，按不同岗位的不同要求穿戴好防护用品。</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p:txBody>
      </p:sp>
      <p:sp>
        <p:nvSpPr>
          <p:cNvPr id="4" name="文本框 3"/>
          <p:cNvSpPr txBox="1"/>
          <p:nvPr/>
        </p:nvSpPr>
        <p:spPr>
          <a:xfrm>
            <a:off x="902970" y="1080770"/>
            <a:ext cx="3840480" cy="460375"/>
          </a:xfrm>
          <a:prstGeom prst="rect">
            <a:avLst/>
          </a:prstGeom>
          <a:noFill/>
        </p:spPr>
        <p:txBody>
          <a:bodyPr wrap="none" rtlCol="0">
            <a:spAutoFit/>
          </a:bodyPr>
          <a:p>
            <a:pPr algn="l"/>
            <a:r>
              <a:rPr lang="zh-CN" altLang="en-US" sz="2400" b="1"/>
              <a:t>（一）校内实习的注意事项</a:t>
            </a:r>
            <a:endParaRPr lang="zh-CN" altLang="en-US" sz="2400" b="1"/>
          </a:p>
        </p:txBody>
      </p:sp>
      <p:pic>
        <p:nvPicPr>
          <p:cNvPr id="8" name="图片 7"/>
          <p:cNvPicPr>
            <a:picLocks noChangeAspect="1"/>
          </p:cNvPicPr>
          <p:nvPr/>
        </p:nvPicPr>
        <p:blipFill>
          <a:blip r:embed="rId3"/>
          <a:stretch>
            <a:fillRect/>
          </a:stretch>
        </p:blipFill>
        <p:spPr>
          <a:xfrm>
            <a:off x="6288405" y="1541145"/>
            <a:ext cx="5236210" cy="3931285"/>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7" name="组合 6"/>
          <p:cNvGrpSpPr/>
          <p:nvPr/>
        </p:nvGrpSpPr>
        <p:grpSpPr>
          <a:xfrm>
            <a:off x="-18415" y="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6096"/>
              <a:ext cx="18716" cy="4704"/>
            </a:xfrm>
            <a:prstGeom prst="rect">
              <a:avLst/>
            </a:prstGeom>
          </p:spPr>
        </p:pic>
        <p:sp>
          <p:nvSpPr>
            <p:cNvPr id="3" name="矩形 2"/>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290" y="188"/>
              <a:ext cx="11853" cy="1299"/>
              <a:chOff x="170" y="288"/>
              <a:chExt cx="11853" cy="1299"/>
            </a:xfrm>
          </p:grpSpPr>
          <p:sp>
            <p:nvSpPr>
              <p:cNvPr id="2" name="文本框 1"/>
              <p:cNvSpPr txBox="1"/>
              <p:nvPr/>
            </p:nvSpPr>
            <p:spPr>
              <a:xfrm>
                <a:off x="1314" y="478"/>
                <a:ext cx="10709" cy="633"/>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二、实习安全的注意事项</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12" name="1"/>
          <p:cNvSpPr txBox="1">
            <a:spLocks noChangeArrowheads="1"/>
          </p:cNvSpPr>
          <p:nvPr/>
        </p:nvSpPr>
        <p:spPr bwMode="auto">
          <a:xfrm>
            <a:off x="429895" y="1677670"/>
            <a:ext cx="6265545" cy="4062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fontAlgn="auto">
              <a:lnSpc>
                <a:spcPct val="150000"/>
              </a:lnSpc>
              <a:spcBef>
                <a:spcPts val="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校外实习安全教育应该定位于“认识社会，拒绝诱惑，防范侵害，远离危险”。通过有针对性的教育，学生能够认识到自我保护的重要性，提高自我保护的自觉性和遵纪守法的自觉意识，确保学生健康成长。校外实习除了遵守校内实习的注意事项外，还应遵守以下事项。</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a:p>
            <a:pPr fontAlgn="auto">
              <a:lnSpc>
                <a:spcPct val="150000"/>
              </a:lnSpc>
              <a:spcBef>
                <a:spcPts val="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（1）学校应根据学生健康状况，提出不宜外出实习的学生名单；学生管理部门根据对实习单位综合情况的调查，提出各个实习点的重点管理目标对象、重点时段、重点场所及必要的措施。</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a:p>
            <a:pPr fontAlgn="auto">
              <a:lnSpc>
                <a:spcPct val="150000"/>
              </a:lnSpc>
              <a:spcBef>
                <a:spcPts val="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2）实习单位要加强学生生产实习期间的劳动保护，严格执行《中华人民共和国劳动法》《未成年工特殊保护规定》，防止生产实习过程中发生意外事故。如果实习单位不具备有关法规所规定的条件，学生可以依法拒绝参加实习训练。</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p:txBody>
      </p:sp>
      <p:sp>
        <p:nvSpPr>
          <p:cNvPr id="4" name="文本框 3"/>
          <p:cNvSpPr txBox="1"/>
          <p:nvPr/>
        </p:nvSpPr>
        <p:spPr>
          <a:xfrm>
            <a:off x="902970" y="1080770"/>
            <a:ext cx="3840480" cy="460375"/>
          </a:xfrm>
          <a:prstGeom prst="rect">
            <a:avLst/>
          </a:prstGeom>
          <a:noFill/>
        </p:spPr>
        <p:txBody>
          <a:bodyPr wrap="none" rtlCol="0">
            <a:spAutoFit/>
          </a:bodyPr>
          <a:p>
            <a:r>
              <a:rPr lang="zh-CN" altLang="en-US" sz="2400" b="1"/>
              <a:t>（二）校外实习的注意事项</a:t>
            </a:r>
            <a:endParaRPr lang="zh-CN" altLang="en-US" sz="2400" b="1"/>
          </a:p>
        </p:txBody>
      </p:sp>
      <p:pic>
        <p:nvPicPr>
          <p:cNvPr id="102" name="图片 101"/>
          <p:cNvPicPr/>
          <p:nvPr/>
        </p:nvPicPr>
        <p:blipFill>
          <a:blip r:embed="rId3"/>
          <a:stretch>
            <a:fillRect/>
          </a:stretch>
        </p:blipFill>
        <p:spPr>
          <a:xfrm>
            <a:off x="7150100" y="1661478"/>
            <a:ext cx="3810000" cy="3533775"/>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tags/tag1.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174755_1*q_h_i*1_2_1"/>
  <p:tag name="KSO_WM_TEMPLATE_CATEGORY" val="diagram"/>
  <p:tag name="KSO_WM_TEMPLATE_INDEX" val="2017475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00.xml><?xml version="1.0" encoding="utf-8"?>
<p:tagLst xmlns:p="http://schemas.openxmlformats.org/presentationml/2006/main">
  <p:tag name="KSO_WM_UNIT_SUBTYPE" val="a"/>
  <p:tag name="KSO_WM_UNIT_PRESET_TEXT" val="单击此处添加文本具体内容"/>
  <p:tag name="KSO_WM_UNIT_NOCLEAR" val="0"/>
  <p:tag name="KSO_WM_UNIT_VALUE" val="22"/>
  <p:tag name="KSO_WM_UNIT_HIGHLIGHT" val="0"/>
  <p:tag name="KSO_WM_UNIT_COMPATIBLE" val="0"/>
  <p:tag name="KSO_WM_UNIT_DIAGRAM_ISNUMVISUAL" val="0"/>
  <p:tag name="KSO_WM_UNIT_DIAGRAM_ISREFERUNIT" val="0"/>
  <p:tag name="KSO_WM_UNIT_TYPE" val="m_h_f"/>
  <p:tag name="KSO_WM_UNIT_INDEX" val="1_5_1"/>
  <p:tag name="KSO_WM_UNIT_ID" val="diagram726_6*m_h_f*1_5_1"/>
  <p:tag name="KSO_WM_TEMPLATE_CATEGORY" val="diagram"/>
  <p:tag name="KSO_WM_TEMPLATE_INDEX" val="726"/>
  <p:tag name="KSO_WM_UNIT_LAYERLEVEL" val="1_1_1"/>
  <p:tag name="KSO_WM_TAG_VERSION" val="1.0"/>
  <p:tag name="KSO_WM_BEAUTIFY_FLAG" val="#wm#"/>
  <p:tag name="KSO_WM_DIAGRAM_GROUP_CODE" val="m1-1"/>
  <p:tag name="KSO_WM_UNIT_TEXT_FILL_FORE_SCHEMECOLOR_INDEX_BRIGHTNESS" val="0"/>
  <p:tag name="KSO_WM_UNIT_TEXT_FILL_FORE_SCHEMECOLOR_INDEX" val="14"/>
  <p:tag name="KSO_WM_UNIT_TEXT_FILL_TYPE" val="1"/>
  <p:tag name="KSO_WM_UNIT_USESOURCEFORMAT_APPLY" val="1"/>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5_1"/>
  <p:tag name="KSO_WM_UNIT_ID" val="diagram726_6*m_h_i*1_5_1"/>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14"/>
  <p:tag name="KSO_WM_UNIT_TEXT_FILL_TYPE" val="1"/>
  <p:tag name="KSO_WM_UNIT_USESOURCEFORMAT_APPLY" val="1"/>
</p:tagLst>
</file>

<file path=ppt/tags/tag102.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m_h_i"/>
  <p:tag name="KSO_WM_UNIT_INDEX" val="1_2_2"/>
  <p:tag name="KSO_WM_UNIT_ID" val="diagram726_6*m_h_i*1_2_2"/>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m_h_i"/>
  <p:tag name="KSO_WM_UNIT_INDEX" val="1_2_3"/>
  <p:tag name="KSO_WM_UNIT_ID" val="diagram726_6*m_h_i*1_2_3"/>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_BRIGHTNESS" val="0.4"/>
  <p:tag name="KSO_WM_UNIT_FILL_FORE_SCHEMECOLOR_INDEX" val="8"/>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104.xml><?xml version="1.0" encoding="utf-8"?>
<p:tagLst xmlns:p="http://schemas.openxmlformats.org/presentationml/2006/main">
  <p:tag name="KSO_WM_UNIT_SUBTYPE" val="a"/>
  <p:tag name="KSO_WM_UNIT_PRESET_TEXT" val="单击此处添加文本具体内容"/>
  <p:tag name="KSO_WM_UNIT_NOCLEAR" val="0"/>
  <p:tag name="KSO_WM_UNIT_VALUE" val="22"/>
  <p:tag name="KSO_WM_UNIT_HIGHLIGHT" val="0"/>
  <p:tag name="KSO_WM_UNIT_COMPATIBLE" val="0"/>
  <p:tag name="KSO_WM_UNIT_DIAGRAM_ISNUMVISUAL" val="0"/>
  <p:tag name="KSO_WM_UNIT_DIAGRAM_ISREFERUNIT" val="0"/>
  <p:tag name="KSO_WM_UNIT_TYPE" val="m_h_f"/>
  <p:tag name="KSO_WM_UNIT_INDEX" val="1_2_1"/>
  <p:tag name="KSO_WM_UNIT_ID" val="diagram726_6*m_h_f*1_2_1"/>
  <p:tag name="KSO_WM_TEMPLATE_CATEGORY" val="diagram"/>
  <p:tag name="KSO_WM_TEMPLATE_INDEX" val="726"/>
  <p:tag name="KSO_WM_UNIT_LAYERLEVEL" val="1_1_1"/>
  <p:tag name="KSO_WM_TAG_VERSION" val="1.0"/>
  <p:tag name="KSO_WM_BEAUTIFY_FLAG" val="#wm#"/>
  <p:tag name="KSO_WM_DIAGRAM_GROUP_CODE" val="m1-1"/>
  <p:tag name="KSO_WM_UNIT_TEXT_FILL_FORE_SCHEMECOLOR_INDEX_BRIGHTNESS" val="0"/>
  <p:tag name="KSO_WM_UNIT_TEXT_FILL_FORE_SCHEMECOLOR_INDEX" val="14"/>
  <p:tag name="KSO_WM_UNIT_TEXT_FILL_TYPE" val="1"/>
  <p:tag name="KSO_WM_UNIT_USESOURCEFORMAT_APPLY" val="1"/>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2_1"/>
  <p:tag name="KSO_WM_UNIT_ID" val="diagram726_6*m_h_i*1_2_1"/>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14"/>
  <p:tag name="KSO_WM_UNIT_TEXT_FILL_TYPE" val="1"/>
  <p:tag name="KSO_WM_UNIT_USESOURCEFORMAT_APPLY" val="1"/>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4_1"/>
  <p:tag name="KSO_WM_UNIT_ID" val="diagram726_6*m_h_i*1_4_1"/>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_BRIGHTNESS" val="0"/>
  <p:tag name="KSO_WM_UNIT_FILL_FORE_SCHEMECOLOR_INDEX" val="9"/>
  <p:tag name="KSO_WM_UNIT_FILL_TYPE" val="1"/>
  <p:tag name="KSO_WM_UNIT_TEXT_FILL_FORE_SCHEMECOLOR_INDEX_BRIGHTNESS" val="0"/>
  <p:tag name="KSO_WM_UNIT_TEXT_FILL_FORE_SCHEMECOLOR_INDEX" val="14"/>
  <p:tag name="KSO_WM_UNIT_TEXT_FILL_TYPE" val="1"/>
  <p:tag name="KSO_WM_UNIT_USESOURCEFORMAT_APPLY" val="1"/>
</p:tagLst>
</file>

<file path=ppt/tags/tag107.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m_h_i"/>
  <p:tag name="KSO_WM_UNIT_INDEX" val="1_4_2"/>
  <p:tag name="KSO_WM_UNIT_ID" val="diagram726_6*m_h_i*1_4_2"/>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_BRIGHTNESS" val="0"/>
  <p:tag name="KSO_WM_UNIT_FILL_FORE_SCHEMECOLOR_INDEX" val="9"/>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m_h_i"/>
  <p:tag name="KSO_WM_UNIT_INDEX" val="1_4_3"/>
  <p:tag name="KSO_WM_UNIT_ID" val="diagram726_6*m_h_i*1_4_3"/>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_BRIGHTNESS" val="0.4"/>
  <p:tag name="KSO_WM_UNIT_FILL_FORE_SCHEMECOLOR_INDEX" val="9"/>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109.xml><?xml version="1.0" encoding="utf-8"?>
<p:tagLst xmlns:p="http://schemas.openxmlformats.org/presentationml/2006/main">
  <p:tag name="KSO_WM_UNIT_SUBTYPE" val="a"/>
  <p:tag name="KSO_WM_UNIT_PRESET_TEXT" val="单击此处添加文本具体内容"/>
  <p:tag name="KSO_WM_UNIT_NOCLEAR" val="0"/>
  <p:tag name="KSO_WM_UNIT_VALUE" val="22"/>
  <p:tag name="KSO_WM_UNIT_HIGHLIGHT" val="0"/>
  <p:tag name="KSO_WM_UNIT_COMPATIBLE" val="0"/>
  <p:tag name="KSO_WM_UNIT_DIAGRAM_ISNUMVISUAL" val="0"/>
  <p:tag name="KSO_WM_UNIT_DIAGRAM_ISREFERUNIT" val="0"/>
  <p:tag name="KSO_WM_UNIT_TYPE" val="m_h_f"/>
  <p:tag name="KSO_WM_UNIT_INDEX" val="1_4_1"/>
  <p:tag name="KSO_WM_UNIT_ID" val="diagram726_6*m_h_f*1_4_1"/>
  <p:tag name="KSO_WM_TEMPLATE_CATEGORY" val="diagram"/>
  <p:tag name="KSO_WM_TEMPLATE_INDEX" val="726"/>
  <p:tag name="KSO_WM_UNIT_LAYERLEVEL" val="1_1_1"/>
  <p:tag name="KSO_WM_TAG_VERSION" val="1.0"/>
  <p:tag name="KSO_WM_BEAUTIFY_FLAG" val="#wm#"/>
  <p:tag name="KSO_WM_DIAGRAM_GROUP_CODE" val="m1-1"/>
  <p:tag name="KSO_WM_UNIT_TEXT_FILL_FORE_SCHEMECOLOR_INDEX_BRIGHTNESS" val="0"/>
  <p:tag name="KSO_WM_UNIT_TEXT_FILL_FORE_SCHEMECOLOR_INDEX" val="14"/>
  <p:tag name="KSO_WM_UNIT_TEXT_FILL_TYPE" val="1"/>
  <p:tag name="KSO_WM_UNIT_USESOURCEFORMAT_APPLY" val="1"/>
</p:tagLst>
</file>

<file path=ppt/tags/tag11.xml><?xml version="1.0" encoding="utf-8"?>
<p:tagLst xmlns:p="http://schemas.openxmlformats.org/presentationml/2006/main">
  <p:tag name="KSO_WM_UNIT_VALUE" val="126*127"/>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174755_1*q_h_x*1_1_1"/>
  <p:tag name="KSO_WM_TEMPLATE_CATEGORY" val="diagram"/>
  <p:tag name="KSO_WM_TEMPLATE_INDEX" val="20174755"/>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10.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m_h_i"/>
  <p:tag name="KSO_WM_UNIT_INDEX" val="1_6_2"/>
  <p:tag name="KSO_WM_UNIT_ID" val="diagram726_6*m_h_i*1_6_2"/>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_BRIGHTNESS" val="0"/>
  <p:tag name="KSO_WM_UNIT_FILL_FORE_SCHEMECOLOR_INDEX" val="10"/>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m_h_i"/>
  <p:tag name="KSO_WM_UNIT_INDEX" val="1_6_3"/>
  <p:tag name="KSO_WM_UNIT_ID" val="diagram726_6*m_h_i*1_6_3"/>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_BRIGHTNESS" val="0.4"/>
  <p:tag name="KSO_WM_UNIT_FILL_FORE_SCHEMECOLOR_INDEX" val="10"/>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112.xml><?xml version="1.0" encoding="utf-8"?>
<p:tagLst xmlns:p="http://schemas.openxmlformats.org/presentationml/2006/main">
  <p:tag name="KSO_WM_UNIT_SUBTYPE" val="a"/>
  <p:tag name="KSO_WM_UNIT_PRESET_TEXT" val="单击此处添加文本具体内容"/>
  <p:tag name="KSO_WM_UNIT_NOCLEAR" val="0"/>
  <p:tag name="KSO_WM_UNIT_VALUE" val="22"/>
  <p:tag name="KSO_WM_UNIT_HIGHLIGHT" val="0"/>
  <p:tag name="KSO_WM_UNIT_COMPATIBLE" val="0"/>
  <p:tag name="KSO_WM_UNIT_DIAGRAM_ISNUMVISUAL" val="0"/>
  <p:tag name="KSO_WM_UNIT_DIAGRAM_ISREFERUNIT" val="0"/>
  <p:tag name="KSO_WM_UNIT_TYPE" val="m_h_f"/>
  <p:tag name="KSO_WM_UNIT_INDEX" val="1_6_1"/>
  <p:tag name="KSO_WM_UNIT_ID" val="diagram726_6*m_h_f*1_6_1"/>
  <p:tag name="KSO_WM_TEMPLATE_CATEGORY" val="diagram"/>
  <p:tag name="KSO_WM_TEMPLATE_INDEX" val="726"/>
  <p:tag name="KSO_WM_UNIT_LAYERLEVEL" val="1_1_1"/>
  <p:tag name="KSO_WM_TAG_VERSION" val="1.0"/>
  <p:tag name="KSO_WM_BEAUTIFY_FLAG" val="#wm#"/>
  <p:tag name="KSO_WM_DIAGRAM_GROUP_CODE" val="m1-1"/>
  <p:tag name="KSO_WM_UNIT_TEXT_FILL_FORE_SCHEMECOLOR_INDEX_BRIGHTNESS" val="0"/>
  <p:tag name="KSO_WM_UNIT_TEXT_FILL_FORE_SCHEMECOLOR_INDEX" val="14"/>
  <p:tag name="KSO_WM_UNIT_TEXT_FILL_TYPE" val="1"/>
  <p:tag name="KSO_WM_UNIT_USESOURCEFORMAT_APPLY" val="1"/>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6_1"/>
  <p:tag name="KSO_WM_UNIT_ID" val="diagram726_6*m_h_i*1_6_1"/>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_BRIGHTNESS" val="0"/>
  <p:tag name="KSO_WM_UNIT_FILL_FORE_SCHEMECOLOR_INDEX" val="10"/>
  <p:tag name="KSO_WM_UNIT_FILL_TYPE" val="1"/>
  <p:tag name="KSO_WM_UNIT_TEXT_FILL_FORE_SCHEMECOLOR_INDEX_BRIGHTNESS" val="0"/>
  <p:tag name="KSO_WM_UNIT_TEXT_FILL_FORE_SCHEMECOLOR_INDEX" val="14"/>
  <p:tag name="KSO_WM_UNIT_TEXT_FILL_TYPE" val="1"/>
  <p:tag name="KSO_WM_UNIT_USESOURCEFORMAT_APPLY" val="1"/>
</p:tagLst>
</file>

<file path=ppt/tags/tag114.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6"/>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15.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16.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17.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18.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5_1"/>
  <p:tag name="KSO_WM_UNIT_ID" val="diagram20169785_3*q_h_i*1_5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12.xml><?xml version="1.0" encoding="utf-8"?>
<p:tagLst xmlns:p="http://schemas.openxmlformats.org/presentationml/2006/main">
  <p:tag name="KSO_WM_UNIT_VALUE" val="96*104"/>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174755_1*q_h_x*1_2_1"/>
  <p:tag name="KSO_WM_TEMPLATE_CATEGORY" val="diagram"/>
  <p:tag name="KSO_WM_TEMPLATE_INDEX" val="20174755"/>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1"/>
  <p:tag name="KSO_WM_UNIT_ID" val="diagram20169785_3*q_h_i*1_4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169785_3*q_h_i*1_1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169785_3*q_h_i*1_2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169785_3*q_h_i*1_3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169785_3*q_h_i*1_2_2"/>
  <p:tag name="KSO_WM_TEMPLATE_CATEGORY" val="diagram"/>
  <p:tag name="KSO_WM_TEMPLATE_INDEX" val="20169785"/>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169785_3*q_h_i*1_1_2"/>
  <p:tag name="KSO_WM_TEMPLATE_CATEGORY" val="diagram"/>
  <p:tag name="KSO_WM_TEMPLATE_INDEX" val="20169785"/>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5_2"/>
  <p:tag name="KSO_WM_UNIT_ID" val="diagram20169785_3*q_h_i*1_5_2"/>
  <p:tag name="KSO_WM_TEMPLATE_CATEGORY" val="diagram"/>
  <p:tag name="KSO_WM_TEMPLATE_INDEX" val="20169785"/>
  <p:tag name="KSO_WM_UNIT_LAYERLEVEL" val="1_1_1"/>
  <p:tag name="KSO_WM_TAG_VERSION" val="1.0"/>
  <p:tag name="KSO_WM_BEAUTIFY_FLAG" val="#wm#"/>
  <p:tag name="KSO_WM_UNIT_FILL_FORE_SCHEMECOLOR_INDEX" val="9"/>
  <p:tag name="KSO_WM_UNIT_FILL_TYPE" val="1"/>
  <p:tag name="KSO_WM_UNIT_LINE_FORE_SCHEMECOLOR_INDEX" val="9"/>
  <p:tag name="KSO_WM_UNIT_LINE_FILL_TYPE" val="2"/>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169785_3*q_h_i*1_3_2"/>
  <p:tag name="KSO_WM_TEMPLATE_CATEGORY" val="diagram"/>
  <p:tag name="KSO_WM_TEMPLATE_INDEX" val="20169785"/>
  <p:tag name="KSO_WM_UNIT_LAYERLEVEL" val="1_1_1"/>
  <p:tag name="KSO_WM_TAG_VERSION" val="1.0"/>
  <p:tag name="KSO_WM_BEAUTIFY_FLAG" val="#wm#"/>
  <p:tag name="KSO_WM_UNIT_FILL_FORE_SCHEMECOLOR_INDEX" val="7"/>
  <p:tag name="KSO_WM_UNIT_FILL_TYPE" val="1"/>
  <p:tag name="KSO_WM_UNIT_LINE_FORE_SCHEMECOLOR_INDEX" val="7"/>
  <p:tag name="KSO_WM_UNIT_LINE_FILL_TYPE" val="2"/>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2"/>
  <p:tag name="KSO_WM_UNIT_ID" val="diagram20169785_3*q_h_i*1_4_2"/>
  <p:tag name="KSO_WM_TEMPLATE_CATEGORY" val="diagram"/>
  <p:tag name="KSO_WM_TEMPLATE_INDEX" val="20169785"/>
  <p:tag name="KSO_WM_UNIT_LAYERLEVEL" val="1_1_1"/>
  <p:tag name="KSO_WM_TAG_VERSION" val="1.0"/>
  <p:tag name="KSO_WM_BEAUTIFY_FLAG" val="#wm#"/>
  <p:tag name="KSO_WM_UNIT_FILL_FORE_SCHEMECOLOR_INDEX" val="8"/>
  <p:tag name="KSO_WM_UNIT_FILL_TYPE" val="1"/>
  <p:tag name="KSO_WM_UNIT_LINE_FORE_SCHEMECOLOR_INDEX" val="8"/>
  <p:tag name="KSO_WM_UNIT_LINE_FILL_TYPE" val="2"/>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2_3"/>
  <p:tag name="KSO_WM_UNIT_ID" val="diagram20169785_3*q_h_i*1_2_3"/>
  <p:tag name="KSO_WM_TEMPLATE_CATEGORY" val="diagram"/>
  <p:tag name="KSO_WM_TEMPLATE_INDEX" val="20169785"/>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14"/>
  <p:tag name="KSO_WM_UNIT_TEXT_FILL_TYPE" val="1"/>
</p:tagLst>
</file>

<file path=ppt/tags/tag13.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3_3"/>
  <p:tag name="KSO_WM_UNIT_ID" val="diagram20169785_3*q_h_i*1_3_3"/>
  <p:tag name="KSO_WM_TEMPLATE_CATEGORY" val="diagram"/>
  <p:tag name="KSO_WM_TEMPLATE_INDEX" val="20169785"/>
  <p:tag name="KSO_WM_UNIT_LAYERLEVEL" val="1_1_1"/>
  <p:tag name="KSO_WM_TAG_VERSION" val="1.0"/>
  <p:tag name="KSO_WM_BEAUTIFY_FLAG" val="#wm#"/>
  <p:tag name="KSO_WM_UNIT_FILL_FORE_SCHEMECOLOR_INDEX" val="7"/>
  <p:tag name="KSO_WM_UNIT_FILL_TYPE" val="1"/>
  <p:tag name="KSO_WM_UNIT_LINE_FORE_SCHEMECOLOR_INDEX" val="7"/>
  <p:tag name="KSO_WM_UNIT_LINE_FILL_TYPE" val="2"/>
  <p:tag name="KSO_WM_UNIT_TEXT_FILL_FORE_SCHEMECOLOR_INDEX" val="14"/>
  <p:tag name="KSO_WM_UNIT_TEXT_FILL_TYPE" val="1"/>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1_3"/>
  <p:tag name="KSO_WM_UNIT_ID" val="diagram20169785_3*q_h_i*1_1_3"/>
  <p:tag name="KSO_WM_TEMPLATE_CATEGORY" val="diagram"/>
  <p:tag name="KSO_WM_TEMPLATE_INDEX" val="20169785"/>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14"/>
  <p:tag name="KSO_WM_UNIT_TEXT_FILL_TYPE" val="1"/>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4_3"/>
  <p:tag name="KSO_WM_UNIT_ID" val="diagram20169785_3*q_h_i*1_4_3"/>
  <p:tag name="KSO_WM_TEMPLATE_CATEGORY" val="diagram"/>
  <p:tag name="KSO_WM_TEMPLATE_INDEX" val="20169785"/>
  <p:tag name="KSO_WM_UNIT_LAYERLEVEL" val="1_1_1"/>
  <p:tag name="KSO_WM_TAG_VERSION" val="1.0"/>
  <p:tag name="KSO_WM_BEAUTIFY_FLAG" val="#wm#"/>
  <p:tag name="KSO_WM_UNIT_FILL_FORE_SCHEMECOLOR_INDEX" val="8"/>
  <p:tag name="KSO_WM_UNIT_FILL_TYPE" val="1"/>
  <p:tag name="KSO_WM_UNIT_LINE_FORE_SCHEMECOLOR_INDEX" val="8"/>
  <p:tag name="KSO_WM_UNIT_LINE_FILL_TYPE" val="2"/>
  <p:tag name="KSO_WM_UNIT_TEXT_FILL_FORE_SCHEMECOLOR_INDEX" val="14"/>
  <p:tag name="KSO_WM_UNIT_TEXT_FILL_TYPE" val="1"/>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5_3"/>
  <p:tag name="KSO_WM_UNIT_ID" val="diagram20169785_3*q_h_i*1_5_3"/>
  <p:tag name="KSO_WM_TEMPLATE_CATEGORY" val="diagram"/>
  <p:tag name="KSO_WM_TEMPLATE_INDEX" val="20169785"/>
  <p:tag name="KSO_WM_UNIT_LAYERLEVEL" val="1_1_1"/>
  <p:tag name="KSO_WM_TAG_VERSION" val="1.0"/>
  <p:tag name="KSO_WM_BEAUTIFY_FLAG" val="#wm#"/>
  <p:tag name="KSO_WM_UNIT_FILL_FORE_SCHEMECOLOR_INDEX" val="9"/>
  <p:tag name="KSO_WM_UNIT_FILL_TYPE" val="1"/>
  <p:tag name="KSO_WM_UNIT_LINE_FORE_SCHEMECOLOR_INDEX" val="9"/>
  <p:tag name="KSO_WM_UNIT_LINE_FILL_TYPE" val="2"/>
  <p:tag name="KSO_WM_UNIT_TEXT_FILL_FORE_SCHEMECOLOR_INDEX" val="14"/>
  <p:tag name="KSO_WM_UNIT_TEXT_FILL_TYPE" val="1"/>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169785_3*q_i*1_1"/>
  <p:tag name="KSO_WM_TEMPLATE_CATEGORY" val="diagram"/>
  <p:tag name="KSO_WM_TEMPLATE_INDEX" val="20169785"/>
  <p:tag name="KSO_WM_UNIT_LAYERLEVEL" val="1_1"/>
  <p:tag name="KSO_WM_TAG_VERSION" val="1.0"/>
  <p:tag name="KSO_WM_BEAUTIFY_FLAG" val="#wm#"/>
  <p:tag name="KSO_WM_UNIT_FILL_FORE_SCHEMECOLOR_INDEX" val="14"/>
  <p:tag name="KSO_WM_UNIT_FILL_TYPE" val="1"/>
  <p:tag name="KSO_WM_UNIT_LINE_FORE_SCHEMECOLOR_INDEX" val="14"/>
  <p:tag name="KSO_WM_UNIT_LINE_FILL_TYPE" val="2"/>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169785_3*q_i*1_2"/>
  <p:tag name="KSO_WM_TEMPLATE_CATEGORY" val="diagram"/>
  <p:tag name="KSO_WM_TEMPLATE_INDEX" val="20169785"/>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169785_3*q_i*1_3"/>
  <p:tag name="KSO_WM_TEMPLATE_CATEGORY" val="diagram"/>
  <p:tag name="KSO_WM_TEMPLATE_INDEX" val="20169785"/>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169785_3*q_i*1_4"/>
  <p:tag name="KSO_WM_TEMPLATE_CATEGORY" val="diagram"/>
  <p:tag name="KSO_WM_TEMPLATE_INDEX" val="20169785"/>
  <p:tag name="KSO_WM_UNIT_LAYERLEVEL" val="1_1"/>
  <p:tag name="KSO_WM_TAG_VERSION" val="1.0"/>
  <p:tag name="KSO_WM_BEAUTIFY_FLAG" val="#wm#"/>
  <p:tag name="KSO_WM_UNIT_FILL_FORE_SCHEMECOLOR_INDEX" val="9"/>
  <p:tag name="KSO_WM_UNIT_FILL_TYPE" val="1"/>
  <p:tag name="KSO_WM_UNIT_TEXT_FILL_FORE_SCHEMECOLOR_INDEX" val="13"/>
  <p:tag name="KSO_WM_UNIT_TEXT_FILL_TYPE" val="1"/>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5"/>
  <p:tag name="KSO_WM_UNIT_ID" val="diagram20169785_3*q_i*1_5"/>
  <p:tag name="KSO_WM_TEMPLATE_CATEGORY" val="diagram"/>
  <p:tag name="KSO_WM_TEMPLATE_INDEX" val="20169785"/>
  <p:tag name="KSO_WM_UNIT_LAYERLEVEL" val="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6"/>
  <p:tag name="KSO_WM_UNIT_ID" val="diagram20169785_3*q_i*1_6"/>
  <p:tag name="KSO_WM_TEMPLATE_CATEGORY" val="diagram"/>
  <p:tag name="KSO_WM_TEMPLATE_INDEX" val="20169785"/>
  <p:tag name="KSO_WM_UNIT_LAYERLEVEL" val="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4.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40.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5_1"/>
  <p:tag name="KSO_WM_UNIT_ID" val="diagram20169785_3*q_h_f*1_5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141.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4_1"/>
  <p:tag name="KSO_WM_UNIT_ID" val="diagram20169785_3*q_h_f*1_4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142.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169785_3*q_h_f*1_2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143.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169785_3*q_h_f*1_3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144.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169785_3*q_h_f*1_1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145.xml><?xml version="1.0" encoding="utf-8"?>
<p:tagLst xmlns:p="http://schemas.openxmlformats.org/presentationml/2006/main">
  <p:tag name="KSO_WM_UNIT_VALUE" val="198*174"/>
  <p:tag name="KSO_WM_UNIT_HIGHLIGHT" val="0"/>
  <p:tag name="KSO_WM_UNIT_COMPATIBLE" val="0"/>
  <p:tag name="KSO_WM_UNIT_DIAGRAM_ISNUMVISUAL" val="0"/>
  <p:tag name="KSO_WM_UNIT_DIAGRAM_ISREFERUNIT" val="0"/>
  <p:tag name="KSO_WM_DIAGRAM_GROUP_CODE" val="q1-1"/>
  <p:tag name="KSO_WM_UNIT_TYPE" val="q_h_x"/>
  <p:tag name="KSO_WM_UNIT_INDEX" val="1_4_1"/>
  <p:tag name="KSO_WM_UNIT_ID" val="diagram20169785_3*q_h_x*1_4_1"/>
  <p:tag name="KSO_WM_TEMPLATE_CATEGORY" val="diagram"/>
  <p:tag name="KSO_WM_TEMPLATE_INDEX" val="20169785"/>
  <p:tag name="KSO_WM_UNIT_LAYERLEVEL" val="1_1_1"/>
  <p:tag name="KSO_WM_TAG_VERSION" val="1.0"/>
  <p:tag name="KSO_WM_BEAUTIFY_FLAG" val="#wm#"/>
</p:tagLst>
</file>

<file path=ppt/tags/tag146.xml><?xml version="1.0" encoding="utf-8"?>
<p:tagLst xmlns:p="http://schemas.openxmlformats.org/presentationml/2006/main">
  <p:tag name="KSO_WM_UNIT_VALUE" val="182*100"/>
  <p:tag name="KSO_WM_UNIT_HIGHLIGHT" val="0"/>
  <p:tag name="KSO_WM_UNIT_COMPATIBLE" val="0"/>
  <p:tag name="KSO_WM_UNIT_DIAGRAM_ISNUMVISUAL" val="0"/>
  <p:tag name="KSO_WM_UNIT_DIAGRAM_ISREFERUNIT" val="0"/>
  <p:tag name="KSO_WM_DIAGRAM_GROUP_CODE" val="q1-1"/>
  <p:tag name="KSO_WM_UNIT_TYPE" val="q_h_x"/>
  <p:tag name="KSO_WM_UNIT_INDEX" val="1_3_1"/>
  <p:tag name="KSO_WM_UNIT_ID" val="diagram20169785_3*q_h_x*1_3_1"/>
  <p:tag name="KSO_WM_TEMPLATE_CATEGORY" val="diagram"/>
  <p:tag name="KSO_WM_TEMPLATE_INDEX" val="20169785"/>
  <p:tag name="KSO_WM_UNIT_LAYERLEVEL" val="1_1_1"/>
  <p:tag name="KSO_WM_TAG_VERSION" val="1.0"/>
  <p:tag name="KSO_WM_BEAUTIFY_FLAG" val="#wm#"/>
</p:tagLst>
</file>

<file path=ppt/tags/tag147.xml><?xml version="1.0" encoding="utf-8"?>
<p:tagLst xmlns:p="http://schemas.openxmlformats.org/presentationml/2006/main">
  <p:tag name="KSO_WM_UNIT_VALUE" val="135*127"/>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169785_3*q_h_x*1_2_1"/>
  <p:tag name="KSO_WM_TEMPLATE_CATEGORY" val="diagram"/>
  <p:tag name="KSO_WM_TEMPLATE_INDEX" val="20169785"/>
  <p:tag name="KSO_WM_UNIT_LAYERLEVEL" val="1_1_1"/>
  <p:tag name="KSO_WM_TAG_VERSION" val="1.0"/>
  <p:tag name="KSO_WM_BEAUTIFY_FLAG" val="#wm#"/>
</p:tagLst>
</file>

<file path=ppt/tags/tag148.xml><?xml version="1.0" encoding="utf-8"?>
<p:tagLst xmlns:p="http://schemas.openxmlformats.org/presentationml/2006/main">
  <p:tag name="KSO_WM_UNIT_VALUE" val="130*188"/>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169785_3*q_h_x*1_1_1"/>
  <p:tag name="KSO_WM_TEMPLATE_CATEGORY" val="diagram"/>
  <p:tag name="KSO_WM_TEMPLATE_INDEX" val="20169785"/>
  <p:tag name="KSO_WM_UNIT_LAYERLEVEL" val="1_1_1"/>
  <p:tag name="KSO_WM_TAG_VERSION" val="1.0"/>
  <p:tag name="KSO_WM_BEAUTIFY_FLAG" val="#wm#"/>
</p:tagLst>
</file>

<file path=ppt/tags/tag149.xml><?xml version="1.0" encoding="utf-8"?>
<p:tagLst xmlns:p="http://schemas.openxmlformats.org/presentationml/2006/main">
  <p:tag name="KSO_WM_UNIT_VALUE" val="164*159"/>
  <p:tag name="KSO_WM_UNIT_HIGHLIGHT" val="0"/>
  <p:tag name="KSO_WM_UNIT_COMPATIBLE" val="0"/>
  <p:tag name="KSO_WM_UNIT_DIAGRAM_ISNUMVISUAL" val="0"/>
  <p:tag name="KSO_WM_UNIT_DIAGRAM_ISREFERUNIT" val="0"/>
  <p:tag name="KSO_WM_DIAGRAM_GROUP_CODE" val="q1-1"/>
  <p:tag name="KSO_WM_UNIT_TYPE" val="q_h_x"/>
  <p:tag name="KSO_WM_UNIT_INDEX" val="1_5_1"/>
  <p:tag name="KSO_WM_UNIT_ID" val="diagram20169785_3*q_h_x*1_5_1"/>
  <p:tag name="KSO_WM_TEMPLATE_CATEGORY" val="diagram"/>
  <p:tag name="KSO_WM_TEMPLATE_INDEX" val="20169785"/>
  <p:tag name="KSO_WM_UNIT_LAYERLEVEL" val="1_1_1"/>
  <p:tag name="KSO_WM_TAG_VERSION" val="1.0"/>
  <p:tag name="KSO_WM_BEAUTIFY_FLAG" val="#wm#"/>
</p:tagLst>
</file>

<file path=ppt/tags/tag15.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50.xml><?xml version="1.0" encoding="utf-8"?>
<p:tagLst xmlns:p="http://schemas.openxmlformats.org/presentationml/2006/main">
  <p:tag name="KSO_WM_UNIT_VALUE" val="151*159"/>
  <p:tag name="KSO_WM_UNIT_HIGHLIGHT" val="0"/>
  <p:tag name="KSO_WM_UNIT_COMPATIBLE" val="0"/>
  <p:tag name="KSO_WM_UNIT_DIAGRAM_ISNUMVISUAL" val="0"/>
  <p:tag name="KSO_WM_UNIT_DIAGRAM_ISREFERUNIT" val="0"/>
  <p:tag name="KSO_WM_DIAGRAM_GROUP_CODE" val="q1-1"/>
  <p:tag name="KSO_WM_UNIT_TYPE" val="q_x"/>
  <p:tag name="KSO_WM_UNIT_INDEX" val="1_1"/>
  <p:tag name="KSO_WM_UNIT_ID" val="diagram20169785_3*q_x*1_1"/>
  <p:tag name="KSO_WM_TEMPLATE_CATEGORY" val="diagram"/>
  <p:tag name="KSO_WM_TEMPLATE_INDEX" val="20169785"/>
  <p:tag name="KSO_WM_UNIT_LAYERLEVEL" val="1_1"/>
  <p:tag name="KSO_WM_TAG_VERSION" val="1.0"/>
  <p:tag name="KSO_WM_BEAUTIFY_FLAG" val="#wm#"/>
</p:tagLst>
</file>

<file path=ppt/tags/tag151.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52.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53.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54.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55.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56.xml><?xml version="1.0" encoding="utf-8"?>
<p:tagLst xmlns:p="http://schemas.openxmlformats.org/presentationml/2006/main">
  <p:tag name="COMMONDATA" val="eyJoZGlkIjoiN2Y3MTdjMzQ0NDBmNGFlY2ZhNjlmNjM3NzlhNjc1MjcifQ=="/>
  <p:tag name="KSO_WPP_MARK_KEY" val="a363c559-d925-4c78-8e61-66424aeb2a39"/>
</p:tagLst>
</file>

<file path=ppt/tags/tag16.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7.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8.xml><?xml version="1.0" encoding="utf-8"?>
<p:tagLst xmlns:p="http://schemas.openxmlformats.org/presentationml/2006/main">
  <p:tag name="KSO_WM_UNIT_ISCONTENTSTITLE" val="0"/>
  <p:tag name="KSO_WM_UNIT_ISNUMDGMTITLE" val="0"/>
  <p:tag name="KSO_WM_UNIT_NOCLEAR" val="0"/>
  <p:tag name="KSO_WM_UNIT_VALUE" val="13"/>
  <p:tag name="KSO_WM_UNIT_HIGHLIGHT" val="0"/>
  <p:tag name="KSO_WM_UNIT_COMPATIBLE" val="0"/>
  <p:tag name="KSO_WM_UNIT_DIAGRAM_ISNUMVISUAL" val="0"/>
  <p:tag name="KSO_WM_UNIT_DIAGRAM_ISREFERUNIT" val="0"/>
  <p:tag name="KSO_WM_DIAGRAM_GROUP_CODE" val="q1-1"/>
  <p:tag name="KSO_WM_UNIT_TYPE" val="q_h_a"/>
  <p:tag name="KSO_WM_UNIT_INDEX" val="1_5_1"/>
  <p:tag name="KSO_WM_UNIT_ID" val="diagram20174755_4*q_h_a*1_5_1"/>
  <p:tag name="KSO_WM_TEMPLATE_CATEGORY" val="diagram"/>
  <p:tag name="KSO_WM_TEMPLATE_INDEX" val="20174755"/>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19.xml><?xml version="1.0" encoding="utf-8"?>
<p:tagLst xmlns:p="http://schemas.openxmlformats.org/presentationml/2006/main">
  <p:tag name="KSO_WM_UNIT_ISCONTENTSTITLE" val="0"/>
  <p:tag name="KSO_WM_UNIT_ISNUMDGMTITLE" val="0"/>
  <p:tag name="KSO_WM_UNIT_NOCLEAR" val="0"/>
  <p:tag name="KSO_WM_UNIT_VALUE" val="13"/>
  <p:tag name="KSO_WM_UNIT_HIGHLIGHT" val="0"/>
  <p:tag name="KSO_WM_UNIT_COMPATIBLE" val="0"/>
  <p:tag name="KSO_WM_UNIT_DIAGRAM_ISNUMVISUAL" val="0"/>
  <p:tag name="KSO_WM_UNIT_DIAGRAM_ISREFERUNIT" val="0"/>
  <p:tag name="KSO_WM_DIAGRAM_GROUP_CODE" val="q1-1"/>
  <p:tag name="KSO_WM_UNIT_TYPE" val="q_h_a"/>
  <p:tag name="KSO_WM_UNIT_INDEX" val="1_4_1"/>
  <p:tag name="KSO_WM_UNIT_ID" val="diagram20174755_4*q_h_a*1_4_1"/>
  <p:tag name="KSO_WM_TEMPLATE_CATEGORY" val="diagram"/>
  <p:tag name="KSO_WM_TEMPLATE_INDEX" val="20174755"/>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2.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174755_4*q_h_i*1_1_1"/>
  <p:tag name="KSO_WM_TEMPLATE_CATEGORY" val="diagram"/>
  <p:tag name="KSO_WM_TEMPLATE_INDEX" val="2017475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5_1"/>
  <p:tag name="KSO_WM_UNIT_ID" val="diagram20174755_4*q_h_i*1_5_1"/>
  <p:tag name="KSO_WM_TEMPLATE_CATEGORY" val="diagram"/>
  <p:tag name="KSO_WM_TEMPLATE_INDEX" val="2017475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174755_4*q_h_i*1_2_1"/>
  <p:tag name="KSO_WM_TEMPLATE_CATEGORY" val="diagram"/>
  <p:tag name="KSO_WM_TEMPLATE_INDEX" val="20174755"/>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174755_4*q_h_i*1_3_1"/>
  <p:tag name="KSO_WM_TEMPLATE_CATEGORY" val="diagram"/>
  <p:tag name="KSO_WM_TEMPLATE_INDEX" val="20174755"/>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1"/>
  <p:tag name="KSO_WM_UNIT_ID" val="diagram20174755_4*q_h_i*1_4_1"/>
  <p:tag name="KSO_WM_TEMPLATE_CATEGORY" val="diagram"/>
  <p:tag name="KSO_WM_TEMPLATE_INDEX" val="20174755"/>
  <p:tag name="KSO_WM_UNIT_LAYERLEVEL" val="1_1_1"/>
  <p:tag name="KSO_WM_TAG_VERSION" val="1.0"/>
  <p:tag name="KSO_WM_BEAUTIFY_FLAG" val="#wm#"/>
  <p:tag name="KSO_WM_UNIT_FILL_FORE_SCHEMECOLOR_INDEX" val="9"/>
  <p:tag name="KSO_WM_UNIT_FILL_TYPE" val="1"/>
  <p:tag name="KSO_WM_UNIT_TEXT_FILL_FORE_SCHEMECOLOR_INDEX" val="13"/>
  <p:tag name="KSO_WM_UNIT_TEXT_FILL_TYPE" val="1"/>
</p:tagLst>
</file>

<file path=ppt/tags/tag25.xml><?xml version="1.0" encoding="utf-8"?>
<p:tagLst xmlns:p="http://schemas.openxmlformats.org/presentationml/2006/main">
  <p:tag name="KSO_WM_UNIT_VALUE" val="112*113"/>
  <p:tag name="KSO_WM_UNIT_HIGHLIGHT" val="0"/>
  <p:tag name="KSO_WM_UNIT_COMPATIBLE" val="0"/>
  <p:tag name="KSO_WM_UNIT_DIAGRAM_ISNUMVISUAL" val="0"/>
  <p:tag name="KSO_WM_UNIT_DIAGRAM_ISREFERUNIT" val="0"/>
  <p:tag name="KSO_WM_DIAGRAM_GROUP_CODE" val="q1-1"/>
  <p:tag name="KSO_WM_UNIT_TYPE" val="q_h_x"/>
  <p:tag name="KSO_WM_UNIT_INDEX" val="1_5_1"/>
  <p:tag name="KSO_WM_UNIT_ID" val="diagram20174755_4*q_h_x*1_5_1"/>
  <p:tag name="KSO_WM_TEMPLATE_CATEGORY" val="diagram"/>
  <p:tag name="KSO_WM_TEMPLATE_INDEX" val="20174755"/>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26.xml><?xml version="1.0" encoding="utf-8"?>
<p:tagLst xmlns:p="http://schemas.openxmlformats.org/presentationml/2006/main">
  <p:tag name="KSO_WM_UNIT_VALUE" val="87*95"/>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174755_4*q_h_x*1_1_1"/>
  <p:tag name="KSO_WM_TEMPLATE_CATEGORY" val="diagram"/>
  <p:tag name="KSO_WM_TEMPLATE_INDEX" val="20174755"/>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27.xml><?xml version="1.0" encoding="utf-8"?>
<p:tagLst xmlns:p="http://schemas.openxmlformats.org/presentationml/2006/main">
  <p:tag name="KSO_WM_UNIT_VALUE" val="100*100"/>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174755_4*q_h_x*1_2_1"/>
  <p:tag name="KSO_WM_TEMPLATE_CATEGORY" val="diagram"/>
  <p:tag name="KSO_WM_TEMPLATE_INDEX" val="20174755"/>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28.xml><?xml version="1.0" encoding="utf-8"?>
<p:tagLst xmlns:p="http://schemas.openxmlformats.org/presentationml/2006/main">
  <p:tag name="KSO_WM_UNIT_VALUE" val="97*117"/>
  <p:tag name="KSO_WM_UNIT_HIGHLIGHT" val="0"/>
  <p:tag name="KSO_WM_UNIT_COMPATIBLE" val="0"/>
  <p:tag name="KSO_WM_UNIT_DIAGRAM_ISNUMVISUAL" val="0"/>
  <p:tag name="KSO_WM_UNIT_DIAGRAM_ISREFERUNIT" val="0"/>
  <p:tag name="KSO_WM_DIAGRAM_GROUP_CODE" val="q1-1"/>
  <p:tag name="KSO_WM_UNIT_TYPE" val="q_h_x"/>
  <p:tag name="KSO_WM_UNIT_INDEX" val="1_3_1"/>
  <p:tag name="KSO_WM_UNIT_ID" val="diagram20174755_4*q_h_x*1_3_1"/>
  <p:tag name="KSO_WM_TEMPLATE_CATEGORY" val="diagram"/>
  <p:tag name="KSO_WM_TEMPLATE_INDEX" val="20174755"/>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Lst>
</file>

<file path=ppt/tags/tag29.xml><?xml version="1.0" encoding="utf-8"?>
<p:tagLst xmlns:p="http://schemas.openxmlformats.org/presentationml/2006/main">
  <p:tag name="KSO_WM_UNIT_VALUE" val="97*96"/>
  <p:tag name="KSO_WM_UNIT_HIGHLIGHT" val="0"/>
  <p:tag name="KSO_WM_UNIT_COMPATIBLE" val="0"/>
  <p:tag name="KSO_WM_UNIT_DIAGRAM_ISNUMVISUAL" val="0"/>
  <p:tag name="KSO_WM_UNIT_DIAGRAM_ISREFERUNIT" val="0"/>
  <p:tag name="KSO_WM_DIAGRAM_GROUP_CODE" val="q1-1"/>
  <p:tag name="KSO_WM_UNIT_TYPE" val="q_h_x"/>
  <p:tag name="KSO_WM_UNIT_INDEX" val="1_4_1"/>
  <p:tag name="KSO_WM_UNIT_ID" val="diagram20174755_4*q_h_x*1_4_1"/>
  <p:tag name="KSO_WM_TEMPLATE_CATEGORY" val="diagram"/>
  <p:tag name="KSO_WM_TEMPLATE_INDEX" val="20174755"/>
  <p:tag name="KSO_WM_UNIT_LAYERLEVEL" val="1_1_1"/>
  <p:tag name="KSO_WM_TAG_VERSION" val="1.0"/>
  <p:tag name="KSO_WM_BEAUTIFY_FLAG" val="#wm#"/>
  <p:tag name="KSO_WM_UNIT_FILL_FORE_SCHEMECOLOR_INDEX" val="9"/>
  <p:tag name="KSO_WM_UNIT_FILL_TYPE" val="1"/>
  <p:tag name="KSO_WM_UNIT_TEXT_FILL_FORE_SCHEMECOLOR_INDEX" val="14"/>
  <p:tag name="KSO_WM_UNIT_TEXT_FILL_TYPE" val="1"/>
</p:tagLst>
</file>

<file path=ppt/tags/tag3.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30.xml><?xml version="1.0" encoding="utf-8"?>
<p:tagLst xmlns:p="http://schemas.openxmlformats.org/presentationml/2006/main">
  <p:tag name="KSO_WM_UNIT_ISCONTENTSTITLE" val="0"/>
  <p:tag name="KSO_WM_UNIT_ISNUMDGMTITLE" val="0"/>
  <p:tag name="KSO_WM_UNIT_NOCLEAR" val="0"/>
  <p:tag name="KSO_WM_UNIT_VALUE" val="13"/>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174755_4*q_h_a*1_2_1"/>
  <p:tag name="KSO_WM_TEMPLATE_CATEGORY" val="diagram"/>
  <p:tag name="KSO_WM_TEMPLATE_INDEX" val="20174755"/>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31.xml><?xml version="1.0" encoding="utf-8"?>
<p:tagLst xmlns:p="http://schemas.openxmlformats.org/presentationml/2006/main">
  <p:tag name="KSO_WM_UNIT_ISCONTENTSTITLE" val="0"/>
  <p:tag name="KSO_WM_UNIT_ISNUMDGMTITLE" val="0"/>
  <p:tag name="KSO_WM_UNIT_NOCLEAR" val="0"/>
  <p:tag name="KSO_WM_UNIT_VALUE" val="13"/>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174755_4*q_h_a*1_3_1"/>
  <p:tag name="KSO_WM_TEMPLATE_CATEGORY" val="diagram"/>
  <p:tag name="KSO_WM_TEMPLATE_INDEX" val="20174755"/>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32.xml><?xml version="1.0" encoding="utf-8"?>
<p:tagLst xmlns:p="http://schemas.openxmlformats.org/presentationml/2006/main">
  <p:tag name="KSO_WM_UNIT_ISCONTENTSTITLE" val="0"/>
  <p:tag name="KSO_WM_UNIT_ISNUMDGMTITLE" val="0"/>
  <p:tag name="KSO_WM_UNIT_NOCLEAR" val="0"/>
  <p:tag name="KSO_WM_UNIT_VALUE" val="13"/>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174755_4*q_h_a*1_1_1"/>
  <p:tag name="KSO_WM_TEMPLATE_CATEGORY" val="diagram"/>
  <p:tag name="KSO_WM_TEMPLATE_INDEX" val="20174755"/>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33.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34.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35.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36.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37.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38.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39.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4.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40.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3"/>
  <p:tag name="KSO_WM_UNIT_TYPE" val="i"/>
  <p:tag name="KSO_WM_UNIT_INDEX" val="1"/>
  <p:tag name="KSO_WM_UNIT_ID" val="diagram160173_3*i*1"/>
  <p:tag name="KSO_WM_TEMPLATE_CATEGORY" val="diagram"/>
  <p:tag name="KSO_WM_TEMPLATE_INDEX" val="160173"/>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160173_3*q_i*1_1"/>
  <p:tag name="KSO_WM_TEMPLATE_CATEGORY" val="diagram"/>
  <p:tag name="KSO_WM_TEMPLATE_INDEX" val="160173"/>
  <p:tag name="KSO_WM_UNIT_LAYERLEVEL" val="1_1"/>
  <p:tag name="KSO_WM_TAG_VERSION" val="1.0"/>
  <p:tag name="KSO_WM_BEAUTIFY_FLAG" val="#wm#"/>
  <p:tag name="KSO_WM_UNIT_LINE_FORE_SCHEMECOLOR_INDEX" val="7"/>
  <p:tag name="KSO_WM_UNIT_LINE_FILL_TYPE" val="2"/>
  <p:tag name="KSO_WM_UNIT_TEXT_FILL_FORE_SCHEMECOLOR_INDEX" val="14"/>
  <p:tag name="KSO_WM_UNIT_TEXT_FILL_TYPE" val="1"/>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0"/>
  <p:tag name="KSO_WM_UNIT_ID" val="diagram160173_3*q_i*1_10"/>
  <p:tag name="KSO_WM_TEMPLATE_CATEGORY" val="diagram"/>
  <p:tag name="KSO_WM_TEMPLATE_INDEX" val="160173"/>
  <p:tag name="KSO_WM_UNIT_LAYERLEVEL" val="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1"/>
  <p:tag name="KSO_WM_UNIT_ID" val="diagram160173_3*q_i*1_11"/>
  <p:tag name="KSO_WM_TEMPLATE_CATEGORY" val="diagram"/>
  <p:tag name="KSO_WM_TEMPLATE_INDEX" val="160173"/>
  <p:tag name="KSO_WM_UNIT_LAYERLEVEL" val="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2"/>
  <p:tag name="KSO_WM_UNIT_ID" val="diagram160173_3*q_i*1_12"/>
  <p:tag name="KSO_WM_TEMPLATE_CATEGORY" val="diagram"/>
  <p:tag name="KSO_WM_TEMPLATE_INDEX" val="160173"/>
  <p:tag name="KSO_WM_UNIT_LAYERLEVEL" val="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3"/>
  <p:tag name="KSO_WM_UNIT_ID" val="diagram160173_3*q_i*1_13"/>
  <p:tag name="KSO_WM_TEMPLATE_CATEGORY" val="diagram"/>
  <p:tag name="KSO_WM_TEMPLATE_INDEX" val="160173"/>
  <p:tag name="KSO_WM_UNIT_LAYERLEVEL" val="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47.xml><?xml version="1.0" encoding="utf-8"?>
<p:tagLst xmlns:p="http://schemas.openxmlformats.org/presentationml/2006/main">
  <p:tag name="KSO_WM_TAG_VERSION" val="1.0"/>
  <p:tag name="KSO_WM_BEAUTIFY_FLAG" val="#wm#"/>
  <p:tag name="KSO_WM_UNIT_TYPE" val="i"/>
  <p:tag name="KSO_WM_UNIT_ID" val="258*i*5"/>
  <p:tag name="KSO_WM_TEMPLATE_CATEGORY" val="diagram"/>
  <p:tag name="KSO_WM_TEMPLATE_INDEX" val="160173"/>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4"/>
  <p:tag name="KSO_WM_UNIT_ID" val="diagram160173_3*q_i*1_14"/>
  <p:tag name="KSO_WM_TEMPLATE_CATEGORY" val="diagram"/>
  <p:tag name="KSO_WM_TEMPLATE_INDEX" val="160173"/>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5"/>
  <p:tag name="KSO_WM_UNIT_ID" val="diagram160173_3*q_i*1_15"/>
  <p:tag name="KSO_WM_TEMPLATE_CATEGORY" val="diagram"/>
  <p:tag name="KSO_WM_TEMPLATE_INDEX" val="160173"/>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5.xml><?xml version="1.0" encoding="utf-8"?>
<p:tagLst xmlns:p="http://schemas.openxmlformats.org/presentationml/2006/main">
  <p:tag name="KSO_WM_UNIT_SUBTYPE" val="a"/>
  <p:tag name="KSO_WM_UNIT_NOCLEAR" val="0"/>
  <p:tag name="KSO_WM_UNIT_VALUE" val="51"/>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174755_1*q_h_f*1_1_1"/>
  <p:tag name="KSO_WM_TEMPLATE_CATEGORY" val="diagram"/>
  <p:tag name="KSO_WM_TEMPLATE_INDEX" val="2017475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6"/>
  <p:tag name="KSO_WM_UNIT_ID" val="diagram160173_3*q_i*1_16"/>
  <p:tag name="KSO_WM_TEMPLATE_CATEGORY" val="diagram"/>
  <p:tag name="KSO_WM_TEMPLATE_INDEX" val="160173"/>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7"/>
  <p:tag name="KSO_WM_UNIT_ID" val="diagram160173_3*q_i*1_17"/>
  <p:tag name="KSO_WM_TEMPLATE_CATEGORY" val="diagram"/>
  <p:tag name="KSO_WM_TEMPLATE_INDEX" val="160173"/>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160173_3*q_i*1_2"/>
  <p:tag name="KSO_WM_TEMPLATE_CATEGORY" val="diagram"/>
  <p:tag name="KSO_WM_TEMPLATE_INDEX" val="160173"/>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160173_3*q_i*1_3"/>
  <p:tag name="KSO_WM_TEMPLATE_CATEGORY" val="diagram"/>
  <p:tag name="KSO_WM_TEMPLATE_INDEX" val="160173"/>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160173_3*q_i*1_4"/>
  <p:tag name="KSO_WM_TEMPLATE_CATEGORY" val="diagram"/>
  <p:tag name="KSO_WM_TEMPLATE_INDEX" val="160173"/>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5"/>
  <p:tag name="KSO_WM_UNIT_ID" val="diagram160173_3*q_i*1_5"/>
  <p:tag name="KSO_WM_TEMPLATE_CATEGORY" val="diagram"/>
  <p:tag name="KSO_WM_TEMPLATE_INDEX" val="160173"/>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56.xml><?xml version="1.0" encoding="utf-8"?>
<p:tagLst xmlns:p="http://schemas.openxmlformats.org/presentationml/2006/main">
  <p:tag name="KSO_WM_TAG_VERSION" val="1.0"/>
  <p:tag name="KSO_WM_BEAUTIFY_FLAG" val="#wm#"/>
  <p:tag name="KSO_WM_UNIT_TYPE" val="i"/>
  <p:tag name="KSO_WM_UNIT_ID" val="258*i*20"/>
  <p:tag name="KSO_WM_TEMPLATE_CATEGORY" val="diagram"/>
  <p:tag name="KSO_WM_TEMPLATE_INDEX" val="173"/>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6"/>
  <p:tag name="KSO_WM_UNIT_ID" val="diagram160173_3*q_i*1_6"/>
  <p:tag name="KSO_WM_TEMPLATE_CATEGORY" val="diagram"/>
  <p:tag name="KSO_WM_TEMPLATE_INDEX" val="160173"/>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7"/>
  <p:tag name="KSO_WM_UNIT_ID" val="diagram160173_3*q_i*1_7"/>
  <p:tag name="KSO_WM_TEMPLATE_CATEGORY" val="diagram"/>
  <p:tag name="KSO_WM_TEMPLATE_INDEX" val="160173"/>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8"/>
  <p:tag name="KSO_WM_UNIT_ID" val="diagram160173_3*q_i*1_8"/>
  <p:tag name="KSO_WM_TEMPLATE_CATEGORY" val="diagram"/>
  <p:tag name="KSO_WM_TEMPLATE_INDEX" val="160173"/>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6.xml><?xml version="1.0" encoding="utf-8"?>
<p:tagLst xmlns:p="http://schemas.openxmlformats.org/presentationml/2006/main">
  <p:tag name="KSO_WM_UNIT_ISCONTENTSTITLE" val="0"/>
  <p:tag name="KSO_WM_UNIT_ISNUMDGMTITLE" val="0"/>
  <p:tag name="KSO_WM_UNIT_NOCLEAR" val="0"/>
  <p:tag name="KSO_WM_UNIT_VALUE" val="13"/>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174755_1*q_h_a*1_1_1"/>
  <p:tag name="KSO_WM_TEMPLATE_CATEGORY" val="diagram"/>
  <p:tag name="KSO_WM_TEMPLATE_INDEX" val="20174755"/>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9"/>
  <p:tag name="KSO_WM_UNIT_ID" val="diagram160173_3*q_i*1_9"/>
  <p:tag name="KSO_WM_TEMPLATE_CATEGORY" val="diagram"/>
  <p:tag name="KSO_WM_TEMPLATE_INDEX" val="160173"/>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61.xml><?xml version="1.0" encoding="utf-8"?>
<p:tagLst xmlns:p="http://schemas.openxmlformats.org/presentationml/2006/main">
  <p:tag name="KSO_WM_UNIT_NOCLEAR" val="0"/>
  <p:tag name="KSO_WM_UNIT_VALUE" val="2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160173_3*q_h_f*1_1_1"/>
  <p:tag name="KSO_WM_TEMPLATE_CATEGORY" val="diagram"/>
  <p:tag name="KSO_WM_TEMPLATE_INDEX" val="160173"/>
  <p:tag name="KSO_WM_UNIT_LAYERLEVEL" val="1_1_1"/>
  <p:tag name="KSO_WM_TAG_VERSION" val="1.0"/>
  <p:tag name="KSO_WM_BEAUTIFY_FLAG" val="#wm#"/>
  <p:tag name="KSO_WM_UNIT_PRESET_TEXT" val="LOREM IPSUM DOLOR SIT AMET"/>
  <p:tag name="KSO_WM_UNIT_TEXT_FILL_FORE_SCHEMECOLOR_INDEX" val="13"/>
  <p:tag name="KSO_WM_UNIT_TEXT_FILL_TYPE" val="1"/>
</p:tagLst>
</file>

<file path=ppt/tags/tag62.xml><?xml version="1.0" encoding="utf-8"?>
<p:tagLst xmlns:p="http://schemas.openxmlformats.org/presentationml/2006/main">
  <p:tag name="KSO_WM_UNIT_NOCLEAR" val="0"/>
  <p:tag name="KSO_WM_UNIT_VALUE" val="2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160173_3*q_h_f*1_3_1"/>
  <p:tag name="KSO_WM_TEMPLATE_CATEGORY" val="diagram"/>
  <p:tag name="KSO_WM_TEMPLATE_INDEX" val="160173"/>
  <p:tag name="KSO_WM_UNIT_LAYERLEVEL" val="1_1_1"/>
  <p:tag name="KSO_WM_TAG_VERSION" val="1.0"/>
  <p:tag name="KSO_WM_BEAUTIFY_FLAG" val="#wm#"/>
  <p:tag name="KSO_WM_UNIT_PRESET_TEXT" val="LOREM IPSUM DOLOR SIT AMET"/>
  <p:tag name="KSO_WM_UNIT_TEXT_FILL_FORE_SCHEMECOLOR_INDEX" val="13"/>
  <p:tag name="KSO_WM_UNIT_TEXT_FILL_TYPE" val="1"/>
</p:tagLst>
</file>

<file path=ppt/tags/tag63.xml><?xml version="1.0" encoding="utf-8"?>
<p:tagLst xmlns:p="http://schemas.openxmlformats.org/presentationml/2006/main">
  <p:tag name="KSO_WM_UNIT_NOCLEAR" val="0"/>
  <p:tag name="KSO_WM_UNIT_VALUE" val="2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160173_3*q_h_f*1_2_1"/>
  <p:tag name="KSO_WM_TEMPLATE_CATEGORY" val="diagram"/>
  <p:tag name="KSO_WM_TEMPLATE_INDEX" val="160173"/>
  <p:tag name="KSO_WM_UNIT_LAYERLEVEL" val="1_1_1"/>
  <p:tag name="KSO_WM_TAG_VERSION" val="1.0"/>
  <p:tag name="KSO_WM_BEAUTIFY_FLAG" val="#wm#"/>
  <p:tag name="KSO_WM_UNIT_PRESET_TEXT" val="LOREM IPSUM DOLOR SIT AMET"/>
  <p:tag name="KSO_WM_UNIT_TEXT_FILL_FORE_SCHEMECOLOR_INDEX" val="13"/>
  <p:tag name="KSO_WM_UNIT_TEXT_FILL_TYPE" val="1"/>
</p:tagLst>
</file>

<file path=ppt/tags/tag64.xml><?xml version="1.0" encoding="utf-8"?>
<p:tagLst xmlns:p="http://schemas.openxmlformats.org/presentationml/2006/main">
  <p:tag name="KSO_WM_UNIT_NOCLEAR" val="0"/>
  <p:tag name="KSO_WM_UNIT_VALUE" val="20"/>
  <p:tag name="KSO_WM_UNIT_HIGHLIGHT" val="0"/>
  <p:tag name="KSO_WM_UNIT_COMPATIBLE" val="0"/>
  <p:tag name="KSO_WM_UNIT_DIAGRAM_ISNUMVISUAL" val="0"/>
  <p:tag name="KSO_WM_UNIT_DIAGRAM_ISREFERUNIT" val="0"/>
  <p:tag name="KSO_WM_DIAGRAM_GROUP_CODE" val="q1-1"/>
  <p:tag name="KSO_WM_UNIT_TYPE" val="q_h_f"/>
  <p:tag name="KSO_WM_UNIT_INDEX" val="1_4_1"/>
  <p:tag name="KSO_WM_UNIT_ID" val="diagram160173_3*q_h_f*1_4_1"/>
  <p:tag name="KSO_WM_TEMPLATE_CATEGORY" val="diagram"/>
  <p:tag name="KSO_WM_TEMPLATE_INDEX" val="160173"/>
  <p:tag name="KSO_WM_UNIT_LAYERLEVEL" val="1_1_1"/>
  <p:tag name="KSO_WM_TAG_VERSION" val="1.0"/>
  <p:tag name="KSO_WM_BEAUTIFY_FLAG" val="#wm#"/>
  <p:tag name="KSO_WM_UNIT_PRESET_TEXT" val="LOREM IPSUM DOLOR SIT AMET"/>
  <p:tag name="KSO_WM_UNIT_TEXT_FILL_FORE_SCHEMECOLOR_INDEX" val="13"/>
  <p:tag name="KSO_WM_UNIT_TEXT_FILL_TYPE" val="1"/>
</p:tagLst>
</file>

<file path=ppt/tags/tag65.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186238_3*q_i*1_1"/>
  <p:tag name="KSO_WM_TEMPLATE_CATEGORY" val="diagram"/>
  <p:tag name="KSO_WM_TEMPLATE_INDEX" val="20186238"/>
  <p:tag name="KSO_WM_UNIT_LAYERLEVEL" val="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186238_3*q_h_i*1_3_2"/>
  <p:tag name="KSO_WM_TEMPLATE_CATEGORY" val="diagram"/>
  <p:tag name="KSO_WM_TEMPLATE_INDEX" val="20186238"/>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186238_3*q_h_i*1_1_2"/>
  <p:tag name="KSO_WM_TEMPLATE_CATEGORY" val="diagram"/>
  <p:tag name="KSO_WM_TEMPLATE_INDEX" val="2018623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186238_3*q_h_i*1_2_2"/>
  <p:tag name="KSO_WM_TEMPLATE_CATEGORY" val="diagram"/>
  <p:tag name="KSO_WM_TEMPLATE_INDEX" val="20186238"/>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7.xml><?xml version="1.0" encoding="utf-8"?>
<p:tagLst xmlns:p="http://schemas.openxmlformats.org/presentationml/2006/main">
  <p:tag name="KSO_WM_UNIT_SUBTYPE" val="a"/>
  <p:tag name="KSO_WM_UNIT_NOCLEAR" val="0"/>
  <p:tag name="KSO_WM_UNIT_VALUE" val="51"/>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174755_1*q_h_f*1_2_1"/>
  <p:tag name="KSO_WM_TEMPLATE_CATEGORY" val="diagram"/>
  <p:tag name="KSO_WM_TEMPLATE_INDEX" val="2017475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5_2"/>
  <p:tag name="KSO_WM_UNIT_ID" val="diagram20186238_3*q_h_i*1_5_2"/>
  <p:tag name="KSO_WM_TEMPLATE_CATEGORY" val="diagram"/>
  <p:tag name="KSO_WM_TEMPLATE_INDEX" val="20186238"/>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2"/>
  <p:tag name="KSO_WM_UNIT_ID" val="diagram20186238_3*q_h_i*1_4_2"/>
  <p:tag name="KSO_WM_TEMPLATE_CATEGORY" val="diagram"/>
  <p:tag name="KSO_WM_TEMPLATE_INDEX" val="20186238"/>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186238_3*q_h_i*1_1_1"/>
  <p:tag name="KSO_WM_TEMPLATE_CATEGORY" val="diagram"/>
  <p:tag name="KSO_WM_TEMPLATE_INDEX" val="20186238"/>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186238_3*q_h_i*1_2_1"/>
  <p:tag name="KSO_WM_TEMPLATE_CATEGORY" val="diagram"/>
  <p:tag name="KSO_WM_TEMPLATE_INDEX" val="20186238"/>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186238_3*q_h_i*1_3_1"/>
  <p:tag name="KSO_WM_TEMPLATE_CATEGORY" val="diagram"/>
  <p:tag name="KSO_WM_TEMPLATE_INDEX" val="20186238"/>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1"/>
  <p:tag name="KSO_WM_UNIT_ID" val="diagram20186238_3*q_h_i*1_4_1"/>
  <p:tag name="KSO_WM_TEMPLATE_CATEGORY" val="diagram"/>
  <p:tag name="KSO_WM_TEMPLATE_INDEX" val="20186238"/>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5_1"/>
  <p:tag name="KSO_WM_UNIT_ID" val="diagram20186238_3*q_h_i*1_5_1"/>
  <p:tag name="KSO_WM_TEMPLATE_CATEGORY" val="diagram"/>
  <p:tag name="KSO_WM_TEMPLATE_INDEX" val="20186238"/>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186238_3*q_i*1_3"/>
  <p:tag name="KSO_WM_TEMPLATE_CATEGORY" val="diagram"/>
  <p:tag name="KSO_WM_TEMPLATE_INDEX" val="20186238"/>
  <p:tag name="KSO_WM_UNIT_LAYERLEVEL" val="1_1"/>
  <p:tag name="KSO_WM_TAG_VERSION" val="1.0"/>
  <p:tag name="KSO_WM_BEAUTIFY_FLAG" val="#wm#"/>
  <p:tag name="KSO_WM_UNIT_LINE_FORE_SCHEMECOLOR_INDEX" val="14"/>
  <p:tag name="KSO_WM_UNIT_LINE_FILL_TYPE" val="2"/>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186238_3*q_i*1_2"/>
  <p:tag name="KSO_WM_TEMPLATE_CATEGORY" val="diagram"/>
  <p:tag name="KSO_WM_TEMPLATE_INDEX" val="20186238"/>
  <p:tag name="KSO_WM_UNIT_LAYERLEVEL" val="1_1"/>
  <p:tag name="KSO_WM_TAG_VERSION" val="1.0"/>
  <p:tag name="KSO_WM_BEAUTIFY_FLAG" val="#wm#"/>
  <p:tag name="KSO_WM_UNIT_LINE_FORE_SCHEMECOLOR_INDEX" val="14"/>
  <p:tag name="KSO_WM_UNIT_LINE_FILL_TYPE" val="2"/>
</p:tagLst>
</file>

<file path=ppt/tags/tag79.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186238_3*q_h_a*1_1_1"/>
  <p:tag name="KSO_WM_TEMPLATE_CATEGORY" val="diagram"/>
  <p:tag name="KSO_WM_TEMPLATE_INDEX" val="20186238"/>
  <p:tag name="KSO_WM_UNIT_LAYERLEVEL" val="1_1_1"/>
  <p:tag name="KSO_WM_TAG_VERSION" val="1.0"/>
  <p:tag name="KSO_WM_BEAUTIFY_FLAG" val="#wm#"/>
  <p:tag name="KSO_WM_UNIT_PRESET_TEXT" val="添加标题"/>
  <p:tag name="KSO_WM_UNIT_TEXT_FILL_FORE_SCHEMECOLOR_INDEX" val="5"/>
  <p:tag name="KSO_WM_UNIT_TEXT_FILL_TYPE" val="1"/>
</p:tagLst>
</file>

<file path=ppt/tags/tag8.xml><?xml version="1.0" encoding="utf-8"?>
<p:tagLst xmlns:p="http://schemas.openxmlformats.org/presentationml/2006/main">
  <p:tag name="KSO_WM_UNIT_ISCONTENTSTITLE" val="0"/>
  <p:tag name="KSO_WM_UNIT_ISNUMDGMTITLE" val="0"/>
  <p:tag name="KSO_WM_UNIT_NOCLEAR" val="0"/>
  <p:tag name="KSO_WM_UNIT_VALUE" val="13"/>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174755_1*q_h_a*1_2_1"/>
  <p:tag name="KSO_WM_TEMPLATE_CATEGORY" val="diagram"/>
  <p:tag name="KSO_WM_TEMPLATE_INDEX" val="20174755"/>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80.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5_1"/>
  <p:tag name="KSO_WM_UNIT_ID" val="diagram20186238_3*q_h_a*1_5_1"/>
  <p:tag name="KSO_WM_TEMPLATE_CATEGORY" val="diagram"/>
  <p:tag name="KSO_WM_TEMPLATE_INDEX" val="20186238"/>
  <p:tag name="KSO_WM_UNIT_LAYERLEVEL" val="1_1_1"/>
  <p:tag name="KSO_WM_TAG_VERSION" val="1.0"/>
  <p:tag name="KSO_WM_BEAUTIFY_FLAG" val="#wm#"/>
  <p:tag name="KSO_WM_UNIT_PRESET_TEXT" val="添加标题"/>
  <p:tag name="KSO_WM_UNIT_TEXT_FILL_FORE_SCHEMECOLOR_INDEX" val="9"/>
  <p:tag name="KSO_WM_UNIT_TEXT_FILL_TYPE" val="1"/>
</p:tagLst>
</file>

<file path=ppt/tags/tag81.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4_1"/>
  <p:tag name="KSO_WM_UNIT_ID" val="diagram20186238_3*q_h_a*1_4_1"/>
  <p:tag name="KSO_WM_TEMPLATE_CATEGORY" val="diagram"/>
  <p:tag name="KSO_WM_TEMPLATE_INDEX" val="20186238"/>
  <p:tag name="KSO_WM_UNIT_LAYERLEVEL" val="1_1_1"/>
  <p:tag name="KSO_WM_TAG_VERSION" val="1.0"/>
  <p:tag name="KSO_WM_BEAUTIFY_FLAG" val="#wm#"/>
  <p:tag name="KSO_WM_UNIT_PRESET_TEXT" val="添加标题"/>
  <p:tag name="KSO_WM_UNIT_TEXT_FILL_FORE_SCHEMECOLOR_INDEX" val="8"/>
  <p:tag name="KSO_WM_UNIT_TEXT_FILL_TYPE" val="1"/>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186238_3*q_i*1_4"/>
  <p:tag name="KSO_WM_TEMPLATE_CATEGORY" val="diagram"/>
  <p:tag name="KSO_WM_TEMPLATE_INDEX" val="20186238"/>
  <p:tag name="KSO_WM_UNIT_LAYERLEVEL" val="1_1"/>
  <p:tag name="KSO_WM_TAG_VERSION" val="1.0"/>
  <p:tag name="KSO_WM_BEAUTIFY_FLAG" val="#wm#"/>
  <p:tag name="KSO_WM_UNIT_LINE_FORE_SCHEMECOLOR_INDEX" val="14"/>
  <p:tag name="KSO_WM_UNIT_LINE_FILL_TYPE" val="2"/>
</p:tagLst>
</file>

<file path=ppt/tags/tag83.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186238_3*q_h_a*1_2_1"/>
  <p:tag name="KSO_WM_TEMPLATE_CATEGORY" val="diagram"/>
  <p:tag name="KSO_WM_TEMPLATE_INDEX" val="20186238"/>
  <p:tag name="KSO_WM_UNIT_LAYERLEVEL" val="1_1_1"/>
  <p:tag name="KSO_WM_TAG_VERSION" val="1.0"/>
  <p:tag name="KSO_WM_BEAUTIFY_FLAG" val="#wm#"/>
  <p:tag name="KSO_WM_UNIT_PRESET_TEXT" val="添加标题"/>
  <p:tag name="KSO_WM_UNIT_TEXT_FILL_FORE_SCHEMECOLOR_INDEX" val="6"/>
  <p:tag name="KSO_WM_UNIT_TEXT_FILL_TYPE" val="1"/>
</p:tagLst>
</file>

<file path=ppt/tags/tag84.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186238_3*q_h_a*1_3_1"/>
  <p:tag name="KSO_WM_TEMPLATE_CATEGORY" val="diagram"/>
  <p:tag name="KSO_WM_TEMPLATE_INDEX" val="20186238"/>
  <p:tag name="KSO_WM_UNIT_LAYERLEVEL" val="1_1_1"/>
  <p:tag name="KSO_WM_TAG_VERSION" val="1.0"/>
  <p:tag name="KSO_WM_BEAUTIFY_FLAG" val="#wm#"/>
  <p:tag name="KSO_WM_UNIT_PRESET_TEXT" val="添加标题"/>
  <p:tag name="KSO_WM_UNIT_TEXT_FILL_FORE_SCHEMECOLOR_INDEX" val="7"/>
  <p:tag name="KSO_WM_UNIT_TEXT_FILL_TYPE" val="1"/>
</p:tagLst>
</file>

<file path=ppt/tags/tag85.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6.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7.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8.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m_i"/>
  <p:tag name="KSO_WM_UNIT_INDEX" val="1_1"/>
  <p:tag name="KSO_WM_UNIT_ID" val="diagram726_6*m_i*1_1"/>
  <p:tag name="KSO_WM_TEMPLATE_CATEGORY" val="diagram"/>
  <p:tag name="KSO_WM_TEMPLATE_INDEX" val="726"/>
  <p:tag name="KSO_WM_UNIT_LAYERLEVEL" val="1_1"/>
  <p:tag name="KSO_WM_TAG_VERSION" val="1.0"/>
  <p:tag name="KSO_WM_BEAUTIFY_FLAG" val="#wm#"/>
  <p:tag name="KSO_WM_DIAGRAM_GROUP_CODE" val="m1-1"/>
  <p:tag name="KSO_WM_UNIT_LINE_FORE_SCHEMECOLOR_INDEX_BRIGHTNESS" val="0"/>
  <p:tag name="KSO_WM_UNIT_LINE_FORE_SCHEMECOLOR_INDEX" val="6"/>
  <p:tag name="KSO_WM_UNIT_LINE_FILL_TYPE" val="2"/>
  <p:tag name="KSO_WM_UNIT_USESOURCEFORMAT_APPLY"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174755_1*q_h_i*1_1_1"/>
  <p:tag name="KSO_WM_TEMPLATE_CATEGORY" val="diagram"/>
  <p:tag name="KSO_WM_TEMPLATE_INDEX" val="2017475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90.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m_h_i"/>
  <p:tag name="KSO_WM_UNIT_INDEX" val="1_1_3"/>
  <p:tag name="KSO_WM_UNIT_ID" val="diagram726_6*m_h_i*1_1_3"/>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m_h_i"/>
  <p:tag name="KSO_WM_UNIT_INDEX" val="1_1_2"/>
  <p:tag name="KSO_WM_UNIT_ID" val="diagram726_6*m_h_i*1_1_2"/>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92.xml><?xml version="1.0" encoding="utf-8"?>
<p:tagLst xmlns:p="http://schemas.openxmlformats.org/presentationml/2006/main">
  <p:tag name="KSO_WM_UNIT_SUBTYPE" val="a"/>
  <p:tag name="KSO_WM_UNIT_PRESET_TEXT" val="单击此处添加文本具体内容"/>
  <p:tag name="KSO_WM_UNIT_NOCLEAR" val="0"/>
  <p:tag name="KSO_WM_UNIT_VALUE" val="22"/>
  <p:tag name="KSO_WM_UNIT_HIGHLIGHT" val="0"/>
  <p:tag name="KSO_WM_UNIT_COMPATIBLE" val="0"/>
  <p:tag name="KSO_WM_UNIT_DIAGRAM_ISNUMVISUAL" val="0"/>
  <p:tag name="KSO_WM_UNIT_DIAGRAM_ISREFERUNIT" val="0"/>
  <p:tag name="KSO_WM_UNIT_TYPE" val="m_h_f"/>
  <p:tag name="KSO_WM_UNIT_INDEX" val="1_1_1"/>
  <p:tag name="KSO_WM_UNIT_ID" val="diagram726_6*m_h_f*1_1_1"/>
  <p:tag name="KSO_WM_TEMPLATE_CATEGORY" val="diagram"/>
  <p:tag name="KSO_WM_TEMPLATE_INDEX" val="726"/>
  <p:tag name="KSO_WM_UNIT_LAYERLEVEL" val="1_1_1"/>
  <p:tag name="KSO_WM_TAG_VERSION" val="1.0"/>
  <p:tag name="KSO_WM_BEAUTIFY_FLAG" val="#wm#"/>
  <p:tag name="KSO_WM_DIAGRAM_GROUP_CODE" val="m1-1"/>
  <p:tag name="KSO_WM_UNIT_TEXT_FILL_FORE_SCHEMECOLOR_INDEX_BRIGHTNESS" val="0"/>
  <p:tag name="KSO_WM_UNIT_TEXT_FILL_FORE_SCHEMECOLOR_INDEX" val="14"/>
  <p:tag name="KSO_WM_UNIT_TEXT_FILL_TYPE" val="1"/>
  <p:tag name="KSO_WM_UNIT_USESOURCEFORMAT_APPLY" val="1"/>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1_1"/>
  <p:tag name="KSO_WM_UNIT_ID" val="diagram726_6*m_h_i*1_1_1"/>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 name="KSO_WM_UNIT_USESOURCEFORMAT_APPLY" val="1"/>
</p:tagLst>
</file>

<file path=ppt/tags/tag94.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m_h_i"/>
  <p:tag name="KSO_WM_UNIT_INDEX" val="1_3_2"/>
  <p:tag name="KSO_WM_UNIT_ID" val="diagram726_6*m_h_i*1_3_2"/>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m_h_i"/>
  <p:tag name="KSO_WM_UNIT_INDEX" val="1_3_3"/>
  <p:tag name="KSO_WM_UNIT_ID" val="diagram726_6*m_h_i*1_3_3"/>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_BRIGHTNESS" val="0.4"/>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96.xml><?xml version="1.0" encoding="utf-8"?>
<p:tagLst xmlns:p="http://schemas.openxmlformats.org/presentationml/2006/main">
  <p:tag name="KSO_WM_UNIT_SUBTYPE" val="a"/>
  <p:tag name="KSO_WM_UNIT_PRESET_TEXT" val="单击此处添加文本具体内容"/>
  <p:tag name="KSO_WM_UNIT_NOCLEAR" val="0"/>
  <p:tag name="KSO_WM_UNIT_VALUE" val="22"/>
  <p:tag name="KSO_WM_UNIT_HIGHLIGHT" val="0"/>
  <p:tag name="KSO_WM_UNIT_COMPATIBLE" val="0"/>
  <p:tag name="KSO_WM_UNIT_DIAGRAM_ISNUMVISUAL" val="0"/>
  <p:tag name="KSO_WM_UNIT_DIAGRAM_ISREFERUNIT" val="0"/>
  <p:tag name="KSO_WM_UNIT_TYPE" val="m_h_f"/>
  <p:tag name="KSO_WM_UNIT_INDEX" val="1_3_1"/>
  <p:tag name="KSO_WM_UNIT_ID" val="diagram726_6*m_h_f*1_3_1"/>
  <p:tag name="KSO_WM_TEMPLATE_CATEGORY" val="diagram"/>
  <p:tag name="KSO_WM_TEMPLATE_INDEX" val="726"/>
  <p:tag name="KSO_WM_UNIT_LAYERLEVEL" val="1_1_1"/>
  <p:tag name="KSO_WM_TAG_VERSION" val="1.0"/>
  <p:tag name="KSO_WM_BEAUTIFY_FLAG" val="#wm#"/>
  <p:tag name="KSO_WM_DIAGRAM_GROUP_CODE" val="m1-1"/>
  <p:tag name="KSO_WM_UNIT_TEXT_FILL_FORE_SCHEMECOLOR_INDEX_BRIGHTNESS" val="0"/>
  <p:tag name="KSO_WM_UNIT_TEXT_FILL_FORE_SCHEMECOLOR_INDEX" val="14"/>
  <p:tag name="KSO_WM_UNIT_TEXT_FILL_TYPE" val="1"/>
  <p:tag name="KSO_WM_UNIT_USESOURCEFORMAT_APPLY" val="1"/>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3_1"/>
  <p:tag name="KSO_WM_UNIT_ID" val="diagram726_6*m_h_i*1_3_1"/>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4"/>
  <p:tag name="KSO_WM_UNIT_TEXT_FILL_TYPE" val="1"/>
  <p:tag name="KSO_WM_UNIT_USESOURCEFORMAT_APPLY" val="1"/>
</p:tagLst>
</file>

<file path=ppt/tags/tag98.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m_h_i"/>
  <p:tag name="KSO_WM_UNIT_INDEX" val="1_5_3"/>
  <p:tag name="KSO_WM_UNIT_ID" val="diagram726_6*m_h_i*1_5_3"/>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m_h_i"/>
  <p:tag name="KSO_WM_UNIT_INDEX" val="1_5_2"/>
  <p:tag name="KSO_WM_UNIT_ID" val="diagram726_6*m_h_i*1_5_2"/>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_BRIGHTNESS" val="0.4"/>
  <p:tag name="KSO_WM_UNIT_FILL_FORE_SCHEMECOLOR_INDEX" val="7"/>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6256</Words>
  <Application>WPS 演示</Application>
  <PresentationFormat>宽屏</PresentationFormat>
  <Paragraphs>270</Paragraphs>
  <Slides>32</Slides>
  <Notes>0</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32</vt:i4>
      </vt:variant>
    </vt:vector>
  </HeadingPairs>
  <TitlesOfParts>
    <vt:vector size="48" baseType="lpstr">
      <vt:lpstr>Arial</vt:lpstr>
      <vt:lpstr>宋体</vt:lpstr>
      <vt:lpstr>Wingdings</vt:lpstr>
      <vt:lpstr>黑体</vt:lpstr>
      <vt:lpstr>思源黑体 CN Bold</vt:lpstr>
      <vt:lpstr>Agency FB</vt:lpstr>
      <vt:lpstr>Trebuchet MS</vt:lpstr>
      <vt:lpstr>微软雅黑</vt:lpstr>
      <vt:lpstr>Calibri</vt:lpstr>
      <vt:lpstr>Arial Unicode MS</vt:lpstr>
      <vt:lpstr>Lato Light</vt:lpstr>
      <vt:lpstr>MS PGothic</vt:lpstr>
      <vt:lpstr>Century Gothic</vt:lpstr>
      <vt:lpstr>EngraversGothic BT</vt:lpstr>
      <vt:lpstr>Segoe Print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lenovo-pc</dc:creator>
  <cp:lastModifiedBy>无谓</cp:lastModifiedBy>
  <cp:revision>16</cp:revision>
  <dcterms:created xsi:type="dcterms:W3CDTF">2022-08-23T09:54:00Z</dcterms:created>
  <dcterms:modified xsi:type="dcterms:W3CDTF">2022-09-20T13:08:46Z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2052-11.1.0.12358</vt:lpwstr>
  </property>
  <property fmtid="{D5CDD505-2E9C-101B-9397-08002B2CF9AE}" pid="3" name="ICV">
    <vt:lpwstr>0CAA96CF759C433596CB42F081DA5898</vt:lpwstr>
  </property>
</Properties>
</file>